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6"/>
  </p:notesMasterIdLst>
  <p:sldIdLst>
    <p:sldId id="383" r:id="rId3"/>
    <p:sldId id="382" r:id="rId4"/>
    <p:sldId id="381" r:id="rId5"/>
    <p:sldId id="376" r:id="rId6"/>
    <p:sldId id="384" r:id="rId7"/>
    <p:sldId id="375" r:id="rId8"/>
    <p:sldId id="385" r:id="rId9"/>
    <p:sldId id="386" r:id="rId10"/>
    <p:sldId id="387" r:id="rId11"/>
    <p:sldId id="389" r:id="rId12"/>
    <p:sldId id="403" r:id="rId13"/>
    <p:sldId id="404" r:id="rId14"/>
    <p:sldId id="377" r:id="rId15"/>
    <p:sldId id="340" r:id="rId16"/>
    <p:sldId id="390" r:id="rId17"/>
    <p:sldId id="406" r:id="rId18"/>
    <p:sldId id="378" r:id="rId19"/>
    <p:sldId id="346" r:id="rId20"/>
    <p:sldId id="405" r:id="rId21"/>
    <p:sldId id="407" r:id="rId22"/>
    <p:sldId id="394" r:id="rId23"/>
    <p:sldId id="396" r:id="rId24"/>
    <p:sldId id="379" r:id="rId25"/>
    <p:sldId id="353" r:id="rId26"/>
    <p:sldId id="399" r:id="rId27"/>
    <p:sldId id="397" r:id="rId28"/>
    <p:sldId id="398" r:id="rId29"/>
    <p:sldId id="380" r:id="rId30"/>
    <p:sldId id="359" r:id="rId31"/>
    <p:sldId id="400" r:id="rId32"/>
    <p:sldId id="401" r:id="rId33"/>
    <p:sldId id="373" r:id="rId34"/>
    <p:sldId id="408" r:id="rId35"/>
  </p:sldIdLst>
  <p:sldSz cx="1219517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650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99096" autoAdjust="0"/>
  </p:normalViewPr>
  <p:slideViewPr>
    <p:cSldViewPr showGuides="1">
      <p:cViewPr varScale="1">
        <p:scale>
          <a:sx n="58" d="100"/>
          <a:sy n="58" d="100"/>
        </p:scale>
        <p:origin x="-96" y="-1506"/>
      </p:cViewPr>
      <p:guideLst>
        <p:guide orient="horz" pos="2160"/>
        <p:guide pos="3841"/>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tx1">
                <a:lumMod val="50000"/>
                <a:lumOff val="50000"/>
              </a:schemeClr>
            </a:solidFill>
            <a:ln>
              <a:noFill/>
            </a:ln>
            <a:effectLst/>
          </c:spPr>
          <c:invertIfNegative val="0"/>
          <c:cat>
            <c:strRef>
              <c:f>Sheet1!$A$2:$A$7</c:f>
              <c:strCache>
                <c:ptCount val="6"/>
                <c:pt idx="0">
                  <c:v>1月份</c:v>
                </c:pt>
                <c:pt idx="1">
                  <c:v>2月份</c:v>
                </c:pt>
                <c:pt idx="2">
                  <c:v>3月份</c:v>
                </c:pt>
                <c:pt idx="3">
                  <c:v>4月份</c:v>
                </c:pt>
                <c:pt idx="4">
                  <c:v>5月份</c:v>
                </c:pt>
                <c:pt idx="5">
                  <c:v>6月份</c:v>
                </c:pt>
              </c:strCache>
            </c:strRef>
          </c:cat>
          <c:val>
            <c:numRef>
              <c:f>Sheet1!$B$2:$B$7</c:f>
              <c:numCache>
                <c:formatCode>General</c:formatCode>
                <c:ptCount val="6"/>
                <c:pt idx="0">
                  <c:v>1.5</c:v>
                </c:pt>
                <c:pt idx="1">
                  <c:v>2.5</c:v>
                </c:pt>
                <c:pt idx="2">
                  <c:v>3.5</c:v>
                </c:pt>
                <c:pt idx="3">
                  <c:v>4.5</c:v>
                </c:pt>
                <c:pt idx="4">
                  <c:v>3.1</c:v>
                </c:pt>
                <c:pt idx="5">
                  <c:v>3.9</c:v>
                </c:pt>
              </c:numCache>
            </c:numRef>
          </c:val>
          <c:extLst xmlns:c16r2="http://schemas.microsoft.com/office/drawing/2015/06/chart">
            <c:ext xmlns:c16="http://schemas.microsoft.com/office/drawing/2014/chart" uri="{C3380CC4-5D6E-409C-BE32-E72D297353CC}">
              <c16:uniqueId val="{00000000-A88E-45FC-97D3-9A7E328E7958}"/>
            </c:ext>
          </c:extLst>
        </c:ser>
        <c:dLbls>
          <c:showLegendKey val="0"/>
          <c:showVal val="0"/>
          <c:showCatName val="0"/>
          <c:showSerName val="0"/>
          <c:showPercent val="0"/>
          <c:showBubbleSize val="0"/>
        </c:dLbls>
        <c:gapWidth val="175"/>
        <c:overlap val="-27"/>
        <c:axId val="59496320"/>
        <c:axId val="88795392"/>
      </c:barChart>
      <c:catAx>
        <c:axId val="59496320"/>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vert="horz"/>
          <a:lstStyle/>
          <a:p>
            <a:pPr>
              <a:defRPr/>
            </a:pPr>
            <a:endParaRPr lang="zh-CN"/>
          </a:p>
        </c:txPr>
        <c:crossAx val="88795392"/>
        <c:crosses val="autoZero"/>
        <c:auto val="1"/>
        <c:lblAlgn val="ctr"/>
        <c:lblOffset val="100"/>
        <c:noMultiLvlLbl val="0"/>
      </c:catAx>
      <c:valAx>
        <c:axId val="88795392"/>
        <c:scaling>
          <c:orientation val="minMax"/>
        </c:scaling>
        <c:delete val="0"/>
        <c:axPos val="l"/>
        <c:numFmt formatCode="General" sourceLinked="1"/>
        <c:majorTickMark val="out"/>
        <c:minorTickMark val="none"/>
        <c:tickLblPos val="nextTo"/>
        <c:spPr>
          <a:noFill/>
          <a:ln>
            <a:noFill/>
          </a:ln>
          <a:effectLst/>
        </c:spPr>
        <c:txPr>
          <a:bodyPr rot="-60000000" vert="horz"/>
          <a:lstStyle/>
          <a:p>
            <a:pPr>
              <a:defRPr/>
            </a:pPr>
            <a:endParaRPr lang="zh-CN"/>
          </a:p>
        </c:txPr>
        <c:crossAx val="59496320"/>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lumMod val="50000"/>
              <a:lumOff val="50000"/>
            </a:schemeClr>
          </a:solidFill>
          <a:latin typeface="微软雅黑" panose="020B0503020204020204" pitchFamily="34" charset="-122"/>
          <a:ea typeface="微软雅黑" panose="020B0503020204020204" pitchFamily="34" charset="-122"/>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0070C0"/>
            </a:solidFill>
            <a:ln>
              <a:noFill/>
            </a:ln>
            <a:effectLst/>
          </c:spPr>
          <c:invertIfNegative val="0"/>
          <c:dPt>
            <c:idx val="3"/>
            <c:invertIfNegative val="0"/>
            <c:bubble3D val="0"/>
            <c:extLst xmlns:c16r2="http://schemas.microsoft.com/office/drawing/2015/06/chart">
              <c:ext xmlns:c16="http://schemas.microsoft.com/office/drawing/2014/chart" uri="{C3380CC4-5D6E-409C-BE32-E72D297353CC}">
                <c16:uniqueId val="{00000001-4C70-4999-9209-42068D76D780}"/>
              </c:ext>
            </c:extLst>
          </c:dPt>
          <c:cat>
            <c:strRef>
              <c:f>Sheet1!$A$2:$A$7</c:f>
              <c:strCache>
                <c:ptCount val="6"/>
                <c:pt idx="0">
                  <c:v>7月份</c:v>
                </c:pt>
                <c:pt idx="1">
                  <c:v>8月份</c:v>
                </c:pt>
                <c:pt idx="2">
                  <c:v>9月份</c:v>
                </c:pt>
                <c:pt idx="3">
                  <c:v>10月份</c:v>
                </c:pt>
                <c:pt idx="4">
                  <c:v>11月份</c:v>
                </c:pt>
                <c:pt idx="5">
                  <c:v>12月份</c:v>
                </c:pt>
              </c:strCache>
            </c:strRef>
          </c:cat>
          <c:val>
            <c:numRef>
              <c:f>Sheet1!$B$2:$B$7</c:f>
              <c:numCache>
                <c:formatCode>General</c:formatCode>
                <c:ptCount val="6"/>
                <c:pt idx="0">
                  <c:v>1.5</c:v>
                </c:pt>
                <c:pt idx="1">
                  <c:v>2.5</c:v>
                </c:pt>
                <c:pt idx="2">
                  <c:v>3.5</c:v>
                </c:pt>
                <c:pt idx="3">
                  <c:v>4.5</c:v>
                </c:pt>
                <c:pt idx="4">
                  <c:v>3.1</c:v>
                </c:pt>
                <c:pt idx="5">
                  <c:v>3.9</c:v>
                </c:pt>
              </c:numCache>
            </c:numRef>
          </c:val>
          <c:extLst xmlns:c16r2="http://schemas.microsoft.com/office/drawing/2015/06/chart">
            <c:ext xmlns:c16="http://schemas.microsoft.com/office/drawing/2014/chart" uri="{C3380CC4-5D6E-409C-BE32-E72D297353CC}">
              <c16:uniqueId val="{00000002-4C70-4999-9209-42068D76D780}"/>
            </c:ext>
          </c:extLst>
        </c:ser>
        <c:dLbls>
          <c:showLegendKey val="0"/>
          <c:showVal val="0"/>
          <c:showCatName val="0"/>
          <c:showSerName val="0"/>
          <c:showPercent val="0"/>
          <c:showBubbleSize val="0"/>
        </c:dLbls>
        <c:gapWidth val="175"/>
        <c:overlap val="-27"/>
        <c:axId val="180071424"/>
        <c:axId val="180085504"/>
      </c:barChart>
      <c:catAx>
        <c:axId val="180071424"/>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vert="horz"/>
          <a:lstStyle/>
          <a:p>
            <a:pPr>
              <a:defRPr/>
            </a:pPr>
            <a:endParaRPr lang="zh-CN"/>
          </a:p>
        </c:txPr>
        <c:crossAx val="180085504"/>
        <c:crosses val="autoZero"/>
        <c:auto val="1"/>
        <c:lblAlgn val="ctr"/>
        <c:lblOffset val="100"/>
        <c:noMultiLvlLbl val="0"/>
      </c:catAx>
      <c:valAx>
        <c:axId val="180085504"/>
        <c:scaling>
          <c:orientation val="minMax"/>
        </c:scaling>
        <c:delete val="0"/>
        <c:axPos val="l"/>
        <c:numFmt formatCode="General" sourceLinked="1"/>
        <c:majorTickMark val="out"/>
        <c:minorTickMark val="none"/>
        <c:tickLblPos val="nextTo"/>
        <c:spPr>
          <a:noFill/>
          <a:ln>
            <a:noFill/>
          </a:ln>
          <a:effectLst/>
        </c:spPr>
        <c:txPr>
          <a:bodyPr rot="-60000000" vert="horz"/>
          <a:lstStyle/>
          <a:p>
            <a:pPr>
              <a:defRPr/>
            </a:pPr>
            <a:endParaRPr lang="zh-CN"/>
          </a:p>
        </c:txPr>
        <c:crossAx val="180071424"/>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lumMod val="50000"/>
              <a:lumOff val="50000"/>
            </a:schemeClr>
          </a:solidFill>
          <a:latin typeface="微软雅黑" panose="020B0503020204020204" pitchFamily="34" charset="-122"/>
          <a:ea typeface="微软雅黑" panose="020B0503020204020204" pitchFamily="34" charset="-122"/>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88307D-C004-49D7-A7A8-488D5AC6BCC0}" type="datetimeFigureOut">
              <a:rPr lang="zh-CN" altLang="en-US" smtClean="0"/>
              <a:t>2018/4/12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CB287B-7148-4D76-9C35-148CF1E1BB5F}" type="slidenum">
              <a:rPr lang="zh-CN" altLang="en-US" smtClean="0"/>
              <a:t>‹#›</a:t>
            </a:fld>
            <a:endParaRPr lang="zh-CN" altLang="en-US"/>
          </a:p>
        </p:txBody>
      </p:sp>
    </p:spTree>
    <p:extLst>
      <p:ext uri="{BB962C8B-B14F-4D97-AF65-F5344CB8AC3E}">
        <p14:creationId xmlns:p14="http://schemas.microsoft.com/office/powerpoint/2010/main" val="137837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a:t>
            </a:fld>
            <a:endParaRPr lang="zh-CN" altLang="en-US"/>
          </a:p>
        </p:txBody>
      </p:sp>
    </p:spTree>
    <p:extLst>
      <p:ext uri="{BB962C8B-B14F-4D97-AF65-F5344CB8AC3E}">
        <p14:creationId xmlns:p14="http://schemas.microsoft.com/office/powerpoint/2010/main" val="6360815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10</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11</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12</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13</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14</a:t>
            </a:fld>
            <a:endParaRPr lang="zh-CN" altLang="en-US"/>
          </a:p>
        </p:txBody>
      </p:sp>
    </p:spTree>
    <p:extLst>
      <p:ext uri="{BB962C8B-B14F-4D97-AF65-F5344CB8AC3E}">
        <p14:creationId xmlns:p14="http://schemas.microsoft.com/office/powerpoint/2010/main" val="23404606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15</a:t>
            </a:fld>
            <a:endParaRPr lang="zh-CN" altLang="en-US"/>
          </a:p>
        </p:txBody>
      </p:sp>
    </p:spTree>
    <p:extLst>
      <p:ext uri="{BB962C8B-B14F-4D97-AF65-F5344CB8AC3E}">
        <p14:creationId xmlns:p14="http://schemas.microsoft.com/office/powerpoint/2010/main" val="23404606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16</a:t>
            </a:fld>
            <a:endParaRPr lang="zh-CN" altLang="en-US"/>
          </a:p>
        </p:txBody>
      </p:sp>
    </p:spTree>
    <p:extLst>
      <p:ext uri="{BB962C8B-B14F-4D97-AF65-F5344CB8AC3E}">
        <p14:creationId xmlns:p14="http://schemas.microsoft.com/office/powerpoint/2010/main" val="17332296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17</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18</a:t>
            </a:fld>
            <a:endParaRPr lang="zh-CN" altLang="en-US"/>
          </a:p>
        </p:txBody>
      </p:sp>
    </p:spTree>
    <p:extLst>
      <p:ext uri="{BB962C8B-B14F-4D97-AF65-F5344CB8AC3E}">
        <p14:creationId xmlns:p14="http://schemas.microsoft.com/office/powerpoint/2010/main" val="17332296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19</a:t>
            </a:fld>
            <a:endParaRPr lang="zh-CN" altLang="en-US"/>
          </a:p>
        </p:txBody>
      </p:sp>
    </p:spTree>
    <p:extLst>
      <p:ext uri="{BB962C8B-B14F-4D97-AF65-F5344CB8AC3E}">
        <p14:creationId xmlns:p14="http://schemas.microsoft.com/office/powerpoint/2010/main" val="17332296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a:t>
            </a:fld>
            <a:endParaRPr lang="zh-CN" altLang="en-US"/>
          </a:p>
        </p:txBody>
      </p:sp>
    </p:spTree>
    <p:extLst>
      <p:ext uri="{BB962C8B-B14F-4D97-AF65-F5344CB8AC3E}">
        <p14:creationId xmlns:p14="http://schemas.microsoft.com/office/powerpoint/2010/main" val="24361569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20</a:t>
            </a:fld>
            <a:endParaRPr lang="zh-CN" altLang="en-US"/>
          </a:p>
        </p:txBody>
      </p:sp>
    </p:spTree>
    <p:extLst>
      <p:ext uri="{BB962C8B-B14F-4D97-AF65-F5344CB8AC3E}">
        <p14:creationId xmlns:p14="http://schemas.microsoft.com/office/powerpoint/2010/main" val="17332296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21</a:t>
            </a:fld>
            <a:endParaRPr lang="zh-CN" altLang="en-US"/>
          </a:p>
        </p:txBody>
      </p:sp>
    </p:spTree>
    <p:extLst>
      <p:ext uri="{BB962C8B-B14F-4D97-AF65-F5344CB8AC3E}">
        <p14:creationId xmlns:p14="http://schemas.microsoft.com/office/powerpoint/2010/main" val="17332296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22</a:t>
            </a:fld>
            <a:endParaRPr lang="zh-CN" altLang="en-US"/>
          </a:p>
        </p:txBody>
      </p:sp>
    </p:spTree>
    <p:extLst>
      <p:ext uri="{BB962C8B-B14F-4D97-AF65-F5344CB8AC3E}">
        <p14:creationId xmlns:p14="http://schemas.microsoft.com/office/powerpoint/2010/main" val="17332296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23</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24</a:t>
            </a:fld>
            <a:endParaRPr lang="zh-CN" altLang="en-US"/>
          </a:p>
        </p:txBody>
      </p:sp>
    </p:spTree>
    <p:extLst>
      <p:ext uri="{BB962C8B-B14F-4D97-AF65-F5344CB8AC3E}">
        <p14:creationId xmlns:p14="http://schemas.microsoft.com/office/powerpoint/2010/main" val="6898929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25</a:t>
            </a:fld>
            <a:endParaRPr lang="zh-CN" altLang="en-US"/>
          </a:p>
        </p:txBody>
      </p:sp>
    </p:spTree>
    <p:extLst>
      <p:ext uri="{BB962C8B-B14F-4D97-AF65-F5344CB8AC3E}">
        <p14:creationId xmlns:p14="http://schemas.microsoft.com/office/powerpoint/2010/main" val="6898929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26</a:t>
            </a:fld>
            <a:endParaRPr lang="zh-CN" altLang="en-US"/>
          </a:p>
        </p:txBody>
      </p:sp>
    </p:spTree>
    <p:extLst>
      <p:ext uri="{BB962C8B-B14F-4D97-AF65-F5344CB8AC3E}">
        <p14:creationId xmlns:p14="http://schemas.microsoft.com/office/powerpoint/2010/main" val="6898929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27</a:t>
            </a:fld>
            <a:endParaRPr lang="zh-CN" altLang="en-US"/>
          </a:p>
        </p:txBody>
      </p:sp>
    </p:spTree>
    <p:extLst>
      <p:ext uri="{BB962C8B-B14F-4D97-AF65-F5344CB8AC3E}">
        <p14:creationId xmlns:p14="http://schemas.microsoft.com/office/powerpoint/2010/main" val="6898929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28</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29</a:t>
            </a:fld>
            <a:endParaRPr lang="zh-CN" altLang="en-US"/>
          </a:p>
        </p:txBody>
      </p:sp>
    </p:spTree>
    <p:extLst>
      <p:ext uri="{BB962C8B-B14F-4D97-AF65-F5344CB8AC3E}">
        <p14:creationId xmlns:p14="http://schemas.microsoft.com/office/powerpoint/2010/main" val="3845582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3</a:t>
            </a:fld>
            <a:endParaRPr lang="zh-CN" altLang="en-US"/>
          </a:p>
        </p:txBody>
      </p:sp>
    </p:spTree>
    <p:extLst>
      <p:ext uri="{BB962C8B-B14F-4D97-AF65-F5344CB8AC3E}">
        <p14:creationId xmlns:p14="http://schemas.microsoft.com/office/powerpoint/2010/main" val="5760870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30</a:t>
            </a:fld>
            <a:endParaRPr lang="zh-CN" altLang="en-US"/>
          </a:p>
        </p:txBody>
      </p:sp>
    </p:spTree>
    <p:extLst>
      <p:ext uri="{BB962C8B-B14F-4D97-AF65-F5344CB8AC3E}">
        <p14:creationId xmlns:p14="http://schemas.microsoft.com/office/powerpoint/2010/main" val="38455821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31</a:t>
            </a:fld>
            <a:endParaRPr lang="zh-CN" altLang="en-US"/>
          </a:p>
        </p:txBody>
      </p:sp>
    </p:spTree>
    <p:extLst>
      <p:ext uri="{BB962C8B-B14F-4D97-AF65-F5344CB8AC3E}">
        <p14:creationId xmlns:p14="http://schemas.microsoft.com/office/powerpoint/2010/main" val="38455821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32</a:t>
            </a:fld>
            <a:endParaRPr lang="zh-CN" altLang="en-US"/>
          </a:p>
        </p:txBody>
      </p:sp>
    </p:spTree>
    <p:extLst>
      <p:ext uri="{BB962C8B-B14F-4D97-AF65-F5344CB8AC3E}">
        <p14:creationId xmlns:p14="http://schemas.microsoft.com/office/powerpoint/2010/main" val="3321883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4</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5</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6</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7</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8</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9</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2783952-BB44-4068-B06C-627533034631}" type="datetimeFigureOut">
              <a:rPr lang="zh-CN" altLang="en-US" smtClean="0"/>
              <a:t>2018/4/12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2551450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2783952-BB44-4068-B06C-627533034631}" type="datetimeFigureOut">
              <a:rPr lang="zh-CN" altLang="en-US" smtClean="0"/>
              <a:t>2018/4/12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15341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92903" y="274639"/>
            <a:ext cx="365855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3012" y="274639"/>
            <a:ext cx="10776639"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2783952-BB44-4068-B06C-627533034631}" type="datetimeFigureOut">
              <a:rPr lang="zh-CN" altLang="en-US" smtClean="0"/>
              <a:t>2018/4/12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40201536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6081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65958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61426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08176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05776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169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10519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5279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2783952-BB44-4068-B06C-627533034631}" type="datetimeFigureOut">
              <a:rPr lang="zh-CN" altLang="en-US" smtClean="0"/>
              <a:t>2018/4/12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20910927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15137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04462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639"/>
            <a:ext cx="274391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59" y="274639"/>
            <a:ext cx="802849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7613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2783952-BB44-4068-B06C-627533034631}" type="datetimeFigureOut">
              <a:rPr lang="zh-CN" altLang="en-US" smtClean="0"/>
              <a:t>2018/4/12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2263816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3012" y="1600201"/>
            <a:ext cx="7217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233862" y="1600201"/>
            <a:ext cx="72175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2783952-BB44-4068-B06C-627533034631}" type="datetimeFigureOut">
              <a:rPr lang="zh-CN" altLang="en-US" smtClean="0"/>
              <a:t>2018/4/12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45860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2783952-BB44-4068-B06C-627533034631}" type="datetimeFigureOut">
              <a:rPr lang="zh-CN" altLang="en-US" smtClean="0"/>
              <a:t>2018/4/12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3707653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2783952-BB44-4068-B06C-627533034631}" type="datetimeFigureOut">
              <a:rPr lang="zh-CN" altLang="en-US" smtClean="0"/>
              <a:t>2018/4/12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1907305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2783952-BB44-4068-B06C-627533034631}" type="datetimeFigureOut">
              <a:rPr lang="zh-CN" altLang="en-US" smtClean="0"/>
              <a:t>2018/4/12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2813480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2783952-BB44-4068-B06C-627533034631}" type="datetimeFigureOut">
              <a:rPr lang="zh-CN" altLang="en-US" smtClean="0"/>
              <a:t>2018/4/12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259929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2783952-BB44-4068-B06C-627533034631}" type="datetimeFigureOut">
              <a:rPr lang="zh-CN" altLang="en-US" smtClean="0"/>
              <a:t>2018/4/12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1236473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783952-BB44-4068-B06C-627533034631}" type="datetimeFigureOut">
              <a:rPr lang="zh-CN" altLang="en-US" smtClean="0"/>
              <a:t>2018/4/12</a:t>
            </a:fld>
            <a:endParaRPr lang="zh-CN" altLang="en-US"/>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38048891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4456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image" Target="../media/image1.jpeg"/><Relationship Id="rId2" Type="http://schemas.openxmlformats.org/officeDocument/2006/relationships/tags" Target="../tags/tag2.xml"/><Relationship Id="rId16" Type="http://schemas.openxmlformats.org/officeDocument/2006/relationships/notesSlide" Target="../notesSlides/notesSlide1.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slideLayout" Target="../slideLayouts/slideLayout7.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jpeg"/><Relationship Id="rId7"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1.jpeg"/><Relationship Id="rId7"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31.pn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5.jpe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34.jpeg"/><Relationship Id="rId5" Type="http://schemas.openxmlformats.org/officeDocument/2006/relationships/image" Target="../media/image33.png"/><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png"/><Relationship Id="rId18" Type="http://schemas.openxmlformats.org/officeDocument/2006/relationships/image" Target="../media/image49.png"/><Relationship Id="rId3" Type="http://schemas.openxmlformats.org/officeDocument/2006/relationships/image" Target="../media/image1.jpeg"/><Relationship Id="rId21" Type="http://schemas.openxmlformats.org/officeDocument/2006/relationships/image" Target="../media/image52.png"/><Relationship Id="rId7" Type="http://schemas.openxmlformats.org/officeDocument/2006/relationships/image" Target="../media/image38.png"/><Relationship Id="rId12" Type="http://schemas.openxmlformats.org/officeDocument/2006/relationships/image" Target="../media/image43.png"/><Relationship Id="rId17" Type="http://schemas.openxmlformats.org/officeDocument/2006/relationships/image" Target="../media/image48.png"/><Relationship Id="rId2" Type="http://schemas.openxmlformats.org/officeDocument/2006/relationships/notesSlide" Target="../notesSlides/notesSlide29.xml"/><Relationship Id="rId16" Type="http://schemas.openxmlformats.org/officeDocument/2006/relationships/image" Target="../media/image47.png"/><Relationship Id="rId20" Type="http://schemas.openxmlformats.org/officeDocument/2006/relationships/image" Target="../media/image51.png"/><Relationship Id="rId1" Type="http://schemas.openxmlformats.org/officeDocument/2006/relationships/slideLayout" Target="../slideLayouts/slideLayout7.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png"/><Relationship Id="rId15" Type="http://schemas.openxmlformats.org/officeDocument/2006/relationships/image" Target="../media/image46.png"/><Relationship Id="rId23" Type="http://schemas.openxmlformats.org/officeDocument/2006/relationships/image" Target="../media/image54.png"/><Relationship Id="rId10" Type="http://schemas.openxmlformats.org/officeDocument/2006/relationships/image" Target="../media/image41.png"/><Relationship Id="rId19" Type="http://schemas.openxmlformats.org/officeDocument/2006/relationships/image" Target="../media/image50.png"/><Relationship Id="rId4" Type="http://schemas.openxmlformats.org/officeDocument/2006/relationships/image" Target="../media/image7.png"/><Relationship Id="rId9" Type="http://schemas.openxmlformats.org/officeDocument/2006/relationships/image" Target="../media/image40.png"/><Relationship Id="rId14" Type="http://schemas.openxmlformats.org/officeDocument/2006/relationships/image" Target="../media/image45.png"/><Relationship Id="rId22" Type="http://schemas.openxmlformats.org/officeDocument/2006/relationships/image" Target="../media/image53.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6.jpe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55.png"/><Relationship Id="rId5" Type="http://schemas.openxmlformats.org/officeDocument/2006/relationships/image" Target="../media/image18.png"/><Relationship Id="rId4" Type="http://schemas.openxmlformats.org/officeDocument/2006/relationships/image" Target="../media/image7.png"/></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58.jpg"/><Relationship Id="rId5" Type="http://schemas.microsoft.com/office/2007/relationships/hdphoto" Target="../media/hdphoto1.wdp"/><Relationship Id="rId4" Type="http://schemas.openxmlformats.org/officeDocument/2006/relationships/image" Target="../media/image57.png"/></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59.png"/></Relationships>
</file>

<file path=ppt/slides/_rels/slide3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7"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4" name="PA_椭圆 13"/>
          <p:cNvSpPr/>
          <p:nvPr>
            <p:custDataLst>
              <p:tags r:id="rId1"/>
            </p:custDataLst>
          </p:nvPr>
        </p:nvSpPr>
        <p:spPr>
          <a:xfrm>
            <a:off x="4006974" y="908720"/>
            <a:ext cx="2664296" cy="2664296"/>
          </a:xfrm>
          <a:prstGeom prst="ellipse">
            <a:avLst/>
          </a:prstGeom>
          <a:noFill/>
          <a:ln w="19050">
            <a:solidFill>
              <a:schemeClr val="bg1">
                <a:lumMod val="85000"/>
              </a:schemeClr>
            </a:solidFill>
            <a:prstDash val="sysDash"/>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PA_椭圆 14"/>
          <p:cNvSpPr/>
          <p:nvPr>
            <p:custDataLst>
              <p:tags r:id="rId2"/>
            </p:custDataLst>
          </p:nvPr>
        </p:nvSpPr>
        <p:spPr>
          <a:xfrm>
            <a:off x="6383238" y="1268760"/>
            <a:ext cx="2232248" cy="2232248"/>
          </a:xfrm>
          <a:prstGeom prst="ellipse">
            <a:avLst/>
          </a:prstGeom>
          <a:noFill/>
          <a:ln w="19050">
            <a:solidFill>
              <a:schemeClr val="bg1">
                <a:lumMod val="85000"/>
              </a:schemeClr>
            </a:solidFill>
            <a:prstDash val="sysDash"/>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PA_椭圆 15"/>
          <p:cNvSpPr/>
          <p:nvPr>
            <p:custDataLst>
              <p:tags r:id="rId3"/>
            </p:custDataLst>
          </p:nvPr>
        </p:nvSpPr>
        <p:spPr>
          <a:xfrm>
            <a:off x="4934450" y="332656"/>
            <a:ext cx="2240875" cy="2240875"/>
          </a:xfrm>
          <a:prstGeom prst="ellipse">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PA_文本框 16"/>
          <p:cNvSpPr txBox="1"/>
          <p:nvPr>
            <p:custDataLst>
              <p:tags r:id="rId4"/>
            </p:custDataLst>
          </p:nvPr>
        </p:nvSpPr>
        <p:spPr>
          <a:xfrm>
            <a:off x="4871070" y="880844"/>
            <a:ext cx="2448272" cy="1200329"/>
          </a:xfrm>
          <a:prstGeom prst="rect">
            <a:avLst/>
          </a:prstGeom>
          <a:noFill/>
        </p:spPr>
        <p:txBody>
          <a:bodyPr wrap="square" rtlCol="0">
            <a:spAutoFit/>
          </a:bodyPr>
          <a:lstStyle/>
          <a:p>
            <a:pPr algn="ctr"/>
            <a:r>
              <a:rPr lang="en-US" altLang="zh-CN" sz="7200" b="1" dirty="0" smtClean="0">
                <a:solidFill>
                  <a:schemeClr val="bg1"/>
                </a:solidFill>
                <a:latin typeface="Impact MT Std" pitchFamily="34" charset="0"/>
                <a:ea typeface="微软雅黑" panose="020B0503020204020204" pitchFamily="34" charset="-122"/>
              </a:rPr>
              <a:t>201X</a:t>
            </a:r>
            <a:endParaRPr lang="zh-CN" altLang="en-US" sz="7200" b="1" dirty="0">
              <a:solidFill>
                <a:schemeClr val="bg1"/>
              </a:solidFill>
              <a:latin typeface="Impact MT Std" pitchFamily="34" charset="0"/>
              <a:ea typeface="微软雅黑" panose="020B0503020204020204" pitchFamily="34" charset="-122"/>
            </a:endParaRPr>
          </a:p>
        </p:txBody>
      </p:sp>
      <p:grpSp>
        <p:nvGrpSpPr>
          <p:cNvPr id="18" name="PA_组合 17"/>
          <p:cNvGrpSpPr/>
          <p:nvPr>
            <p:custDataLst>
              <p:tags r:id="rId5"/>
            </p:custDataLst>
          </p:nvPr>
        </p:nvGrpSpPr>
        <p:grpSpPr>
          <a:xfrm>
            <a:off x="3617652" y="1668058"/>
            <a:ext cx="794749" cy="794749"/>
            <a:chOff x="6097588" y="1828640"/>
            <a:chExt cx="576064" cy="576064"/>
          </a:xfrm>
          <a:effectLst>
            <a:outerShdw blurRad="355600" dist="101600" dir="2700000" algn="tl" rotWithShape="0">
              <a:prstClr val="black">
                <a:alpha val="40000"/>
              </a:prstClr>
            </a:outerShdw>
          </a:effectLst>
        </p:grpSpPr>
        <p:sp>
          <p:nvSpPr>
            <p:cNvPr id="19" name="椭圆 18"/>
            <p:cNvSpPr/>
            <p:nvPr/>
          </p:nvSpPr>
          <p:spPr>
            <a:xfrm>
              <a:off x="6097588" y="1828640"/>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KSO_Shape"/>
            <p:cNvSpPr>
              <a:spLocks/>
            </p:cNvSpPr>
            <p:nvPr/>
          </p:nvSpPr>
          <p:spPr bwMode="auto">
            <a:xfrm>
              <a:off x="6225456" y="1995215"/>
              <a:ext cx="320327" cy="242914"/>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21" name="PA_组合 20"/>
          <p:cNvGrpSpPr/>
          <p:nvPr>
            <p:custDataLst>
              <p:tags r:id="rId6"/>
            </p:custDataLst>
          </p:nvPr>
        </p:nvGrpSpPr>
        <p:grpSpPr>
          <a:xfrm>
            <a:off x="5127143" y="2924662"/>
            <a:ext cx="1041747" cy="1041747"/>
            <a:chOff x="6821550" y="1828640"/>
            <a:chExt cx="576064" cy="576064"/>
          </a:xfrm>
          <a:effectLst>
            <a:outerShdw blurRad="355600" dist="101600" dir="2700000" algn="tl" rotWithShape="0">
              <a:prstClr val="black">
                <a:alpha val="40000"/>
              </a:prstClr>
            </a:outerShdw>
          </a:effectLst>
        </p:grpSpPr>
        <p:sp>
          <p:nvSpPr>
            <p:cNvPr id="22" name="椭圆 21"/>
            <p:cNvSpPr/>
            <p:nvPr/>
          </p:nvSpPr>
          <p:spPr>
            <a:xfrm>
              <a:off x="6821550" y="1828640"/>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KSO_Shape"/>
            <p:cNvSpPr>
              <a:spLocks/>
            </p:cNvSpPr>
            <p:nvPr/>
          </p:nvSpPr>
          <p:spPr bwMode="auto">
            <a:xfrm>
              <a:off x="6947440" y="2028536"/>
              <a:ext cx="324284" cy="24732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grpSp>
      <p:grpSp>
        <p:nvGrpSpPr>
          <p:cNvPr id="24" name="PA_组合 23"/>
          <p:cNvGrpSpPr/>
          <p:nvPr>
            <p:custDataLst>
              <p:tags r:id="rId7"/>
            </p:custDataLst>
          </p:nvPr>
        </p:nvGrpSpPr>
        <p:grpSpPr>
          <a:xfrm>
            <a:off x="7766307" y="2596358"/>
            <a:ext cx="849179" cy="849179"/>
            <a:chOff x="7537747" y="1828640"/>
            <a:chExt cx="576064" cy="576064"/>
          </a:xfrm>
          <a:effectLst>
            <a:outerShdw blurRad="355600" dist="101600" dir="2700000" algn="tl" rotWithShape="0">
              <a:prstClr val="black">
                <a:alpha val="40000"/>
              </a:prstClr>
            </a:outerShdw>
          </a:effectLst>
        </p:grpSpPr>
        <p:sp>
          <p:nvSpPr>
            <p:cNvPr id="25" name="椭圆 24"/>
            <p:cNvSpPr/>
            <p:nvPr/>
          </p:nvSpPr>
          <p:spPr>
            <a:xfrm>
              <a:off x="7537747" y="1828640"/>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KSO_Shape"/>
            <p:cNvSpPr>
              <a:spLocks/>
            </p:cNvSpPr>
            <p:nvPr/>
          </p:nvSpPr>
          <p:spPr bwMode="auto">
            <a:xfrm>
              <a:off x="7677487" y="1973096"/>
              <a:ext cx="296583" cy="29361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grpSp>
      <p:grpSp>
        <p:nvGrpSpPr>
          <p:cNvPr id="27" name="PA_组合 26"/>
          <p:cNvGrpSpPr/>
          <p:nvPr>
            <p:custDataLst>
              <p:tags r:id="rId8"/>
            </p:custDataLst>
          </p:nvPr>
        </p:nvGrpSpPr>
        <p:grpSpPr>
          <a:xfrm>
            <a:off x="7940932" y="1234334"/>
            <a:ext cx="604048" cy="604048"/>
            <a:chOff x="8977907" y="1828640"/>
            <a:chExt cx="576064" cy="576064"/>
          </a:xfrm>
          <a:effectLst>
            <a:outerShdw blurRad="355600" dist="101600" dir="2700000" algn="tl" rotWithShape="0">
              <a:prstClr val="black">
                <a:alpha val="40000"/>
              </a:prstClr>
            </a:outerShdw>
          </a:effectLst>
        </p:grpSpPr>
        <p:sp>
          <p:nvSpPr>
            <p:cNvPr id="28" name="椭圆 27"/>
            <p:cNvSpPr/>
            <p:nvPr/>
          </p:nvSpPr>
          <p:spPr>
            <a:xfrm>
              <a:off x="8977907" y="1828640"/>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KSO_Shape"/>
            <p:cNvSpPr>
              <a:spLocks/>
            </p:cNvSpPr>
            <p:nvPr/>
          </p:nvSpPr>
          <p:spPr bwMode="auto">
            <a:xfrm>
              <a:off x="9121923" y="1989931"/>
              <a:ext cx="316789" cy="26927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grpSp>
      <p:sp>
        <p:nvSpPr>
          <p:cNvPr id="30" name="PA_椭圆 29"/>
          <p:cNvSpPr/>
          <p:nvPr>
            <p:custDataLst>
              <p:tags r:id="rId9"/>
            </p:custDataLst>
          </p:nvPr>
        </p:nvSpPr>
        <p:spPr>
          <a:xfrm>
            <a:off x="7120085" y="485057"/>
            <a:ext cx="207640" cy="207640"/>
          </a:xfrm>
          <a:prstGeom prst="ellipse">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PA_椭圆 30"/>
          <p:cNvSpPr/>
          <p:nvPr>
            <p:custDataLst>
              <p:tags r:id="rId10"/>
            </p:custDataLst>
          </p:nvPr>
        </p:nvSpPr>
        <p:spPr>
          <a:xfrm>
            <a:off x="7272485" y="1997224"/>
            <a:ext cx="207640" cy="207640"/>
          </a:xfrm>
          <a:prstGeom prst="ellipse">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PA_椭圆 31"/>
          <p:cNvSpPr/>
          <p:nvPr>
            <p:custDataLst>
              <p:tags r:id="rId11"/>
            </p:custDataLst>
          </p:nvPr>
        </p:nvSpPr>
        <p:spPr>
          <a:xfrm>
            <a:off x="4583038" y="1484784"/>
            <a:ext cx="207640" cy="207640"/>
          </a:xfrm>
          <a:prstGeom prst="ellipse">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PA_矩形 32"/>
          <p:cNvSpPr/>
          <p:nvPr>
            <p:custDataLst>
              <p:tags r:id="rId12"/>
            </p:custDataLst>
          </p:nvPr>
        </p:nvSpPr>
        <p:spPr>
          <a:xfrm>
            <a:off x="-4838" y="4293096"/>
            <a:ext cx="12224770" cy="1656184"/>
          </a:xfrm>
          <a:prstGeom prst="rect">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PA_文本框 34"/>
          <p:cNvSpPr txBox="1"/>
          <p:nvPr>
            <p:custDataLst>
              <p:tags r:id="rId13"/>
            </p:custDataLst>
          </p:nvPr>
        </p:nvSpPr>
        <p:spPr>
          <a:xfrm>
            <a:off x="1705099" y="4449886"/>
            <a:ext cx="9217024" cy="923330"/>
          </a:xfrm>
          <a:prstGeom prst="rect">
            <a:avLst/>
          </a:prstGeom>
          <a:noFill/>
        </p:spPr>
        <p:txBody>
          <a:bodyPr wrap="square" rtlCol="0">
            <a:spAutoFit/>
          </a:bodyPr>
          <a:lstStyle/>
          <a:p>
            <a:pPr algn="ctr"/>
            <a:r>
              <a:rPr lang="zh-CN" altLang="en-US" sz="5400" b="1" dirty="0" smtClean="0">
                <a:solidFill>
                  <a:schemeClr val="bg1"/>
                </a:solidFill>
                <a:latin typeface="微软雅黑" panose="020B0503020204020204" pitchFamily="34" charset="-122"/>
                <a:ea typeface="微软雅黑" panose="020B0503020204020204" pitchFamily="34" charset="-122"/>
              </a:rPr>
              <a:t>公司介绍产品宣传</a:t>
            </a:r>
            <a:r>
              <a:rPr lang="en-US" altLang="zh-CN" sz="5400" b="1" dirty="0" smtClean="0">
                <a:solidFill>
                  <a:schemeClr val="bg1"/>
                </a:solidFill>
                <a:latin typeface="微软雅黑" panose="020B0503020204020204" pitchFamily="34" charset="-122"/>
                <a:ea typeface="微软雅黑" panose="020B0503020204020204" pitchFamily="34" charset="-122"/>
              </a:rPr>
              <a:t>PPT</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36" name="PA_文本框 7"/>
          <p:cNvSpPr>
            <a:spLocks noChangeArrowheads="1"/>
          </p:cNvSpPr>
          <p:nvPr>
            <p:custDataLst>
              <p:tags r:id="rId14"/>
            </p:custDataLst>
          </p:nvPr>
        </p:nvSpPr>
        <p:spPr bwMode="auto">
          <a:xfrm>
            <a:off x="3574926" y="5487035"/>
            <a:ext cx="50405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1600" dirty="0" smtClean="0">
                <a:solidFill>
                  <a:schemeClr val="bg1"/>
                </a:solidFill>
                <a:latin typeface="微软雅黑" pitchFamily="34" charset="-122"/>
                <a:ea typeface="微软雅黑" pitchFamily="34" charset="-122"/>
                <a:sym typeface="微软雅黑" pitchFamily="34" charset="-122"/>
              </a:rPr>
              <a:t>适用于项目推广</a:t>
            </a:r>
            <a:r>
              <a:rPr lang="en-US" altLang="zh-CN" sz="1600" dirty="0" smtClean="0">
                <a:solidFill>
                  <a:schemeClr val="bg1"/>
                </a:solidFill>
                <a:latin typeface="微软雅黑" pitchFamily="34" charset="-122"/>
                <a:ea typeface="微软雅黑" pitchFamily="34" charset="-122"/>
                <a:sym typeface="微软雅黑" pitchFamily="34" charset="-122"/>
              </a:rPr>
              <a:t>/</a:t>
            </a:r>
            <a:r>
              <a:rPr lang="zh-CN" altLang="en-US" sz="1600" dirty="0" smtClean="0">
                <a:solidFill>
                  <a:schemeClr val="bg1"/>
                </a:solidFill>
                <a:latin typeface="微软雅黑" pitchFamily="34" charset="-122"/>
                <a:ea typeface="微软雅黑" pitchFamily="34" charset="-122"/>
                <a:sym typeface="微软雅黑" pitchFamily="34" charset="-122"/>
              </a:rPr>
              <a:t>工作汇报</a:t>
            </a:r>
            <a:r>
              <a:rPr lang="en-US" altLang="zh-CN" sz="1600" dirty="0" smtClean="0">
                <a:solidFill>
                  <a:schemeClr val="bg1"/>
                </a:solidFill>
                <a:latin typeface="微软雅黑" pitchFamily="34" charset="-122"/>
                <a:ea typeface="微软雅黑" pitchFamily="34" charset="-122"/>
                <a:sym typeface="微软雅黑" pitchFamily="34" charset="-122"/>
              </a:rPr>
              <a:t>/</a:t>
            </a:r>
            <a:r>
              <a:rPr lang="zh-CN" altLang="en-US" sz="1600" dirty="0" smtClean="0">
                <a:solidFill>
                  <a:schemeClr val="bg1"/>
                </a:solidFill>
                <a:latin typeface="微软雅黑" pitchFamily="34" charset="-122"/>
                <a:ea typeface="微软雅黑" pitchFamily="34" charset="-122"/>
                <a:sym typeface="微软雅黑" pitchFamily="34" charset="-122"/>
              </a:rPr>
              <a:t>产品调查</a:t>
            </a:r>
            <a:r>
              <a:rPr lang="en-US" altLang="zh-CN" sz="1600" dirty="0" smtClean="0">
                <a:solidFill>
                  <a:schemeClr val="bg1"/>
                </a:solidFill>
                <a:latin typeface="微软雅黑" pitchFamily="34" charset="-122"/>
                <a:ea typeface="微软雅黑" pitchFamily="34" charset="-122"/>
                <a:sym typeface="微软雅黑" pitchFamily="34" charset="-122"/>
              </a:rPr>
              <a:t>/</a:t>
            </a:r>
            <a:r>
              <a:rPr lang="zh-CN" altLang="en-US" sz="1600" dirty="0" smtClean="0">
                <a:solidFill>
                  <a:schemeClr val="bg1"/>
                </a:solidFill>
                <a:latin typeface="微软雅黑" pitchFamily="34" charset="-122"/>
                <a:ea typeface="微软雅黑" pitchFamily="34" charset="-122"/>
                <a:sym typeface="微软雅黑" pitchFamily="34" charset="-122"/>
              </a:rPr>
              <a:t>市场调研</a:t>
            </a:r>
            <a:endParaRPr lang="zh-CN" altLang="en-US" sz="1600" dirty="0">
              <a:solidFill>
                <a:schemeClr val="bg1"/>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78419492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7"/>
                                        </p:tgtEl>
                                        <p:attrNameLst>
                                          <p:attrName>ppt_y</p:attrName>
                                        </p:attrNameLst>
                                      </p:cBhvr>
                                      <p:tavLst>
                                        <p:tav tm="0">
                                          <p:val>
                                            <p:strVal val="#ppt_y"/>
                                          </p:val>
                                        </p:tav>
                                        <p:tav tm="100000">
                                          <p:val>
                                            <p:strVal val="#ppt_y"/>
                                          </p:val>
                                        </p:tav>
                                      </p:tavLst>
                                    </p:anim>
                                    <p:anim calcmode="lin" valueType="num">
                                      <p:cBhvr>
                                        <p:cTn id="15"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7"/>
                                        </p:tgtEl>
                                      </p:cBhvr>
                                    </p:animEffect>
                                  </p:childTnLst>
                                </p:cTn>
                              </p:par>
                            </p:childTnLst>
                          </p:cTn>
                        </p:par>
                        <p:par>
                          <p:cTn id="18" fill="hold">
                            <p:stCondLst>
                              <p:cond delay="1650"/>
                            </p:stCondLst>
                            <p:childTnLst>
                              <p:par>
                                <p:cTn id="19" presetID="22" presetClass="entr" presetSubtype="4"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00"/>
                                        <p:tgtEl>
                                          <p:spTgt spid="14"/>
                                        </p:tgtEl>
                                      </p:cBhvr>
                                    </p:animEffect>
                                  </p:childTnLst>
                                </p:cTn>
                              </p:par>
                            </p:childTnLst>
                          </p:cTn>
                        </p:par>
                        <p:par>
                          <p:cTn id="22" fill="hold">
                            <p:stCondLst>
                              <p:cond delay="2150"/>
                            </p:stCondLst>
                            <p:childTnLst>
                              <p:par>
                                <p:cTn id="23" presetID="22" presetClass="entr" presetSubtype="4"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down)">
                                      <p:cBhvr>
                                        <p:cTn id="25" dur="500"/>
                                        <p:tgtEl>
                                          <p:spTgt spid="15"/>
                                        </p:tgtEl>
                                      </p:cBhvr>
                                    </p:animEffect>
                                  </p:childTnLst>
                                </p:cTn>
                              </p:par>
                              <p:par>
                                <p:cTn id="26" presetID="2" presetClass="entr" presetSubtype="8" fill="hold" nodeType="withEffect">
                                  <p:stCondLst>
                                    <p:cond delay="50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0-#ppt_w/2"/>
                                          </p:val>
                                        </p:tav>
                                        <p:tav tm="100000">
                                          <p:val>
                                            <p:strVal val="#ppt_x"/>
                                          </p:val>
                                        </p:tav>
                                      </p:tavLst>
                                    </p:anim>
                                    <p:anim calcmode="lin" valueType="num">
                                      <p:cBhvr additive="base">
                                        <p:cTn id="29" dur="500" fill="hold"/>
                                        <p:tgtEl>
                                          <p:spTgt spid="18"/>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100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0-#ppt_w/2"/>
                                          </p:val>
                                        </p:tav>
                                        <p:tav tm="100000">
                                          <p:val>
                                            <p:strVal val="#ppt_x"/>
                                          </p:val>
                                        </p:tav>
                                      </p:tavLst>
                                    </p:anim>
                                    <p:anim calcmode="lin" valueType="num">
                                      <p:cBhvr additive="base">
                                        <p:cTn id="33" dur="500" fill="hold"/>
                                        <p:tgtEl>
                                          <p:spTgt spid="21"/>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150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0-#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200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0-#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childTnLst>
                          </p:cTn>
                        </p:par>
                        <p:par>
                          <p:cTn id="42" fill="hold">
                            <p:stCondLst>
                              <p:cond delay="4650"/>
                            </p:stCondLst>
                            <p:childTnLst>
                              <p:par>
                                <p:cTn id="43" presetID="42" presetClass="entr" presetSubtype="0"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1000" fill="hold"/>
                                        <p:tgtEl>
                                          <p:spTgt spid="30"/>
                                        </p:tgtEl>
                                        <p:attrNameLst>
                                          <p:attrName>ppt_y</p:attrName>
                                        </p:attrNameLst>
                                      </p:cBhvr>
                                      <p:tavLst>
                                        <p:tav tm="0">
                                          <p:val>
                                            <p:strVal val="#ppt_y+.1"/>
                                          </p:val>
                                        </p:tav>
                                        <p:tav tm="100000">
                                          <p:val>
                                            <p:strVal val="#ppt_y"/>
                                          </p:val>
                                        </p:tav>
                                      </p:tavLst>
                                    </p:anim>
                                  </p:childTnLst>
                                </p:cTn>
                              </p:par>
                            </p:childTnLst>
                          </p:cTn>
                        </p:par>
                        <p:par>
                          <p:cTn id="48" fill="hold">
                            <p:stCondLst>
                              <p:cond delay="5650"/>
                            </p:stCondLst>
                            <p:childTnLst>
                              <p:par>
                                <p:cTn id="49" presetID="42" presetClass="entr" presetSubtype="0"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1000"/>
                                        <p:tgtEl>
                                          <p:spTgt spid="31"/>
                                        </p:tgtEl>
                                      </p:cBhvr>
                                    </p:animEffect>
                                    <p:anim calcmode="lin" valueType="num">
                                      <p:cBhvr>
                                        <p:cTn id="52" dur="1000" fill="hold"/>
                                        <p:tgtEl>
                                          <p:spTgt spid="31"/>
                                        </p:tgtEl>
                                        <p:attrNameLst>
                                          <p:attrName>ppt_x</p:attrName>
                                        </p:attrNameLst>
                                      </p:cBhvr>
                                      <p:tavLst>
                                        <p:tav tm="0">
                                          <p:val>
                                            <p:strVal val="#ppt_x"/>
                                          </p:val>
                                        </p:tav>
                                        <p:tav tm="100000">
                                          <p:val>
                                            <p:strVal val="#ppt_x"/>
                                          </p:val>
                                        </p:tav>
                                      </p:tavLst>
                                    </p:anim>
                                    <p:anim calcmode="lin" valueType="num">
                                      <p:cBhvr>
                                        <p:cTn id="53" dur="1000" fill="hold"/>
                                        <p:tgtEl>
                                          <p:spTgt spid="31"/>
                                        </p:tgtEl>
                                        <p:attrNameLst>
                                          <p:attrName>ppt_y</p:attrName>
                                        </p:attrNameLst>
                                      </p:cBhvr>
                                      <p:tavLst>
                                        <p:tav tm="0">
                                          <p:val>
                                            <p:strVal val="#ppt_y+.1"/>
                                          </p:val>
                                        </p:tav>
                                        <p:tav tm="100000">
                                          <p:val>
                                            <p:strVal val="#ppt_y"/>
                                          </p:val>
                                        </p:tav>
                                      </p:tavLst>
                                    </p:anim>
                                  </p:childTnLst>
                                </p:cTn>
                              </p:par>
                            </p:childTnLst>
                          </p:cTn>
                        </p:par>
                        <p:par>
                          <p:cTn id="54" fill="hold">
                            <p:stCondLst>
                              <p:cond delay="6650"/>
                            </p:stCondLst>
                            <p:childTnLst>
                              <p:par>
                                <p:cTn id="55" presetID="42" presetClass="entr" presetSubtype="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1000"/>
                                        <p:tgtEl>
                                          <p:spTgt spid="32"/>
                                        </p:tgtEl>
                                      </p:cBhvr>
                                    </p:animEffect>
                                    <p:anim calcmode="lin" valueType="num">
                                      <p:cBhvr>
                                        <p:cTn id="58" dur="1000" fill="hold"/>
                                        <p:tgtEl>
                                          <p:spTgt spid="32"/>
                                        </p:tgtEl>
                                        <p:attrNameLst>
                                          <p:attrName>ppt_x</p:attrName>
                                        </p:attrNameLst>
                                      </p:cBhvr>
                                      <p:tavLst>
                                        <p:tav tm="0">
                                          <p:val>
                                            <p:strVal val="#ppt_x"/>
                                          </p:val>
                                        </p:tav>
                                        <p:tav tm="100000">
                                          <p:val>
                                            <p:strVal val="#ppt_x"/>
                                          </p:val>
                                        </p:tav>
                                      </p:tavLst>
                                    </p:anim>
                                    <p:anim calcmode="lin" valueType="num">
                                      <p:cBhvr>
                                        <p:cTn id="59" dur="1000" fill="hold"/>
                                        <p:tgtEl>
                                          <p:spTgt spid="32"/>
                                        </p:tgtEl>
                                        <p:attrNameLst>
                                          <p:attrName>ppt_y</p:attrName>
                                        </p:attrNameLst>
                                      </p:cBhvr>
                                      <p:tavLst>
                                        <p:tav tm="0">
                                          <p:val>
                                            <p:strVal val="#ppt_y+.1"/>
                                          </p:val>
                                        </p:tav>
                                        <p:tav tm="100000">
                                          <p:val>
                                            <p:strVal val="#ppt_y"/>
                                          </p:val>
                                        </p:tav>
                                      </p:tavLst>
                                    </p:anim>
                                  </p:childTnLst>
                                </p:cTn>
                              </p:par>
                            </p:childTnLst>
                          </p:cTn>
                        </p:par>
                        <p:par>
                          <p:cTn id="60" fill="hold">
                            <p:stCondLst>
                              <p:cond delay="7650"/>
                            </p:stCondLst>
                            <p:childTnLst>
                              <p:par>
                                <p:cTn id="61" presetID="2" presetClass="entr" presetSubtype="2" fill="hold" grpId="0" nodeType="after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additive="base">
                                        <p:cTn id="63" dur="500" fill="hold"/>
                                        <p:tgtEl>
                                          <p:spTgt spid="33"/>
                                        </p:tgtEl>
                                        <p:attrNameLst>
                                          <p:attrName>ppt_x</p:attrName>
                                        </p:attrNameLst>
                                      </p:cBhvr>
                                      <p:tavLst>
                                        <p:tav tm="0">
                                          <p:val>
                                            <p:strVal val="1+#ppt_w/2"/>
                                          </p:val>
                                        </p:tav>
                                        <p:tav tm="100000">
                                          <p:val>
                                            <p:strVal val="#ppt_x"/>
                                          </p:val>
                                        </p:tav>
                                      </p:tavLst>
                                    </p:anim>
                                    <p:anim calcmode="lin" valueType="num">
                                      <p:cBhvr additive="base">
                                        <p:cTn id="64" dur="500" fill="hold"/>
                                        <p:tgtEl>
                                          <p:spTgt spid="33"/>
                                        </p:tgtEl>
                                        <p:attrNameLst>
                                          <p:attrName>ppt_y</p:attrName>
                                        </p:attrNameLst>
                                      </p:cBhvr>
                                      <p:tavLst>
                                        <p:tav tm="0">
                                          <p:val>
                                            <p:strVal val="#ppt_y"/>
                                          </p:val>
                                        </p:tav>
                                        <p:tav tm="100000">
                                          <p:val>
                                            <p:strVal val="#ppt_y"/>
                                          </p:val>
                                        </p:tav>
                                      </p:tavLst>
                                    </p:anim>
                                  </p:childTnLst>
                                </p:cTn>
                              </p:par>
                            </p:childTnLst>
                          </p:cTn>
                        </p:par>
                        <p:par>
                          <p:cTn id="65" fill="hold">
                            <p:stCondLst>
                              <p:cond delay="815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35"/>
                                        </p:tgtEl>
                                        <p:attrNameLst>
                                          <p:attrName>style.visibility</p:attrName>
                                        </p:attrNameLst>
                                      </p:cBhvr>
                                      <p:to>
                                        <p:strVal val="visible"/>
                                      </p:to>
                                    </p:set>
                                    <p:anim calcmode="lin" valueType="num">
                                      <p:cBhvr>
                                        <p:cTn id="68"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35"/>
                                        </p:tgtEl>
                                        <p:attrNameLst>
                                          <p:attrName>ppt_y</p:attrName>
                                        </p:attrNameLst>
                                      </p:cBhvr>
                                      <p:tavLst>
                                        <p:tav tm="0">
                                          <p:val>
                                            <p:strVal val="#ppt_y"/>
                                          </p:val>
                                        </p:tav>
                                        <p:tav tm="100000">
                                          <p:val>
                                            <p:strVal val="#ppt_y"/>
                                          </p:val>
                                        </p:tav>
                                      </p:tavLst>
                                    </p:anim>
                                    <p:anim calcmode="lin" valueType="num">
                                      <p:cBhvr>
                                        <p:cTn id="70"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35"/>
                                        </p:tgtEl>
                                      </p:cBhvr>
                                    </p:animEffect>
                                  </p:childTnLst>
                                </p:cTn>
                              </p:par>
                            </p:childTnLst>
                          </p:cTn>
                        </p:par>
                        <p:par>
                          <p:cTn id="73" fill="hold">
                            <p:stCondLst>
                              <p:cond delay="9150"/>
                            </p:stCondLst>
                            <p:childTnLst>
                              <p:par>
                                <p:cTn id="74" presetID="22" presetClass="entr" presetSubtype="8" fill="hold" grpId="0" nodeType="afterEffect">
                                  <p:stCondLst>
                                    <p:cond delay="0"/>
                                  </p:stCondLst>
                                  <p:childTnLst>
                                    <p:set>
                                      <p:cBhvr>
                                        <p:cTn id="75" dur="1" fill="hold">
                                          <p:stCondLst>
                                            <p:cond delay="0"/>
                                          </p:stCondLst>
                                        </p:cTn>
                                        <p:tgtEl>
                                          <p:spTgt spid="36"/>
                                        </p:tgtEl>
                                        <p:attrNameLst>
                                          <p:attrName>style.visibility</p:attrName>
                                        </p:attrNameLst>
                                      </p:cBhvr>
                                      <p:to>
                                        <p:strVal val="visible"/>
                                      </p:to>
                                    </p:set>
                                    <p:animEffect transition="in" filter="wipe(left)">
                                      <p:cBhvr>
                                        <p:cTn id="76" dur="8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p:bldP spid="30" grpId="0" animBg="1"/>
      <p:bldP spid="31" grpId="0" animBg="1"/>
      <p:bldP spid="32" grpId="0" animBg="1"/>
      <p:bldP spid="33" grpId="0" animBg="1"/>
      <p:bldP spid="35" grpId="0"/>
      <p:bldP spid="36"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公司事记</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cxnSp>
        <p:nvCxnSpPr>
          <p:cNvPr id="5" name="直接连接符 4"/>
          <p:cNvCxnSpPr/>
          <p:nvPr/>
        </p:nvCxnSpPr>
        <p:spPr>
          <a:xfrm>
            <a:off x="2179772" y="3212976"/>
            <a:ext cx="0" cy="144016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1610210" y="1628800"/>
            <a:ext cx="1176338" cy="1663700"/>
            <a:chOff x="1279553" y="1866265"/>
            <a:chExt cx="1176338" cy="1663700"/>
          </a:xfrm>
        </p:grpSpPr>
        <p:sp>
          <p:nvSpPr>
            <p:cNvPr id="7" name="Freeform 5"/>
            <p:cNvSpPr>
              <a:spLocks/>
            </p:cNvSpPr>
            <p:nvPr/>
          </p:nvSpPr>
          <p:spPr bwMode="auto">
            <a:xfrm>
              <a:off x="1279553"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0070C0"/>
            </a:solidFill>
            <a:ln>
              <a:noFill/>
            </a:ln>
            <a:effectLst>
              <a:outerShdw blurRad="241300" dist="63500" dir="5400000" algn="t"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椭圆 7"/>
            <p:cNvSpPr/>
            <p:nvPr/>
          </p:nvSpPr>
          <p:spPr>
            <a:xfrm>
              <a:off x="140571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0" name="文本框 4"/>
          <p:cNvSpPr txBox="1"/>
          <p:nvPr/>
        </p:nvSpPr>
        <p:spPr>
          <a:xfrm>
            <a:off x="1895199" y="2020778"/>
            <a:ext cx="646332" cy="400110"/>
          </a:xfrm>
          <a:prstGeom prst="rect">
            <a:avLst/>
          </a:prstGeom>
          <a:noFill/>
        </p:spPr>
        <p:txBody>
          <a:bodyPr wrap="none" rtlCol="0">
            <a:spAutoFit/>
          </a:bodyPr>
          <a:lstStyle/>
          <a:p>
            <a:pPr algn="ctr"/>
            <a:r>
              <a:rPr lang="en-US" altLang="zh-CN" sz="2000" b="1" dirty="0" smtClean="0">
                <a:solidFill>
                  <a:srgbClr val="0070C0"/>
                </a:solidFill>
                <a:latin typeface="Impact MT Std" pitchFamily="34" charset="0"/>
                <a:ea typeface="微软雅黑" panose="020B0503020204020204" pitchFamily="34" charset="-122"/>
              </a:rPr>
              <a:t>2011</a:t>
            </a:r>
            <a:endParaRPr lang="zh-CN" altLang="en-US" sz="2000" b="1" dirty="0">
              <a:solidFill>
                <a:srgbClr val="0070C0"/>
              </a:solidFill>
              <a:latin typeface="Impact MT Std" pitchFamily="34" charset="0"/>
              <a:ea typeface="微软雅黑" panose="020B0503020204020204" pitchFamily="34" charset="-122"/>
            </a:endParaRPr>
          </a:p>
        </p:txBody>
      </p:sp>
      <p:sp>
        <p:nvSpPr>
          <p:cNvPr id="11" name="椭圆 10"/>
          <p:cNvSpPr/>
          <p:nvPr/>
        </p:nvSpPr>
        <p:spPr>
          <a:xfrm>
            <a:off x="2042418" y="4471872"/>
            <a:ext cx="239801" cy="239801"/>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243668" y="4850594"/>
            <a:ext cx="1829583" cy="1110388"/>
            <a:chOff x="8779234" y="2030754"/>
            <a:chExt cx="1829583" cy="1110388"/>
          </a:xfrm>
        </p:grpSpPr>
        <p:sp>
          <p:nvSpPr>
            <p:cNvPr id="13" name="矩形 12"/>
            <p:cNvSpPr/>
            <p:nvPr/>
          </p:nvSpPr>
          <p:spPr>
            <a:xfrm>
              <a:off x="8909193" y="2030754"/>
              <a:ext cx="1569661" cy="369332"/>
            </a:xfrm>
            <a:prstGeom prst="rect">
              <a:avLst/>
            </a:prstGeom>
          </p:spPr>
          <p:txBody>
            <a:bodyPr wrap="none">
              <a:spAutoFit/>
            </a:bodyPr>
            <a:lstStyle/>
            <a:p>
              <a:pPr algn="ctr">
                <a:spcBef>
                  <a:spcPct val="0"/>
                </a:spcBef>
                <a:buFont typeface="Arial" charset="0"/>
                <a:buNone/>
              </a:pP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添加标题内容</a:t>
              </a:r>
            </a:p>
          </p:txBody>
        </p:sp>
        <p:sp>
          <p:nvSpPr>
            <p:cNvPr id="16" name="矩形 15"/>
            <p:cNvSpPr/>
            <p:nvPr/>
          </p:nvSpPr>
          <p:spPr>
            <a:xfrm>
              <a:off x="8779234" y="2328612"/>
              <a:ext cx="1829583" cy="812530"/>
            </a:xfrm>
            <a:prstGeom prst="rect">
              <a:avLst/>
            </a:prstGeom>
          </p:spPr>
          <p:txBody>
            <a:bodyPr wrap="square" anchor="ctr">
              <a:spAutoFit/>
            </a:bodyPr>
            <a:lstStyle/>
            <a:p>
              <a:pPr algn="ctr">
                <a:lnSpc>
                  <a:spcPct val="13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cxnSp>
        <p:nvCxnSpPr>
          <p:cNvPr id="17" name="直接连接符 16"/>
          <p:cNvCxnSpPr/>
          <p:nvPr/>
        </p:nvCxnSpPr>
        <p:spPr>
          <a:xfrm>
            <a:off x="4153371" y="3212976"/>
            <a:ext cx="0" cy="144016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3583809" y="1628800"/>
            <a:ext cx="1176338" cy="1663700"/>
            <a:chOff x="1279553" y="1866265"/>
            <a:chExt cx="1176338" cy="1663700"/>
          </a:xfrm>
        </p:grpSpPr>
        <p:sp>
          <p:nvSpPr>
            <p:cNvPr id="19" name="Freeform 5"/>
            <p:cNvSpPr>
              <a:spLocks/>
            </p:cNvSpPr>
            <p:nvPr/>
          </p:nvSpPr>
          <p:spPr bwMode="auto">
            <a:xfrm>
              <a:off x="1279553"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0070C0"/>
            </a:solidFill>
            <a:ln>
              <a:noFill/>
            </a:ln>
            <a:effectLst>
              <a:outerShdw blurRad="241300" dist="63500" dir="5400000" algn="t"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椭圆 19"/>
            <p:cNvSpPr/>
            <p:nvPr/>
          </p:nvSpPr>
          <p:spPr>
            <a:xfrm>
              <a:off x="140571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1" name="文本框 4"/>
          <p:cNvSpPr txBox="1"/>
          <p:nvPr/>
        </p:nvSpPr>
        <p:spPr>
          <a:xfrm>
            <a:off x="3853570" y="2020778"/>
            <a:ext cx="676788" cy="400110"/>
          </a:xfrm>
          <a:prstGeom prst="rect">
            <a:avLst/>
          </a:prstGeom>
          <a:noFill/>
        </p:spPr>
        <p:txBody>
          <a:bodyPr wrap="none" rtlCol="0">
            <a:spAutoFit/>
          </a:bodyPr>
          <a:lstStyle/>
          <a:p>
            <a:pPr algn="ctr"/>
            <a:r>
              <a:rPr lang="en-US" altLang="zh-CN" sz="2000" b="1" dirty="0" smtClean="0">
                <a:solidFill>
                  <a:srgbClr val="0070C0"/>
                </a:solidFill>
                <a:latin typeface="Impact MT Std" pitchFamily="34" charset="0"/>
                <a:ea typeface="微软雅黑" panose="020B0503020204020204" pitchFamily="34" charset="-122"/>
              </a:rPr>
              <a:t>2012</a:t>
            </a:r>
            <a:endParaRPr lang="zh-CN" altLang="en-US" sz="2000" b="1" dirty="0">
              <a:solidFill>
                <a:srgbClr val="0070C0"/>
              </a:solidFill>
              <a:latin typeface="Impact MT Std" pitchFamily="34" charset="0"/>
              <a:ea typeface="微软雅黑" panose="020B0503020204020204" pitchFamily="34" charset="-122"/>
            </a:endParaRPr>
          </a:p>
        </p:txBody>
      </p:sp>
      <p:sp>
        <p:nvSpPr>
          <p:cNvPr id="22" name="椭圆 21"/>
          <p:cNvSpPr/>
          <p:nvPr/>
        </p:nvSpPr>
        <p:spPr>
          <a:xfrm>
            <a:off x="4016017" y="4471872"/>
            <a:ext cx="239801" cy="239801"/>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3217267" y="4850594"/>
            <a:ext cx="1829583" cy="1110388"/>
            <a:chOff x="8779234" y="2030754"/>
            <a:chExt cx="1829583" cy="1110388"/>
          </a:xfrm>
        </p:grpSpPr>
        <p:sp>
          <p:nvSpPr>
            <p:cNvPr id="24" name="矩形 23"/>
            <p:cNvSpPr/>
            <p:nvPr/>
          </p:nvSpPr>
          <p:spPr>
            <a:xfrm>
              <a:off x="8909194" y="2030754"/>
              <a:ext cx="1569661" cy="369332"/>
            </a:xfrm>
            <a:prstGeom prst="rect">
              <a:avLst/>
            </a:prstGeom>
          </p:spPr>
          <p:txBody>
            <a:bodyPr wrap="none">
              <a:spAutoFit/>
            </a:bodyPr>
            <a:lstStyle/>
            <a:p>
              <a:pPr algn="ctr">
                <a:spcBef>
                  <a:spcPct val="0"/>
                </a:spcBef>
                <a:buFont typeface="Arial" charset="0"/>
                <a:buNone/>
              </a:pP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添加标题内容</a:t>
              </a:r>
            </a:p>
          </p:txBody>
        </p:sp>
        <p:sp>
          <p:nvSpPr>
            <p:cNvPr id="25" name="矩形 24"/>
            <p:cNvSpPr/>
            <p:nvPr/>
          </p:nvSpPr>
          <p:spPr>
            <a:xfrm>
              <a:off x="8779234" y="2328612"/>
              <a:ext cx="1829583" cy="812530"/>
            </a:xfrm>
            <a:prstGeom prst="rect">
              <a:avLst/>
            </a:prstGeom>
          </p:spPr>
          <p:txBody>
            <a:bodyPr wrap="square" anchor="ctr">
              <a:spAutoFit/>
            </a:bodyPr>
            <a:lstStyle/>
            <a:p>
              <a:pPr algn="ctr">
                <a:lnSpc>
                  <a:spcPct val="13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cxnSp>
        <p:nvCxnSpPr>
          <p:cNvPr id="26" name="直接连接符 25"/>
          <p:cNvCxnSpPr/>
          <p:nvPr/>
        </p:nvCxnSpPr>
        <p:spPr>
          <a:xfrm>
            <a:off x="6097587" y="3212976"/>
            <a:ext cx="0" cy="144016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5528025" y="1628800"/>
            <a:ext cx="1176338" cy="1663700"/>
            <a:chOff x="1279553" y="1866265"/>
            <a:chExt cx="1176338" cy="1663700"/>
          </a:xfrm>
        </p:grpSpPr>
        <p:sp>
          <p:nvSpPr>
            <p:cNvPr id="28" name="Freeform 5"/>
            <p:cNvSpPr>
              <a:spLocks/>
            </p:cNvSpPr>
            <p:nvPr/>
          </p:nvSpPr>
          <p:spPr bwMode="auto">
            <a:xfrm>
              <a:off x="1279553"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0070C0"/>
            </a:solidFill>
            <a:ln>
              <a:noFill/>
            </a:ln>
            <a:effectLst>
              <a:outerShdw blurRad="241300" dist="63500" dir="5400000" algn="t"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椭圆 28"/>
            <p:cNvSpPr/>
            <p:nvPr/>
          </p:nvSpPr>
          <p:spPr>
            <a:xfrm>
              <a:off x="140571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0" name="文本框 4"/>
          <p:cNvSpPr txBox="1"/>
          <p:nvPr/>
        </p:nvSpPr>
        <p:spPr>
          <a:xfrm>
            <a:off x="5793779" y="2020778"/>
            <a:ext cx="684804" cy="400110"/>
          </a:xfrm>
          <a:prstGeom prst="rect">
            <a:avLst/>
          </a:prstGeom>
          <a:noFill/>
        </p:spPr>
        <p:txBody>
          <a:bodyPr wrap="none" rtlCol="0">
            <a:spAutoFit/>
          </a:bodyPr>
          <a:lstStyle/>
          <a:p>
            <a:pPr algn="ctr"/>
            <a:r>
              <a:rPr lang="en-US" altLang="zh-CN" sz="2000" b="1" dirty="0" smtClean="0">
                <a:solidFill>
                  <a:srgbClr val="0070C0"/>
                </a:solidFill>
                <a:latin typeface="Impact MT Std" pitchFamily="34" charset="0"/>
                <a:ea typeface="微软雅黑" panose="020B0503020204020204" pitchFamily="34" charset="-122"/>
              </a:rPr>
              <a:t>2013</a:t>
            </a:r>
            <a:endParaRPr lang="zh-CN" altLang="en-US" sz="2000" b="1" dirty="0">
              <a:solidFill>
                <a:srgbClr val="0070C0"/>
              </a:solidFill>
              <a:latin typeface="Impact MT Std" pitchFamily="34" charset="0"/>
              <a:ea typeface="微软雅黑" panose="020B0503020204020204" pitchFamily="34" charset="-122"/>
            </a:endParaRPr>
          </a:p>
        </p:txBody>
      </p:sp>
      <p:sp>
        <p:nvSpPr>
          <p:cNvPr id="31" name="椭圆 30"/>
          <p:cNvSpPr/>
          <p:nvPr/>
        </p:nvSpPr>
        <p:spPr>
          <a:xfrm>
            <a:off x="5960233" y="4471872"/>
            <a:ext cx="239801" cy="239801"/>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5161483" y="4850594"/>
            <a:ext cx="1829583" cy="1110388"/>
            <a:chOff x="8779234" y="2030754"/>
            <a:chExt cx="1829583" cy="1110388"/>
          </a:xfrm>
        </p:grpSpPr>
        <p:sp>
          <p:nvSpPr>
            <p:cNvPr id="33" name="矩形 32"/>
            <p:cNvSpPr/>
            <p:nvPr/>
          </p:nvSpPr>
          <p:spPr>
            <a:xfrm>
              <a:off x="8909194" y="2030754"/>
              <a:ext cx="1569661" cy="369332"/>
            </a:xfrm>
            <a:prstGeom prst="rect">
              <a:avLst/>
            </a:prstGeom>
          </p:spPr>
          <p:txBody>
            <a:bodyPr wrap="none">
              <a:spAutoFit/>
            </a:bodyPr>
            <a:lstStyle/>
            <a:p>
              <a:pPr algn="ctr">
                <a:spcBef>
                  <a:spcPct val="0"/>
                </a:spcBef>
                <a:buFont typeface="Arial" charset="0"/>
                <a:buNone/>
              </a:pP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添加标题内容</a:t>
              </a:r>
            </a:p>
          </p:txBody>
        </p:sp>
        <p:sp>
          <p:nvSpPr>
            <p:cNvPr id="34" name="矩形 33"/>
            <p:cNvSpPr/>
            <p:nvPr/>
          </p:nvSpPr>
          <p:spPr>
            <a:xfrm>
              <a:off x="8779234" y="2328612"/>
              <a:ext cx="1829583" cy="812530"/>
            </a:xfrm>
            <a:prstGeom prst="rect">
              <a:avLst/>
            </a:prstGeom>
          </p:spPr>
          <p:txBody>
            <a:bodyPr wrap="square" anchor="ctr">
              <a:spAutoFit/>
            </a:bodyPr>
            <a:lstStyle/>
            <a:p>
              <a:pPr algn="ctr">
                <a:lnSpc>
                  <a:spcPct val="13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cxnSp>
        <p:nvCxnSpPr>
          <p:cNvPr id="35" name="直接连接符 34"/>
          <p:cNvCxnSpPr/>
          <p:nvPr/>
        </p:nvCxnSpPr>
        <p:spPr>
          <a:xfrm>
            <a:off x="8084428" y="3212976"/>
            <a:ext cx="0" cy="144016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7514866" y="1628800"/>
            <a:ext cx="1176338" cy="1663700"/>
            <a:chOff x="1279553" y="1866265"/>
            <a:chExt cx="1176338" cy="1663700"/>
          </a:xfrm>
        </p:grpSpPr>
        <p:sp>
          <p:nvSpPr>
            <p:cNvPr id="37" name="Freeform 5"/>
            <p:cNvSpPr>
              <a:spLocks/>
            </p:cNvSpPr>
            <p:nvPr/>
          </p:nvSpPr>
          <p:spPr bwMode="auto">
            <a:xfrm>
              <a:off x="1279553"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0070C0"/>
            </a:solidFill>
            <a:ln>
              <a:noFill/>
            </a:ln>
            <a:effectLst>
              <a:outerShdw blurRad="241300" dist="63500" dir="5400000" algn="t"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8" name="椭圆 37"/>
            <p:cNvSpPr/>
            <p:nvPr/>
          </p:nvSpPr>
          <p:spPr>
            <a:xfrm>
              <a:off x="140571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9" name="文本框 4"/>
          <p:cNvSpPr txBox="1"/>
          <p:nvPr/>
        </p:nvSpPr>
        <p:spPr>
          <a:xfrm>
            <a:off x="7784628" y="2020778"/>
            <a:ext cx="676788" cy="400110"/>
          </a:xfrm>
          <a:prstGeom prst="rect">
            <a:avLst/>
          </a:prstGeom>
          <a:noFill/>
        </p:spPr>
        <p:txBody>
          <a:bodyPr wrap="none" rtlCol="0">
            <a:spAutoFit/>
          </a:bodyPr>
          <a:lstStyle/>
          <a:p>
            <a:pPr algn="ctr"/>
            <a:r>
              <a:rPr lang="en-US" altLang="zh-CN" sz="2000" b="1" dirty="0" smtClean="0">
                <a:solidFill>
                  <a:srgbClr val="0070C0"/>
                </a:solidFill>
                <a:latin typeface="Impact MT Std" pitchFamily="34" charset="0"/>
                <a:ea typeface="微软雅黑" panose="020B0503020204020204" pitchFamily="34" charset="-122"/>
              </a:rPr>
              <a:t>2014</a:t>
            </a:r>
            <a:endParaRPr lang="zh-CN" altLang="en-US" sz="2000" b="1" dirty="0">
              <a:solidFill>
                <a:srgbClr val="0070C0"/>
              </a:solidFill>
              <a:latin typeface="Impact MT Std" pitchFamily="34" charset="0"/>
              <a:ea typeface="微软雅黑" panose="020B0503020204020204" pitchFamily="34" charset="-122"/>
            </a:endParaRPr>
          </a:p>
        </p:txBody>
      </p:sp>
      <p:sp>
        <p:nvSpPr>
          <p:cNvPr id="40" name="椭圆 39"/>
          <p:cNvSpPr/>
          <p:nvPr/>
        </p:nvSpPr>
        <p:spPr>
          <a:xfrm>
            <a:off x="7947074" y="4471872"/>
            <a:ext cx="239801" cy="239801"/>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a:off x="7148324" y="4850594"/>
            <a:ext cx="1829583" cy="1110388"/>
            <a:chOff x="8779234" y="2030754"/>
            <a:chExt cx="1829583" cy="1110388"/>
          </a:xfrm>
        </p:grpSpPr>
        <p:sp>
          <p:nvSpPr>
            <p:cNvPr id="42" name="矩形 41"/>
            <p:cNvSpPr/>
            <p:nvPr/>
          </p:nvSpPr>
          <p:spPr>
            <a:xfrm>
              <a:off x="8909193" y="2030754"/>
              <a:ext cx="1569661" cy="369332"/>
            </a:xfrm>
            <a:prstGeom prst="rect">
              <a:avLst/>
            </a:prstGeom>
          </p:spPr>
          <p:txBody>
            <a:bodyPr wrap="none">
              <a:spAutoFit/>
            </a:bodyPr>
            <a:lstStyle/>
            <a:p>
              <a:pPr algn="ctr">
                <a:spcBef>
                  <a:spcPct val="0"/>
                </a:spcBef>
                <a:buFont typeface="Arial" charset="0"/>
                <a:buNone/>
              </a:pP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添加标题内容</a:t>
              </a:r>
            </a:p>
          </p:txBody>
        </p:sp>
        <p:sp>
          <p:nvSpPr>
            <p:cNvPr id="43" name="矩形 42"/>
            <p:cNvSpPr/>
            <p:nvPr/>
          </p:nvSpPr>
          <p:spPr>
            <a:xfrm>
              <a:off x="8779234" y="2328612"/>
              <a:ext cx="1829583" cy="812530"/>
            </a:xfrm>
            <a:prstGeom prst="rect">
              <a:avLst/>
            </a:prstGeom>
          </p:spPr>
          <p:txBody>
            <a:bodyPr wrap="square" anchor="ctr">
              <a:spAutoFit/>
            </a:bodyPr>
            <a:lstStyle/>
            <a:p>
              <a:pPr algn="ctr">
                <a:lnSpc>
                  <a:spcPct val="13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cxnSp>
        <p:nvCxnSpPr>
          <p:cNvPr id="44" name="直接连接符 43"/>
          <p:cNvCxnSpPr/>
          <p:nvPr/>
        </p:nvCxnSpPr>
        <p:spPr>
          <a:xfrm>
            <a:off x="10119259" y="3212976"/>
            <a:ext cx="0" cy="144016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9531090" y="1628800"/>
            <a:ext cx="1176338" cy="1663700"/>
            <a:chOff x="1279553" y="1866265"/>
            <a:chExt cx="1176338" cy="1663700"/>
          </a:xfrm>
        </p:grpSpPr>
        <p:sp>
          <p:nvSpPr>
            <p:cNvPr id="46" name="Freeform 5"/>
            <p:cNvSpPr>
              <a:spLocks/>
            </p:cNvSpPr>
            <p:nvPr/>
          </p:nvSpPr>
          <p:spPr bwMode="auto">
            <a:xfrm>
              <a:off x="1279553"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0070C0"/>
            </a:solidFill>
            <a:ln>
              <a:noFill/>
            </a:ln>
            <a:effectLst>
              <a:outerShdw blurRad="241300" dist="63500" dir="5400000" algn="t"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7" name="椭圆 46"/>
            <p:cNvSpPr/>
            <p:nvPr/>
          </p:nvSpPr>
          <p:spPr>
            <a:xfrm>
              <a:off x="140571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8" name="文本框 4"/>
          <p:cNvSpPr txBox="1"/>
          <p:nvPr/>
        </p:nvSpPr>
        <p:spPr>
          <a:xfrm>
            <a:off x="9776057" y="2020778"/>
            <a:ext cx="686406" cy="400110"/>
          </a:xfrm>
          <a:prstGeom prst="rect">
            <a:avLst/>
          </a:prstGeom>
          <a:noFill/>
        </p:spPr>
        <p:txBody>
          <a:bodyPr wrap="none" rtlCol="0">
            <a:spAutoFit/>
          </a:bodyPr>
          <a:lstStyle/>
          <a:p>
            <a:pPr algn="ctr"/>
            <a:r>
              <a:rPr lang="en-US" altLang="zh-CN" sz="2000" b="1" dirty="0" smtClean="0">
                <a:solidFill>
                  <a:srgbClr val="0070C0"/>
                </a:solidFill>
                <a:latin typeface="Impact MT Std" pitchFamily="34" charset="0"/>
                <a:ea typeface="微软雅黑" panose="020B0503020204020204" pitchFamily="34" charset="-122"/>
              </a:rPr>
              <a:t>2015</a:t>
            </a:r>
            <a:endParaRPr lang="zh-CN" altLang="en-US" sz="2000" b="1" dirty="0">
              <a:solidFill>
                <a:srgbClr val="0070C0"/>
              </a:solidFill>
              <a:latin typeface="Impact MT Std" pitchFamily="34" charset="0"/>
              <a:ea typeface="微软雅黑" panose="020B0503020204020204" pitchFamily="34" charset="-122"/>
            </a:endParaRPr>
          </a:p>
        </p:txBody>
      </p:sp>
      <p:sp>
        <p:nvSpPr>
          <p:cNvPr id="49" name="椭圆 48"/>
          <p:cNvSpPr/>
          <p:nvPr/>
        </p:nvSpPr>
        <p:spPr>
          <a:xfrm>
            <a:off x="9999359" y="4471872"/>
            <a:ext cx="239801" cy="239801"/>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p:cNvGrpSpPr/>
          <p:nvPr/>
        </p:nvGrpSpPr>
        <p:grpSpPr>
          <a:xfrm>
            <a:off x="9234175" y="4850594"/>
            <a:ext cx="1829583" cy="1110388"/>
            <a:chOff x="8779234" y="2030754"/>
            <a:chExt cx="1829583" cy="1110388"/>
          </a:xfrm>
        </p:grpSpPr>
        <p:sp>
          <p:nvSpPr>
            <p:cNvPr id="51" name="矩形 50"/>
            <p:cNvSpPr/>
            <p:nvPr/>
          </p:nvSpPr>
          <p:spPr>
            <a:xfrm>
              <a:off x="8909194" y="2030754"/>
              <a:ext cx="1569661" cy="369332"/>
            </a:xfrm>
            <a:prstGeom prst="rect">
              <a:avLst/>
            </a:prstGeom>
          </p:spPr>
          <p:txBody>
            <a:bodyPr wrap="none">
              <a:spAutoFit/>
            </a:bodyPr>
            <a:lstStyle/>
            <a:p>
              <a:pPr algn="ctr">
                <a:spcBef>
                  <a:spcPct val="0"/>
                </a:spcBef>
                <a:buFont typeface="Arial" charset="0"/>
                <a:buNone/>
              </a:pP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添加标题内容</a:t>
              </a:r>
            </a:p>
          </p:txBody>
        </p:sp>
        <p:sp>
          <p:nvSpPr>
            <p:cNvPr id="52" name="矩形 51"/>
            <p:cNvSpPr/>
            <p:nvPr/>
          </p:nvSpPr>
          <p:spPr>
            <a:xfrm>
              <a:off x="8779234" y="2328612"/>
              <a:ext cx="1829583" cy="812530"/>
            </a:xfrm>
            <a:prstGeom prst="rect">
              <a:avLst/>
            </a:prstGeom>
          </p:spPr>
          <p:txBody>
            <a:bodyPr wrap="square" anchor="ctr">
              <a:spAutoFit/>
            </a:bodyPr>
            <a:lstStyle/>
            <a:p>
              <a:pPr algn="ctr">
                <a:lnSpc>
                  <a:spcPct val="13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6568191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p:stCondLst>
                              <p:cond delay="2500"/>
                            </p:stCondLst>
                            <p:childTnLst>
                              <p:par>
                                <p:cTn id="30" presetID="22" presetClass="entr" presetSubtype="1"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up)">
                                      <p:cBhvr>
                                        <p:cTn id="32" dur="500"/>
                                        <p:tgtEl>
                                          <p:spTgt spid="5"/>
                                        </p:tgtEl>
                                      </p:cBhvr>
                                    </p:animEffect>
                                  </p:childTnLst>
                                </p:cTn>
                              </p:par>
                              <p:par>
                                <p:cTn id="33" presetID="53" presetClass="entr" presetSubtype="16" fill="hold" grpId="0" nodeType="withEffect">
                                  <p:stCondLst>
                                    <p:cond delay="50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childTnLst>
                          </p:cTn>
                        </p:par>
                        <p:par>
                          <p:cTn id="42" fill="hold">
                            <p:stCondLst>
                              <p:cond delay="4000"/>
                            </p:stCondLst>
                            <p:childTnLst>
                              <p:par>
                                <p:cTn id="43" presetID="42" presetClass="entr" presetSubtype="0"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1000"/>
                                        <p:tgtEl>
                                          <p:spTgt spid="18"/>
                                        </p:tgtEl>
                                      </p:cBhvr>
                                    </p:animEffect>
                                    <p:anim calcmode="lin" valueType="num">
                                      <p:cBhvr>
                                        <p:cTn id="46" dur="1000" fill="hold"/>
                                        <p:tgtEl>
                                          <p:spTgt spid="18"/>
                                        </p:tgtEl>
                                        <p:attrNameLst>
                                          <p:attrName>ppt_x</p:attrName>
                                        </p:attrNameLst>
                                      </p:cBhvr>
                                      <p:tavLst>
                                        <p:tav tm="0">
                                          <p:val>
                                            <p:strVal val="#ppt_x"/>
                                          </p:val>
                                        </p:tav>
                                        <p:tav tm="100000">
                                          <p:val>
                                            <p:strVal val="#ppt_x"/>
                                          </p:val>
                                        </p:tav>
                                      </p:tavLst>
                                    </p:anim>
                                    <p:anim calcmode="lin" valueType="num">
                                      <p:cBhvr>
                                        <p:cTn id="47" dur="1000" fill="hold"/>
                                        <p:tgtEl>
                                          <p:spTgt spid="18"/>
                                        </p:tgtEl>
                                        <p:attrNameLst>
                                          <p:attrName>ppt_y</p:attrName>
                                        </p:attrNameLst>
                                      </p:cBhvr>
                                      <p:tavLst>
                                        <p:tav tm="0">
                                          <p:val>
                                            <p:strVal val="#ppt_y+.1"/>
                                          </p:val>
                                        </p:tav>
                                        <p:tav tm="100000">
                                          <p:val>
                                            <p:strVal val="#ppt_y"/>
                                          </p:val>
                                        </p:tav>
                                      </p:tavLst>
                                    </p:anim>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childTnLst>
                                </p:cTn>
                              </p:par>
                            </p:childTnLst>
                          </p:cTn>
                        </p:par>
                        <p:par>
                          <p:cTn id="52" fill="hold">
                            <p:stCondLst>
                              <p:cond delay="5500"/>
                            </p:stCondLst>
                            <p:childTnLst>
                              <p:par>
                                <p:cTn id="53" presetID="22" presetClass="entr" presetSubtype="1" fill="hold"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up)">
                                      <p:cBhvr>
                                        <p:cTn id="55" dur="500"/>
                                        <p:tgtEl>
                                          <p:spTgt spid="17"/>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22"/>
                                        </p:tgtEl>
                                        <p:attrNameLst>
                                          <p:attrName>style.visibility</p:attrName>
                                        </p:attrNameLst>
                                      </p:cBhvr>
                                      <p:to>
                                        <p:strVal val="visible"/>
                                      </p:to>
                                    </p:set>
                                    <p:anim calcmode="lin" valueType="num">
                                      <p:cBhvr>
                                        <p:cTn id="58" dur="500" fill="hold"/>
                                        <p:tgtEl>
                                          <p:spTgt spid="22"/>
                                        </p:tgtEl>
                                        <p:attrNameLst>
                                          <p:attrName>ppt_w</p:attrName>
                                        </p:attrNameLst>
                                      </p:cBhvr>
                                      <p:tavLst>
                                        <p:tav tm="0">
                                          <p:val>
                                            <p:fltVal val="0"/>
                                          </p:val>
                                        </p:tav>
                                        <p:tav tm="100000">
                                          <p:val>
                                            <p:strVal val="#ppt_w"/>
                                          </p:val>
                                        </p:tav>
                                      </p:tavLst>
                                    </p:anim>
                                    <p:anim calcmode="lin" valueType="num">
                                      <p:cBhvr>
                                        <p:cTn id="59" dur="500" fill="hold"/>
                                        <p:tgtEl>
                                          <p:spTgt spid="22"/>
                                        </p:tgtEl>
                                        <p:attrNameLst>
                                          <p:attrName>ppt_h</p:attrName>
                                        </p:attrNameLst>
                                      </p:cBhvr>
                                      <p:tavLst>
                                        <p:tav tm="0">
                                          <p:val>
                                            <p:fltVal val="0"/>
                                          </p:val>
                                        </p:tav>
                                        <p:tav tm="100000">
                                          <p:val>
                                            <p:strVal val="#ppt_h"/>
                                          </p:val>
                                        </p:tav>
                                      </p:tavLst>
                                    </p:anim>
                                    <p:animEffect transition="in" filter="fade">
                                      <p:cBhvr>
                                        <p:cTn id="60" dur="500"/>
                                        <p:tgtEl>
                                          <p:spTgt spid="22"/>
                                        </p:tgtEl>
                                      </p:cBhvr>
                                    </p:animEffect>
                                  </p:childTnLst>
                                </p:cTn>
                              </p:par>
                            </p:childTnLst>
                          </p:cTn>
                        </p:par>
                        <p:par>
                          <p:cTn id="61" fill="hold">
                            <p:stCondLst>
                              <p:cond delay="6500"/>
                            </p:stCondLst>
                            <p:childTnLst>
                              <p:par>
                                <p:cTn id="62" presetID="10" presetClass="entr" presetSubtype="0" fill="hold"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childTnLst>
                          </p:cTn>
                        </p:par>
                        <p:par>
                          <p:cTn id="65" fill="hold">
                            <p:stCondLst>
                              <p:cond delay="7000"/>
                            </p:stCondLst>
                            <p:childTnLst>
                              <p:par>
                                <p:cTn id="66" presetID="42" presetClass="entr" presetSubtype="0" fill="hold" nodeType="after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1000"/>
                                        <p:tgtEl>
                                          <p:spTgt spid="27"/>
                                        </p:tgtEl>
                                      </p:cBhvr>
                                    </p:animEffect>
                                    <p:anim calcmode="lin" valueType="num">
                                      <p:cBhvr>
                                        <p:cTn id="69" dur="1000" fill="hold"/>
                                        <p:tgtEl>
                                          <p:spTgt spid="27"/>
                                        </p:tgtEl>
                                        <p:attrNameLst>
                                          <p:attrName>ppt_x</p:attrName>
                                        </p:attrNameLst>
                                      </p:cBhvr>
                                      <p:tavLst>
                                        <p:tav tm="0">
                                          <p:val>
                                            <p:strVal val="#ppt_x"/>
                                          </p:val>
                                        </p:tav>
                                        <p:tav tm="100000">
                                          <p:val>
                                            <p:strVal val="#ppt_x"/>
                                          </p:val>
                                        </p:tav>
                                      </p:tavLst>
                                    </p:anim>
                                    <p:anim calcmode="lin" valueType="num">
                                      <p:cBhvr>
                                        <p:cTn id="70" dur="1000" fill="hold"/>
                                        <p:tgtEl>
                                          <p:spTgt spid="27"/>
                                        </p:tgtEl>
                                        <p:attrNameLst>
                                          <p:attrName>ppt_y</p:attrName>
                                        </p:attrNameLst>
                                      </p:cBhvr>
                                      <p:tavLst>
                                        <p:tav tm="0">
                                          <p:val>
                                            <p:strVal val="#ppt_y+.1"/>
                                          </p:val>
                                        </p:tav>
                                        <p:tav tm="100000">
                                          <p:val>
                                            <p:strVal val="#ppt_y"/>
                                          </p:val>
                                        </p:tav>
                                      </p:tavLst>
                                    </p:anim>
                                  </p:childTnLst>
                                </p:cTn>
                              </p:par>
                            </p:childTnLst>
                          </p:cTn>
                        </p:par>
                        <p:par>
                          <p:cTn id="71" fill="hold">
                            <p:stCondLst>
                              <p:cond delay="8000"/>
                            </p:stCondLst>
                            <p:childTnLst>
                              <p:par>
                                <p:cTn id="72" presetID="10" presetClass="entr" presetSubtype="0" fill="hold" grpId="0" nodeType="after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500"/>
                                        <p:tgtEl>
                                          <p:spTgt spid="30"/>
                                        </p:tgtEl>
                                      </p:cBhvr>
                                    </p:animEffect>
                                  </p:childTnLst>
                                </p:cTn>
                              </p:par>
                            </p:childTnLst>
                          </p:cTn>
                        </p:par>
                        <p:par>
                          <p:cTn id="75" fill="hold">
                            <p:stCondLst>
                              <p:cond delay="8500"/>
                            </p:stCondLst>
                            <p:childTnLst>
                              <p:par>
                                <p:cTn id="76" presetID="22" presetClass="entr" presetSubtype="1" fill="hold"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wipe(up)">
                                      <p:cBhvr>
                                        <p:cTn id="78" dur="500"/>
                                        <p:tgtEl>
                                          <p:spTgt spid="26"/>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31"/>
                                        </p:tgtEl>
                                        <p:attrNameLst>
                                          <p:attrName>style.visibility</p:attrName>
                                        </p:attrNameLst>
                                      </p:cBhvr>
                                      <p:to>
                                        <p:strVal val="visible"/>
                                      </p:to>
                                    </p:set>
                                    <p:anim calcmode="lin" valueType="num">
                                      <p:cBhvr>
                                        <p:cTn id="81" dur="500" fill="hold"/>
                                        <p:tgtEl>
                                          <p:spTgt spid="31"/>
                                        </p:tgtEl>
                                        <p:attrNameLst>
                                          <p:attrName>ppt_w</p:attrName>
                                        </p:attrNameLst>
                                      </p:cBhvr>
                                      <p:tavLst>
                                        <p:tav tm="0">
                                          <p:val>
                                            <p:fltVal val="0"/>
                                          </p:val>
                                        </p:tav>
                                        <p:tav tm="100000">
                                          <p:val>
                                            <p:strVal val="#ppt_w"/>
                                          </p:val>
                                        </p:tav>
                                      </p:tavLst>
                                    </p:anim>
                                    <p:anim calcmode="lin" valueType="num">
                                      <p:cBhvr>
                                        <p:cTn id="82" dur="500" fill="hold"/>
                                        <p:tgtEl>
                                          <p:spTgt spid="31"/>
                                        </p:tgtEl>
                                        <p:attrNameLst>
                                          <p:attrName>ppt_h</p:attrName>
                                        </p:attrNameLst>
                                      </p:cBhvr>
                                      <p:tavLst>
                                        <p:tav tm="0">
                                          <p:val>
                                            <p:fltVal val="0"/>
                                          </p:val>
                                        </p:tav>
                                        <p:tav tm="100000">
                                          <p:val>
                                            <p:strVal val="#ppt_h"/>
                                          </p:val>
                                        </p:tav>
                                      </p:tavLst>
                                    </p:anim>
                                    <p:animEffect transition="in" filter="fade">
                                      <p:cBhvr>
                                        <p:cTn id="83" dur="500"/>
                                        <p:tgtEl>
                                          <p:spTgt spid="31"/>
                                        </p:tgtEl>
                                      </p:cBhvr>
                                    </p:animEffect>
                                  </p:childTnLst>
                                </p:cTn>
                              </p:par>
                            </p:childTnLst>
                          </p:cTn>
                        </p:par>
                        <p:par>
                          <p:cTn id="84" fill="hold">
                            <p:stCondLst>
                              <p:cond delay="9500"/>
                            </p:stCondLst>
                            <p:childTnLst>
                              <p:par>
                                <p:cTn id="85" presetID="10" presetClass="entr" presetSubtype="0" fill="hold"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childTnLst>
                                </p:cTn>
                              </p:par>
                            </p:childTnLst>
                          </p:cTn>
                        </p:par>
                        <p:par>
                          <p:cTn id="88" fill="hold">
                            <p:stCondLst>
                              <p:cond delay="10000"/>
                            </p:stCondLst>
                            <p:childTnLst>
                              <p:par>
                                <p:cTn id="89" presetID="42" presetClass="entr" presetSubtype="0" fill="hold"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1000"/>
                            </p:stCondLst>
                            <p:childTnLst>
                              <p:par>
                                <p:cTn id="95" presetID="10" presetClass="entr" presetSubtype="0" fill="hold" grpId="0" nodeType="after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fade">
                                      <p:cBhvr>
                                        <p:cTn id="97" dur="500"/>
                                        <p:tgtEl>
                                          <p:spTgt spid="39"/>
                                        </p:tgtEl>
                                      </p:cBhvr>
                                    </p:animEffect>
                                  </p:childTnLst>
                                </p:cTn>
                              </p:par>
                            </p:childTnLst>
                          </p:cTn>
                        </p:par>
                        <p:par>
                          <p:cTn id="98" fill="hold">
                            <p:stCondLst>
                              <p:cond delay="11500"/>
                            </p:stCondLst>
                            <p:childTnLst>
                              <p:par>
                                <p:cTn id="99" presetID="22" presetClass="entr" presetSubtype="1" fill="hold" nodeType="afterEffect">
                                  <p:stCondLst>
                                    <p:cond delay="0"/>
                                  </p:stCondLst>
                                  <p:childTnLst>
                                    <p:set>
                                      <p:cBhvr>
                                        <p:cTn id="100" dur="1" fill="hold">
                                          <p:stCondLst>
                                            <p:cond delay="0"/>
                                          </p:stCondLst>
                                        </p:cTn>
                                        <p:tgtEl>
                                          <p:spTgt spid="35"/>
                                        </p:tgtEl>
                                        <p:attrNameLst>
                                          <p:attrName>style.visibility</p:attrName>
                                        </p:attrNameLst>
                                      </p:cBhvr>
                                      <p:to>
                                        <p:strVal val="visible"/>
                                      </p:to>
                                    </p:set>
                                    <p:animEffect transition="in" filter="wipe(up)">
                                      <p:cBhvr>
                                        <p:cTn id="101" dur="500"/>
                                        <p:tgtEl>
                                          <p:spTgt spid="35"/>
                                        </p:tgtEl>
                                      </p:cBhvr>
                                    </p:animEffect>
                                  </p:childTnLst>
                                </p:cTn>
                              </p:par>
                              <p:par>
                                <p:cTn id="102" presetID="53" presetClass="entr" presetSubtype="16" fill="hold" grpId="0" nodeType="withEffect">
                                  <p:stCondLst>
                                    <p:cond delay="500"/>
                                  </p:stCondLst>
                                  <p:childTnLst>
                                    <p:set>
                                      <p:cBhvr>
                                        <p:cTn id="103" dur="1" fill="hold">
                                          <p:stCondLst>
                                            <p:cond delay="0"/>
                                          </p:stCondLst>
                                        </p:cTn>
                                        <p:tgtEl>
                                          <p:spTgt spid="40"/>
                                        </p:tgtEl>
                                        <p:attrNameLst>
                                          <p:attrName>style.visibility</p:attrName>
                                        </p:attrNameLst>
                                      </p:cBhvr>
                                      <p:to>
                                        <p:strVal val="visible"/>
                                      </p:to>
                                    </p:set>
                                    <p:anim calcmode="lin" valueType="num">
                                      <p:cBhvr>
                                        <p:cTn id="104" dur="500" fill="hold"/>
                                        <p:tgtEl>
                                          <p:spTgt spid="40"/>
                                        </p:tgtEl>
                                        <p:attrNameLst>
                                          <p:attrName>ppt_w</p:attrName>
                                        </p:attrNameLst>
                                      </p:cBhvr>
                                      <p:tavLst>
                                        <p:tav tm="0">
                                          <p:val>
                                            <p:fltVal val="0"/>
                                          </p:val>
                                        </p:tav>
                                        <p:tav tm="100000">
                                          <p:val>
                                            <p:strVal val="#ppt_w"/>
                                          </p:val>
                                        </p:tav>
                                      </p:tavLst>
                                    </p:anim>
                                    <p:anim calcmode="lin" valueType="num">
                                      <p:cBhvr>
                                        <p:cTn id="105" dur="500" fill="hold"/>
                                        <p:tgtEl>
                                          <p:spTgt spid="40"/>
                                        </p:tgtEl>
                                        <p:attrNameLst>
                                          <p:attrName>ppt_h</p:attrName>
                                        </p:attrNameLst>
                                      </p:cBhvr>
                                      <p:tavLst>
                                        <p:tav tm="0">
                                          <p:val>
                                            <p:fltVal val="0"/>
                                          </p:val>
                                        </p:tav>
                                        <p:tav tm="100000">
                                          <p:val>
                                            <p:strVal val="#ppt_h"/>
                                          </p:val>
                                        </p:tav>
                                      </p:tavLst>
                                    </p:anim>
                                    <p:animEffect transition="in" filter="fade">
                                      <p:cBhvr>
                                        <p:cTn id="106" dur="500"/>
                                        <p:tgtEl>
                                          <p:spTgt spid="40"/>
                                        </p:tgtEl>
                                      </p:cBhvr>
                                    </p:animEffect>
                                  </p:childTnLst>
                                </p:cTn>
                              </p:par>
                            </p:childTnLst>
                          </p:cTn>
                        </p:par>
                        <p:par>
                          <p:cTn id="107" fill="hold">
                            <p:stCondLst>
                              <p:cond delay="12500"/>
                            </p:stCondLst>
                            <p:childTnLst>
                              <p:par>
                                <p:cTn id="108" presetID="10" presetClass="entr" presetSubtype="0" fill="hold" nodeType="afterEffect">
                                  <p:stCondLst>
                                    <p:cond delay="0"/>
                                  </p:stCondLst>
                                  <p:childTnLst>
                                    <p:set>
                                      <p:cBhvr>
                                        <p:cTn id="109" dur="1" fill="hold">
                                          <p:stCondLst>
                                            <p:cond delay="0"/>
                                          </p:stCondLst>
                                        </p:cTn>
                                        <p:tgtEl>
                                          <p:spTgt spid="41"/>
                                        </p:tgtEl>
                                        <p:attrNameLst>
                                          <p:attrName>style.visibility</p:attrName>
                                        </p:attrNameLst>
                                      </p:cBhvr>
                                      <p:to>
                                        <p:strVal val="visible"/>
                                      </p:to>
                                    </p:set>
                                    <p:animEffect transition="in" filter="fade">
                                      <p:cBhvr>
                                        <p:cTn id="110" dur="500"/>
                                        <p:tgtEl>
                                          <p:spTgt spid="41"/>
                                        </p:tgtEl>
                                      </p:cBhvr>
                                    </p:animEffect>
                                  </p:childTnLst>
                                </p:cTn>
                              </p:par>
                            </p:childTnLst>
                          </p:cTn>
                        </p:par>
                        <p:par>
                          <p:cTn id="111" fill="hold">
                            <p:stCondLst>
                              <p:cond delay="13000"/>
                            </p:stCondLst>
                            <p:childTnLst>
                              <p:par>
                                <p:cTn id="112" presetID="42" presetClass="entr" presetSubtype="0" fill="hold" nodeType="afterEffect">
                                  <p:stCondLst>
                                    <p:cond delay="0"/>
                                  </p:stCondLst>
                                  <p:childTnLst>
                                    <p:set>
                                      <p:cBhvr>
                                        <p:cTn id="113" dur="1" fill="hold">
                                          <p:stCondLst>
                                            <p:cond delay="0"/>
                                          </p:stCondLst>
                                        </p:cTn>
                                        <p:tgtEl>
                                          <p:spTgt spid="45"/>
                                        </p:tgtEl>
                                        <p:attrNameLst>
                                          <p:attrName>style.visibility</p:attrName>
                                        </p:attrNameLst>
                                      </p:cBhvr>
                                      <p:to>
                                        <p:strVal val="visible"/>
                                      </p:to>
                                    </p:set>
                                    <p:animEffect transition="in" filter="fade">
                                      <p:cBhvr>
                                        <p:cTn id="114" dur="1000"/>
                                        <p:tgtEl>
                                          <p:spTgt spid="45"/>
                                        </p:tgtEl>
                                      </p:cBhvr>
                                    </p:animEffect>
                                    <p:anim calcmode="lin" valueType="num">
                                      <p:cBhvr>
                                        <p:cTn id="115" dur="1000" fill="hold"/>
                                        <p:tgtEl>
                                          <p:spTgt spid="45"/>
                                        </p:tgtEl>
                                        <p:attrNameLst>
                                          <p:attrName>ppt_x</p:attrName>
                                        </p:attrNameLst>
                                      </p:cBhvr>
                                      <p:tavLst>
                                        <p:tav tm="0">
                                          <p:val>
                                            <p:strVal val="#ppt_x"/>
                                          </p:val>
                                        </p:tav>
                                        <p:tav tm="100000">
                                          <p:val>
                                            <p:strVal val="#ppt_x"/>
                                          </p:val>
                                        </p:tav>
                                      </p:tavLst>
                                    </p:anim>
                                    <p:anim calcmode="lin" valueType="num">
                                      <p:cBhvr>
                                        <p:cTn id="116" dur="1000" fill="hold"/>
                                        <p:tgtEl>
                                          <p:spTgt spid="45"/>
                                        </p:tgtEl>
                                        <p:attrNameLst>
                                          <p:attrName>ppt_y</p:attrName>
                                        </p:attrNameLst>
                                      </p:cBhvr>
                                      <p:tavLst>
                                        <p:tav tm="0">
                                          <p:val>
                                            <p:strVal val="#ppt_y+.1"/>
                                          </p:val>
                                        </p:tav>
                                        <p:tav tm="100000">
                                          <p:val>
                                            <p:strVal val="#ppt_y"/>
                                          </p:val>
                                        </p:tav>
                                      </p:tavLst>
                                    </p:anim>
                                  </p:childTnLst>
                                </p:cTn>
                              </p:par>
                            </p:childTnLst>
                          </p:cTn>
                        </p:par>
                        <p:par>
                          <p:cTn id="117" fill="hold">
                            <p:stCondLst>
                              <p:cond delay="14000"/>
                            </p:stCondLst>
                            <p:childTnLst>
                              <p:par>
                                <p:cTn id="118" presetID="10" presetClass="entr" presetSubtype="0" fill="hold" grpId="0" nodeType="afterEffect">
                                  <p:stCondLst>
                                    <p:cond delay="0"/>
                                  </p:stCondLst>
                                  <p:childTnLst>
                                    <p:set>
                                      <p:cBhvr>
                                        <p:cTn id="119" dur="1" fill="hold">
                                          <p:stCondLst>
                                            <p:cond delay="0"/>
                                          </p:stCondLst>
                                        </p:cTn>
                                        <p:tgtEl>
                                          <p:spTgt spid="48"/>
                                        </p:tgtEl>
                                        <p:attrNameLst>
                                          <p:attrName>style.visibility</p:attrName>
                                        </p:attrNameLst>
                                      </p:cBhvr>
                                      <p:to>
                                        <p:strVal val="visible"/>
                                      </p:to>
                                    </p:set>
                                    <p:animEffect transition="in" filter="fade">
                                      <p:cBhvr>
                                        <p:cTn id="120" dur="500"/>
                                        <p:tgtEl>
                                          <p:spTgt spid="48"/>
                                        </p:tgtEl>
                                      </p:cBhvr>
                                    </p:animEffect>
                                  </p:childTnLst>
                                </p:cTn>
                              </p:par>
                            </p:childTnLst>
                          </p:cTn>
                        </p:par>
                        <p:par>
                          <p:cTn id="121" fill="hold">
                            <p:stCondLst>
                              <p:cond delay="14500"/>
                            </p:stCondLst>
                            <p:childTnLst>
                              <p:par>
                                <p:cTn id="122" presetID="22" presetClass="entr" presetSubtype="1" fill="hold" nodeType="afterEffect">
                                  <p:stCondLst>
                                    <p:cond delay="0"/>
                                  </p:stCondLst>
                                  <p:childTnLst>
                                    <p:set>
                                      <p:cBhvr>
                                        <p:cTn id="123" dur="1" fill="hold">
                                          <p:stCondLst>
                                            <p:cond delay="0"/>
                                          </p:stCondLst>
                                        </p:cTn>
                                        <p:tgtEl>
                                          <p:spTgt spid="44"/>
                                        </p:tgtEl>
                                        <p:attrNameLst>
                                          <p:attrName>style.visibility</p:attrName>
                                        </p:attrNameLst>
                                      </p:cBhvr>
                                      <p:to>
                                        <p:strVal val="visible"/>
                                      </p:to>
                                    </p:set>
                                    <p:animEffect transition="in" filter="wipe(up)">
                                      <p:cBhvr>
                                        <p:cTn id="124" dur="500"/>
                                        <p:tgtEl>
                                          <p:spTgt spid="44"/>
                                        </p:tgtEl>
                                      </p:cBhvr>
                                    </p:animEffect>
                                  </p:childTnLst>
                                </p:cTn>
                              </p:par>
                              <p:par>
                                <p:cTn id="125" presetID="53" presetClass="entr" presetSubtype="16" fill="hold" grpId="0" nodeType="withEffect">
                                  <p:stCondLst>
                                    <p:cond delay="500"/>
                                  </p:stCondLst>
                                  <p:childTnLst>
                                    <p:set>
                                      <p:cBhvr>
                                        <p:cTn id="126" dur="1" fill="hold">
                                          <p:stCondLst>
                                            <p:cond delay="0"/>
                                          </p:stCondLst>
                                        </p:cTn>
                                        <p:tgtEl>
                                          <p:spTgt spid="49"/>
                                        </p:tgtEl>
                                        <p:attrNameLst>
                                          <p:attrName>style.visibility</p:attrName>
                                        </p:attrNameLst>
                                      </p:cBhvr>
                                      <p:to>
                                        <p:strVal val="visible"/>
                                      </p:to>
                                    </p:set>
                                    <p:anim calcmode="lin" valueType="num">
                                      <p:cBhvr>
                                        <p:cTn id="127" dur="500" fill="hold"/>
                                        <p:tgtEl>
                                          <p:spTgt spid="49"/>
                                        </p:tgtEl>
                                        <p:attrNameLst>
                                          <p:attrName>ppt_w</p:attrName>
                                        </p:attrNameLst>
                                      </p:cBhvr>
                                      <p:tavLst>
                                        <p:tav tm="0">
                                          <p:val>
                                            <p:fltVal val="0"/>
                                          </p:val>
                                        </p:tav>
                                        <p:tav tm="100000">
                                          <p:val>
                                            <p:strVal val="#ppt_w"/>
                                          </p:val>
                                        </p:tav>
                                      </p:tavLst>
                                    </p:anim>
                                    <p:anim calcmode="lin" valueType="num">
                                      <p:cBhvr>
                                        <p:cTn id="128" dur="500" fill="hold"/>
                                        <p:tgtEl>
                                          <p:spTgt spid="49"/>
                                        </p:tgtEl>
                                        <p:attrNameLst>
                                          <p:attrName>ppt_h</p:attrName>
                                        </p:attrNameLst>
                                      </p:cBhvr>
                                      <p:tavLst>
                                        <p:tav tm="0">
                                          <p:val>
                                            <p:fltVal val="0"/>
                                          </p:val>
                                        </p:tav>
                                        <p:tav tm="100000">
                                          <p:val>
                                            <p:strVal val="#ppt_h"/>
                                          </p:val>
                                        </p:tav>
                                      </p:tavLst>
                                    </p:anim>
                                    <p:animEffect transition="in" filter="fade">
                                      <p:cBhvr>
                                        <p:cTn id="129" dur="500"/>
                                        <p:tgtEl>
                                          <p:spTgt spid="49"/>
                                        </p:tgtEl>
                                      </p:cBhvr>
                                    </p:animEffect>
                                  </p:childTnLst>
                                </p:cTn>
                              </p:par>
                            </p:childTnLst>
                          </p:cTn>
                        </p:par>
                        <p:par>
                          <p:cTn id="130" fill="hold">
                            <p:stCondLst>
                              <p:cond delay="15500"/>
                            </p:stCondLst>
                            <p:childTnLst>
                              <p:par>
                                <p:cTn id="131" presetID="10" presetClass="entr" presetSubtype="0" fill="hold" nodeType="afterEffect">
                                  <p:stCondLst>
                                    <p:cond delay="0"/>
                                  </p:stCondLst>
                                  <p:childTnLst>
                                    <p:set>
                                      <p:cBhvr>
                                        <p:cTn id="132" dur="1" fill="hold">
                                          <p:stCondLst>
                                            <p:cond delay="0"/>
                                          </p:stCondLst>
                                        </p:cTn>
                                        <p:tgtEl>
                                          <p:spTgt spid="50"/>
                                        </p:tgtEl>
                                        <p:attrNameLst>
                                          <p:attrName>style.visibility</p:attrName>
                                        </p:attrNameLst>
                                      </p:cBhvr>
                                      <p:to>
                                        <p:strVal val="visible"/>
                                      </p:to>
                                    </p:set>
                                    <p:animEffect transition="in" filter="fade">
                                      <p:cBhvr>
                                        <p:cTn id="133"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0" grpId="0"/>
      <p:bldP spid="11" grpId="0" animBg="1"/>
      <p:bldP spid="21" grpId="0"/>
      <p:bldP spid="22" grpId="0" animBg="1"/>
      <p:bldP spid="30" grpId="0"/>
      <p:bldP spid="31" grpId="0" animBg="1"/>
      <p:bldP spid="39" grpId="0"/>
      <p:bldP spid="40" grpId="0" animBg="1"/>
      <p:bldP spid="48" grpId="0"/>
      <p:bldP spid="4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经营业绩</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pic>
        <p:nvPicPr>
          <p:cNvPr id="53"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414686" y="1555234"/>
            <a:ext cx="2592288" cy="259228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4" name="文本框 26"/>
          <p:cNvSpPr txBox="1"/>
          <p:nvPr/>
        </p:nvSpPr>
        <p:spPr>
          <a:xfrm>
            <a:off x="1722397" y="2414246"/>
            <a:ext cx="1996545" cy="646331"/>
          </a:xfrm>
          <a:prstGeom prst="rect">
            <a:avLst/>
          </a:prstGeom>
          <a:noFill/>
        </p:spPr>
        <p:txBody>
          <a:bodyPr wrap="square" rtlCol="0">
            <a:spAutoFit/>
          </a:bodyPr>
          <a:lstStyle/>
          <a:p>
            <a:pPr algn="ctr"/>
            <a:r>
              <a:rPr lang="en-US" altLang="zh-CN" sz="3600" b="1" spc="100" dirty="0" smtClean="0">
                <a:solidFill>
                  <a:srgbClr val="0070C0"/>
                </a:solidFill>
                <a:latin typeface="Impact MT Std" pitchFamily="34" charset="0"/>
                <a:ea typeface="微软雅黑" panose="020B0503020204020204" pitchFamily="34" charset="-122"/>
              </a:rPr>
              <a:t>1000</a:t>
            </a:r>
            <a:r>
              <a:rPr lang="zh-CN" altLang="en-US" sz="3600" b="1" spc="100" dirty="0" smtClean="0">
                <a:solidFill>
                  <a:srgbClr val="0070C0"/>
                </a:solidFill>
                <a:latin typeface="Impact MT Std" pitchFamily="34" charset="0"/>
                <a:ea typeface="微软雅黑" panose="020B0503020204020204" pitchFamily="34" charset="-122"/>
              </a:rPr>
              <a:t>万</a:t>
            </a:r>
            <a:endParaRPr lang="en-US" altLang="zh-CN" sz="3600" b="1" spc="100" dirty="0" smtClean="0">
              <a:solidFill>
                <a:srgbClr val="0070C0"/>
              </a:solidFill>
              <a:latin typeface="Impact MT Std" pitchFamily="34" charset="0"/>
              <a:ea typeface="微软雅黑" panose="020B0503020204020204" pitchFamily="34" charset="-122"/>
            </a:endParaRPr>
          </a:p>
        </p:txBody>
      </p:sp>
      <p:sp>
        <p:nvSpPr>
          <p:cNvPr id="55" name="文本框 26"/>
          <p:cNvSpPr txBox="1"/>
          <p:nvPr/>
        </p:nvSpPr>
        <p:spPr>
          <a:xfrm>
            <a:off x="1702718" y="3020507"/>
            <a:ext cx="1996545" cy="400110"/>
          </a:xfrm>
          <a:prstGeom prst="rect">
            <a:avLst/>
          </a:prstGeom>
          <a:noFill/>
        </p:spPr>
        <p:txBody>
          <a:bodyPr wrap="square" rtlCol="0">
            <a:spAutoFit/>
          </a:bodyPr>
          <a:lstStyle/>
          <a:p>
            <a:pPr algn="ctr"/>
            <a:r>
              <a:rPr lang="zh-CN" altLang="en-US" sz="2000" b="1" spc="100" dirty="0" smtClean="0">
                <a:solidFill>
                  <a:schemeClr val="tx1">
                    <a:lumMod val="50000"/>
                    <a:lumOff val="50000"/>
                  </a:schemeClr>
                </a:solidFill>
                <a:latin typeface="Impact MT Std" pitchFamily="34" charset="0"/>
                <a:ea typeface="微软雅黑" panose="020B0503020204020204" pitchFamily="34" charset="-122"/>
              </a:rPr>
              <a:t>计划目标</a:t>
            </a:r>
            <a:endParaRPr lang="en-US" altLang="zh-CN" sz="2000" b="1" spc="100" dirty="0" smtClean="0">
              <a:solidFill>
                <a:schemeClr val="tx1">
                  <a:lumMod val="50000"/>
                  <a:lumOff val="50000"/>
                </a:schemeClr>
              </a:solidFill>
              <a:latin typeface="Impact MT Std" pitchFamily="34" charset="0"/>
              <a:ea typeface="微软雅黑" panose="020B0503020204020204" pitchFamily="34" charset="-122"/>
            </a:endParaRPr>
          </a:p>
        </p:txBody>
      </p:sp>
      <p:pic>
        <p:nvPicPr>
          <p:cNvPr id="56" name="Picture 3" descr="C:\Users\Administrator\Desktop\微立体创业计划\00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070870" y="1772817"/>
            <a:ext cx="3096344" cy="309634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7" name="文本框 26"/>
          <p:cNvSpPr txBox="1"/>
          <p:nvPr/>
        </p:nvSpPr>
        <p:spPr>
          <a:xfrm>
            <a:off x="3666613" y="2772545"/>
            <a:ext cx="1996545" cy="769441"/>
          </a:xfrm>
          <a:prstGeom prst="rect">
            <a:avLst/>
          </a:prstGeom>
          <a:noFill/>
        </p:spPr>
        <p:txBody>
          <a:bodyPr wrap="square" rtlCol="0">
            <a:spAutoFit/>
          </a:bodyPr>
          <a:lstStyle/>
          <a:p>
            <a:pPr algn="ctr"/>
            <a:r>
              <a:rPr lang="en-US" altLang="zh-CN" sz="4400" b="1" spc="100" dirty="0" smtClean="0">
                <a:solidFill>
                  <a:srgbClr val="0070C0"/>
                </a:solidFill>
                <a:latin typeface="Impact MT Std" pitchFamily="34" charset="0"/>
                <a:ea typeface="微软雅黑" panose="020B0503020204020204" pitchFamily="34" charset="-122"/>
              </a:rPr>
              <a:t>1500</a:t>
            </a:r>
            <a:r>
              <a:rPr lang="zh-CN" altLang="en-US" sz="4400" b="1" spc="100" dirty="0" smtClean="0">
                <a:solidFill>
                  <a:srgbClr val="0070C0"/>
                </a:solidFill>
                <a:latin typeface="Impact MT Std" pitchFamily="34" charset="0"/>
                <a:ea typeface="微软雅黑" panose="020B0503020204020204" pitchFamily="34" charset="-122"/>
              </a:rPr>
              <a:t>万</a:t>
            </a:r>
            <a:endParaRPr lang="en-US" altLang="zh-CN" sz="4400" b="1" spc="100" dirty="0" smtClean="0">
              <a:solidFill>
                <a:srgbClr val="0070C0"/>
              </a:solidFill>
              <a:latin typeface="Impact MT Std" pitchFamily="34" charset="0"/>
              <a:ea typeface="微软雅黑" panose="020B0503020204020204" pitchFamily="34" charset="-122"/>
            </a:endParaRPr>
          </a:p>
        </p:txBody>
      </p:sp>
      <p:sp>
        <p:nvSpPr>
          <p:cNvPr id="58" name="文本框 26"/>
          <p:cNvSpPr txBox="1"/>
          <p:nvPr/>
        </p:nvSpPr>
        <p:spPr>
          <a:xfrm>
            <a:off x="3646934" y="3378806"/>
            <a:ext cx="1996545" cy="523220"/>
          </a:xfrm>
          <a:prstGeom prst="rect">
            <a:avLst/>
          </a:prstGeom>
          <a:noFill/>
        </p:spPr>
        <p:txBody>
          <a:bodyPr wrap="square" rtlCol="0">
            <a:spAutoFit/>
          </a:bodyPr>
          <a:lstStyle/>
          <a:p>
            <a:pPr algn="ctr"/>
            <a:r>
              <a:rPr lang="zh-CN" altLang="en-US" sz="2800" b="1" spc="100" dirty="0" smtClean="0">
                <a:solidFill>
                  <a:schemeClr val="tx1">
                    <a:lumMod val="50000"/>
                    <a:lumOff val="50000"/>
                  </a:schemeClr>
                </a:solidFill>
                <a:latin typeface="Impact MT Std" pitchFamily="34" charset="0"/>
                <a:ea typeface="微软雅黑" panose="020B0503020204020204" pitchFamily="34" charset="-122"/>
              </a:rPr>
              <a:t>实际</a:t>
            </a:r>
            <a:r>
              <a:rPr lang="zh-CN" altLang="en-US" sz="2800" b="1" spc="100" dirty="0">
                <a:solidFill>
                  <a:schemeClr val="tx1">
                    <a:lumMod val="50000"/>
                    <a:lumOff val="50000"/>
                  </a:schemeClr>
                </a:solidFill>
                <a:latin typeface="Impact MT Std" pitchFamily="34" charset="0"/>
                <a:ea typeface="微软雅黑" panose="020B0503020204020204" pitchFamily="34" charset="-122"/>
              </a:rPr>
              <a:t>完成</a:t>
            </a:r>
            <a:endParaRPr lang="en-US" altLang="zh-CN" sz="2800" b="1" spc="100" dirty="0" smtClean="0">
              <a:solidFill>
                <a:schemeClr val="tx1">
                  <a:lumMod val="50000"/>
                  <a:lumOff val="50000"/>
                </a:schemeClr>
              </a:solidFill>
              <a:latin typeface="Impact MT Std" pitchFamily="34" charset="0"/>
              <a:ea typeface="微软雅黑" panose="020B0503020204020204" pitchFamily="34" charset="-122"/>
            </a:endParaRPr>
          </a:p>
        </p:txBody>
      </p:sp>
      <p:grpSp>
        <p:nvGrpSpPr>
          <p:cNvPr id="59" name="组合 58"/>
          <p:cNvGrpSpPr/>
          <p:nvPr/>
        </p:nvGrpSpPr>
        <p:grpSpPr>
          <a:xfrm>
            <a:off x="6239222" y="1484784"/>
            <a:ext cx="1319771" cy="1670998"/>
            <a:chOff x="4390176" y="890801"/>
            <a:chExt cx="1081244" cy="1368991"/>
          </a:xfrm>
        </p:grpSpPr>
        <p:grpSp>
          <p:nvGrpSpPr>
            <p:cNvPr id="60" name="组合 59"/>
            <p:cNvGrpSpPr/>
            <p:nvPr/>
          </p:nvGrpSpPr>
          <p:grpSpPr>
            <a:xfrm>
              <a:off x="4390176" y="890801"/>
              <a:ext cx="1081244" cy="1368991"/>
              <a:chOff x="4627786" y="1796539"/>
              <a:chExt cx="2675679" cy="3387753"/>
            </a:xfrm>
          </p:grpSpPr>
          <p:sp>
            <p:nvSpPr>
              <p:cNvPr id="64" name="圆角矩形 63"/>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5" name="椭圆 64"/>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1" name="组合 60"/>
            <p:cNvGrpSpPr/>
            <p:nvPr/>
          </p:nvGrpSpPr>
          <p:grpSpPr>
            <a:xfrm>
              <a:off x="4489652" y="976692"/>
              <a:ext cx="873070" cy="1203161"/>
              <a:chOff x="4627786" y="1715908"/>
              <a:chExt cx="2875230" cy="3962302"/>
            </a:xfrm>
          </p:grpSpPr>
          <p:sp>
            <p:nvSpPr>
              <p:cNvPr id="62" name="圆角矩形 61"/>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3" name="椭圆 62"/>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66" name="TextBox 7"/>
          <p:cNvSpPr>
            <a:spLocks noChangeArrowheads="1"/>
          </p:cNvSpPr>
          <p:nvPr/>
        </p:nvSpPr>
        <p:spPr bwMode="auto">
          <a:xfrm>
            <a:off x="6455246" y="1772816"/>
            <a:ext cx="55813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600" b="1" dirty="0" smtClean="0">
                <a:solidFill>
                  <a:srgbClr val="0070C0"/>
                </a:solidFill>
                <a:latin typeface="Impact MT Std" pitchFamily="34" charset="0"/>
                <a:ea typeface="微软雅黑" pitchFamily="34" charset="-122"/>
                <a:sym typeface="微软雅黑" pitchFamily="34" charset="-122"/>
              </a:rPr>
              <a:t>01</a:t>
            </a:r>
            <a:endParaRPr lang="zh-CN" altLang="en-US" sz="3600" b="1" dirty="0">
              <a:solidFill>
                <a:srgbClr val="0070C0"/>
              </a:solidFill>
              <a:latin typeface="Impact MT Std" pitchFamily="34" charset="0"/>
              <a:ea typeface="微软雅黑" pitchFamily="34" charset="-122"/>
              <a:sym typeface="微软雅黑" pitchFamily="34" charset="-122"/>
            </a:endParaRPr>
          </a:p>
        </p:txBody>
      </p:sp>
      <p:grpSp>
        <p:nvGrpSpPr>
          <p:cNvPr id="67" name="组合 66"/>
          <p:cNvGrpSpPr/>
          <p:nvPr/>
        </p:nvGrpSpPr>
        <p:grpSpPr>
          <a:xfrm>
            <a:off x="7342969" y="1643614"/>
            <a:ext cx="3424864" cy="864096"/>
            <a:chOff x="3451161" y="3733081"/>
            <a:chExt cx="3424864" cy="864096"/>
          </a:xfrm>
        </p:grpSpPr>
        <p:sp>
          <p:nvSpPr>
            <p:cNvPr id="68" name="文本框 103"/>
            <p:cNvSpPr txBox="1"/>
            <p:nvPr/>
          </p:nvSpPr>
          <p:spPr>
            <a:xfrm>
              <a:off x="3451161" y="3733081"/>
              <a:ext cx="2915524" cy="400110"/>
            </a:xfrm>
            <a:prstGeom prst="rect">
              <a:avLst/>
            </a:prstGeom>
            <a:noFill/>
          </p:spPr>
          <p:txBody>
            <a:bodyPr wrap="square" rtlCol="0">
              <a:spAutoFit/>
            </a:bodyPr>
            <a:lstStyle/>
            <a:p>
              <a:r>
                <a:rPr lang="zh-CN" altLang="en-US" sz="2000" b="1" dirty="0" smtClean="0">
                  <a:solidFill>
                    <a:srgbClr val="0070C0"/>
                  </a:solidFill>
                  <a:latin typeface="微软雅黑" panose="020B0503020204020204" pitchFamily="34" charset="-122"/>
                  <a:ea typeface="微软雅黑" panose="020B0503020204020204" pitchFamily="34" charset="-122"/>
                </a:rPr>
                <a:t>计划完成总数</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69" name="文本框 104"/>
            <p:cNvSpPr txBox="1"/>
            <p:nvPr/>
          </p:nvSpPr>
          <p:spPr>
            <a:xfrm>
              <a:off x="3457190" y="4135512"/>
              <a:ext cx="3418835" cy="461665"/>
            </a:xfrm>
            <a:prstGeom prst="rect">
              <a:avLst/>
            </a:prstGeom>
            <a:noFill/>
          </p:spPr>
          <p:txBody>
            <a:bodyPr wrap="square" rtlCol="0">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这里。</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70" name="组合 69"/>
          <p:cNvGrpSpPr/>
          <p:nvPr/>
        </p:nvGrpSpPr>
        <p:grpSpPr>
          <a:xfrm>
            <a:off x="6270742" y="2636912"/>
            <a:ext cx="1319771" cy="1670998"/>
            <a:chOff x="4390176" y="890801"/>
            <a:chExt cx="1081244" cy="1368991"/>
          </a:xfrm>
        </p:grpSpPr>
        <p:grpSp>
          <p:nvGrpSpPr>
            <p:cNvPr id="71" name="组合 70"/>
            <p:cNvGrpSpPr/>
            <p:nvPr/>
          </p:nvGrpSpPr>
          <p:grpSpPr>
            <a:xfrm>
              <a:off x="4390176" y="890801"/>
              <a:ext cx="1081244" cy="1368991"/>
              <a:chOff x="4627786" y="1796539"/>
              <a:chExt cx="2675679" cy="3387753"/>
            </a:xfrm>
          </p:grpSpPr>
          <p:sp>
            <p:nvSpPr>
              <p:cNvPr id="75" name="圆角矩形 74"/>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椭圆 75"/>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a:off x="4489652" y="976692"/>
              <a:ext cx="873070" cy="1203161"/>
              <a:chOff x="4627786" y="1715908"/>
              <a:chExt cx="2875230" cy="3962302"/>
            </a:xfrm>
          </p:grpSpPr>
          <p:sp>
            <p:nvSpPr>
              <p:cNvPr id="73" name="圆角矩形 72"/>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4" name="椭圆 73"/>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77" name="TextBox 7"/>
          <p:cNvSpPr>
            <a:spLocks noChangeArrowheads="1"/>
          </p:cNvSpPr>
          <p:nvPr/>
        </p:nvSpPr>
        <p:spPr bwMode="auto">
          <a:xfrm>
            <a:off x="6486766" y="2924944"/>
            <a:ext cx="55813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600" b="1" dirty="0" smtClean="0">
                <a:solidFill>
                  <a:srgbClr val="0070C0"/>
                </a:solidFill>
                <a:latin typeface="Impact MT Std" pitchFamily="34" charset="0"/>
                <a:ea typeface="微软雅黑" pitchFamily="34" charset="-122"/>
                <a:sym typeface="微软雅黑" pitchFamily="34" charset="-122"/>
              </a:rPr>
              <a:t>02</a:t>
            </a:r>
            <a:endParaRPr lang="zh-CN" altLang="en-US" sz="3600" b="1" dirty="0">
              <a:solidFill>
                <a:srgbClr val="0070C0"/>
              </a:solidFill>
              <a:latin typeface="Impact MT Std" pitchFamily="34" charset="0"/>
              <a:ea typeface="微软雅黑" pitchFamily="34" charset="-122"/>
              <a:sym typeface="微软雅黑" pitchFamily="34" charset="-122"/>
            </a:endParaRPr>
          </a:p>
        </p:txBody>
      </p:sp>
      <p:grpSp>
        <p:nvGrpSpPr>
          <p:cNvPr id="78" name="组合 77"/>
          <p:cNvGrpSpPr/>
          <p:nvPr/>
        </p:nvGrpSpPr>
        <p:grpSpPr>
          <a:xfrm>
            <a:off x="7374489" y="2795742"/>
            <a:ext cx="3424864" cy="864096"/>
            <a:chOff x="3451161" y="3733081"/>
            <a:chExt cx="3424864" cy="864096"/>
          </a:xfrm>
        </p:grpSpPr>
        <p:sp>
          <p:nvSpPr>
            <p:cNvPr id="79" name="文本框 103"/>
            <p:cNvSpPr txBox="1"/>
            <p:nvPr/>
          </p:nvSpPr>
          <p:spPr>
            <a:xfrm>
              <a:off x="3451161" y="3733081"/>
              <a:ext cx="2915524" cy="400110"/>
            </a:xfrm>
            <a:prstGeom prst="rect">
              <a:avLst/>
            </a:prstGeom>
            <a:noFill/>
          </p:spPr>
          <p:txBody>
            <a:bodyPr wrap="square" rtlCol="0">
              <a:spAutoFit/>
            </a:bodyPr>
            <a:lstStyle/>
            <a:p>
              <a:r>
                <a:rPr lang="zh-CN" altLang="en-US" sz="2000" b="1" dirty="0" smtClean="0">
                  <a:solidFill>
                    <a:srgbClr val="0070C0"/>
                  </a:solidFill>
                  <a:latin typeface="微软雅黑" panose="020B0503020204020204" pitchFamily="34" charset="-122"/>
                  <a:ea typeface="微软雅黑" panose="020B0503020204020204" pitchFamily="34" charset="-122"/>
                </a:rPr>
                <a:t>销售总额目标</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80" name="文本框 104"/>
            <p:cNvSpPr txBox="1"/>
            <p:nvPr/>
          </p:nvSpPr>
          <p:spPr>
            <a:xfrm>
              <a:off x="3457190" y="4135512"/>
              <a:ext cx="3418835" cy="461665"/>
            </a:xfrm>
            <a:prstGeom prst="rect">
              <a:avLst/>
            </a:prstGeom>
            <a:noFill/>
          </p:spPr>
          <p:txBody>
            <a:bodyPr wrap="square" rtlCol="0">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这里。</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81" name="组合 80"/>
          <p:cNvGrpSpPr/>
          <p:nvPr/>
        </p:nvGrpSpPr>
        <p:grpSpPr>
          <a:xfrm>
            <a:off x="6262849" y="3789040"/>
            <a:ext cx="1319771" cy="1670998"/>
            <a:chOff x="4390176" y="890801"/>
            <a:chExt cx="1081244" cy="1368991"/>
          </a:xfrm>
        </p:grpSpPr>
        <p:grpSp>
          <p:nvGrpSpPr>
            <p:cNvPr id="82" name="组合 81"/>
            <p:cNvGrpSpPr/>
            <p:nvPr/>
          </p:nvGrpSpPr>
          <p:grpSpPr>
            <a:xfrm>
              <a:off x="4390176" y="890801"/>
              <a:ext cx="1081244" cy="1368991"/>
              <a:chOff x="4627786" y="1796539"/>
              <a:chExt cx="2675679" cy="3387753"/>
            </a:xfrm>
          </p:grpSpPr>
          <p:sp>
            <p:nvSpPr>
              <p:cNvPr id="86" name="圆角矩形 85"/>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7" name="椭圆 86"/>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3" name="组合 82"/>
            <p:cNvGrpSpPr/>
            <p:nvPr/>
          </p:nvGrpSpPr>
          <p:grpSpPr>
            <a:xfrm>
              <a:off x="4489652" y="976692"/>
              <a:ext cx="873070" cy="1203161"/>
              <a:chOff x="4627786" y="1715908"/>
              <a:chExt cx="2875230" cy="3962302"/>
            </a:xfrm>
          </p:grpSpPr>
          <p:sp>
            <p:nvSpPr>
              <p:cNvPr id="84" name="圆角矩形 83"/>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5" name="椭圆 84"/>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88" name="TextBox 7"/>
          <p:cNvSpPr>
            <a:spLocks noChangeArrowheads="1"/>
          </p:cNvSpPr>
          <p:nvPr/>
        </p:nvSpPr>
        <p:spPr bwMode="auto">
          <a:xfrm>
            <a:off x="6478873" y="4077072"/>
            <a:ext cx="55813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600" b="1" dirty="0" smtClean="0">
                <a:solidFill>
                  <a:srgbClr val="0070C0"/>
                </a:solidFill>
                <a:latin typeface="Impact MT Std" pitchFamily="34" charset="0"/>
                <a:ea typeface="微软雅黑" pitchFamily="34" charset="-122"/>
                <a:sym typeface="微软雅黑" pitchFamily="34" charset="-122"/>
              </a:rPr>
              <a:t>03</a:t>
            </a:r>
            <a:endParaRPr lang="zh-CN" altLang="en-US" sz="3600" b="1" dirty="0">
              <a:solidFill>
                <a:srgbClr val="0070C0"/>
              </a:solidFill>
              <a:latin typeface="Impact MT Std" pitchFamily="34" charset="0"/>
              <a:ea typeface="微软雅黑" pitchFamily="34" charset="-122"/>
              <a:sym typeface="微软雅黑" pitchFamily="34" charset="-122"/>
            </a:endParaRPr>
          </a:p>
        </p:txBody>
      </p:sp>
      <p:grpSp>
        <p:nvGrpSpPr>
          <p:cNvPr id="89" name="组合 88"/>
          <p:cNvGrpSpPr/>
          <p:nvPr/>
        </p:nvGrpSpPr>
        <p:grpSpPr>
          <a:xfrm>
            <a:off x="7366596" y="3947870"/>
            <a:ext cx="3424864" cy="864096"/>
            <a:chOff x="3451161" y="3733081"/>
            <a:chExt cx="3424864" cy="864096"/>
          </a:xfrm>
        </p:grpSpPr>
        <p:sp>
          <p:nvSpPr>
            <p:cNvPr id="90" name="文本框 103"/>
            <p:cNvSpPr txBox="1"/>
            <p:nvPr/>
          </p:nvSpPr>
          <p:spPr>
            <a:xfrm>
              <a:off x="3451161" y="3733081"/>
              <a:ext cx="2915524" cy="400110"/>
            </a:xfrm>
            <a:prstGeom prst="rect">
              <a:avLst/>
            </a:prstGeom>
            <a:noFill/>
          </p:spPr>
          <p:txBody>
            <a:bodyPr wrap="square" rtlCol="0">
              <a:spAutoFit/>
            </a:bodyPr>
            <a:lstStyle/>
            <a:p>
              <a:r>
                <a:rPr lang="zh-CN" altLang="en-US" sz="2000" b="1" dirty="0" smtClean="0">
                  <a:solidFill>
                    <a:srgbClr val="0070C0"/>
                  </a:solidFill>
                  <a:latin typeface="微软雅黑" panose="020B0503020204020204" pitchFamily="34" charset="-122"/>
                  <a:ea typeface="微软雅黑" panose="020B0503020204020204" pitchFamily="34" charset="-122"/>
                </a:rPr>
                <a:t>利润实际占比</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91" name="文本框 104"/>
            <p:cNvSpPr txBox="1"/>
            <p:nvPr/>
          </p:nvSpPr>
          <p:spPr>
            <a:xfrm>
              <a:off x="3457190" y="4135512"/>
              <a:ext cx="3418835" cy="461665"/>
            </a:xfrm>
            <a:prstGeom prst="rect">
              <a:avLst/>
            </a:prstGeom>
            <a:noFill/>
          </p:spPr>
          <p:txBody>
            <a:bodyPr wrap="square" rtlCol="0">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这里。</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2" name="TextBox 91"/>
          <p:cNvSpPr txBox="1"/>
          <p:nvPr/>
        </p:nvSpPr>
        <p:spPr>
          <a:xfrm>
            <a:off x="1702718" y="5734417"/>
            <a:ext cx="8892188" cy="430887"/>
          </a:xfrm>
          <a:prstGeom prst="rect">
            <a:avLst/>
          </a:prstGeom>
          <a:noFill/>
        </p:spPr>
        <p:txBody>
          <a:bodyPr wrap="square" lIns="0" tIns="0" rIns="0" bIns="0" rtlCol="0">
            <a:spAutoFit/>
          </a:bodyPr>
          <a:lstStyle/>
          <a:p>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3" name="TextBox 92"/>
          <p:cNvSpPr txBox="1"/>
          <p:nvPr/>
        </p:nvSpPr>
        <p:spPr>
          <a:xfrm>
            <a:off x="5046356" y="5299467"/>
            <a:ext cx="2059343" cy="307777"/>
          </a:xfrm>
          <a:prstGeom prst="rect">
            <a:avLst/>
          </a:prstGeom>
          <a:noFill/>
        </p:spPr>
        <p:txBody>
          <a:bodyPr wrap="square" lIns="0" tIns="0" rIns="0" bIns="0" rtlCol="0">
            <a:spAutoFit/>
          </a:bodyPr>
          <a:lstStyle/>
          <a:p>
            <a:r>
              <a:rPr lang="zh-CN" altLang="en-US" sz="2000" b="1" dirty="0" smtClean="0">
                <a:solidFill>
                  <a:srgbClr val="0070C0"/>
                </a:solidFill>
                <a:latin typeface="Impact MT Std" pitchFamily="34" charset="0"/>
                <a:ea typeface="微软雅黑" pitchFamily="34" charset="-122"/>
              </a:rPr>
              <a:t>点击输入标题文本</a:t>
            </a:r>
            <a:endParaRPr lang="zh-CN" altLang="en-US" sz="2000" b="1" dirty="0">
              <a:solidFill>
                <a:srgbClr val="0070C0"/>
              </a:solidFill>
              <a:latin typeface="Impact MT Std" pitchFamily="34" charset="0"/>
              <a:ea typeface="微软雅黑" pitchFamily="34" charset="-122"/>
            </a:endParaRPr>
          </a:p>
        </p:txBody>
      </p:sp>
    </p:spTree>
    <p:extLst>
      <p:ext uri="{BB962C8B-B14F-4D97-AF65-F5344CB8AC3E}">
        <p14:creationId xmlns:p14="http://schemas.microsoft.com/office/powerpoint/2010/main" val="272163767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fade">
                                      <p:cBhvr>
                                        <p:cTn id="22" dur="500"/>
                                        <p:tgtEl>
                                          <p:spTgt spid="53"/>
                                        </p:tgtEl>
                                      </p:cBhvr>
                                    </p:animEffect>
                                    <p:anim calcmode="lin" valueType="num">
                                      <p:cBhvr>
                                        <p:cTn id="23" dur="500" fill="hold"/>
                                        <p:tgtEl>
                                          <p:spTgt spid="53"/>
                                        </p:tgtEl>
                                        <p:attrNameLst>
                                          <p:attrName>ppt_x</p:attrName>
                                        </p:attrNameLst>
                                      </p:cBhvr>
                                      <p:tavLst>
                                        <p:tav tm="0">
                                          <p:val>
                                            <p:strVal val="#ppt_x"/>
                                          </p:val>
                                        </p:tav>
                                        <p:tav tm="100000">
                                          <p:val>
                                            <p:strVal val="#ppt_x"/>
                                          </p:val>
                                        </p:tav>
                                      </p:tavLst>
                                    </p:anim>
                                    <p:anim calcmode="lin" valueType="num">
                                      <p:cBhvr>
                                        <p:cTn id="24" dur="500" fill="hold"/>
                                        <p:tgtEl>
                                          <p:spTgt spid="53"/>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iterate type="lt">
                                    <p:tmPct val="20000"/>
                                  </p:iterate>
                                  <p:childTnLst>
                                    <p:set>
                                      <p:cBhvr>
                                        <p:cTn id="27" dur="1" fill="hold">
                                          <p:stCondLst>
                                            <p:cond delay="0"/>
                                          </p:stCondLst>
                                        </p:cTn>
                                        <p:tgtEl>
                                          <p:spTgt spid="54"/>
                                        </p:tgtEl>
                                        <p:attrNameLst>
                                          <p:attrName>style.visibility</p:attrName>
                                        </p:attrNameLst>
                                      </p:cBhvr>
                                      <p:to>
                                        <p:strVal val="visible"/>
                                      </p:to>
                                    </p:set>
                                    <p:anim calcmode="lin" valueType="num">
                                      <p:cBhvr>
                                        <p:cTn id="28" dur="500" fill="hold"/>
                                        <p:tgtEl>
                                          <p:spTgt spid="54"/>
                                        </p:tgtEl>
                                        <p:attrNameLst>
                                          <p:attrName>ppt_w</p:attrName>
                                        </p:attrNameLst>
                                      </p:cBhvr>
                                      <p:tavLst>
                                        <p:tav tm="0">
                                          <p:val>
                                            <p:fltVal val="0"/>
                                          </p:val>
                                        </p:tav>
                                        <p:tav tm="100000">
                                          <p:val>
                                            <p:strVal val="#ppt_w"/>
                                          </p:val>
                                        </p:tav>
                                      </p:tavLst>
                                    </p:anim>
                                    <p:anim calcmode="lin" valueType="num">
                                      <p:cBhvr>
                                        <p:cTn id="29" dur="500" fill="hold"/>
                                        <p:tgtEl>
                                          <p:spTgt spid="54"/>
                                        </p:tgtEl>
                                        <p:attrNameLst>
                                          <p:attrName>ppt_h</p:attrName>
                                        </p:attrNameLst>
                                      </p:cBhvr>
                                      <p:tavLst>
                                        <p:tav tm="0">
                                          <p:val>
                                            <p:fltVal val="0"/>
                                          </p:val>
                                        </p:tav>
                                        <p:tav tm="100000">
                                          <p:val>
                                            <p:strVal val="#ppt_h"/>
                                          </p:val>
                                        </p:tav>
                                      </p:tavLst>
                                    </p:anim>
                                    <p:animEffect transition="in" filter="fade">
                                      <p:cBhvr>
                                        <p:cTn id="30" dur="500"/>
                                        <p:tgtEl>
                                          <p:spTgt spid="54"/>
                                        </p:tgtEl>
                                      </p:cBhvr>
                                    </p:animEffect>
                                  </p:childTnLst>
                                </p:cTn>
                              </p:par>
                            </p:childTnLst>
                          </p:cTn>
                        </p:par>
                        <p:par>
                          <p:cTn id="31" fill="hold">
                            <p:stCondLst>
                              <p:cond delay="2400"/>
                            </p:stCondLst>
                            <p:childTnLst>
                              <p:par>
                                <p:cTn id="32" presetID="53" presetClass="entr" presetSubtype="16" fill="hold" grpId="0" nodeType="afterEffect">
                                  <p:stCondLst>
                                    <p:cond delay="0"/>
                                  </p:stCondLst>
                                  <p:iterate type="lt">
                                    <p:tmPct val="20000"/>
                                  </p:iterate>
                                  <p:childTnLst>
                                    <p:set>
                                      <p:cBhvr>
                                        <p:cTn id="33" dur="1" fill="hold">
                                          <p:stCondLst>
                                            <p:cond delay="0"/>
                                          </p:stCondLst>
                                        </p:cTn>
                                        <p:tgtEl>
                                          <p:spTgt spid="55"/>
                                        </p:tgtEl>
                                        <p:attrNameLst>
                                          <p:attrName>style.visibility</p:attrName>
                                        </p:attrNameLst>
                                      </p:cBhvr>
                                      <p:to>
                                        <p:strVal val="visible"/>
                                      </p:to>
                                    </p:set>
                                    <p:anim calcmode="lin" valueType="num">
                                      <p:cBhvr>
                                        <p:cTn id="34" dur="500" fill="hold"/>
                                        <p:tgtEl>
                                          <p:spTgt spid="55"/>
                                        </p:tgtEl>
                                        <p:attrNameLst>
                                          <p:attrName>ppt_w</p:attrName>
                                        </p:attrNameLst>
                                      </p:cBhvr>
                                      <p:tavLst>
                                        <p:tav tm="0">
                                          <p:val>
                                            <p:fltVal val="0"/>
                                          </p:val>
                                        </p:tav>
                                        <p:tav tm="100000">
                                          <p:val>
                                            <p:strVal val="#ppt_w"/>
                                          </p:val>
                                        </p:tav>
                                      </p:tavLst>
                                    </p:anim>
                                    <p:anim calcmode="lin" valueType="num">
                                      <p:cBhvr>
                                        <p:cTn id="35" dur="500" fill="hold"/>
                                        <p:tgtEl>
                                          <p:spTgt spid="55"/>
                                        </p:tgtEl>
                                        <p:attrNameLst>
                                          <p:attrName>ppt_h</p:attrName>
                                        </p:attrNameLst>
                                      </p:cBhvr>
                                      <p:tavLst>
                                        <p:tav tm="0">
                                          <p:val>
                                            <p:fltVal val="0"/>
                                          </p:val>
                                        </p:tav>
                                        <p:tav tm="100000">
                                          <p:val>
                                            <p:strVal val="#ppt_h"/>
                                          </p:val>
                                        </p:tav>
                                      </p:tavLst>
                                    </p:anim>
                                    <p:animEffect transition="in" filter="fade">
                                      <p:cBhvr>
                                        <p:cTn id="36" dur="500"/>
                                        <p:tgtEl>
                                          <p:spTgt spid="55"/>
                                        </p:tgtEl>
                                      </p:cBhvr>
                                    </p:animEffect>
                                  </p:childTnLst>
                                </p:cTn>
                              </p:par>
                            </p:childTnLst>
                          </p:cTn>
                        </p:par>
                        <p:par>
                          <p:cTn id="37" fill="hold">
                            <p:stCondLst>
                              <p:cond delay="3200"/>
                            </p:stCondLst>
                            <p:childTnLst>
                              <p:par>
                                <p:cTn id="38" presetID="42" presetClass="entr" presetSubtype="0" fill="hold" nodeType="afterEffect">
                                  <p:stCondLst>
                                    <p:cond delay="0"/>
                                  </p:stCondLst>
                                  <p:childTnLst>
                                    <p:set>
                                      <p:cBhvr>
                                        <p:cTn id="39" dur="1" fill="hold">
                                          <p:stCondLst>
                                            <p:cond delay="0"/>
                                          </p:stCondLst>
                                        </p:cTn>
                                        <p:tgtEl>
                                          <p:spTgt spid="56"/>
                                        </p:tgtEl>
                                        <p:attrNameLst>
                                          <p:attrName>style.visibility</p:attrName>
                                        </p:attrNameLst>
                                      </p:cBhvr>
                                      <p:to>
                                        <p:strVal val="visible"/>
                                      </p:to>
                                    </p:set>
                                    <p:animEffect transition="in" filter="fade">
                                      <p:cBhvr>
                                        <p:cTn id="40" dur="500"/>
                                        <p:tgtEl>
                                          <p:spTgt spid="56"/>
                                        </p:tgtEl>
                                      </p:cBhvr>
                                    </p:animEffect>
                                    <p:anim calcmode="lin" valueType="num">
                                      <p:cBhvr>
                                        <p:cTn id="41" dur="500" fill="hold"/>
                                        <p:tgtEl>
                                          <p:spTgt spid="56"/>
                                        </p:tgtEl>
                                        <p:attrNameLst>
                                          <p:attrName>ppt_x</p:attrName>
                                        </p:attrNameLst>
                                      </p:cBhvr>
                                      <p:tavLst>
                                        <p:tav tm="0">
                                          <p:val>
                                            <p:strVal val="#ppt_x"/>
                                          </p:val>
                                        </p:tav>
                                        <p:tav tm="100000">
                                          <p:val>
                                            <p:strVal val="#ppt_x"/>
                                          </p:val>
                                        </p:tav>
                                      </p:tavLst>
                                    </p:anim>
                                    <p:anim calcmode="lin" valueType="num">
                                      <p:cBhvr>
                                        <p:cTn id="42" dur="500" fill="hold"/>
                                        <p:tgtEl>
                                          <p:spTgt spid="56"/>
                                        </p:tgtEl>
                                        <p:attrNameLst>
                                          <p:attrName>ppt_y</p:attrName>
                                        </p:attrNameLst>
                                      </p:cBhvr>
                                      <p:tavLst>
                                        <p:tav tm="0">
                                          <p:val>
                                            <p:strVal val="#ppt_y+.1"/>
                                          </p:val>
                                        </p:tav>
                                        <p:tav tm="100000">
                                          <p:val>
                                            <p:strVal val="#ppt_y"/>
                                          </p:val>
                                        </p:tav>
                                      </p:tavLst>
                                    </p:anim>
                                  </p:childTnLst>
                                </p:cTn>
                              </p:par>
                            </p:childTnLst>
                          </p:cTn>
                        </p:par>
                        <p:par>
                          <p:cTn id="43" fill="hold">
                            <p:stCondLst>
                              <p:cond delay="3700"/>
                            </p:stCondLst>
                            <p:childTnLst>
                              <p:par>
                                <p:cTn id="44" presetID="53" presetClass="entr" presetSubtype="16" fill="hold" grpId="0" nodeType="afterEffect">
                                  <p:stCondLst>
                                    <p:cond delay="0"/>
                                  </p:stCondLst>
                                  <p:iterate type="lt">
                                    <p:tmPct val="20000"/>
                                  </p:iterate>
                                  <p:childTnLst>
                                    <p:set>
                                      <p:cBhvr>
                                        <p:cTn id="45" dur="1" fill="hold">
                                          <p:stCondLst>
                                            <p:cond delay="0"/>
                                          </p:stCondLst>
                                        </p:cTn>
                                        <p:tgtEl>
                                          <p:spTgt spid="57"/>
                                        </p:tgtEl>
                                        <p:attrNameLst>
                                          <p:attrName>style.visibility</p:attrName>
                                        </p:attrNameLst>
                                      </p:cBhvr>
                                      <p:to>
                                        <p:strVal val="visible"/>
                                      </p:to>
                                    </p:set>
                                    <p:anim calcmode="lin" valueType="num">
                                      <p:cBhvr>
                                        <p:cTn id="46" dur="500" fill="hold"/>
                                        <p:tgtEl>
                                          <p:spTgt spid="57"/>
                                        </p:tgtEl>
                                        <p:attrNameLst>
                                          <p:attrName>ppt_w</p:attrName>
                                        </p:attrNameLst>
                                      </p:cBhvr>
                                      <p:tavLst>
                                        <p:tav tm="0">
                                          <p:val>
                                            <p:fltVal val="0"/>
                                          </p:val>
                                        </p:tav>
                                        <p:tav tm="100000">
                                          <p:val>
                                            <p:strVal val="#ppt_w"/>
                                          </p:val>
                                        </p:tav>
                                      </p:tavLst>
                                    </p:anim>
                                    <p:anim calcmode="lin" valueType="num">
                                      <p:cBhvr>
                                        <p:cTn id="47" dur="500" fill="hold"/>
                                        <p:tgtEl>
                                          <p:spTgt spid="57"/>
                                        </p:tgtEl>
                                        <p:attrNameLst>
                                          <p:attrName>ppt_h</p:attrName>
                                        </p:attrNameLst>
                                      </p:cBhvr>
                                      <p:tavLst>
                                        <p:tav tm="0">
                                          <p:val>
                                            <p:fltVal val="0"/>
                                          </p:val>
                                        </p:tav>
                                        <p:tav tm="100000">
                                          <p:val>
                                            <p:strVal val="#ppt_h"/>
                                          </p:val>
                                        </p:tav>
                                      </p:tavLst>
                                    </p:anim>
                                    <p:animEffect transition="in" filter="fade">
                                      <p:cBhvr>
                                        <p:cTn id="48" dur="500"/>
                                        <p:tgtEl>
                                          <p:spTgt spid="57"/>
                                        </p:tgtEl>
                                      </p:cBhvr>
                                    </p:animEffect>
                                  </p:childTnLst>
                                </p:cTn>
                              </p:par>
                            </p:childTnLst>
                          </p:cTn>
                        </p:par>
                        <p:par>
                          <p:cTn id="49" fill="hold">
                            <p:stCondLst>
                              <p:cond delay="4600"/>
                            </p:stCondLst>
                            <p:childTnLst>
                              <p:par>
                                <p:cTn id="50" presetID="53" presetClass="entr" presetSubtype="16" fill="hold" grpId="0" nodeType="afterEffect">
                                  <p:stCondLst>
                                    <p:cond delay="0"/>
                                  </p:stCondLst>
                                  <p:iterate type="lt">
                                    <p:tmPct val="20000"/>
                                  </p:iterate>
                                  <p:childTnLst>
                                    <p:set>
                                      <p:cBhvr>
                                        <p:cTn id="51" dur="1" fill="hold">
                                          <p:stCondLst>
                                            <p:cond delay="0"/>
                                          </p:stCondLst>
                                        </p:cTn>
                                        <p:tgtEl>
                                          <p:spTgt spid="58"/>
                                        </p:tgtEl>
                                        <p:attrNameLst>
                                          <p:attrName>style.visibility</p:attrName>
                                        </p:attrNameLst>
                                      </p:cBhvr>
                                      <p:to>
                                        <p:strVal val="visible"/>
                                      </p:to>
                                    </p:set>
                                    <p:anim calcmode="lin" valueType="num">
                                      <p:cBhvr>
                                        <p:cTn id="52" dur="500" fill="hold"/>
                                        <p:tgtEl>
                                          <p:spTgt spid="58"/>
                                        </p:tgtEl>
                                        <p:attrNameLst>
                                          <p:attrName>ppt_w</p:attrName>
                                        </p:attrNameLst>
                                      </p:cBhvr>
                                      <p:tavLst>
                                        <p:tav tm="0">
                                          <p:val>
                                            <p:fltVal val="0"/>
                                          </p:val>
                                        </p:tav>
                                        <p:tav tm="100000">
                                          <p:val>
                                            <p:strVal val="#ppt_w"/>
                                          </p:val>
                                        </p:tav>
                                      </p:tavLst>
                                    </p:anim>
                                    <p:anim calcmode="lin" valueType="num">
                                      <p:cBhvr>
                                        <p:cTn id="53" dur="500" fill="hold"/>
                                        <p:tgtEl>
                                          <p:spTgt spid="58"/>
                                        </p:tgtEl>
                                        <p:attrNameLst>
                                          <p:attrName>ppt_h</p:attrName>
                                        </p:attrNameLst>
                                      </p:cBhvr>
                                      <p:tavLst>
                                        <p:tav tm="0">
                                          <p:val>
                                            <p:fltVal val="0"/>
                                          </p:val>
                                        </p:tav>
                                        <p:tav tm="100000">
                                          <p:val>
                                            <p:strVal val="#ppt_h"/>
                                          </p:val>
                                        </p:tav>
                                      </p:tavLst>
                                    </p:anim>
                                    <p:animEffect transition="in" filter="fade">
                                      <p:cBhvr>
                                        <p:cTn id="54" dur="500"/>
                                        <p:tgtEl>
                                          <p:spTgt spid="58"/>
                                        </p:tgtEl>
                                      </p:cBhvr>
                                    </p:animEffect>
                                  </p:childTnLst>
                                </p:cTn>
                              </p:par>
                            </p:childTnLst>
                          </p:cTn>
                        </p:par>
                        <p:par>
                          <p:cTn id="55" fill="hold">
                            <p:stCondLst>
                              <p:cond delay="5400"/>
                            </p:stCondLst>
                            <p:childTnLst>
                              <p:par>
                                <p:cTn id="56" presetID="53" presetClass="entr" presetSubtype="16" fill="hold"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animEffect transition="in" filter="fade">
                                      <p:cBhvr>
                                        <p:cTn id="60" dur="500"/>
                                        <p:tgtEl>
                                          <p:spTgt spid="59"/>
                                        </p:tgtEl>
                                      </p:cBhvr>
                                    </p:animEffect>
                                  </p:childTnLst>
                                </p:cTn>
                              </p:par>
                            </p:childTnLst>
                          </p:cTn>
                        </p:par>
                        <p:par>
                          <p:cTn id="61" fill="hold">
                            <p:stCondLst>
                              <p:cond delay="5900"/>
                            </p:stCondLst>
                            <p:childTnLst>
                              <p:par>
                                <p:cTn id="62" presetID="31" presetClass="entr" presetSubtype="0" fill="hold" grpId="0" nodeType="afterEffect">
                                  <p:stCondLst>
                                    <p:cond delay="0"/>
                                  </p:stCondLst>
                                  <p:childTnLst>
                                    <p:set>
                                      <p:cBhvr>
                                        <p:cTn id="63" dur="1" fill="hold">
                                          <p:stCondLst>
                                            <p:cond delay="0"/>
                                          </p:stCondLst>
                                        </p:cTn>
                                        <p:tgtEl>
                                          <p:spTgt spid="66"/>
                                        </p:tgtEl>
                                        <p:attrNameLst>
                                          <p:attrName>style.visibility</p:attrName>
                                        </p:attrNameLst>
                                      </p:cBhvr>
                                      <p:to>
                                        <p:strVal val="visible"/>
                                      </p:to>
                                    </p:set>
                                    <p:anim calcmode="lin" valueType="num">
                                      <p:cBhvr>
                                        <p:cTn id="64" dur="1000" fill="hold"/>
                                        <p:tgtEl>
                                          <p:spTgt spid="66"/>
                                        </p:tgtEl>
                                        <p:attrNameLst>
                                          <p:attrName>ppt_w</p:attrName>
                                        </p:attrNameLst>
                                      </p:cBhvr>
                                      <p:tavLst>
                                        <p:tav tm="0">
                                          <p:val>
                                            <p:fltVal val="0"/>
                                          </p:val>
                                        </p:tav>
                                        <p:tav tm="100000">
                                          <p:val>
                                            <p:strVal val="#ppt_w"/>
                                          </p:val>
                                        </p:tav>
                                      </p:tavLst>
                                    </p:anim>
                                    <p:anim calcmode="lin" valueType="num">
                                      <p:cBhvr>
                                        <p:cTn id="65" dur="1000" fill="hold"/>
                                        <p:tgtEl>
                                          <p:spTgt spid="66"/>
                                        </p:tgtEl>
                                        <p:attrNameLst>
                                          <p:attrName>ppt_h</p:attrName>
                                        </p:attrNameLst>
                                      </p:cBhvr>
                                      <p:tavLst>
                                        <p:tav tm="0">
                                          <p:val>
                                            <p:fltVal val="0"/>
                                          </p:val>
                                        </p:tav>
                                        <p:tav tm="100000">
                                          <p:val>
                                            <p:strVal val="#ppt_h"/>
                                          </p:val>
                                        </p:tav>
                                      </p:tavLst>
                                    </p:anim>
                                    <p:anim calcmode="lin" valueType="num">
                                      <p:cBhvr>
                                        <p:cTn id="66" dur="1000" fill="hold"/>
                                        <p:tgtEl>
                                          <p:spTgt spid="66"/>
                                        </p:tgtEl>
                                        <p:attrNameLst>
                                          <p:attrName>style.rotation</p:attrName>
                                        </p:attrNameLst>
                                      </p:cBhvr>
                                      <p:tavLst>
                                        <p:tav tm="0">
                                          <p:val>
                                            <p:fltVal val="90"/>
                                          </p:val>
                                        </p:tav>
                                        <p:tav tm="100000">
                                          <p:val>
                                            <p:fltVal val="0"/>
                                          </p:val>
                                        </p:tav>
                                      </p:tavLst>
                                    </p:anim>
                                    <p:animEffect transition="in" filter="fade">
                                      <p:cBhvr>
                                        <p:cTn id="67" dur="1000"/>
                                        <p:tgtEl>
                                          <p:spTgt spid="66"/>
                                        </p:tgtEl>
                                      </p:cBhvr>
                                    </p:animEffect>
                                  </p:childTnLst>
                                </p:cTn>
                              </p:par>
                            </p:childTnLst>
                          </p:cTn>
                        </p:par>
                        <p:par>
                          <p:cTn id="68" fill="hold">
                            <p:stCondLst>
                              <p:cond delay="6900"/>
                            </p:stCondLst>
                            <p:childTnLst>
                              <p:par>
                                <p:cTn id="69" presetID="2" presetClass="entr" presetSubtype="4" fill="hold" nodeType="afterEffect">
                                  <p:stCondLst>
                                    <p:cond delay="0"/>
                                  </p:stCondLst>
                                  <p:childTnLst>
                                    <p:set>
                                      <p:cBhvr>
                                        <p:cTn id="70" dur="1" fill="hold">
                                          <p:stCondLst>
                                            <p:cond delay="0"/>
                                          </p:stCondLst>
                                        </p:cTn>
                                        <p:tgtEl>
                                          <p:spTgt spid="67"/>
                                        </p:tgtEl>
                                        <p:attrNameLst>
                                          <p:attrName>style.visibility</p:attrName>
                                        </p:attrNameLst>
                                      </p:cBhvr>
                                      <p:to>
                                        <p:strVal val="visible"/>
                                      </p:to>
                                    </p:set>
                                    <p:anim calcmode="lin" valueType="num">
                                      <p:cBhvr additive="base">
                                        <p:cTn id="71" dur="500" fill="hold"/>
                                        <p:tgtEl>
                                          <p:spTgt spid="67"/>
                                        </p:tgtEl>
                                        <p:attrNameLst>
                                          <p:attrName>ppt_x</p:attrName>
                                        </p:attrNameLst>
                                      </p:cBhvr>
                                      <p:tavLst>
                                        <p:tav tm="0">
                                          <p:val>
                                            <p:strVal val="#ppt_x"/>
                                          </p:val>
                                        </p:tav>
                                        <p:tav tm="100000">
                                          <p:val>
                                            <p:strVal val="#ppt_x"/>
                                          </p:val>
                                        </p:tav>
                                      </p:tavLst>
                                    </p:anim>
                                    <p:anim calcmode="lin" valueType="num">
                                      <p:cBhvr additive="base">
                                        <p:cTn id="72" dur="500" fill="hold"/>
                                        <p:tgtEl>
                                          <p:spTgt spid="67"/>
                                        </p:tgtEl>
                                        <p:attrNameLst>
                                          <p:attrName>ppt_y</p:attrName>
                                        </p:attrNameLst>
                                      </p:cBhvr>
                                      <p:tavLst>
                                        <p:tav tm="0">
                                          <p:val>
                                            <p:strVal val="1+#ppt_h/2"/>
                                          </p:val>
                                        </p:tav>
                                        <p:tav tm="100000">
                                          <p:val>
                                            <p:strVal val="#ppt_y"/>
                                          </p:val>
                                        </p:tav>
                                      </p:tavLst>
                                    </p:anim>
                                  </p:childTnLst>
                                </p:cTn>
                              </p:par>
                            </p:childTnLst>
                          </p:cTn>
                        </p:par>
                        <p:par>
                          <p:cTn id="73" fill="hold">
                            <p:stCondLst>
                              <p:cond delay="7400"/>
                            </p:stCondLst>
                            <p:childTnLst>
                              <p:par>
                                <p:cTn id="74" presetID="53" presetClass="entr" presetSubtype="16" fill="hold" nodeType="afterEffect">
                                  <p:stCondLst>
                                    <p:cond delay="0"/>
                                  </p:stCondLst>
                                  <p:childTnLst>
                                    <p:set>
                                      <p:cBhvr>
                                        <p:cTn id="75" dur="1" fill="hold">
                                          <p:stCondLst>
                                            <p:cond delay="0"/>
                                          </p:stCondLst>
                                        </p:cTn>
                                        <p:tgtEl>
                                          <p:spTgt spid="70"/>
                                        </p:tgtEl>
                                        <p:attrNameLst>
                                          <p:attrName>style.visibility</p:attrName>
                                        </p:attrNameLst>
                                      </p:cBhvr>
                                      <p:to>
                                        <p:strVal val="visible"/>
                                      </p:to>
                                    </p:set>
                                    <p:anim calcmode="lin" valueType="num">
                                      <p:cBhvr>
                                        <p:cTn id="76" dur="500" fill="hold"/>
                                        <p:tgtEl>
                                          <p:spTgt spid="70"/>
                                        </p:tgtEl>
                                        <p:attrNameLst>
                                          <p:attrName>ppt_w</p:attrName>
                                        </p:attrNameLst>
                                      </p:cBhvr>
                                      <p:tavLst>
                                        <p:tav tm="0">
                                          <p:val>
                                            <p:fltVal val="0"/>
                                          </p:val>
                                        </p:tav>
                                        <p:tav tm="100000">
                                          <p:val>
                                            <p:strVal val="#ppt_w"/>
                                          </p:val>
                                        </p:tav>
                                      </p:tavLst>
                                    </p:anim>
                                    <p:anim calcmode="lin" valueType="num">
                                      <p:cBhvr>
                                        <p:cTn id="77" dur="500" fill="hold"/>
                                        <p:tgtEl>
                                          <p:spTgt spid="70"/>
                                        </p:tgtEl>
                                        <p:attrNameLst>
                                          <p:attrName>ppt_h</p:attrName>
                                        </p:attrNameLst>
                                      </p:cBhvr>
                                      <p:tavLst>
                                        <p:tav tm="0">
                                          <p:val>
                                            <p:fltVal val="0"/>
                                          </p:val>
                                        </p:tav>
                                        <p:tav tm="100000">
                                          <p:val>
                                            <p:strVal val="#ppt_h"/>
                                          </p:val>
                                        </p:tav>
                                      </p:tavLst>
                                    </p:anim>
                                    <p:animEffect transition="in" filter="fade">
                                      <p:cBhvr>
                                        <p:cTn id="78" dur="500"/>
                                        <p:tgtEl>
                                          <p:spTgt spid="70"/>
                                        </p:tgtEl>
                                      </p:cBhvr>
                                    </p:animEffect>
                                  </p:childTnLst>
                                </p:cTn>
                              </p:par>
                            </p:childTnLst>
                          </p:cTn>
                        </p:par>
                        <p:par>
                          <p:cTn id="79" fill="hold">
                            <p:stCondLst>
                              <p:cond delay="7900"/>
                            </p:stCondLst>
                            <p:childTnLst>
                              <p:par>
                                <p:cTn id="80" presetID="31" presetClass="entr" presetSubtype="0" fill="hold" grpId="0" nodeType="afterEffect">
                                  <p:stCondLst>
                                    <p:cond delay="0"/>
                                  </p:stCondLst>
                                  <p:childTnLst>
                                    <p:set>
                                      <p:cBhvr>
                                        <p:cTn id="81" dur="1" fill="hold">
                                          <p:stCondLst>
                                            <p:cond delay="0"/>
                                          </p:stCondLst>
                                        </p:cTn>
                                        <p:tgtEl>
                                          <p:spTgt spid="77"/>
                                        </p:tgtEl>
                                        <p:attrNameLst>
                                          <p:attrName>style.visibility</p:attrName>
                                        </p:attrNameLst>
                                      </p:cBhvr>
                                      <p:to>
                                        <p:strVal val="visible"/>
                                      </p:to>
                                    </p:set>
                                    <p:anim calcmode="lin" valueType="num">
                                      <p:cBhvr>
                                        <p:cTn id="82" dur="1000" fill="hold"/>
                                        <p:tgtEl>
                                          <p:spTgt spid="77"/>
                                        </p:tgtEl>
                                        <p:attrNameLst>
                                          <p:attrName>ppt_w</p:attrName>
                                        </p:attrNameLst>
                                      </p:cBhvr>
                                      <p:tavLst>
                                        <p:tav tm="0">
                                          <p:val>
                                            <p:fltVal val="0"/>
                                          </p:val>
                                        </p:tav>
                                        <p:tav tm="100000">
                                          <p:val>
                                            <p:strVal val="#ppt_w"/>
                                          </p:val>
                                        </p:tav>
                                      </p:tavLst>
                                    </p:anim>
                                    <p:anim calcmode="lin" valueType="num">
                                      <p:cBhvr>
                                        <p:cTn id="83" dur="1000" fill="hold"/>
                                        <p:tgtEl>
                                          <p:spTgt spid="77"/>
                                        </p:tgtEl>
                                        <p:attrNameLst>
                                          <p:attrName>ppt_h</p:attrName>
                                        </p:attrNameLst>
                                      </p:cBhvr>
                                      <p:tavLst>
                                        <p:tav tm="0">
                                          <p:val>
                                            <p:fltVal val="0"/>
                                          </p:val>
                                        </p:tav>
                                        <p:tav tm="100000">
                                          <p:val>
                                            <p:strVal val="#ppt_h"/>
                                          </p:val>
                                        </p:tav>
                                      </p:tavLst>
                                    </p:anim>
                                    <p:anim calcmode="lin" valueType="num">
                                      <p:cBhvr>
                                        <p:cTn id="84" dur="1000" fill="hold"/>
                                        <p:tgtEl>
                                          <p:spTgt spid="77"/>
                                        </p:tgtEl>
                                        <p:attrNameLst>
                                          <p:attrName>style.rotation</p:attrName>
                                        </p:attrNameLst>
                                      </p:cBhvr>
                                      <p:tavLst>
                                        <p:tav tm="0">
                                          <p:val>
                                            <p:fltVal val="90"/>
                                          </p:val>
                                        </p:tav>
                                        <p:tav tm="100000">
                                          <p:val>
                                            <p:fltVal val="0"/>
                                          </p:val>
                                        </p:tav>
                                      </p:tavLst>
                                    </p:anim>
                                    <p:animEffect transition="in" filter="fade">
                                      <p:cBhvr>
                                        <p:cTn id="85" dur="1000"/>
                                        <p:tgtEl>
                                          <p:spTgt spid="77"/>
                                        </p:tgtEl>
                                      </p:cBhvr>
                                    </p:animEffect>
                                  </p:childTnLst>
                                </p:cTn>
                              </p:par>
                            </p:childTnLst>
                          </p:cTn>
                        </p:par>
                        <p:par>
                          <p:cTn id="86" fill="hold">
                            <p:stCondLst>
                              <p:cond delay="8900"/>
                            </p:stCondLst>
                            <p:childTnLst>
                              <p:par>
                                <p:cTn id="87" presetID="2" presetClass="entr" presetSubtype="4" fill="hold" nodeType="afterEffect">
                                  <p:stCondLst>
                                    <p:cond delay="0"/>
                                  </p:stCondLst>
                                  <p:childTnLst>
                                    <p:set>
                                      <p:cBhvr>
                                        <p:cTn id="88" dur="1" fill="hold">
                                          <p:stCondLst>
                                            <p:cond delay="0"/>
                                          </p:stCondLst>
                                        </p:cTn>
                                        <p:tgtEl>
                                          <p:spTgt spid="78"/>
                                        </p:tgtEl>
                                        <p:attrNameLst>
                                          <p:attrName>style.visibility</p:attrName>
                                        </p:attrNameLst>
                                      </p:cBhvr>
                                      <p:to>
                                        <p:strVal val="visible"/>
                                      </p:to>
                                    </p:set>
                                    <p:anim calcmode="lin" valueType="num">
                                      <p:cBhvr additive="base">
                                        <p:cTn id="89" dur="500" fill="hold"/>
                                        <p:tgtEl>
                                          <p:spTgt spid="78"/>
                                        </p:tgtEl>
                                        <p:attrNameLst>
                                          <p:attrName>ppt_x</p:attrName>
                                        </p:attrNameLst>
                                      </p:cBhvr>
                                      <p:tavLst>
                                        <p:tav tm="0">
                                          <p:val>
                                            <p:strVal val="#ppt_x"/>
                                          </p:val>
                                        </p:tav>
                                        <p:tav tm="100000">
                                          <p:val>
                                            <p:strVal val="#ppt_x"/>
                                          </p:val>
                                        </p:tav>
                                      </p:tavLst>
                                    </p:anim>
                                    <p:anim calcmode="lin" valueType="num">
                                      <p:cBhvr additive="base">
                                        <p:cTn id="90" dur="500" fill="hold"/>
                                        <p:tgtEl>
                                          <p:spTgt spid="78"/>
                                        </p:tgtEl>
                                        <p:attrNameLst>
                                          <p:attrName>ppt_y</p:attrName>
                                        </p:attrNameLst>
                                      </p:cBhvr>
                                      <p:tavLst>
                                        <p:tav tm="0">
                                          <p:val>
                                            <p:strVal val="1+#ppt_h/2"/>
                                          </p:val>
                                        </p:tav>
                                        <p:tav tm="100000">
                                          <p:val>
                                            <p:strVal val="#ppt_y"/>
                                          </p:val>
                                        </p:tav>
                                      </p:tavLst>
                                    </p:anim>
                                  </p:childTnLst>
                                </p:cTn>
                              </p:par>
                            </p:childTnLst>
                          </p:cTn>
                        </p:par>
                        <p:par>
                          <p:cTn id="91" fill="hold">
                            <p:stCondLst>
                              <p:cond delay="9400"/>
                            </p:stCondLst>
                            <p:childTnLst>
                              <p:par>
                                <p:cTn id="92" presetID="53" presetClass="entr" presetSubtype="16" fill="hold" nodeType="afterEffect">
                                  <p:stCondLst>
                                    <p:cond delay="0"/>
                                  </p:stCondLst>
                                  <p:childTnLst>
                                    <p:set>
                                      <p:cBhvr>
                                        <p:cTn id="93" dur="1" fill="hold">
                                          <p:stCondLst>
                                            <p:cond delay="0"/>
                                          </p:stCondLst>
                                        </p:cTn>
                                        <p:tgtEl>
                                          <p:spTgt spid="81"/>
                                        </p:tgtEl>
                                        <p:attrNameLst>
                                          <p:attrName>style.visibility</p:attrName>
                                        </p:attrNameLst>
                                      </p:cBhvr>
                                      <p:to>
                                        <p:strVal val="visible"/>
                                      </p:to>
                                    </p:set>
                                    <p:anim calcmode="lin" valueType="num">
                                      <p:cBhvr>
                                        <p:cTn id="94" dur="500" fill="hold"/>
                                        <p:tgtEl>
                                          <p:spTgt spid="81"/>
                                        </p:tgtEl>
                                        <p:attrNameLst>
                                          <p:attrName>ppt_w</p:attrName>
                                        </p:attrNameLst>
                                      </p:cBhvr>
                                      <p:tavLst>
                                        <p:tav tm="0">
                                          <p:val>
                                            <p:fltVal val="0"/>
                                          </p:val>
                                        </p:tav>
                                        <p:tav tm="100000">
                                          <p:val>
                                            <p:strVal val="#ppt_w"/>
                                          </p:val>
                                        </p:tav>
                                      </p:tavLst>
                                    </p:anim>
                                    <p:anim calcmode="lin" valueType="num">
                                      <p:cBhvr>
                                        <p:cTn id="95" dur="500" fill="hold"/>
                                        <p:tgtEl>
                                          <p:spTgt spid="81"/>
                                        </p:tgtEl>
                                        <p:attrNameLst>
                                          <p:attrName>ppt_h</p:attrName>
                                        </p:attrNameLst>
                                      </p:cBhvr>
                                      <p:tavLst>
                                        <p:tav tm="0">
                                          <p:val>
                                            <p:fltVal val="0"/>
                                          </p:val>
                                        </p:tav>
                                        <p:tav tm="100000">
                                          <p:val>
                                            <p:strVal val="#ppt_h"/>
                                          </p:val>
                                        </p:tav>
                                      </p:tavLst>
                                    </p:anim>
                                    <p:animEffect transition="in" filter="fade">
                                      <p:cBhvr>
                                        <p:cTn id="96" dur="500"/>
                                        <p:tgtEl>
                                          <p:spTgt spid="81"/>
                                        </p:tgtEl>
                                      </p:cBhvr>
                                    </p:animEffect>
                                  </p:childTnLst>
                                </p:cTn>
                              </p:par>
                            </p:childTnLst>
                          </p:cTn>
                        </p:par>
                        <p:par>
                          <p:cTn id="97" fill="hold">
                            <p:stCondLst>
                              <p:cond delay="9900"/>
                            </p:stCondLst>
                            <p:childTnLst>
                              <p:par>
                                <p:cTn id="98" presetID="31" presetClass="entr" presetSubtype="0" fill="hold" grpId="0" nodeType="afterEffect">
                                  <p:stCondLst>
                                    <p:cond delay="0"/>
                                  </p:stCondLst>
                                  <p:childTnLst>
                                    <p:set>
                                      <p:cBhvr>
                                        <p:cTn id="99" dur="1" fill="hold">
                                          <p:stCondLst>
                                            <p:cond delay="0"/>
                                          </p:stCondLst>
                                        </p:cTn>
                                        <p:tgtEl>
                                          <p:spTgt spid="88"/>
                                        </p:tgtEl>
                                        <p:attrNameLst>
                                          <p:attrName>style.visibility</p:attrName>
                                        </p:attrNameLst>
                                      </p:cBhvr>
                                      <p:to>
                                        <p:strVal val="visible"/>
                                      </p:to>
                                    </p:set>
                                    <p:anim calcmode="lin" valueType="num">
                                      <p:cBhvr>
                                        <p:cTn id="100" dur="1000" fill="hold"/>
                                        <p:tgtEl>
                                          <p:spTgt spid="88"/>
                                        </p:tgtEl>
                                        <p:attrNameLst>
                                          <p:attrName>ppt_w</p:attrName>
                                        </p:attrNameLst>
                                      </p:cBhvr>
                                      <p:tavLst>
                                        <p:tav tm="0">
                                          <p:val>
                                            <p:fltVal val="0"/>
                                          </p:val>
                                        </p:tav>
                                        <p:tav tm="100000">
                                          <p:val>
                                            <p:strVal val="#ppt_w"/>
                                          </p:val>
                                        </p:tav>
                                      </p:tavLst>
                                    </p:anim>
                                    <p:anim calcmode="lin" valueType="num">
                                      <p:cBhvr>
                                        <p:cTn id="101" dur="1000" fill="hold"/>
                                        <p:tgtEl>
                                          <p:spTgt spid="88"/>
                                        </p:tgtEl>
                                        <p:attrNameLst>
                                          <p:attrName>ppt_h</p:attrName>
                                        </p:attrNameLst>
                                      </p:cBhvr>
                                      <p:tavLst>
                                        <p:tav tm="0">
                                          <p:val>
                                            <p:fltVal val="0"/>
                                          </p:val>
                                        </p:tav>
                                        <p:tav tm="100000">
                                          <p:val>
                                            <p:strVal val="#ppt_h"/>
                                          </p:val>
                                        </p:tav>
                                      </p:tavLst>
                                    </p:anim>
                                    <p:anim calcmode="lin" valueType="num">
                                      <p:cBhvr>
                                        <p:cTn id="102" dur="1000" fill="hold"/>
                                        <p:tgtEl>
                                          <p:spTgt spid="88"/>
                                        </p:tgtEl>
                                        <p:attrNameLst>
                                          <p:attrName>style.rotation</p:attrName>
                                        </p:attrNameLst>
                                      </p:cBhvr>
                                      <p:tavLst>
                                        <p:tav tm="0">
                                          <p:val>
                                            <p:fltVal val="90"/>
                                          </p:val>
                                        </p:tav>
                                        <p:tav tm="100000">
                                          <p:val>
                                            <p:fltVal val="0"/>
                                          </p:val>
                                        </p:tav>
                                      </p:tavLst>
                                    </p:anim>
                                    <p:animEffect transition="in" filter="fade">
                                      <p:cBhvr>
                                        <p:cTn id="103" dur="1000"/>
                                        <p:tgtEl>
                                          <p:spTgt spid="88"/>
                                        </p:tgtEl>
                                      </p:cBhvr>
                                    </p:animEffect>
                                  </p:childTnLst>
                                </p:cTn>
                              </p:par>
                            </p:childTnLst>
                          </p:cTn>
                        </p:par>
                        <p:par>
                          <p:cTn id="104" fill="hold">
                            <p:stCondLst>
                              <p:cond delay="10900"/>
                            </p:stCondLst>
                            <p:childTnLst>
                              <p:par>
                                <p:cTn id="105" presetID="2" presetClass="entr" presetSubtype="4" fill="hold" nodeType="afterEffect">
                                  <p:stCondLst>
                                    <p:cond delay="0"/>
                                  </p:stCondLst>
                                  <p:childTnLst>
                                    <p:set>
                                      <p:cBhvr>
                                        <p:cTn id="106" dur="1" fill="hold">
                                          <p:stCondLst>
                                            <p:cond delay="0"/>
                                          </p:stCondLst>
                                        </p:cTn>
                                        <p:tgtEl>
                                          <p:spTgt spid="89"/>
                                        </p:tgtEl>
                                        <p:attrNameLst>
                                          <p:attrName>style.visibility</p:attrName>
                                        </p:attrNameLst>
                                      </p:cBhvr>
                                      <p:to>
                                        <p:strVal val="visible"/>
                                      </p:to>
                                    </p:set>
                                    <p:anim calcmode="lin" valueType="num">
                                      <p:cBhvr additive="base">
                                        <p:cTn id="107" dur="500" fill="hold"/>
                                        <p:tgtEl>
                                          <p:spTgt spid="89"/>
                                        </p:tgtEl>
                                        <p:attrNameLst>
                                          <p:attrName>ppt_x</p:attrName>
                                        </p:attrNameLst>
                                      </p:cBhvr>
                                      <p:tavLst>
                                        <p:tav tm="0">
                                          <p:val>
                                            <p:strVal val="#ppt_x"/>
                                          </p:val>
                                        </p:tav>
                                        <p:tav tm="100000">
                                          <p:val>
                                            <p:strVal val="#ppt_x"/>
                                          </p:val>
                                        </p:tav>
                                      </p:tavLst>
                                    </p:anim>
                                    <p:anim calcmode="lin" valueType="num">
                                      <p:cBhvr additive="base">
                                        <p:cTn id="108" dur="500" fill="hold"/>
                                        <p:tgtEl>
                                          <p:spTgt spid="89"/>
                                        </p:tgtEl>
                                        <p:attrNameLst>
                                          <p:attrName>ppt_y</p:attrName>
                                        </p:attrNameLst>
                                      </p:cBhvr>
                                      <p:tavLst>
                                        <p:tav tm="0">
                                          <p:val>
                                            <p:strVal val="1+#ppt_h/2"/>
                                          </p:val>
                                        </p:tav>
                                        <p:tav tm="100000">
                                          <p:val>
                                            <p:strVal val="#ppt_y"/>
                                          </p:val>
                                        </p:tav>
                                      </p:tavLst>
                                    </p:anim>
                                  </p:childTnLst>
                                </p:cTn>
                              </p:par>
                            </p:childTnLst>
                          </p:cTn>
                        </p:par>
                        <p:par>
                          <p:cTn id="109" fill="hold">
                            <p:stCondLst>
                              <p:cond delay="11400"/>
                            </p:stCondLst>
                            <p:childTnLst>
                              <p:par>
                                <p:cTn id="110" presetID="2" presetClass="entr" presetSubtype="2" fill="hold" grpId="0" nodeType="afterEffect">
                                  <p:stCondLst>
                                    <p:cond delay="0"/>
                                  </p:stCondLst>
                                  <p:childTnLst>
                                    <p:set>
                                      <p:cBhvr>
                                        <p:cTn id="111" dur="1" fill="hold">
                                          <p:stCondLst>
                                            <p:cond delay="0"/>
                                          </p:stCondLst>
                                        </p:cTn>
                                        <p:tgtEl>
                                          <p:spTgt spid="93"/>
                                        </p:tgtEl>
                                        <p:attrNameLst>
                                          <p:attrName>style.visibility</p:attrName>
                                        </p:attrNameLst>
                                      </p:cBhvr>
                                      <p:to>
                                        <p:strVal val="visible"/>
                                      </p:to>
                                    </p:set>
                                    <p:anim calcmode="lin" valueType="num">
                                      <p:cBhvr additive="base">
                                        <p:cTn id="112" dur="300" fill="hold"/>
                                        <p:tgtEl>
                                          <p:spTgt spid="93"/>
                                        </p:tgtEl>
                                        <p:attrNameLst>
                                          <p:attrName>ppt_x</p:attrName>
                                        </p:attrNameLst>
                                      </p:cBhvr>
                                      <p:tavLst>
                                        <p:tav tm="0">
                                          <p:val>
                                            <p:strVal val="1+#ppt_w/2"/>
                                          </p:val>
                                        </p:tav>
                                        <p:tav tm="100000">
                                          <p:val>
                                            <p:strVal val="#ppt_x"/>
                                          </p:val>
                                        </p:tav>
                                      </p:tavLst>
                                    </p:anim>
                                    <p:anim calcmode="lin" valueType="num">
                                      <p:cBhvr additive="base">
                                        <p:cTn id="113" dur="300" fill="hold"/>
                                        <p:tgtEl>
                                          <p:spTgt spid="93"/>
                                        </p:tgtEl>
                                        <p:attrNameLst>
                                          <p:attrName>ppt_y</p:attrName>
                                        </p:attrNameLst>
                                      </p:cBhvr>
                                      <p:tavLst>
                                        <p:tav tm="0">
                                          <p:val>
                                            <p:strVal val="#ppt_y"/>
                                          </p:val>
                                        </p:tav>
                                        <p:tav tm="100000">
                                          <p:val>
                                            <p:strVal val="#ppt_y"/>
                                          </p:val>
                                        </p:tav>
                                      </p:tavLst>
                                    </p:anim>
                                  </p:childTnLst>
                                </p:cTn>
                              </p:par>
                            </p:childTnLst>
                          </p:cTn>
                        </p:par>
                        <p:par>
                          <p:cTn id="114" fill="hold">
                            <p:stCondLst>
                              <p:cond delay="11700"/>
                            </p:stCondLst>
                            <p:childTnLst>
                              <p:par>
                                <p:cTn id="115" presetID="2" presetClass="entr" presetSubtype="2" fill="hold" grpId="0" nodeType="afterEffect">
                                  <p:stCondLst>
                                    <p:cond delay="0"/>
                                  </p:stCondLst>
                                  <p:childTnLst>
                                    <p:set>
                                      <p:cBhvr>
                                        <p:cTn id="116" dur="1" fill="hold">
                                          <p:stCondLst>
                                            <p:cond delay="0"/>
                                          </p:stCondLst>
                                        </p:cTn>
                                        <p:tgtEl>
                                          <p:spTgt spid="92"/>
                                        </p:tgtEl>
                                        <p:attrNameLst>
                                          <p:attrName>style.visibility</p:attrName>
                                        </p:attrNameLst>
                                      </p:cBhvr>
                                      <p:to>
                                        <p:strVal val="visible"/>
                                      </p:to>
                                    </p:set>
                                    <p:anim calcmode="lin" valueType="num">
                                      <p:cBhvr additive="base">
                                        <p:cTn id="117" dur="300" fill="hold"/>
                                        <p:tgtEl>
                                          <p:spTgt spid="92"/>
                                        </p:tgtEl>
                                        <p:attrNameLst>
                                          <p:attrName>ppt_x</p:attrName>
                                        </p:attrNameLst>
                                      </p:cBhvr>
                                      <p:tavLst>
                                        <p:tav tm="0">
                                          <p:val>
                                            <p:strVal val="1+#ppt_w/2"/>
                                          </p:val>
                                        </p:tav>
                                        <p:tav tm="100000">
                                          <p:val>
                                            <p:strVal val="#ppt_x"/>
                                          </p:val>
                                        </p:tav>
                                      </p:tavLst>
                                    </p:anim>
                                    <p:anim calcmode="lin" valueType="num">
                                      <p:cBhvr additive="base">
                                        <p:cTn id="118" dur="300" fill="hold"/>
                                        <p:tgtEl>
                                          <p:spTgt spid="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54" grpId="0"/>
      <p:bldP spid="55" grpId="0"/>
      <p:bldP spid="57" grpId="0"/>
      <p:bldP spid="58" grpId="0"/>
      <p:bldP spid="66" grpId="0"/>
      <p:bldP spid="77" grpId="0"/>
      <p:bldP spid="88" grpId="0"/>
      <p:bldP spid="92" grpId="0"/>
      <p:bldP spid="9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业绩报表</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46" name="组合 45"/>
          <p:cNvGrpSpPr/>
          <p:nvPr/>
        </p:nvGrpSpPr>
        <p:grpSpPr>
          <a:xfrm>
            <a:off x="5816600" y="1622276"/>
            <a:ext cx="558800" cy="3390900"/>
            <a:chOff x="5816600" y="1911350"/>
            <a:chExt cx="558800" cy="3390900"/>
          </a:xfrm>
        </p:grpSpPr>
        <p:sp>
          <p:nvSpPr>
            <p:cNvPr id="47" name="椭圆 46"/>
            <p:cNvSpPr/>
            <p:nvPr/>
          </p:nvSpPr>
          <p:spPr>
            <a:xfrm>
              <a:off x="5816600" y="3327400"/>
              <a:ext cx="558800" cy="5588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p:nvCxnSpPr>
          <p:spPr>
            <a:xfrm flipV="1">
              <a:off x="6096000" y="1911350"/>
              <a:ext cx="0" cy="1416050"/>
            </a:xfrm>
            <a:prstGeom prst="line">
              <a:avLst/>
            </a:pr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6096000" y="3886200"/>
              <a:ext cx="0" cy="1416050"/>
            </a:xfrm>
            <a:prstGeom prst="line">
              <a:avLst/>
            </a:pr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cxnSp>
      </p:grpSp>
      <p:sp>
        <p:nvSpPr>
          <p:cNvPr id="50" name="文本框 14"/>
          <p:cNvSpPr txBox="1"/>
          <p:nvPr/>
        </p:nvSpPr>
        <p:spPr bwMode="auto">
          <a:xfrm>
            <a:off x="5858030" y="3133060"/>
            <a:ext cx="475940" cy="369332"/>
          </a:xfrm>
          <a:prstGeom prst="rect">
            <a:avLst/>
          </a:prstGeom>
          <a:noFill/>
        </p:spPr>
        <p:txBody>
          <a:bodyPr wrap="square">
            <a:spAutoFit/>
          </a:bodyPr>
          <a:lstStyle/>
          <a:p>
            <a:pPr algn="ctr">
              <a:defRPr/>
            </a:pPr>
            <a:r>
              <a:rPr lang="en-US" altLang="zh-CN" dirty="0" smtClean="0">
                <a:solidFill>
                  <a:srgbClr val="0070C0"/>
                </a:solidFill>
                <a:latin typeface="微软雅黑" panose="020B0503020204020204" pitchFamily="34" charset="-122"/>
                <a:ea typeface="微软雅黑" panose="020B0503020204020204" pitchFamily="34" charset="-122"/>
              </a:rPr>
              <a:t>VS</a:t>
            </a:r>
            <a:endParaRPr lang="zh-CN" altLang="en-US" dirty="0">
              <a:solidFill>
                <a:srgbClr val="0070C0"/>
              </a:solidFill>
              <a:latin typeface="微软雅黑" panose="020B0503020204020204" pitchFamily="34" charset="-122"/>
              <a:ea typeface="微软雅黑" panose="020B0503020204020204" pitchFamily="34" charset="-122"/>
            </a:endParaRPr>
          </a:p>
        </p:txBody>
      </p:sp>
      <p:graphicFrame>
        <p:nvGraphicFramePr>
          <p:cNvPr id="51" name="图表 50"/>
          <p:cNvGraphicFramePr/>
          <p:nvPr>
            <p:extLst>
              <p:ext uri="{D42A27DB-BD31-4B8C-83A1-F6EECF244321}">
                <p14:modId xmlns:p14="http://schemas.microsoft.com/office/powerpoint/2010/main" val="2387545165"/>
              </p:ext>
            </p:extLst>
          </p:nvPr>
        </p:nvGraphicFramePr>
        <p:xfrm>
          <a:off x="1483706" y="2380067"/>
          <a:ext cx="3814389" cy="2058436"/>
        </p:xfrm>
        <a:graphic>
          <a:graphicData uri="http://schemas.openxmlformats.org/drawingml/2006/chart">
            <c:chart xmlns:c="http://schemas.openxmlformats.org/drawingml/2006/chart" xmlns:r="http://schemas.openxmlformats.org/officeDocument/2006/relationships" r:id="rId5"/>
          </a:graphicData>
        </a:graphic>
      </p:graphicFrame>
      <p:sp>
        <p:nvSpPr>
          <p:cNvPr id="52" name="文本框 17"/>
          <p:cNvSpPr txBox="1"/>
          <p:nvPr/>
        </p:nvSpPr>
        <p:spPr>
          <a:xfrm>
            <a:off x="1692835" y="2412912"/>
            <a:ext cx="884426" cy="230832"/>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（百万元）</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4" name="圆角矩形 93"/>
          <p:cNvSpPr/>
          <p:nvPr/>
        </p:nvSpPr>
        <p:spPr>
          <a:xfrm>
            <a:off x="2447995" y="1590724"/>
            <a:ext cx="1885811" cy="597419"/>
          </a:xfrm>
          <a:prstGeom prst="roundRect">
            <a:avLst>
              <a:gd name="adj" fmla="val 50000"/>
            </a:avLst>
          </a:prstGeom>
          <a:solidFill>
            <a:srgbClr val="F7F7F7"/>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文本框 19"/>
          <p:cNvSpPr txBox="1"/>
          <p:nvPr/>
        </p:nvSpPr>
        <p:spPr>
          <a:xfrm>
            <a:off x="2628928" y="1704767"/>
            <a:ext cx="1523944" cy="369332"/>
          </a:xfrm>
          <a:prstGeom prst="rect">
            <a:avLst/>
          </a:prstGeom>
          <a:noFill/>
        </p:spPr>
        <p:txBody>
          <a:bodyPr wrap="square" rtlCol="0">
            <a:spAutoFit/>
          </a:bodyPr>
          <a:lstStyle/>
          <a:p>
            <a:pPr algn="ctr"/>
            <a:r>
              <a:rPr lang="en-US" altLang="zh-CN" b="1" dirty="0" smtClean="0">
                <a:solidFill>
                  <a:schemeClr val="tx1">
                    <a:lumMod val="50000"/>
                    <a:lumOff val="50000"/>
                  </a:schemeClr>
                </a:solidFill>
                <a:latin typeface="Impact MT Std" pitchFamily="34" charset="0"/>
                <a:ea typeface="微软雅黑" panose="020B0503020204020204" pitchFamily="34" charset="-122"/>
              </a:rPr>
              <a:t>2015</a:t>
            </a:r>
            <a:r>
              <a:rPr lang="zh-CN" altLang="en-US" b="1" dirty="0" smtClean="0">
                <a:solidFill>
                  <a:schemeClr val="tx1">
                    <a:lumMod val="50000"/>
                    <a:lumOff val="50000"/>
                  </a:schemeClr>
                </a:solidFill>
                <a:latin typeface="Impact MT Std" pitchFamily="34" charset="0"/>
                <a:ea typeface="微软雅黑" panose="020B0503020204020204" pitchFamily="34" charset="-122"/>
              </a:rPr>
              <a:t>上半年</a:t>
            </a:r>
            <a:endParaRPr lang="zh-CN" altLang="en-US" b="1" dirty="0">
              <a:solidFill>
                <a:schemeClr val="tx1">
                  <a:lumMod val="50000"/>
                  <a:lumOff val="50000"/>
                </a:schemeClr>
              </a:solidFill>
              <a:latin typeface="Impact MT Std" pitchFamily="34" charset="0"/>
              <a:ea typeface="微软雅黑" panose="020B0503020204020204" pitchFamily="34" charset="-122"/>
            </a:endParaRPr>
          </a:p>
        </p:txBody>
      </p:sp>
      <p:sp>
        <p:nvSpPr>
          <p:cNvPr id="96" name="文本框 26"/>
          <p:cNvSpPr txBox="1"/>
          <p:nvPr/>
        </p:nvSpPr>
        <p:spPr>
          <a:xfrm>
            <a:off x="1413424" y="4450961"/>
            <a:ext cx="3954952" cy="516745"/>
          </a:xfrm>
          <a:prstGeom prst="rect">
            <a:avLst/>
          </a:prstGeom>
          <a:noFill/>
        </p:spPr>
        <p:txBody>
          <a:bodyPr wrap="square" rtlCol="0">
            <a:spAutoFit/>
          </a:bodyPr>
          <a:lstStyle>
            <a:defPPr>
              <a:defRPr lang="zh-CN"/>
            </a:defPPr>
            <a:lvl1pPr algn="ctr">
              <a:lnSpc>
                <a:spcPct val="120000"/>
              </a:lnSpc>
              <a:defRPr sz="1400" spc="100">
                <a:solidFill>
                  <a:prstClr val="black">
                    <a:lumMod val="50000"/>
                    <a:lumOff val="50000"/>
                  </a:prstClr>
                </a:solidFill>
                <a:latin typeface="方正正纤黑简体" panose="02000000000000000000" pitchFamily="2" charset="-122"/>
                <a:ea typeface="方正正纤黑简体" panose="02000000000000000000" pitchFamily="2" charset="-122"/>
              </a:defRPr>
            </a:lvl1p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graphicFrame>
        <p:nvGraphicFramePr>
          <p:cNvPr id="97" name="图表 96"/>
          <p:cNvGraphicFramePr/>
          <p:nvPr>
            <p:extLst>
              <p:ext uri="{D42A27DB-BD31-4B8C-83A1-F6EECF244321}">
                <p14:modId xmlns:p14="http://schemas.microsoft.com/office/powerpoint/2010/main" val="3945932083"/>
              </p:ext>
            </p:extLst>
          </p:nvPr>
        </p:nvGraphicFramePr>
        <p:xfrm>
          <a:off x="6893906" y="2380067"/>
          <a:ext cx="3814389" cy="2058436"/>
        </p:xfrm>
        <a:graphic>
          <a:graphicData uri="http://schemas.openxmlformats.org/drawingml/2006/chart">
            <c:chart xmlns:c="http://schemas.openxmlformats.org/drawingml/2006/chart" xmlns:r="http://schemas.openxmlformats.org/officeDocument/2006/relationships" r:id="rId6"/>
          </a:graphicData>
        </a:graphic>
      </p:graphicFrame>
      <p:sp>
        <p:nvSpPr>
          <p:cNvPr id="98" name="文本框 20"/>
          <p:cNvSpPr txBox="1"/>
          <p:nvPr/>
        </p:nvSpPr>
        <p:spPr>
          <a:xfrm>
            <a:off x="7103035" y="2412912"/>
            <a:ext cx="884426" cy="230832"/>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（百万元）</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9" name="圆角矩形 98"/>
          <p:cNvSpPr/>
          <p:nvPr/>
        </p:nvSpPr>
        <p:spPr>
          <a:xfrm>
            <a:off x="7858195" y="1590724"/>
            <a:ext cx="1885811" cy="597419"/>
          </a:xfrm>
          <a:prstGeom prst="roundRect">
            <a:avLst>
              <a:gd name="adj" fmla="val 50000"/>
            </a:avLst>
          </a:prstGeom>
          <a:solidFill>
            <a:srgbClr val="F7F7F7"/>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25"/>
          <p:cNvSpPr txBox="1"/>
          <p:nvPr/>
        </p:nvSpPr>
        <p:spPr>
          <a:xfrm>
            <a:off x="8039128" y="1704767"/>
            <a:ext cx="1523944" cy="369332"/>
          </a:xfrm>
          <a:prstGeom prst="rect">
            <a:avLst/>
          </a:prstGeom>
          <a:noFill/>
        </p:spPr>
        <p:txBody>
          <a:bodyPr wrap="square" rtlCol="0">
            <a:spAutoFit/>
          </a:bodyPr>
          <a:lstStyle/>
          <a:p>
            <a:pPr algn="ctr"/>
            <a:r>
              <a:rPr lang="en-US" altLang="zh-CN" b="1" dirty="0" smtClean="0">
                <a:solidFill>
                  <a:srgbClr val="0070C0"/>
                </a:solidFill>
                <a:latin typeface="Impact MT Std" pitchFamily="34" charset="0"/>
                <a:ea typeface="微软雅黑" panose="020B0503020204020204" pitchFamily="34" charset="-122"/>
              </a:rPr>
              <a:t>2015</a:t>
            </a:r>
            <a:r>
              <a:rPr lang="zh-CN" altLang="en-US" b="1" dirty="0">
                <a:solidFill>
                  <a:srgbClr val="0070C0"/>
                </a:solidFill>
                <a:latin typeface="Impact MT Std" pitchFamily="34" charset="0"/>
                <a:ea typeface="微软雅黑" panose="020B0503020204020204" pitchFamily="34" charset="-122"/>
              </a:rPr>
              <a:t>下</a:t>
            </a:r>
            <a:r>
              <a:rPr lang="zh-CN" altLang="en-US" b="1" dirty="0" smtClean="0">
                <a:solidFill>
                  <a:srgbClr val="0070C0"/>
                </a:solidFill>
                <a:latin typeface="Impact MT Std" pitchFamily="34" charset="0"/>
                <a:ea typeface="微软雅黑" panose="020B0503020204020204" pitchFamily="34" charset="-122"/>
              </a:rPr>
              <a:t>半年</a:t>
            </a:r>
            <a:endParaRPr lang="zh-CN" altLang="en-US" b="1" dirty="0">
              <a:solidFill>
                <a:srgbClr val="0070C0"/>
              </a:solidFill>
              <a:latin typeface="Impact MT Std" pitchFamily="34" charset="0"/>
              <a:ea typeface="微软雅黑" panose="020B0503020204020204" pitchFamily="34" charset="-122"/>
            </a:endParaRPr>
          </a:p>
        </p:txBody>
      </p:sp>
      <p:sp>
        <p:nvSpPr>
          <p:cNvPr id="101" name="文本框 27"/>
          <p:cNvSpPr txBox="1"/>
          <p:nvPr/>
        </p:nvSpPr>
        <p:spPr>
          <a:xfrm>
            <a:off x="6823624" y="4450961"/>
            <a:ext cx="3954952" cy="516745"/>
          </a:xfrm>
          <a:prstGeom prst="rect">
            <a:avLst/>
          </a:prstGeom>
          <a:noFill/>
        </p:spPr>
        <p:txBody>
          <a:bodyPr wrap="square" rtlCol="0">
            <a:spAutoFit/>
          </a:bodyPr>
          <a:lstStyle>
            <a:defPPr>
              <a:defRPr lang="zh-CN"/>
            </a:defPPr>
            <a:lvl1pPr algn="ctr">
              <a:lnSpc>
                <a:spcPct val="120000"/>
              </a:lnSpc>
              <a:defRPr sz="1400" spc="100">
                <a:solidFill>
                  <a:prstClr val="black">
                    <a:lumMod val="50000"/>
                    <a:lumOff val="50000"/>
                  </a:prstClr>
                </a:solidFill>
                <a:latin typeface="方正正纤黑简体" panose="02000000000000000000" pitchFamily="2" charset="-122"/>
                <a:ea typeface="方正正纤黑简体" panose="02000000000000000000" pitchFamily="2" charset="-122"/>
              </a:defRPr>
            </a:lvl1p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sp>
        <p:nvSpPr>
          <p:cNvPr id="102" name="TextBox 101"/>
          <p:cNvSpPr txBox="1"/>
          <p:nvPr/>
        </p:nvSpPr>
        <p:spPr>
          <a:xfrm>
            <a:off x="1702718" y="5878433"/>
            <a:ext cx="8892188" cy="430887"/>
          </a:xfrm>
          <a:prstGeom prst="rect">
            <a:avLst/>
          </a:prstGeom>
          <a:noFill/>
        </p:spPr>
        <p:txBody>
          <a:bodyPr wrap="square" lIns="0" tIns="0" rIns="0" bIns="0" rtlCol="0">
            <a:spAutoFit/>
          </a:bodyPr>
          <a:lstStyle/>
          <a:p>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03" name="TextBox 102"/>
          <p:cNvSpPr txBox="1"/>
          <p:nvPr/>
        </p:nvSpPr>
        <p:spPr>
          <a:xfrm>
            <a:off x="5046356" y="5443483"/>
            <a:ext cx="2059343" cy="307777"/>
          </a:xfrm>
          <a:prstGeom prst="rect">
            <a:avLst/>
          </a:prstGeom>
          <a:noFill/>
        </p:spPr>
        <p:txBody>
          <a:bodyPr wrap="square" lIns="0" tIns="0" rIns="0" bIns="0" rtlCol="0">
            <a:spAutoFit/>
          </a:bodyPr>
          <a:lstStyle/>
          <a:p>
            <a:r>
              <a:rPr lang="zh-CN" altLang="en-US" sz="2000" b="1" dirty="0" smtClean="0">
                <a:solidFill>
                  <a:srgbClr val="0070C0"/>
                </a:solidFill>
                <a:latin typeface="Impact MT Std" pitchFamily="34" charset="0"/>
                <a:ea typeface="微软雅黑" pitchFamily="34" charset="-122"/>
              </a:rPr>
              <a:t>点击输入标题文本</a:t>
            </a:r>
            <a:endParaRPr lang="zh-CN" altLang="en-US" sz="2000" b="1" dirty="0">
              <a:solidFill>
                <a:srgbClr val="0070C0"/>
              </a:solidFill>
              <a:latin typeface="Impact MT Std" pitchFamily="34" charset="0"/>
              <a:ea typeface="微软雅黑" pitchFamily="34" charset="-122"/>
            </a:endParaRPr>
          </a:p>
        </p:txBody>
      </p:sp>
    </p:spTree>
    <p:extLst>
      <p:ext uri="{BB962C8B-B14F-4D97-AF65-F5344CB8AC3E}">
        <p14:creationId xmlns:p14="http://schemas.microsoft.com/office/powerpoint/2010/main" val="134683684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16" presetClass="entr" presetSubtype="42" fill="hold" nodeType="after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barn(outHorizontal)">
                                          <p:cBhvr>
                                            <p:cTn id="22" dur="500"/>
                                            <p:tgtEl>
                                              <p:spTgt spid="46"/>
                                            </p:tgtEl>
                                          </p:cBhvr>
                                        </p:animEffect>
                                      </p:childTnLst>
                                    </p:cTn>
                                  </p:par>
                                  <p:par>
                                    <p:cTn id="23" presetID="53" presetClass="entr" presetSubtype="16" fill="hold" grpId="0" nodeType="withEffect">
                                      <p:stCondLst>
                                        <p:cond delay="0"/>
                                      </p:stCondLst>
                                      <p:iterate type="lt">
                                        <p:tmPct val="10000"/>
                                      </p:iterate>
                                      <p:childTnLst>
                                        <p:set>
                                          <p:cBhvr>
                                            <p:cTn id="24" dur="1" fill="hold">
                                              <p:stCondLst>
                                                <p:cond delay="0"/>
                                              </p:stCondLst>
                                            </p:cTn>
                                            <p:tgtEl>
                                              <p:spTgt spid="50"/>
                                            </p:tgtEl>
                                            <p:attrNameLst>
                                              <p:attrName>style.visibility</p:attrName>
                                            </p:attrNameLst>
                                          </p:cBhvr>
                                          <p:to>
                                            <p:strVal val="visible"/>
                                          </p:to>
                                        </p:set>
                                        <p:anim calcmode="lin" valueType="num">
                                          <p:cBhvr>
                                            <p:cTn id="25" dur="500" fill="hold"/>
                                            <p:tgtEl>
                                              <p:spTgt spid="50"/>
                                            </p:tgtEl>
                                            <p:attrNameLst>
                                              <p:attrName>ppt_w</p:attrName>
                                            </p:attrNameLst>
                                          </p:cBhvr>
                                          <p:tavLst>
                                            <p:tav tm="0">
                                              <p:val>
                                                <p:fltVal val="0"/>
                                              </p:val>
                                            </p:tav>
                                            <p:tav tm="100000">
                                              <p:val>
                                                <p:strVal val="#ppt_w"/>
                                              </p:val>
                                            </p:tav>
                                          </p:tavLst>
                                        </p:anim>
                                        <p:anim calcmode="lin" valueType="num">
                                          <p:cBhvr>
                                            <p:cTn id="26" dur="500" fill="hold"/>
                                            <p:tgtEl>
                                              <p:spTgt spid="50"/>
                                            </p:tgtEl>
                                            <p:attrNameLst>
                                              <p:attrName>ppt_h</p:attrName>
                                            </p:attrNameLst>
                                          </p:cBhvr>
                                          <p:tavLst>
                                            <p:tav tm="0">
                                              <p:val>
                                                <p:fltVal val="0"/>
                                              </p:val>
                                            </p:tav>
                                            <p:tav tm="100000">
                                              <p:val>
                                                <p:strVal val="#ppt_h"/>
                                              </p:val>
                                            </p:tav>
                                          </p:tavLst>
                                        </p:anim>
                                        <p:animEffect transition="in" filter="fade">
                                          <p:cBhvr>
                                            <p:cTn id="27" dur="500"/>
                                            <p:tgtEl>
                                              <p:spTgt spid="50"/>
                                            </p:tgtEl>
                                          </p:cBhvr>
                                        </p:animEffect>
                                      </p:childTnLst>
                                    </p:cTn>
                                  </p:par>
                                </p:childTnLst>
                              </p:cTn>
                            </p:par>
                            <p:par>
                              <p:cTn id="28" fill="hold">
                                <p:stCondLst>
                                  <p:cond delay="1550"/>
                                </p:stCondLst>
                                <p:childTnLst>
                                  <p:par>
                                    <p:cTn id="29" presetID="2" presetClass="entr" presetSubtype="4" accel="60000" fill="hold" grpId="0" nodeType="afterEffect" p14:presetBounceEnd="40000">
                                      <p:stCondLst>
                                        <p:cond delay="0"/>
                                      </p:stCondLst>
                                      <p:childTnLst>
                                        <p:set>
                                          <p:cBhvr>
                                            <p:cTn id="30" dur="1" fill="hold">
                                              <p:stCondLst>
                                                <p:cond delay="0"/>
                                              </p:stCondLst>
                                            </p:cTn>
                                            <p:tgtEl>
                                              <p:spTgt spid="94"/>
                                            </p:tgtEl>
                                            <p:attrNameLst>
                                              <p:attrName>style.visibility</p:attrName>
                                            </p:attrNameLst>
                                          </p:cBhvr>
                                          <p:to>
                                            <p:strVal val="visible"/>
                                          </p:to>
                                        </p:set>
                                        <p:anim calcmode="lin" valueType="num" p14:bounceEnd="40000">
                                          <p:cBhvr additive="base">
                                            <p:cTn id="31" dur="500" fill="hold"/>
                                            <p:tgtEl>
                                              <p:spTgt spid="94"/>
                                            </p:tgtEl>
                                            <p:attrNameLst>
                                              <p:attrName>ppt_x</p:attrName>
                                            </p:attrNameLst>
                                          </p:cBhvr>
                                          <p:tavLst>
                                            <p:tav tm="0">
                                              <p:val>
                                                <p:strVal val="#ppt_x"/>
                                              </p:val>
                                            </p:tav>
                                            <p:tav tm="100000">
                                              <p:val>
                                                <p:strVal val="#ppt_x"/>
                                              </p:val>
                                            </p:tav>
                                          </p:tavLst>
                                        </p:anim>
                                        <p:anim calcmode="lin" valueType="num" p14:bounceEnd="40000">
                                          <p:cBhvr additive="base">
                                            <p:cTn id="32" dur="500" fill="hold"/>
                                            <p:tgtEl>
                                              <p:spTgt spid="94"/>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0"/>
                                      </p:stCondLst>
                                      <p:iterate type="lt">
                                        <p:tmPct val="10000"/>
                                      </p:iterate>
                                      <p:childTnLst>
                                        <p:set>
                                          <p:cBhvr>
                                            <p:cTn id="34" dur="1" fill="hold">
                                              <p:stCondLst>
                                                <p:cond delay="0"/>
                                              </p:stCondLst>
                                            </p:cTn>
                                            <p:tgtEl>
                                              <p:spTgt spid="95"/>
                                            </p:tgtEl>
                                            <p:attrNameLst>
                                              <p:attrName>style.visibility</p:attrName>
                                            </p:attrNameLst>
                                          </p:cBhvr>
                                          <p:to>
                                            <p:strVal val="visible"/>
                                          </p:to>
                                        </p:set>
                                        <p:anim calcmode="lin" valueType="num">
                                          <p:cBhvr>
                                            <p:cTn id="35" dur="500" fill="hold"/>
                                            <p:tgtEl>
                                              <p:spTgt spid="95"/>
                                            </p:tgtEl>
                                            <p:attrNameLst>
                                              <p:attrName>ppt_w</p:attrName>
                                            </p:attrNameLst>
                                          </p:cBhvr>
                                          <p:tavLst>
                                            <p:tav tm="0">
                                              <p:val>
                                                <p:fltVal val="0"/>
                                              </p:val>
                                            </p:tav>
                                            <p:tav tm="100000">
                                              <p:val>
                                                <p:strVal val="#ppt_w"/>
                                              </p:val>
                                            </p:tav>
                                          </p:tavLst>
                                        </p:anim>
                                        <p:anim calcmode="lin" valueType="num">
                                          <p:cBhvr>
                                            <p:cTn id="36" dur="500" fill="hold"/>
                                            <p:tgtEl>
                                              <p:spTgt spid="95"/>
                                            </p:tgtEl>
                                            <p:attrNameLst>
                                              <p:attrName>ppt_h</p:attrName>
                                            </p:attrNameLst>
                                          </p:cBhvr>
                                          <p:tavLst>
                                            <p:tav tm="0">
                                              <p:val>
                                                <p:fltVal val="0"/>
                                              </p:val>
                                            </p:tav>
                                            <p:tav tm="100000">
                                              <p:val>
                                                <p:strVal val="#ppt_h"/>
                                              </p:val>
                                            </p:tav>
                                          </p:tavLst>
                                        </p:anim>
                                        <p:animEffect transition="in" filter="fade">
                                          <p:cBhvr>
                                            <p:cTn id="37" dur="500"/>
                                            <p:tgtEl>
                                              <p:spTgt spid="95"/>
                                            </p:tgtEl>
                                          </p:cBhvr>
                                        </p:animEffect>
                                      </p:childTnLst>
                                    </p:cTn>
                                  </p:par>
                                </p:childTnLst>
                              </p:cTn>
                            </p:par>
                            <p:par>
                              <p:cTn id="38" fill="hold">
                                <p:stCondLst>
                                  <p:cond delay="2350"/>
                                </p:stCondLst>
                                <p:childTnLst>
                                  <p:par>
                                    <p:cTn id="39" presetID="2" presetClass="entr" presetSubtype="4" accel="60000" fill="hold" grpId="0" nodeType="afterEffect" p14:presetBounceEnd="40000">
                                      <p:stCondLst>
                                        <p:cond delay="0"/>
                                      </p:stCondLst>
                                      <p:childTnLst>
                                        <p:set>
                                          <p:cBhvr>
                                            <p:cTn id="40" dur="1" fill="hold">
                                              <p:stCondLst>
                                                <p:cond delay="0"/>
                                              </p:stCondLst>
                                            </p:cTn>
                                            <p:tgtEl>
                                              <p:spTgt spid="99"/>
                                            </p:tgtEl>
                                            <p:attrNameLst>
                                              <p:attrName>style.visibility</p:attrName>
                                            </p:attrNameLst>
                                          </p:cBhvr>
                                          <p:to>
                                            <p:strVal val="visible"/>
                                          </p:to>
                                        </p:set>
                                        <p:anim calcmode="lin" valueType="num" p14:bounceEnd="40000">
                                          <p:cBhvr additive="base">
                                            <p:cTn id="41" dur="500" fill="hold"/>
                                            <p:tgtEl>
                                              <p:spTgt spid="99"/>
                                            </p:tgtEl>
                                            <p:attrNameLst>
                                              <p:attrName>ppt_x</p:attrName>
                                            </p:attrNameLst>
                                          </p:cBhvr>
                                          <p:tavLst>
                                            <p:tav tm="0">
                                              <p:val>
                                                <p:strVal val="#ppt_x"/>
                                              </p:val>
                                            </p:tav>
                                            <p:tav tm="100000">
                                              <p:val>
                                                <p:strVal val="#ppt_x"/>
                                              </p:val>
                                            </p:tav>
                                          </p:tavLst>
                                        </p:anim>
                                        <p:anim calcmode="lin" valueType="num" p14:bounceEnd="40000">
                                          <p:cBhvr additive="base">
                                            <p:cTn id="42" dur="500" fill="hold"/>
                                            <p:tgtEl>
                                              <p:spTgt spid="99"/>
                                            </p:tgtEl>
                                            <p:attrNameLst>
                                              <p:attrName>ppt_y</p:attrName>
                                            </p:attrNameLst>
                                          </p:cBhvr>
                                          <p:tavLst>
                                            <p:tav tm="0">
                                              <p:val>
                                                <p:strVal val="1+#ppt_h/2"/>
                                              </p:val>
                                            </p:tav>
                                            <p:tav tm="100000">
                                              <p:val>
                                                <p:strVal val="#ppt_y"/>
                                              </p:val>
                                            </p:tav>
                                          </p:tavLst>
                                        </p:anim>
                                      </p:childTnLst>
                                    </p:cTn>
                                  </p:par>
                                  <p:par>
                                    <p:cTn id="43" presetID="53" presetClass="entr" presetSubtype="16" fill="hold" grpId="0" nodeType="withEffect">
                                      <p:stCondLst>
                                        <p:cond delay="0"/>
                                      </p:stCondLst>
                                      <p:iterate type="lt">
                                        <p:tmPct val="10000"/>
                                      </p:iterate>
                                      <p:childTnLst>
                                        <p:set>
                                          <p:cBhvr>
                                            <p:cTn id="44" dur="1" fill="hold">
                                              <p:stCondLst>
                                                <p:cond delay="0"/>
                                              </p:stCondLst>
                                            </p:cTn>
                                            <p:tgtEl>
                                              <p:spTgt spid="100"/>
                                            </p:tgtEl>
                                            <p:attrNameLst>
                                              <p:attrName>style.visibility</p:attrName>
                                            </p:attrNameLst>
                                          </p:cBhvr>
                                          <p:to>
                                            <p:strVal val="visible"/>
                                          </p:to>
                                        </p:set>
                                        <p:anim calcmode="lin" valueType="num">
                                          <p:cBhvr>
                                            <p:cTn id="45" dur="500" fill="hold"/>
                                            <p:tgtEl>
                                              <p:spTgt spid="100"/>
                                            </p:tgtEl>
                                            <p:attrNameLst>
                                              <p:attrName>ppt_w</p:attrName>
                                            </p:attrNameLst>
                                          </p:cBhvr>
                                          <p:tavLst>
                                            <p:tav tm="0">
                                              <p:val>
                                                <p:fltVal val="0"/>
                                              </p:val>
                                            </p:tav>
                                            <p:tav tm="100000">
                                              <p:val>
                                                <p:strVal val="#ppt_w"/>
                                              </p:val>
                                            </p:tav>
                                          </p:tavLst>
                                        </p:anim>
                                        <p:anim calcmode="lin" valueType="num">
                                          <p:cBhvr>
                                            <p:cTn id="46" dur="500" fill="hold"/>
                                            <p:tgtEl>
                                              <p:spTgt spid="100"/>
                                            </p:tgtEl>
                                            <p:attrNameLst>
                                              <p:attrName>ppt_h</p:attrName>
                                            </p:attrNameLst>
                                          </p:cBhvr>
                                          <p:tavLst>
                                            <p:tav tm="0">
                                              <p:val>
                                                <p:fltVal val="0"/>
                                              </p:val>
                                            </p:tav>
                                            <p:tav tm="100000">
                                              <p:val>
                                                <p:strVal val="#ppt_h"/>
                                              </p:val>
                                            </p:tav>
                                          </p:tavLst>
                                        </p:anim>
                                        <p:animEffect transition="in" filter="fade">
                                          <p:cBhvr>
                                            <p:cTn id="47" dur="500"/>
                                            <p:tgtEl>
                                              <p:spTgt spid="100"/>
                                            </p:tgtEl>
                                          </p:cBhvr>
                                        </p:animEffect>
                                      </p:childTnLst>
                                    </p:cTn>
                                  </p:par>
                                </p:childTnLst>
                              </p:cTn>
                            </p:par>
                            <p:par>
                              <p:cTn id="48" fill="hold">
                                <p:stCondLst>
                                  <p:cond delay="3150"/>
                                </p:stCondLst>
                                <p:childTnLst>
                                  <p:par>
                                    <p:cTn id="49" presetID="22" presetClass="entr" presetSubtype="4" fill="hold" grpId="0" nodeType="afterEffect">
                                      <p:stCondLst>
                                        <p:cond delay="0"/>
                                      </p:stCondLst>
                                      <p:childTnLst>
                                        <p:set>
                                          <p:cBhvr>
                                            <p:cTn id="50" dur="1" fill="hold">
                                              <p:stCondLst>
                                                <p:cond delay="0"/>
                                              </p:stCondLst>
                                            </p:cTn>
                                            <p:tgtEl>
                                              <p:spTgt spid="51">
                                                <p:graphicEl>
                                                  <a:chart seriesIdx="-3" categoryIdx="-3" bldStep="gridLegend"/>
                                                </p:graphicEl>
                                              </p:spTgt>
                                            </p:tgtEl>
                                            <p:attrNameLst>
                                              <p:attrName>style.visibility</p:attrName>
                                            </p:attrNameLst>
                                          </p:cBhvr>
                                          <p:to>
                                            <p:strVal val="visible"/>
                                          </p:to>
                                        </p:set>
                                        <p:animEffect transition="in" filter="wipe(down)">
                                          <p:cBhvr>
                                            <p:cTn id="51" dur="500"/>
                                            <p:tgtEl>
                                              <p:spTgt spid="51">
                                                <p:graphicEl>
                                                  <a:chart seriesIdx="-3" categoryIdx="-3" bldStep="gridLegend"/>
                                                </p:graphicEl>
                                              </p:spTgt>
                                            </p:tgtEl>
                                          </p:cBhvr>
                                        </p:animEffect>
                                      </p:childTnLst>
                                    </p:cTn>
                                  </p:par>
                                </p:childTnLst>
                              </p:cTn>
                            </p:par>
                            <p:par>
                              <p:cTn id="52" fill="hold">
                                <p:stCondLst>
                                  <p:cond delay="3650"/>
                                </p:stCondLst>
                                <p:childTnLst>
                                  <p:par>
                                    <p:cTn id="53" presetID="53" presetClass="entr" presetSubtype="16" fill="hold" grpId="0" nodeType="after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p:cTn id="55" dur="500" fill="hold"/>
                                            <p:tgtEl>
                                              <p:spTgt spid="52"/>
                                            </p:tgtEl>
                                            <p:attrNameLst>
                                              <p:attrName>ppt_w</p:attrName>
                                            </p:attrNameLst>
                                          </p:cBhvr>
                                          <p:tavLst>
                                            <p:tav tm="0">
                                              <p:val>
                                                <p:fltVal val="0"/>
                                              </p:val>
                                            </p:tav>
                                            <p:tav tm="100000">
                                              <p:val>
                                                <p:strVal val="#ppt_w"/>
                                              </p:val>
                                            </p:tav>
                                          </p:tavLst>
                                        </p:anim>
                                        <p:anim calcmode="lin" valueType="num">
                                          <p:cBhvr>
                                            <p:cTn id="56" dur="500" fill="hold"/>
                                            <p:tgtEl>
                                              <p:spTgt spid="52"/>
                                            </p:tgtEl>
                                            <p:attrNameLst>
                                              <p:attrName>ppt_h</p:attrName>
                                            </p:attrNameLst>
                                          </p:cBhvr>
                                          <p:tavLst>
                                            <p:tav tm="0">
                                              <p:val>
                                                <p:fltVal val="0"/>
                                              </p:val>
                                            </p:tav>
                                            <p:tav tm="100000">
                                              <p:val>
                                                <p:strVal val="#ppt_h"/>
                                              </p:val>
                                            </p:tav>
                                          </p:tavLst>
                                        </p:anim>
                                        <p:animEffect transition="in" filter="fade">
                                          <p:cBhvr>
                                            <p:cTn id="57" dur="500"/>
                                            <p:tgtEl>
                                              <p:spTgt spid="52"/>
                                            </p:tgtEl>
                                          </p:cBhvr>
                                        </p:animEffect>
                                      </p:childTnLst>
                                    </p:cTn>
                                  </p:par>
                                </p:childTnLst>
                              </p:cTn>
                            </p:par>
                            <p:par>
                              <p:cTn id="58" fill="hold">
                                <p:stCondLst>
                                  <p:cond delay="4150"/>
                                </p:stCondLst>
                                <p:childTnLst>
                                  <p:par>
                                    <p:cTn id="59" presetID="22" presetClass="entr" presetSubtype="4" fill="hold" grpId="0" nodeType="afterEffect">
                                      <p:stCondLst>
                                        <p:cond delay="0"/>
                                      </p:stCondLst>
                                      <p:childTnLst>
                                        <p:set>
                                          <p:cBhvr>
                                            <p:cTn id="60" dur="1" fill="hold">
                                              <p:stCondLst>
                                                <p:cond delay="0"/>
                                              </p:stCondLst>
                                            </p:cTn>
                                            <p:tgtEl>
                                              <p:spTgt spid="51">
                                                <p:graphicEl>
                                                  <a:chart seriesIdx="0" categoryIdx="-4" bldStep="series"/>
                                                </p:graphicEl>
                                              </p:spTgt>
                                            </p:tgtEl>
                                            <p:attrNameLst>
                                              <p:attrName>style.visibility</p:attrName>
                                            </p:attrNameLst>
                                          </p:cBhvr>
                                          <p:to>
                                            <p:strVal val="visible"/>
                                          </p:to>
                                        </p:set>
                                        <p:animEffect transition="in" filter="wipe(down)">
                                          <p:cBhvr>
                                            <p:cTn id="61" dur="500"/>
                                            <p:tgtEl>
                                              <p:spTgt spid="51">
                                                <p:graphicEl>
                                                  <a:chart seriesIdx="0" categoryIdx="-4" bldStep="series"/>
                                                </p:graphicEl>
                                              </p:spTgt>
                                            </p:tgtEl>
                                          </p:cBhvr>
                                        </p:animEffect>
                                      </p:childTnLst>
                                    </p:cTn>
                                  </p:par>
                                </p:childTnLst>
                              </p:cTn>
                            </p:par>
                            <p:par>
                              <p:cTn id="62" fill="hold">
                                <p:stCondLst>
                                  <p:cond delay="4650"/>
                                </p:stCondLst>
                                <p:childTnLst>
                                  <p:par>
                                    <p:cTn id="63" presetID="16" presetClass="entr" presetSubtype="37" fill="hold" grpId="0" nodeType="afterEffect">
                                      <p:stCondLst>
                                        <p:cond delay="0"/>
                                      </p:stCondLst>
                                      <p:childTnLst>
                                        <p:set>
                                          <p:cBhvr>
                                            <p:cTn id="64" dur="1" fill="hold">
                                              <p:stCondLst>
                                                <p:cond delay="0"/>
                                              </p:stCondLst>
                                            </p:cTn>
                                            <p:tgtEl>
                                              <p:spTgt spid="96"/>
                                            </p:tgtEl>
                                            <p:attrNameLst>
                                              <p:attrName>style.visibility</p:attrName>
                                            </p:attrNameLst>
                                          </p:cBhvr>
                                          <p:to>
                                            <p:strVal val="visible"/>
                                          </p:to>
                                        </p:set>
                                        <p:animEffect transition="in" filter="barn(outVertical)">
                                          <p:cBhvr>
                                            <p:cTn id="65" dur="500"/>
                                            <p:tgtEl>
                                              <p:spTgt spid="96"/>
                                            </p:tgtEl>
                                          </p:cBhvr>
                                        </p:animEffect>
                                      </p:childTnLst>
                                    </p:cTn>
                                  </p:par>
                                </p:childTnLst>
                              </p:cTn>
                            </p:par>
                            <p:par>
                              <p:cTn id="66" fill="hold">
                                <p:stCondLst>
                                  <p:cond delay="5150"/>
                                </p:stCondLst>
                                <p:childTnLst>
                                  <p:par>
                                    <p:cTn id="67" presetID="22" presetClass="entr" presetSubtype="4" fill="hold" grpId="0" nodeType="afterEffect">
                                      <p:stCondLst>
                                        <p:cond delay="0"/>
                                      </p:stCondLst>
                                      <p:childTnLst>
                                        <p:set>
                                          <p:cBhvr>
                                            <p:cTn id="68" dur="1" fill="hold">
                                              <p:stCondLst>
                                                <p:cond delay="0"/>
                                              </p:stCondLst>
                                            </p:cTn>
                                            <p:tgtEl>
                                              <p:spTgt spid="97">
                                                <p:graphicEl>
                                                  <a:chart seriesIdx="-3" categoryIdx="-3" bldStep="gridLegend"/>
                                                </p:graphicEl>
                                              </p:spTgt>
                                            </p:tgtEl>
                                            <p:attrNameLst>
                                              <p:attrName>style.visibility</p:attrName>
                                            </p:attrNameLst>
                                          </p:cBhvr>
                                          <p:to>
                                            <p:strVal val="visible"/>
                                          </p:to>
                                        </p:set>
                                        <p:animEffect transition="in" filter="wipe(down)">
                                          <p:cBhvr>
                                            <p:cTn id="69" dur="500"/>
                                            <p:tgtEl>
                                              <p:spTgt spid="97">
                                                <p:graphicEl>
                                                  <a:chart seriesIdx="-3" categoryIdx="-3" bldStep="gridLegend"/>
                                                </p:graphicEl>
                                              </p:spTgt>
                                            </p:tgtEl>
                                          </p:cBhvr>
                                        </p:animEffect>
                                      </p:childTnLst>
                                    </p:cTn>
                                  </p:par>
                                </p:childTnLst>
                              </p:cTn>
                            </p:par>
                            <p:par>
                              <p:cTn id="70" fill="hold">
                                <p:stCondLst>
                                  <p:cond delay="5650"/>
                                </p:stCondLst>
                                <p:childTnLst>
                                  <p:par>
                                    <p:cTn id="71" presetID="53" presetClass="entr" presetSubtype="16" fill="hold" grpId="0" nodeType="afterEffect">
                                      <p:stCondLst>
                                        <p:cond delay="0"/>
                                      </p:stCondLst>
                                      <p:childTnLst>
                                        <p:set>
                                          <p:cBhvr>
                                            <p:cTn id="72" dur="1" fill="hold">
                                              <p:stCondLst>
                                                <p:cond delay="0"/>
                                              </p:stCondLst>
                                            </p:cTn>
                                            <p:tgtEl>
                                              <p:spTgt spid="98"/>
                                            </p:tgtEl>
                                            <p:attrNameLst>
                                              <p:attrName>style.visibility</p:attrName>
                                            </p:attrNameLst>
                                          </p:cBhvr>
                                          <p:to>
                                            <p:strVal val="visible"/>
                                          </p:to>
                                        </p:set>
                                        <p:anim calcmode="lin" valueType="num">
                                          <p:cBhvr>
                                            <p:cTn id="73" dur="500" fill="hold"/>
                                            <p:tgtEl>
                                              <p:spTgt spid="98"/>
                                            </p:tgtEl>
                                            <p:attrNameLst>
                                              <p:attrName>ppt_w</p:attrName>
                                            </p:attrNameLst>
                                          </p:cBhvr>
                                          <p:tavLst>
                                            <p:tav tm="0">
                                              <p:val>
                                                <p:fltVal val="0"/>
                                              </p:val>
                                            </p:tav>
                                            <p:tav tm="100000">
                                              <p:val>
                                                <p:strVal val="#ppt_w"/>
                                              </p:val>
                                            </p:tav>
                                          </p:tavLst>
                                        </p:anim>
                                        <p:anim calcmode="lin" valueType="num">
                                          <p:cBhvr>
                                            <p:cTn id="74" dur="500" fill="hold"/>
                                            <p:tgtEl>
                                              <p:spTgt spid="98"/>
                                            </p:tgtEl>
                                            <p:attrNameLst>
                                              <p:attrName>ppt_h</p:attrName>
                                            </p:attrNameLst>
                                          </p:cBhvr>
                                          <p:tavLst>
                                            <p:tav tm="0">
                                              <p:val>
                                                <p:fltVal val="0"/>
                                              </p:val>
                                            </p:tav>
                                            <p:tav tm="100000">
                                              <p:val>
                                                <p:strVal val="#ppt_h"/>
                                              </p:val>
                                            </p:tav>
                                          </p:tavLst>
                                        </p:anim>
                                        <p:animEffect transition="in" filter="fade">
                                          <p:cBhvr>
                                            <p:cTn id="75" dur="500"/>
                                            <p:tgtEl>
                                              <p:spTgt spid="98"/>
                                            </p:tgtEl>
                                          </p:cBhvr>
                                        </p:animEffect>
                                      </p:childTnLst>
                                    </p:cTn>
                                  </p:par>
                                </p:childTnLst>
                              </p:cTn>
                            </p:par>
                            <p:par>
                              <p:cTn id="76" fill="hold">
                                <p:stCondLst>
                                  <p:cond delay="6150"/>
                                </p:stCondLst>
                                <p:childTnLst>
                                  <p:par>
                                    <p:cTn id="77" presetID="22" presetClass="entr" presetSubtype="4" fill="hold" grpId="0" nodeType="afterEffect">
                                      <p:stCondLst>
                                        <p:cond delay="0"/>
                                      </p:stCondLst>
                                      <p:childTnLst>
                                        <p:set>
                                          <p:cBhvr>
                                            <p:cTn id="78" dur="1" fill="hold">
                                              <p:stCondLst>
                                                <p:cond delay="0"/>
                                              </p:stCondLst>
                                            </p:cTn>
                                            <p:tgtEl>
                                              <p:spTgt spid="97">
                                                <p:graphicEl>
                                                  <a:chart seriesIdx="0" categoryIdx="-4" bldStep="series"/>
                                                </p:graphicEl>
                                              </p:spTgt>
                                            </p:tgtEl>
                                            <p:attrNameLst>
                                              <p:attrName>style.visibility</p:attrName>
                                            </p:attrNameLst>
                                          </p:cBhvr>
                                          <p:to>
                                            <p:strVal val="visible"/>
                                          </p:to>
                                        </p:set>
                                        <p:animEffect transition="in" filter="wipe(down)">
                                          <p:cBhvr>
                                            <p:cTn id="79" dur="500"/>
                                            <p:tgtEl>
                                              <p:spTgt spid="97">
                                                <p:graphicEl>
                                                  <a:chart seriesIdx="0" categoryIdx="-4" bldStep="series"/>
                                                </p:graphicEl>
                                              </p:spTgt>
                                            </p:tgtEl>
                                          </p:cBhvr>
                                        </p:animEffect>
                                      </p:childTnLst>
                                    </p:cTn>
                                  </p:par>
                                </p:childTnLst>
                              </p:cTn>
                            </p:par>
                            <p:par>
                              <p:cTn id="80" fill="hold">
                                <p:stCondLst>
                                  <p:cond delay="6650"/>
                                </p:stCondLst>
                                <p:childTnLst>
                                  <p:par>
                                    <p:cTn id="81" presetID="16" presetClass="entr" presetSubtype="37" fill="hold" grpId="0" nodeType="afterEffect">
                                      <p:stCondLst>
                                        <p:cond delay="0"/>
                                      </p:stCondLst>
                                      <p:childTnLst>
                                        <p:set>
                                          <p:cBhvr>
                                            <p:cTn id="82" dur="1" fill="hold">
                                              <p:stCondLst>
                                                <p:cond delay="0"/>
                                              </p:stCondLst>
                                            </p:cTn>
                                            <p:tgtEl>
                                              <p:spTgt spid="101"/>
                                            </p:tgtEl>
                                            <p:attrNameLst>
                                              <p:attrName>style.visibility</p:attrName>
                                            </p:attrNameLst>
                                          </p:cBhvr>
                                          <p:to>
                                            <p:strVal val="visible"/>
                                          </p:to>
                                        </p:set>
                                        <p:animEffect transition="in" filter="barn(outVertical)">
                                          <p:cBhvr>
                                            <p:cTn id="83" dur="500"/>
                                            <p:tgtEl>
                                              <p:spTgt spid="101"/>
                                            </p:tgtEl>
                                          </p:cBhvr>
                                        </p:animEffect>
                                      </p:childTnLst>
                                    </p:cTn>
                                  </p:par>
                                </p:childTnLst>
                              </p:cTn>
                            </p:par>
                            <p:par>
                              <p:cTn id="84" fill="hold">
                                <p:stCondLst>
                                  <p:cond delay="7150"/>
                                </p:stCondLst>
                                <p:childTnLst>
                                  <p:par>
                                    <p:cTn id="85" presetID="2" presetClass="entr" presetSubtype="2" fill="hold" grpId="0" nodeType="afterEffect">
                                      <p:stCondLst>
                                        <p:cond delay="0"/>
                                      </p:stCondLst>
                                      <p:childTnLst>
                                        <p:set>
                                          <p:cBhvr>
                                            <p:cTn id="86" dur="1" fill="hold">
                                              <p:stCondLst>
                                                <p:cond delay="0"/>
                                              </p:stCondLst>
                                            </p:cTn>
                                            <p:tgtEl>
                                              <p:spTgt spid="103"/>
                                            </p:tgtEl>
                                            <p:attrNameLst>
                                              <p:attrName>style.visibility</p:attrName>
                                            </p:attrNameLst>
                                          </p:cBhvr>
                                          <p:to>
                                            <p:strVal val="visible"/>
                                          </p:to>
                                        </p:set>
                                        <p:anim calcmode="lin" valueType="num">
                                          <p:cBhvr additive="base">
                                            <p:cTn id="87" dur="300" fill="hold"/>
                                            <p:tgtEl>
                                              <p:spTgt spid="103"/>
                                            </p:tgtEl>
                                            <p:attrNameLst>
                                              <p:attrName>ppt_x</p:attrName>
                                            </p:attrNameLst>
                                          </p:cBhvr>
                                          <p:tavLst>
                                            <p:tav tm="0">
                                              <p:val>
                                                <p:strVal val="1+#ppt_w/2"/>
                                              </p:val>
                                            </p:tav>
                                            <p:tav tm="100000">
                                              <p:val>
                                                <p:strVal val="#ppt_x"/>
                                              </p:val>
                                            </p:tav>
                                          </p:tavLst>
                                        </p:anim>
                                        <p:anim calcmode="lin" valueType="num">
                                          <p:cBhvr additive="base">
                                            <p:cTn id="88" dur="300" fill="hold"/>
                                            <p:tgtEl>
                                              <p:spTgt spid="103"/>
                                            </p:tgtEl>
                                            <p:attrNameLst>
                                              <p:attrName>ppt_y</p:attrName>
                                            </p:attrNameLst>
                                          </p:cBhvr>
                                          <p:tavLst>
                                            <p:tav tm="0">
                                              <p:val>
                                                <p:strVal val="#ppt_y"/>
                                              </p:val>
                                            </p:tav>
                                            <p:tav tm="100000">
                                              <p:val>
                                                <p:strVal val="#ppt_y"/>
                                              </p:val>
                                            </p:tav>
                                          </p:tavLst>
                                        </p:anim>
                                      </p:childTnLst>
                                    </p:cTn>
                                  </p:par>
                                </p:childTnLst>
                              </p:cTn>
                            </p:par>
                            <p:par>
                              <p:cTn id="89" fill="hold">
                                <p:stCondLst>
                                  <p:cond delay="7450"/>
                                </p:stCondLst>
                                <p:childTnLst>
                                  <p:par>
                                    <p:cTn id="90" presetID="2" presetClass="entr" presetSubtype="2" fill="hold" grpId="0" nodeType="afterEffect">
                                      <p:stCondLst>
                                        <p:cond delay="0"/>
                                      </p:stCondLst>
                                      <p:childTnLst>
                                        <p:set>
                                          <p:cBhvr>
                                            <p:cTn id="91" dur="1" fill="hold">
                                              <p:stCondLst>
                                                <p:cond delay="0"/>
                                              </p:stCondLst>
                                            </p:cTn>
                                            <p:tgtEl>
                                              <p:spTgt spid="102"/>
                                            </p:tgtEl>
                                            <p:attrNameLst>
                                              <p:attrName>style.visibility</p:attrName>
                                            </p:attrNameLst>
                                          </p:cBhvr>
                                          <p:to>
                                            <p:strVal val="visible"/>
                                          </p:to>
                                        </p:set>
                                        <p:anim calcmode="lin" valueType="num">
                                          <p:cBhvr additive="base">
                                            <p:cTn id="92" dur="300" fill="hold"/>
                                            <p:tgtEl>
                                              <p:spTgt spid="102"/>
                                            </p:tgtEl>
                                            <p:attrNameLst>
                                              <p:attrName>ppt_x</p:attrName>
                                            </p:attrNameLst>
                                          </p:cBhvr>
                                          <p:tavLst>
                                            <p:tav tm="0">
                                              <p:val>
                                                <p:strVal val="1+#ppt_w/2"/>
                                              </p:val>
                                            </p:tav>
                                            <p:tav tm="100000">
                                              <p:val>
                                                <p:strVal val="#ppt_x"/>
                                              </p:val>
                                            </p:tav>
                                          </p:tavLst>
                                        </p:anim>
                                        <p:anim calcmode="lin" valueType="num">
                                          <p:cBhvr additive="base">
                                            <p:cTn id="93" dur="300" fill="hold"/>
                                            <p:tgtEl>
                                              <p:spTgt spid="1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50" grpId="0"/>
          <p:bldGraphic spid="51" grpId="0">
            <p:bldSub>
              <a:bldChart bld="series"/>
            </p:bldSub>
          </p:bldGraphic>
          <p:bldP spid="52" grpId="0"/>
          <p:bldP spid="94" grpId="0" animBg="1"/>
          <p:bldP spid="95" grpId="0"/>
          <p:bldP spid="96" grpId="0"/>
          <p:bldGraphic spid="97" grpId="0">
            <p:bldSub>
              <a:bldChart bld="series"/>
            </p:bldSub>
          </p:bldGraphic>
          <p:bldP spid="98" grpId="0"/>
          <p:bldP spid="99" grpId="0" animBg="1"/>
          <p:bldP spid="100" grpId="0"/>
          <p:bldP spid="101" grpId="0"/>
          <p:bldP spid="102" grpId="0"/>
          <p:bldP spid="10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16" presetClass="entr" presetSubtype="42" fill="hold" nodeType="after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barn(outHorizontal)">
                                          <p:cBhvr>
                                            <p:cTn id="22" dur="500"/>
                                            <p:tgtEl>
                                              <p:spTgt spid="46"/>
                                            </p:tgtEl>
                                          </p:cBhvr>
                                        </p:animEffect>
                                      </p:childTnLst>
                                    </p:cTn>
                                  </p:par>
                                  <p:par>
                                    <p:cTn id="23" presetID="53" presetClass="entr" presetSubtype="16" fill="hold" grpId="0" nodeType="withEffect">
                                      <p:stCondLst>
                                        <p:cond delay="0"/>
                                      </p:stCondLst>
                                      <p:iterate type="lt">
                                        <p:tmPct val="10000"/>
                                      </p:iterate>
                                      <p:childTnLst>
                                        <p:set>
                                          <p:cBhvr>
                                            <p:cTn id="24" dur="1" fill="hold">
                                              <p:stCondLst>
                                                <p:cond delay="0"/>
                                              </p:stCondLst>
                                            </p:cTn>
                                            <p:tgtEl>
                                              <p:spTgt spid="50"/>
                                            </p:tgtEl>
                                            <p:attrNameLst>
                                              <p:attrName>style.visibility</p:attrName>
                                            </p:attrNameLst>
                                          </p:cBhvr>
                                          <p:to>
                                            <p:strVal val="visible"/>
                                          </p:to>
                                        </p:set>
                                        <p:anim calcmode="lin" valueType="num">
                                          <p:cBhvr>
                                            <p:cTn id="25" dur="500" fill="hold"/>
                                            <p:tgtEl>
                                              <p:spTgt spid="50"/>
                                            </p:tgtEl>
                                            <p:attrNameLst>
                                              <p:attrName>ppt_w</p:attrName>
                                            </p:attrNameLst>
                                          </p:cBhvr>
                                          <p:tavLst>
                                            <p:tav tm="0">
                                              <p:val>
                                                <p:fltVal val="0"/>
                                              </p:val>
                                            </p:tav>
                                            <p:tav tm="100000">
                                              <p:val>
                                                <p:strVal val="#ppt_w"/>
                                              </p:val>
                                            </p:tav>
                                          </p:tavLst>
                                        </p:anim>
                                        <p:anim calcmode="lin" valueType="num">
                                          <p:cBhvr>
                                            <p:cTn id="26" dur="500" fill="hold"/>
                                            <p:tgtEl>
                                              <p:spTgt spid="50"/>
                                            </p:tgtEl>
                                            <p:attrNameLst>
                                              <p:attrName>ppt_h</p:attrName>
                                            </p:attrNameLst>
                                          </p:cBhvr>
                                          <p:tavLst>
                                            <p:tav tm="0">
                                              <p:val>
                                                <p:fltVal val="0"/>
                                              </p:val>
                                            </p:tav>
                                            <p:tav tm="100000">
                                              <p:val>
                                                <p:strVal val="#ppt_h"/>
                                              </p:val>
                                            </p:tav>
                                          </p:tavLst>
                                        </p:anim>
                                        <p:animEffect transition="in" filter="fade">
                                          <p:cBhvr>
                                            <p:cTn id="27" dur="500"/>
                                            <p:tgtEl>
                                              <p:spTgt spid="50"/>
                                            </p:tgtEl>
                                          </p:cBhvr>
                                        </p:animEffect>
                                      </p:childTnLst>
                                    </p:cTn>
                                  </p:par>
                                </p:childTnLst>
                              </p:cTn>
                            </p:par>
                            <p:par>
                              <p:cTn id="28" fill="hold">
                                <p:stCondLst>
                                  <p:cond delay="1550"/>
                                </p:stCondLst>
                                <p:childTnLst>
                                  <p:par>
                                    <p:cTn id="29" presetID="2" presetClass="entr" presetSubtype="4" accel="60000" fill="hold" grpId="0" nodeType="afterEffect">
                                      <p:stCondLst>
                                        <p:cond delay="0"/>
                                      </p:stCondLst>
                                      <p:childTnLst>
                                        <p:set>
                                          <p:cBhvr>
                                            <p:cTn id="30" dur="1" fill="hold">
                                              <p:stCondLst>
                                                <p:cond delay="0"/>
                                              </p:stCondLst>
                                            </p:cTn>
                                            <p:tgtEl>
                                              <p:spTgt spid="94"/>
                                            </p:tgtEl>
                                            <p:attrNameLst>
                                              <p:attrName>style.visibility</p:attrName>
                                            </p:attrNameLst>
                                          </p:cBhvr>
                                          <p:to>
                                            <p:strVal val="visible"/>
                                          </p:to>
                                        </p:set>
                                        <p:anim calcmode="lin" valueType="num">
                                          <p:cBhvr additive="base">
                                            <p:cTn id="31" dur="500" fill="hold"/>
                                            <p:tgtEl>
                                              <p:spTgt spid="94"/>
                                            </p:tgtEl>
                                            <p:attrNameLst>
                                              <p:attrName>ppt_x</p:attrName>
                                            </p:attrNameLst>
                                          </p:cBhvr>
                                          <p:tavLst>
                                            <p:tav tm="0">
                                              <p:val>
                                                <p:strVal val="#ppt_x"/>
                                              </p:val>
                                            </p:tav>
                                            <p:tav tm="100000">
                                              <p:val>
                                                <p:strVal val="#ppt_x"/>
                                              </p:val>
                                            </p:tav>
                                          </p:tavLst>
                                        </p:anim>
                                        <p:anim calcmode="lin" valueType="num">
                                          <p:cBhvr additive="base">
                                            <p:cTn id="32" dur="500" fill="hold"/>
                                            <p:tgtEl>
                                              <p:spTgt spid="94"/>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0"/>
                                      </p:stCondLst>
                                      <p:iterate type="lt">
                                        <p:tmPct val="10000"/>
                                      </p:iterate>
                                      <p:childTnLst>
                                        <p:set>
                                          <p:cBhvr>
                                            <p:cTn id="34" dur="1" fill="hold">
                                              <p:stCondLst>
                                                <p:cond delay="0"/>
                                              </p:stCondLst>
                                            </p:cTn>
                                            <p:tgtEl>
                                              <p:spTgt spid="95"/>
                                            </p:tgtEl>
                                            <p:attrNameLst>
                                              <p:attrName>style.visibility</p:attrName>
                                            </p:attrNameLst>
                                          </p:cBhvr>
                                          <p:to>
                                            <p:strVal val="visible"/>
                                          </p:to>
                                        </p:set>
                                        <p:anim calcmode="lin" valueType="num">
                                          <p:cBhvr>
                                            <p:cTn id="35" dur="500" fill="hold"/>
                                            <p:tgtEl>
                                              <p:spTgt spid="95"/>
                                            </p:tgtEl>
                                            <p:attrNameLst>
                                              <p:attrName>ppt_w</p:attrName>
                                            </p:attrNameLst>
                                          </p:cBhvr>
                                          <p:tavLst>
                                            <p:tav tm="0">
                                              <p:val>
                                                <p:fltVal val="0"/>
                                              </p:val>
                                            </p:tav>
                                            <p:tav tm="100000">
                                              <p:val>
                                                <p:strVal val="#ppt_w"/>
                                              </p:val>
                                            </p:tav>
                                          </p:tavLst>
                                        </p:anim>
                                        <p:anim calcmode="lin" valueType="num">
                                          <p:cBhvr>
                                            <p:cTn id="36" dur="500" fill="hold"/>
                                            <p:tgtEl>
                                              <p:spTgt spid="95"/>
                                            </p:tgtEl>
                                            <p:attrNameLst>
                                              <p:attrName>ppt_h</p:attrName>
                                            </p:attrNameLst>
                                          </p:cBhvr>
                                          <p:tavLst>
                                            <p:tav tm="0">
                                              <p:val>
                                                <p:fltVal val="0"/>
                                              </p:val>
                                            </p:tav>
                                            <p:tav tm="100000">
                                              <p:val>
                                                <p:strVal val="#ppt_h"/>
                                              </p:val>
                                            </p:tav>
                                          </p:tavLst>
                                        </p:anim>
                                        <p:animEffect transition="in" filter="fade">
                                          <p:cBhvr>
                                            <p:cTn id="37" dur="500"/>
                                            <p:tgtEl>
                                              <p:spTgt spid="95"/>
                                            </p:tgtEl>
                                          </p:cBhvr>
                                        </p:animEffect>
                                      </p:childTnLst>
                                    </p:cTn>
                                  </p:par>
                                </p:childTnLst>
                              </p:cTn>
                            </p:par>
                            <p:par>
                              <p:cTn id="38" fill="hold">
                                <p:stCondLst>
                                  <p:cond delay="2350"/>
                                </p:stCondLst>
                                <p:childTnLst>
                                  <p:par>
                                    <p:cTn id="39" presetID="2" presetClass="entr" presetSubtype="4" accel="60000" fill="hold" grpId="0" nodeType="afterEffect">
                                      <p:stCondLst>
                                        <p:cond delay="0"/>
                                      </p:stCondLst>
                                      <p:childTnLst>
                                        <p:set>
                                          <p:cBhvr>
                                            <p:cTn id="40" dur="1" fill="hold">
                                              <p:stCondLst>
                                                <p:cond delay="0"/>
                                              </p:stCondLst>
                                            </p:cTn>
                                            <p:tgtEl>
                                              <p:spTgt spid="99"/>
                                            </p:tgtEl>
                                            <p:attrNameLst>
                                              <p:attrName>style.visibility</p:attrName>
                                            </p:attrNameLst>
                                          </p:cBhvr>
                                          <p:to>
                                            <p:strVal val="visible"/>
                                          </p:to>
                                        </p:set>
                                        <p:anim calcmode="lin" valueType="num">
                                          <p:cBhvr additive="base">
                                            <p:cTn id="41" dur="500" fill="hold"/>
                                            <p:tgtEl>
                                              <p:spTgt spid="99"/>
                                            </p:tgtEl>
                                            <p:attrNameLst>
                                              <p:attrName>ppt_x</p:attrName>
                                            </p:attrNameLst>
                                          </p:cBhvr>
                                          <p:tavLst>
                                            <p:tav tm="0">
                                              <p:val>
                                                <p:strVal val="#ppt_x"/>
                                              </p:val>
                                            </p:tav>
                                            <p:tav tm="100000">
                                              <p:val>
                                                <p:strVal val="#ppt_x"/>
                                              </p:val>
                                            </p:tav>
                                          </p:tavLst>
                                        </p:anim>
                                        <p:anim calcmode="lin" valueType="num">
                                          <p:cBhvr additive="base">
                                            <p:cTn id="42" dur="500" fill="hold"/>
                                            <p:tgtEl>
                                              <p:spTgt spid="99"/>
                                            </p:tgtEl>
                                            <p:attrNameLst>
                                              <p:attrName>ppt_y</p:attrName>
                                            </p:attrNameLst>
                                          </p:cBhvr>
                                          <p:tavLst>
                                            <p:tav tm="0">
                                              <p:val>
                                                <p:strVal val="1+#ppt_h/2"/>
                                              </p:val>
                                            </p:tav>
                                            <p:tav tm="100000">
                                              <p:val>
                                                <p:strVal val="#ppt_y"/>
                                              </p:val>
                                            </p:tav>
                                          </p:tavLst>
                                        </p:anim>
                                      </p:childTnLst>
                                    </p:cTn>
                                  </p:par>
                                  <p:par>
                                    <p:cTn id="43" presetID="53" presetClass="entr" presetSubtype="16" fill="hold" grpId="0" nodeType="withEffect">
                                      <p:stCondLst>
                                        <p:cond delay="0"/>
                                      </p:stCondLst>
                                      <p:iterate type="lt">
                                        <p:tmPct val="10000"/>
                                      </p:iterate>
                                      <p:childTnLst>
                                        <p:set>
                                          <p:cBhvr>
                                            <p:cTn id="44" dur="1" fill="hold">
                                              <p:stCondLst>
                                                <p:cond delay="0"/>
                                              </p:stCondLst>
                                            </p:cTn>
                                            <p:tgtEl>
                                              <p:spTgt spid="100"/>
                                            </p:tgtEl>
                                            <p:attrNameLst>
                                              <p:attrName>style.visibility</p:attrName>
                                            </p:attrNameLst>
                                          </p:cBhvr>
                                          <p:to>
                                            <p:strVal val="visible"/>
                                          </p:to>
                                        </p:set>
                                        <p:anim calcmode="lin" valueType="num">
                                          <p:cBhvr>
                                            <p:cTn id="45" dur="500" fill="hold"/>
                                            <p:tgtEl>
                                              <p:spTgt spid="100"/>
                                            </p:tgtEl>
                                            <p:attrNameLst>
                                              <p:attrName>ppt_w</p:attrName>
                                            </p:attrNameLst>
                                          </p:cBhvr>
                                          <p:tavLst>
                                            <p:tav tm="0">
                                              <p:val>
                                                <p:fltVal val="0"/>
                                              </p:val>
                                            </p:tav>
                                            <p:tav tm="100000">
                                              <p:val>
                                                <p:strVal val="#ppt_w"/>
                                              </p:val>
                                            </p:tav>
                                          </p:tavLst>
                                        </p:anim>
                                        <p:anim calcmode="lin" valueType="num">
                                          <p:cBhvr>
                                            <p:cTn id="46" dur="500" fill="hold"/>
                                            <p:tgtEl>
                                              <p:spTgt spid="100"/>
                                            </p:tgtEl>
                                            <p:attrNameLst>
                                              <p:attrName>ppt_h</p:attrName>
                                            </p:attrNameLst>
                                          </p:cBhvr>
                                          <p:tavLst>
                                            <p:tav tm="0">
                                              <p:val>
                                                <p:fltVal val="0"/>
                                              </p:val>
                                            </p:tav>
                                            <p:tav tm="100000">
                                              <p:val>
                                                <p:strVal val="#ppt_h"/>
                                              </p:val>
                                            </p:tav>
                                          </p:tavLst>
                                        </p:anim>
                                        <p:animEffect transition="in" filter="fade">
                                          <p:cBhvr>
                                            <p:cTn id="47" dur="500"/>
                                            <p:tgtEl>
                                              <p:spTgt spid="100"/>
                                            </p:tgtEl>
                                          </p:cBhvr>
                                        </p:animEffect>
                                      </p:childTnLst>
                                    </p:cTn>
                                  </p:par>
                                </p:childTnLst>
                              </p:cTn>
                            </p:par>
                            <p:par>
                              <p:cTn id="48" fill="hold">
                                <p:stCondLst>
                                  <p:cond delay="3150"/>
                                </p:stCondLst>
                                <p:childTnLst>
                                  <p:par>
                                    <p:cTn id="49" presetID="22" presetClass="entr" presetSubtype="4" fill="hold" grpId="0" nodeType="afterEffect">
                                      <p:stCondLst>
                                        <p:cond delay="0"/>
                                      </p:stCondLst>
                                      <p:childTnLst>
                                        <p:set>
                                          <p:cBhvr>
                                            <p:cTn id="50" dur="1" fill="hold">
                                              <p:stCondLst>
                                                <p:cond delay="0"/>
                                              </p:stCondLst>
                                            </p:cTn>
                                            <p:tgtEl>
                                              <p:spTgt spid="51">
                                                <p:graphicEl>
                                                  <a:chart seriesIdx="-3" categoryIdx="-3" bldStep="gridLegend"/>
                                                </p:graphicEl>
                                              </p:spTgt>
                                            </p:tgtEl>
                                            <p:attrNameLst>
                                              <p:attrName>style.visibility</p:attrName>
                                            </p:attrNameLst>
                                          </p:cBhvr>
                                          <p:to>
                                            <p:strVal val="visible"/>
                                          </p:to>
                                        </p:set>
                                        <p:animEffect transition="in" filter="wipe(down)">
                                          <p:cBhvr>
                                            <p:cTn id="51" dur="500"/>
                                            <p:tgtEl>
                                              <p:spTgt spid="51">
                                                <p:graphicEl>
                                                  <a:chart seriesIdx="-3" categoryIdx="-3" bldStep="gridLegend"/>
                                                </p:graphicEl>
                                              </p:spTgt>
                                            </p:tgtEl>
                                          </p:cBhvr>
                                        </p:animEffect>
                                      </p:childTnLst>
                                    </p:cTn>
                                  </p:par>
                                </p:childTnLst>
                              </p:cTn>
                            </p:par>
                            <p:par>
                              <p:cTn id="52" fill="hold">
                                <p:stCondLst>
                                  <p:cond delay="3650"/>
                                </p:stCondLst>
                                <p:childTnLst>
                                  <p:par>
                                    <p:cTn id="53" presetID="53" presetClass="entr" presetSubtype="16" fill="hold" grpId="0" nodeType="after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p:cTn id="55" dur="500" fill="hold"/>
                                            <p:tgtEl>
                                              <p:spTgt spid="52"/>
                                            </p:tgtEl>
                                            <p:attrNameLst>
                                              <p:attrName>ppt_w</p:attrName>
                                            </p:attrNameLst>
                                          </p:cBhvr>
                                          <p:tavLst>
                                            <p:tav tm="0">
                                              <p:val>
                                                <p:fltVal val="0"/>
                                              </p:val>
                                            </p:tav>
                                            <p:tav tm="100000">
                                              <p:val>
                                                <p:strVal val="#ppt_w"/>
                                              </p:val>
                                            </p:tav>
                                          </p:tavLst>
                                        </p:anim>
                                        <p:anim calcmode="lin" valueType="num">
                                          <p:cBhvr>
                                            <p:cTn id="56" dur="500" fill="hold"/>
                                            <p:tgtEl>
                                              <p:spTgt spid="52"/>
                                            </p:tgtEl>
                                            <p:attrNameLst>
                                              <p:attrName>ppt_h</p:attrName>
                                            </p:attrNameLst>
                                          </p:cBhvr>
                                          <p:tavLst>
                                            <p:tav tm="0">
                                              <p:val>
                                                <p:fltVal val="0"/>
                                              </p:val>
                                            </p:tav>
                                            <p:tav tm="100000">
                                              <p:val>
                                                <p:strVal val="#ppt_h"/>
                                              </p:val>
                                            </p:tav>
                                          </p:tavLst>
                                        </p:anim>
                                        <p:animEffect transition="in" filter="fade">
                                          <p:cBhvr>
                                            <p:cTn id="57" dur="500"/>
                                            <p:tgtEl>
                                              <p:spTgt spid="52"/>
                                            </p:tgtEl>
                                          </p:cBhvr>
                                        </p:animEffect>
                                      </p:childTnLst>
                                    </p:cTn>
                                  </p:par>
                                </p:childTnLst>
                              </p:cTn>
                            </p:par>
                            <p:par>
                              <p:cTn id="58" fill="hold">
                                <p:stCondLst>
                                  <p:cond delay="4150"/>
                                </p:stCondLst>
                                <p:childTnLst>
                                  <p:par>
                                    <p:cTn id="59" presetID="22" presetClass="entr" presetSubtype="4" fill="hold" grpId="0" nodeType="afterEffect">
                                      <p:stCondLst>
                                        <p:cond delay="0"/>
                                      </p:stCondLst>
                                      <p:childTnLst>
                                        <p:set>
                                          <p:cBhvr>
                                            <p:cTn id="60" dur="1" fill="hold">
                                              <p:stCondLst>
                                                <p:cond delay="0"/>
                                              </p:stCondLst>
                                            </p:cTn>
                                            <p:tgtEl>
                                              <p:spTgt spid="51">
                                                <p:graphicEl>
                                                  <a:chart seriesIdx="0" categoryIdx="-4" bldStep="series"/>
                                                </p:graphicEl>
                                              </p:spTgt>
                                            </p:tgtEl>
                                            <p:attrNameLst>
                                              <p:attrName>style.visibility</p:attrName>
                                            </p:attrNameLst>
                                          </p:cBhvr>
                                          <p:to>
                                            <p:strVal val="visible"/>
                                          </p:to>
                                        </p:set>
                                        <p:animEffect transition="in" filter="wipe(down)">
                                          <p:cBhvr>
                                            <p:cTn id="61" dur="500"/>
                                            <p:tgtEl>
                                              <p:spTgt spid="51">
                                                <p:graphicEl>
                                                  <a:chart seriesIdx="0" categoryIdx="-4" bldStep="series"/>
                                                </p:graphicEl>
                                              </p:spTgt>
                                            </p:tgtEl>
                                          </p:cBhvr>
                                        </p:animEffect>
                                      </p:childTnLst>
                                    </p:cTn>
                                  </p:par>
                                </p:childTnLst>
                              </p:cTn>
                            </p:par>
                            <p:par>
                              <p:cTn id="62" fill="hold">
                                <p:stCondLst>
                                  <p:cond delay="4650"/>
                                </p:stCondLst>
                                <p:childTnLst>
                                  <p:par>
                                    <p:cTn id="63" presetID="16" presetClass="entr" presetSubtype="37" fill="hold" grpId="0" nodeType="afterEffect">
                                      <p:stCondLst>
                                        <p:cond delay="0"/>
                                      </p:stCondLst>
                                      <p:childTnLst>
                                        <p:set>
                                          <p:cBhvr>
                                            <p:cTn id="64" dur="1" fill="hold">
                                              <p:stCondLst>
                                                <p:cond delay="0"/>
                                              </p:stCondLst>
                                            </p:cTn>
                                            <p:tgtEl>
                                              <p:spTgt spid="96"/>
                                            </p:tgtEl>
                                            <p:attrNameLst>
                                              <p:attrName>style.visibility</p:attrName>
                                            </p:attrNameLst>
                                          </p:cBhvr>
                                          <p:to>
                                            <p:strVal val="visible"/>
                                          </p:to>
                                        </p:set>
                                        <p:animEffect transition="in" filter="barn(outVertical)">
                                          <p:cBhvr>
                                            <p:cTn id="65" dur="500"/>
                                            <p:tgtEl>
                                              <p:spTgt spid="96"/>
                                            </p:tgtEl>
                                          </p:cBhvr>
                                        </p:animEffect>
                                      </p:childTnLst>
                                    </p:cTn>
                                  </p:par>
                                </p:childTnLst>
                              </p:cTn>
                            </p:par>
                            <p:par>
                              <p:cTn id="66" fill="hold">
                                <p:stCondLst>
                                  <p:cond delay="5150"/>
                                </p:stCondLst>
                                <p:childTnLst>
                                  <p:par>
                                    <p:cTn id="67" presetID="22" presetClass="entr" presetSubtype="4" fill="hold" grpId="0" nodeType="afterEffect">
                                      <p:stCondLst>
                                        <p:cond delay="0"/>
                                      </p:stCondLst>
                                      <p:childTnLst>
                                        <p:set>
                                          <p:cBhvr>
                                            <p:cTn id="68" dur="1" fill="hold">
                                              <p:stCondLst>
                                                <p:cond delay="0"/>
                                              </p:stCondLst>
                                            </p:cTn>
                                            <p:tgtEl>
                                              <p:spTgt spid="97">
                                                <p:graphicEl>
                                                  <a:chart seriesIdx="-3" categoryIdx="-3" bldStep="gridLegend"/>
                                                </p:graphicEl>
                                              </p:spTgt>
                                            </p:tgtEl>
                                            <p:attrNameLst>
                                              <p:attrName>style.visibility</p:attrName>
                                            </p:attrNameLst>
                                          </p:cBhvr>
                                          <p:to>
                                            <p:strVal val="visible"/>
                                          </p:to>
                                        </p:set>
                                        <p:animEffect transition="in" filter="wipe(down)">
                                          <p:cBhvr>
                                            <p:cTn id="69" dur="500"/>
                                            <p:tgtEl>
                                              <p:spTgt spid="97">
                                                <p:graphicEl>
                                                  <a:chart seriesIdx="-3" categoryIdx="-3" bldStep="gridLegend"/>
                                                </p:graphicEl>
                                              </p:spTgt>
                                            </p:tgtEl>
                                          </p:cBhvr>
                                        </p:animEffect>
                                      </p:childTnLst>
                                    </p:cTn>
                                  </p:par>
                                </p:childTnLst>
                              </p:cTn>
                            </p:par>
                            <p:par>
                              <p:cTn id="70" fill="hold">
                                <p:stCondLst>
                                  <p:cond delay="5650"/>
                                </p:stCondLst>
                                <p:childTnLst>
                                  <p:par>
                                    <p:cTn id="71" presetID="53" presetClass="entr" presetSubtype="16" fill="hold" grpId="0" nodeType="afterEffect">
                                      <p:stCondLst>
                                        <p:cond delay="0"/>
                                      </p:stCondLst>
                                      <p:childTnLst>
                                        <p:set>
                                          <p:cBhvr>
                                            <p:cTn id="72" dur="1" fill="hold">
                                              <p:stCondLst>
                                                <p:cond delay="0"/>
                                              </p:stCondLst>
                                            </p:cTn>
                                            <p:tgtEl>
                                              <p:spTgt spid="98"/>
                                            </p:tgtEl>
                                            <p:attrNameLst>
                                              <p:attrName>style.visibility</p:attrName>
                                            </p:attrNameLst>
                                          </p:cBhvr>
                                          <p:to>
                                            <p:strVal val="visible"/>
                                          </p:to>
                                        </p:set>
                                        <p:anim calcmode="lin" valueType="num">
                                          <p:cBhvr>
                                            <p:cTn id="73" dur="500" fill="hold"/>
                                            <p:tgtEl>
                                              <p:spTgt spid="98"/>
                                            </p:tgtEl>
                                            <p:attrNameLst>
                                              <p:attrName>ppt_w</p:attrName>
                                            </p:attrNameLst>
                                          </p:cBhvr>
                                          <p:tavLst>
                                            <p:tav tm="0">
                                              <p:val>
                                                <p:fltVal val="0"/>
                                              </p:val>
                                            </p:tav>
                                            <p:tav tm="100000">
                                              <p:val>
                                                <p:strVal val="#ppt_w"/>
                                              </p:val>
                                            </p:tav>
                                          </p:tavLst>
                                        </p:anim>
                                        <p:anim calcmode="lin" valueType="num">
                                          <p:cBhvr>
                                            <p:cTn id="74" dur="500" fill="hold"/>
                                            <p:tgtEl>
                                              <p:spTgt spid="98"/>
                                            </p:tgtEl>
                                            <p:attrNameLst>
                                              <p:attrName>ppt_h</p:attrName>
                                            </p:attrNameLst>
                                          </p:cBhvr>
                                          <p:tavLst>
                                            <p:tav tm="0">
                                              <p:val>
                                                <p:fltVal val="0"/>
                                              </p:val>
                                            </p:tav>
                                            <p:tav tm="100000">
                                              <p:val>
                                                <p:strVal val="#ppt_h"/>
                                              </p:val>
                                            </p:tav>
                                          </p:tavLst>
                                        </p:anim>
                                        <p:animEffect transition="in" filter="fade">
                                          <p:cBhvr>
                                            <p:cTn id="75" dur="500"/>
                                            <p:tgtEl>
                                              <p:spTgt spid="98"/>
                                            </p:tgtEl>
                                          </p:cBhvr>
                                        </p:animEffect>
                                      </p:childTnLst>
                                    </p:cTn>
                                  </p:par>
                                </p:childTnLst>
                              </p:cTn>
                            </p:par>
                            <p:par>
                              <p:cTn id="76" fill="hold">
                                <p:stCondLst>
                                  <p:cond delay="6150"/>
                                </p:stCondLst>
                                <p:childTnLst>
                                  <p:par>
                                    <p:cTn id="77" presetID="22" presetClass="entr" presetSubtype="4" fill="hold" grpId="0" nodeType="afterEffect">
                                      <p:stCondLst>
                                        <p:cond delay="0"/>
                                      </p:stCondLst>
                                      <p:childTnLst>
                                        <p:set>
                                          <p:cBhvr>
                                            <p:cTn id="78" dur="1" fill="hold">
                                              <p:stCondLst>
                                                <p:cond delay="0"/>
                                              </p:stCondLst>
                                            </p:cTn>
                                            <p:tgtEl>
                                              <p:spTgt spid="97">
                                                <p:graphicEl>
                                                  <a:chart seriesIdx="0" categoryIdx="-4" bldStep="series"/>
                                                </p:graphicEl>
                                              </p:spTgt>
                                            </p:tgtEl>
                                            <p:attrNameLst>
                                              <p:attrName>style.visibility</p:attrName>
                                            </p:attrNameLst>
                                          </p:cBhvr>
                                          <p:to>
                                            <p:strVal val="visible"/>
                                          </p:to>
                                        </p:set>
                                        <p:animEffect transition="in" filter="wipe(down)">
                                          <p:cBhvr>
                                            <p:cTn id="79" dur="500"/>
                                            <p:tgtEl>
                                              <p:spTgt spid="97">
                                                <p:graphicEl>
                                                  <a:chart seriesIdx="0" categoryIdx="-4" bldStep="series"/>
                                                </p:graphicEl>
                                              </p:spTgt>
                                            </p:tgtEl>
                                          </p:cBhvr>
                                        </p:animEffect>
                                      </p:childTnLst>
                                    </p:cTn>
                                  </p:par>
                                </p:childTnLst>
                              </p:cTn>
                            </p:par>
                            <p:par>
                              <p:cTn id="80" fill="hold">
                                <p:stCondLst>
                                  <p:cond delay="6650"/>
                                </p:stCondLst>
                                <p:childTnLst>
                                  <p:par>
                                    <p:cTn id="81" presetID="16" presetClass="entr" presetSubtype="37" fill="hold" grpId="0" nodeType="afterEffect">
                                      <p:stCondLst>
                                        <p:cond delay="0"/>
                                      </p:stCondLst>
                                      <p:childTnLst>
                                        <p:set>
                                          <p:cBhvr>
                                            <p:cTn id="82" dur="1" fill="hold">
                                              <p:stCondLst>
                                                <p:cond delay="0"/>
                                              </p:stCondLst>
                                            </p:cTn>
                                            <p:tgtEl>
                                              <p:spTgt spid="101"/>
                                            </p:tgtEl>
                                            <p:attrNameLst>
                                              <p:attrName>style.visibility</p:attrName>
                                            </p:attrNameLst>
                                          </p:cBhvr>
                                          <p:to>
                                            <p:strVal val="visible"/>
                                          </p:to>
                                        </p:set>
                                        <p:animEffect transition="in" filter="barn(outVertical)">
                                          <p:cBhvr>
                                            <p:cTn id="83" dur="500"/>
                                            <p:tgtEl>
                                              <p:spTgt spid="101"/>
                                            </p:tgtEl>
                                          </p:cBhvr>
                                        </p:animEffect>
                                      </p:childTnLst>
                                    </p:cTn>
                                  </p:par>
                                </p:childTnLst>
                              </p:cTn>
                            </p:par>
                            <p:par>
                              <p:cTn id="84" fill="hold">
                                <p:stCondLst>
                                  <p:cond delay="7150"/>
                                </p:stCondLst>
                                <p:childTnLst>
                                  <p:par>
                                    <p:cTn id="85" presetID="2" presetClass="entr" presetSubtype="2" fill="hold" grpId="0" nodeType="afterEffect">
                                      <p:stCondLst>
                                        <p:cond delay="0"/>
                                      </p:stCondLst>
                                      <p:childTnLst>
                                        <p:set>
                                          <p:cBhvr>
                                            <p:cTn id="86" dur="1" fill="hold">
                                              <p:stCondLst>
                                                <p:cond delay="0"/>
                                              </p:stCondLst>
                                            </p:cTn>
                                            <p:tgtEl>
                                              <p:spTgt spid="103"/>
                                            </p:tgtEl>
                                            <p:attrNameLst>
                                              <p:attrName>style.visibility</p:attrName>
                                            </p:attrNameLst>
                                          </p:cBhvr>
                                          <p:to>
                                            <p:strVal val="visible"/>
                                          </p:to>
                                        </p:set>
                                        <p:anim calcmode="lin" valueType="num">
                                          <p:cBhvr additive="base">
                                            <p:cTn id="87" dur="300" fill="hold"/>
                                            <p:tgtEl>
                                              <p:spTgt spid="103"/>
                                            </p:tgtEl>
                                            <p:attrNameLst>
                                              <p:attrName>ppt_x</p:attrName>
                                            </p:attrNameLst>
                                          </p:cBhvr>
                                          <p:tavLst>
                                            <p:tav tm="0">
                                              <p:val>
                                                <p:strVal val="1+#ppt_w/2"/>
                                              </p:val>
                                            </p:tav>
                                            <p:tav tm="100000">
                                              <p:val>
                                                <p:strVal val="#ppt_x"/>
                                              </p:val>
                                            </p:tav>
                                          </p:tavLst>
                                        </p:anim>
                                        <p:anim calcmode="lin" valueType="num">
                                          <p:cBhvr additive="base">
                                            <p:cTn id="88" dur="300" fill="hold"/>
                                            <p:tgtEl>
                                              <p:spTgt spid="103"/>
                                            </p:tgtEl>
                                            <p:attrNameLst>
                                              <p:attrName>ppt_y</p:attrName>
                                            </p:attrNameLst>
                                          </p:cBhvr>
                                          <p:tavLst>
                                            <p:tav tm="0">
                                              <p:val>
                                                <p:strVal val="#ppt_y"/>
                                              </p:val>
                                            </p:tav>
                                            <p:tav tm="100000">
                                              <p:val>
                                                <p:strVal val="#ppt_y"/>
                                              </p:val>
                                            </p:tav>
                                          </p:tavLst>
                                        </p:anim>
                                      </p:childTnLst>
                                    </p:cTn>
                                  </p:par>
                                </p:childTnLst>
                              </p:cTn>
                            </p:par>
                            <p:par>
                              <p:cTn id="89" fill="hold">
                                <p:stCondLst>
                                  <p:cond delay="7450"/>
                                </p:stCondLst>
                                <p:childTnLst>
                                  <p:par>
                                    <p:cTn id="90" presetID="2" presetClass="entr" presetSubtype="2" fill="hold" grpId="0" nodeType="afterEffect">
                                      <p:stCondLst>
                                        <p:cond delay="0"/>
                                      </p:stCondLst>
                                      <p:childTnLst>
                                        <p:set>
                                          <p:cBhvr>
                                            <p:cTn id="91" dur="1" fill="hold">
                                              <p:stCondLst>
                                                <p:cond delay="0"/>
                                              </p:stCondLst>
                                            </p:cTn>
                                            <p:tgtEl>
                                              <p:spTgt spid="102"/>
                                            </p:tgtEl>
                                            <p:attrNameLst>
                                              <p:attrName>style.visibility</p:attrName>
                                            </p:attrNameLst>
                                          </p:cBhvr>
                                          <p:to>
                                            <p:strVal val="visible"/>
                                          </p:to>
                                        </p:set>
                                        <p:anim calcmode="lin" valueType="num">
                                          <p:cBhvr additive="base">
                                            <p:cTn id="92" dur="300" fill="hold"/>
                                            <p:tgtEl>
                                              <p:spTgt spid="102"/>
                                            </p:tgtEl>
                                            <p:attrNameLst>
                                              <p:attrName>ppt_x</p:attrName>
                                            </p:attrNameLst>
                                          </p:cBhvr>
                                          <p:tavLst>
                                            <p:tav tm="0">
                                              <p:val>
                                                <p:strVal val="1+#ppt_w/2"/>
                                              </p:val>
                                            </p:tav>
                                            <p:tav tm="100000">
                                              <p:val>
                                                <p:strVal val="#ppt_x"/>
                                              </p:val>
                                            </p:tav>
                                          </p:tavLst>
                                        </p:anim>
                                        <p:anim calcmode="lin" valueType="num">
                                          <p:cBhvr additive="base">
                                            <p:cTn id="93" dur="300" fill="hold"/>
                                            <p:tgtEl>
                                              <p:spTgt spid="1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50" grpId="0"/>
          <p:bldGraphic spid="51" grpId="0">
            <p:bldSub>
              <a:bldChart bld="series"/>
            </p:bldSub>
          </p:bldGraphic>
          <p:bldP spid="52" grpId="0"/>
          <p:bldP spid="94" grpId="0" animBg="1"/>
          <p:bldP spid="95" grpId="0"/>
          <p:bldP spid="96" grpId="0"/>
          <p:bldGraphic spid="97" grpId="0">
            <p:bldSub>
              <a:bldChart bld="series"/>
            </p:bldSub>
          </p:bldGraphic>
          <p:bldP spid="98" grpId="0"/>
          <p:bldP spid="99" grpId="0" animBg="1"/>
          <p:bldP spid="100" grpId="0"/>
          <p:bldP spid="101" grpId="0"/>
          <p:bldP spid="102" grpId="0"/>
          <p:bldP spid="103"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5" name="Freeform 5"/>
          <p:cNvSpPr>
            <a:spLocks/>
          </p:cNvSpPr>
          <p:nvPr/>
        </p:nvSpPr>
        <p:spPr bwMode="auto">
          <a:xfrm rot="5400000">
            <a:off x="4407603" y="1811682"/>
            <a:ext cx="3420062" cy="30311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pic>
        <p:nvPicPr>
          <p:cNvPr id="18"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97387" y="1484787"/>
            <a:ext cx="3672408" cy="3672406"/>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9" name="Freeform 5"/>
          <p:cNvSpPr>
            <a:spLocks/>
          </p:cNvSpPr>
          <p:nvPr/>
        </p:nvSpPr>
        <p:spPr bwMode="auto">
          <a:xfrm rot="5400000">
            <a:off x="4279797" y="2035996"/>
            <a:ext cx="1095233" cy="9706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20" name="TextBox 7"/>
          <p:cNvSpPr>
            <a:spLocks noChangeArrowheads="1"/>
          </p:cNvSpPr>
          <p:nvPr/>
        </p:nvSpPr>
        <p:spPr bwMode="auto">
          <a:xfrm>
            <a:off x="4179646" y="2302088"/>
            <a:ext cx="126059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200" b="1" dirty="0" smtClean="0">
                <a:solidFill>
                  <a:schemeClr val="bg1"/>
                </a:solidFill>
                <a:latin typeface="Impact MT Std" pitchFamily="34" charset="0"/>
                <a:ea typeface="微软雅黑" pitchFamily="34" charset="-122"/>
                <a:sym typeface="微软雅黑" pitchFamily="34" charset="-122"/>
              </a:rPr>
              <a:t>02</a:t>
            </a:r>
            <a:endParaRPr lang="zh-CN" altLang="en-US" sz="3200" b="1" dirty="0">
              <a:solidFill>
                <a:schemeClr val="bg1"/>
              </a:solidFill>
              <a:latin typeface="Impact MT Std" pitchFamily="34" charset="0"/>
              <a:ea typeface="微软雅黑" pitchFamily="34" charset="-122"/>
              <a:sym typeface="微软雅黑" pitchFamily="34" charset="-122"/>
            </a:endParaRPr>
          </a:p>
        </p:txBody>
      </p:sp>
      <p:sp>
        <p:nvSpPr>
          <p:cNvPr id="21" name="文本框 163"/>
          <p:cNvSpPr txBox="1"/>
          <p:nvPr/>
        </p:nvSpPr>
        <p:spPr>
          <a:xfrm>
            <a:off x="4792881" y="2660561"/>
            <a:ext cx="2704532" cy="923330"/>
          </a:xfrm>
          <a:prstGeom prst="rect">
            <a:avLst/>
          </a:prstGeom>
          <a:noFill/>
        </p:spPr>
        <p:txBody>
          <a:bodyPr wrap="square" rtlCol="0">
            <a:spAutoFit/>
          </a:bodyPr>
          <a:lstStyle/>
          <a:p>
            <a:pPr algn="ct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第</a:t>
            </a: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二</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部分  </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en-US" altLang="zh-CN" sz="20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 </a:t>
            </a:r>
            <a:r>
              <a:rPr lang="zh-CN" altLang="en-US" sz="36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企业荣誉</a:t>
            </a:r>
            <a:endParaRPr lang="zh-CN" altLang="en-US" sz="36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 name="矩形 1"/>
          <p:cNvSpPr/>
          <p:nvPr/>
        </p:nvSpPr>
        <p:spPr>
          <a:xfrm>
            <a:off x="5665538" y="4002670"/>
            <a:ext cx="833573" cy="4811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5"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980597" y="5661248"/>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6"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977907" y="4005065"/>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7" name="Picture 3" descr="C:\Users\Administrator\Desktop\微立体创业计划\00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9958635" y="5633865"/>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1"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11125" y="5661247"/>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2"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86185" y="4005064"/>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3" name="Picture 3" descr="C:\Users\Administrator\Desktop\微立体创业计划\00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666913" y="5633864"/>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798322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2" presetClass="entr" presetSubtype="0" fill="hold" grpId="0" nodeType="withEffect">
                                  <p:stCondLst>
                                    <p:cond delay="0"/>
                                  </p:stCondLst>
                                  <p:iterate type="lt">
                                    <p:tmPct val="10000"/>
                                  </p:iterate>
                                  <p:childTnLst>
                                    <p:set>
                                      <p:cBhvr>
                                        <p:cTn id="16" dur="1" fill="hold">
                                          <p:stCondLst>
                                            <p:cond delay="0"/>
                                          </p:stCondLst>
                                        </p:cTn>
                                        <p:tgtEl>
                                          <p:spTgt spid="20"/>
                                        </p:tgtEl>
                                        <p:attrNameLst>
                                          <p:attrName>style.visibility</p:attrName>
                                        </p:attrNameLst>
                                      </p:cBhvr>
                                      <p:to>
                                        <p:strVal val="visible"/>
                                      </p:to>
                                    </p:set>
                                    <p:animScale>
                                      <p:cBhvr>
                                        <p:cTn id="1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0"/>
                                        </p:tgtEl>
                                        <p:attrNameLst>
                                          <p:attrName>ppt_x</p:attrName>
                                          <p:attrName>ppt_y</p:attrName>
                                        </p:attrNameLst>
                                      </p:cBhvr>
                                    </p:animMotion>
                                    <p:animEffect transition="in" filter="fade">
                                      <p:cBhvr>
                                        <p:cTn id="19" dur="1000"/>
                                        <p:tgtEl>
                                          <p:spTgt spid="20"/>
                                        </p:tgtEl>
                                      </p:cBhvr>
                                    </p:animEffect>
                                  </p:childTnLst>
                                </p:cTn>
                              </p:par>
                            </p:childTnLst>
                          </p:cTn>
                        </p:par>
                        <p:par>
                          <p:cTn id="20" fill="hold">
                            <p:stCondLst>
                              <p:cond delay="1250"/>
                            </p:stCondLst>
                            <p:childTnLst>
                              <p:par>
                                <p:cTn id="21" presetID="1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p:tgtEl>
                                          <p:spTgt spid="21"/>
                                        </p:tgtEl>
                                        <p:attrNameLst>
                                          <p:attrName>ppt_y</p:attrName>
                                        </p:attrNameLst>
                                      </p:cBhvr>
                                      <p:tavLst>
                                        <p:tav tm="0">
                                          <p:val>
                                            <p:strVal val="#ppt_y+#ppt_h*1.125000"/>
                                          </p:val>
                                        </p:tav>
                                        <p:tav tm="100000">
                                          <p:val>
                                            <p:strVal val="#ppt_y"/>
                                          </p:val>
                                        </p:tav>
                                      </p:tavLst>
                                    </p:anim>
                                    <p:animEffect transition="in" filter="wipe(up)">
                                      <p:cBhvr>
                                        <p:cTn id="24" dur="500"/>
                                        <p:tgtEl>
                                          <p:spTgt spid="21"/>
                                        </p:tgtEl>
                                      </p:cBhvr>
                                    </p:animEffect>
                                  </p:childTnLst>
                                </p:cTn>
                              </p:par>
                            </p:childTnLst>
                          </p:cTn>
                        </p:par>
                        <p:par>
                          <p:cTn id="25" fill="hold">
                            <p:stCondLst>
                              <p:cond delay="1750"/>
                            </p:stCondLst>
                            <p:childTnLst>
                              <p:par>
                                <p:cTn id="26" presetID="42" presetClass="entr" presetSubtype="0"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par>
                          <p:cTn id="31" fill="hold">
                            <p:stCondLst>
                              <p:cond delay="2750"/>
                            </p:stCondLst>
                            <p:childTnLst>
                              <p:par>
                                <p:cTn id="32" presetID="21" presetClass="entr" presetSubtype="1"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wheel(1)">
                                      <p:cBhvr>
                                        <p:cTn id="34" dur="2000"/>
                                        <p:tgtEl>
                                          <p:spTgt spid="45"/>
                                        </p:tgtEl>
                                      </p:cBhvr>
                                    </p:animEffect>
                                  </p:childTnLst>
                                </p:cTn>
                              </p:par>
                              <p:par>
                                <p:cTn id="35" presetID="42" presetClass="entr" presetSubtype="0" fill="hold" nodeType="withEffect">
                                  <p:stCondLst>
                                    <p:cond delay="75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500"/>
                                        <p:tgtEl>
                                          <p:spTgt spid="85"/>
                                        </p:tgtEl>
                                      </p:cBhvr>
                                    </p:animEffect>
                                    <p:anim calcmode="lin" valueType="num">
                                      <p:cBhvr>
                                        <p:cTn id="38" dur="500" fill="hold"/>
                                        <p:tgtEl>
                                          <p:spTgt spid="85"/>
                                        </p:tgtEl>
                                        <p:attrNameLst>
                                          <p:attrName>ppt_x</p:attrName>
                                        </p:attrNameLst>
                                      </p:cBhvr>
                                      <p:tavLst>
                                        <p:tav tm="0">
                                          <p:val>
                                            <p:strVal val="#ppt_x"/>
                                          </p:val>
                                        </p:tav>
                                        <p:tav tm="100000">
                                          <p:val>
                                            <p:strVal val="#ppt_x"/>
                                          </p:val>
                                        </p:tav>
                                      </p:tavLst>
                                    </p:anim>
                                    <p:anim calcmode="lin" valueType="num">
                                      <p:cBhvr>
                                        <p:cTn id="39" dur="500" fill="hold"/>
                                        <p:tgtEl>
                                          <p:spTgt spid="8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750"/>
                                  </p:stCondLst>
                                  <p:childTnLst>
                                    <p:set>
                                      <p:cBhvr>
                                        <p:cTn id="41" dur="1" fill="hold">
                                          <p:stCondLst>
                                            <p:cond delay="0"/>
                                          </p:stCondLst>
                                        </p:cTn>
                                        <p:tgtEl>
                                          <p:spTgt spid="86"/>
                                        </p:tgtEl>
                                        <p:attrNameLst>
                                          <p:attrName>style.visibility</p:attrName>
                                        </p:attrNameLst>
                                      </p:cBhvr>
                                      <p:to>
                                        <p:strVal val="visible"/>
                                      </p:to>
                                    </p:set>
                                    <p:animEffect transition="in" filter="fade">
                                      <p:cBhvr>
                                        <p:cTn id="42" dur="500"/>
                                        <p:tgtEl>
                                          <p:spTgt spid="86"/>
                                        </p:tgtEl>
                                      </p:cBhvr>
                                    </p:animEffect>
                                    <p:anim calcmode="lin" valueType="num">
                                      <p:cBhvr>
                                        <p:cTn id="43" dur="500" fill="hold"/>
                                        <p:tgtEl>
                                          <p:spTgt spid="86"/>
                                        </p:tgtEl>
                                        <p:attrNameLst>
                                          <p:attrName>ppt_x</p:attrName>
                                        </p:attrNameLst>
                                      </p:cBhvr>
                                      <p:tavLst>
                                        <p:tav tm="0">
                                          <p:val>
                                            <p:strVal val="#ppt_x"/>
                                          </p:val>
                                        </p:tav>
                                        <p:tav tm="100000">
                                          <p:val>
                                            <p:strVal val="#ppt_x"/>
                                          </p:val>
                                        </p:tav>
                                      </p:tavLst>
                                    </p:anim>
                                    <p:anim calcmode="lin" valueType="num">
                                      <p:cBhvr>
                                        <p:cTn id="44" dur="500" fill="hold"/>
                                        <p:tgtEl>
                                          <p:spTgt spid="86"/>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75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500"/>
                                        <p:tgtEl>
                                          <p:spTgt spid="87"/>
                                        </p:tgtEl>
                                      </p:cBhvr>
                                    </p:animEffect>
                                    <p:anim calcmode="lin" valueType="num">
                                      <p:cBhvr>
                                        <p:cTn id="48" dur="500" fill="hold"/>
                                        <p:tgtEl>
                                          <p:spTgt spid="87"/>
                                        </p:tgtEl>
                                        <p:attrNameLst>
                                          <p:attrName>ppt_x</p:attrName>
                                        </p:attrNameLst>
                                      </p:cBhvr>
                                      <p:tavLst>
                                        <p:tav tm="0">
                                          <p:val>
                                            <p:strVal val="#ppt_x"/>
                                          </p:val>
                                        </p:tav>
                                        <p:tav tm="100000">
                                          <p:val>
                                            <p:strVal val="#ppt_x"/>
                                          </p:val>
                                        </p:tav>
                                      </p:tavLst>
                                    </p:anim>
                                    <p:anim calcmode="lin" valueType="num">
                                      <p:cBhvr>
                                        <p:cTn id="49" dur="500" fill="hold"/>
                                        <p:tgtEl>
                                          <p:spTgt spid="87"/>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750"/>
                                  </p:stCondLst>
                                  <p:childTnLst>
                                    <p:set>
                                      <p:cBhvr>
                                        <p:cTn id="51" dur="1" fill="hold">
                                          <p:stCondLst>
                                            <p:cond delay="0"/>
                                          </p:stCondLst>
                                        </p:cTn>
                                        <p:tgtEl>
                                          <p:spTgt spid="91"/>
                                        </p:tgtEl>
                                        <p:attrNameLst>
                                          <p:attrName>style.visibility</p:attrName>
                                        </p:attrNameLst>
                                      </p:cBhvr>
                                      <p:to>
                                        <p:strVal val="visible"/>
                                      </p:to>
                                    </p:set>
                                    <p:animEffect transition="in" filter="fade">
                                      <p:cBhvr>
                                        <p:cTn id="52" dur="500"/>
                                        <p:tgtEl>
                                          <p:spTgt spid="91"/>
                                        </p:tgtEl>
                                      </p:cBhvr>
                                    </p:animEffect>
                                    <p:anim calcmode="lin" valueType="num">
                                      <p:cBhvr>
                                        <p:cTn id="53" dur="500" fill="hold"/>
                                        <p:tgtEl>
                                          <p:spTgt spid="91"/>
                                        </p:tgtEl>
                                        <p:attrNameLst>
                                          <p:attrName>ppt_x</p:attrName>
                                        </p:attrNameLst>
                                      </p:cBhvr>
                                      <p:tavLst>
                                        <p:tav tm="0">
                                          <p:val>
                                            <p:strVal val="#ppt_x"/>
                                          </p:val>
                                        </p:tav>
                                        <p:tav tm="100000">
                                          <p:val>
                                            <p:strVal val="#ppt_x"/>
                                          </p:val>
                                        </p:tav>
                                      </p:tavLst>
                                    </p:anim>
                                    <p:anim calcmode="lin" valueType="num">
                                      <p:cBhvr>
                                        <p:cTn id="54" dur="500" fill="hold"/>
                                        <p:tgtEl>
                                          <p:spTgt spid="9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750"/>
                                  </p:stCondLst>
                                  <p:childTnLst>
                                    <p:set>
                                      <p:cBhvr>
                                        <p:cTn id="56" dur="1" fill="hold">
                                          <p:stCondLst>
                                            <p:cond delay="0"/>
                                          </p:stCondLst>
                                        </p:cTn>
                                        <p:tgtEl>
                                          <p:spTgt spid="92"/>
                                        </p:tgtEl>
                                        <p:attrNameLst>
                                          <p:attrName>style.visibility</p:attrName>
                                        </p:attrNameLst>
                                      </p:cBhvr>
                                      <p:to>
                                        <p:strVal val="visible"/>
                                      </p:to>
                                    </p:set>
                                    <p:animEffect transition="in" filter="fade">
                                      <p:cBhvr>
                                        <p:cTn id="57" dur="500"/>
                                        <p:tgtEl>
                                          <p:spTgt spid="92"/>
                                        </p:tgtEl>
                                      </p:cBhvr>
                                    </p:animEffect>
                                    <p:anim calcmode="lin" valueType="num">
                                      <p:cBhvr>
                                        <p:cTn id="58" dur="500" fill="hold"/>
                                        <p:tgtEl>
                                          <p:spTgt spid="92"/>
                                        </p:tgtEl>
                                        <p:attrNameLst>
                                          <p:attrName>ppt_x</p:attrName>
                                        </p:attrNameLst>
                                      </p:cBhvr>
                                      <p:tavLst>
                                        <p:tav tm="0">
                                          <p:val>
                                            <p:strVal val="#ppt_x"/>
                                          </p:val>
                                        </p:tav>
                                        <p:tav tm="100000">
                                          <p:val>
                                            <p:strVal val="#ppt_x"/>
                                          </p:val>
                                        </p:tav>
                                      </p:tavLst>
                                    </p:anim>
                                    <p:anim calcmode="lin" valueType="num">
                                      <p:cBhvr>
                                        <p:cTn id="59" dur="500" fill="hold"/>
                                        <p:tgtEl>
                                          <p:spTgt spid="92"/>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750"/>
                                  </p:stCondLst>
                                  <p:childTnLst>
                                    <p:set>
                                      <p:cBhvr>
                                        <p:cTn id="61" dur="1" fill="hold">
                                          <p:stCondLst>
                                            <p:cond delay="0"/>
                                          </p:stCondLst>
                                        </p:cTn>
                                        <p:tgtEl>
                                          <p:spTgt spid="93"/>
                                        </p:tgtEl>
                                        <p:attrNameLst>
                                          <p:attrName>style.visibility</p:attrName>
                                        </p:attrNameLst>
                                      </p:cBhvr>
                                      <p:to>
                                        <p:strVal val="visible"/>
                                      </p:to>
                                    </p:set>
                                    <p:animEffect transition="in" filter="fade">
                                      <p:cBhvr>
                                        <p:cTn id="62" dur="500"/>
                                        <p:tgtEl>
                                          <p:spTgt spid="93"/>
                                        </p:tgtEl>
                                      </p:cBhvr>
                                    </p:animEffect>
                                    <p:anim calcmode="lin" valueType="num">
                                      <p:cBhvr>
                                        <p:cTn id="63" dur="500" fill="hold"/>
                                        <p:tgtEl>
                                          <p:spTgt spid="93"/>
                                        </p:tgtEl>
                                        <p:attrNameLst>
                                          <p:attrName>ppt_x</p:attrName>
                                        </p:attrNameLst>
                                      </p:cBhvr>
                                      <p:tavLst>
                                        <p:tav tm="0">
                                          <p:val>
                                            <p:strVal val="#ppt_x"/>
                                          </p:val>
                                        </p:tav>
                                        <p:tav tm="100000">
                                          <p:val>
                                            <p:strVal val="#ppt_x"/>
                                          </p:val>
                                        </p:tav>
                                      </p:tavLst>
                                    </p:anim>
                                    <p:anim calcmode="lin" valueType="num">
                                      <p:cBhvr>
                                        <p:cTn id="64" dur="5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19" grpId="0" animBg="1"/>
      <p:bldP spid="20" grpId="0"/>
      <p:bldP spid="21" grpId="0"/>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KSO_Shape"/>
          <p:cNvSpPr>
            <a:spLocks/>
          </p:cNvSpPr>
          <p:nvPr/>
        </p:nvSpPr>
        <p:spPr bwMode="auto">
          <a:xfrm>
            <a:off x="426956" y="400822"/>
            <a:ext cx="468052" cy="36772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6" name="TextBox 5"/>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荣誉奖项</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pic>
        <p:nvPicPr>
          <p:cNvPr id="7" name="图片 6"/>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41400" y="1082675"/>
            <a:ext cx="4033838" cy="604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7"/>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5652060" y="1772816"/>
            <a:ext cx="1326337" cy="1757982"/>
          </a:xfrm>
          <a:prstGeom prst="rect">
            <a:avLst/>
          </a:prstGeom>
        </p:spPr>
      </p:pic>
      <p:pic>
        <p:nvPicPr>
          <p:cNvPr id="10" name="图片 9"/>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067576" y="1772816"/>
            <a:ext cx="1326337" cy="1757982"/>
          </a:xfrm>
          <a:prstGeom prst="rect">
            <a:avLst/>
          </a:prstGeom>
        </p:spPr>
      </p:pic>
      <p:pic>
        <p:nvPicPr>
          <p:cNvPr id="11" name="图片 10"/>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8513285" y="1772816"/>
            <a:ext cx="1326337" cy="1757982"/>
          </a:xfrm>
          <a:prstGeom prst="rect">
            <a:avLst/>
          </a:prstGeom>
        </p:spPr>
      </p:pic>
      <p:pic>
        <p:nvPicPr>
          <p:cNvPr id="12" name="图片 11"/>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5663158" y="3687242"/>
            <a:ext cx="1326337" cy="1757982"/>
          </a:xfrm>
          <a:prstGeom prst="rect">
            <a:avLst/>
          </a:prstGeom>
        </p:spPr>
      </p:pic>
      <p:pic>
        <p:nvPicPr>
          <p:cNvPr id="13" name="图片 12"/>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078674" y="3687242"/>
            <a:ext cx="1326337" cy="1757982"/>
          </a:xfrm>
          <a:prstGeom prst="rect">
            <a:avLst/>
          </a:prstGeom>
        </p:spPr>
      </p:pic>
      <p:pic>
        <p:nvPicPr>
          <p:cNvPr id="14" name="图片 13"/>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8524383" y="3687242"/>
            <a:ext cx="1326337" cy="1757982"/>
          </a:xfrm>
          <a:prstGeom prst="rect">
            <a:avLst/>
          </a:prstGeom>
        </p:spPr>
      </p:pic>
    </p:spTree>
    <p:extLst>
      <p:ext uri="{BB962C8B-B14F-4D97-AF65-F5344CB8AC3E}">
        <p14:creationId xmlns:p14="http://schemas.microsoft.com/office/powerpoint/2010/main" val="413000365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par>
                                <p:cTn id="31" presetID="47" presetClass="entr" presetSubtype="0" fill="hold" nodeType="withEffect">
                                  <p:stCondLst>
                                    <p:cond delay="25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000"/>
                                        <p:tgtEl>
                                          <p:spTgt spid="10"/>
                                        </p:tgtEl>
                                      </p:cBhvr>
                                    </p:animEffect>
                                    <p:anim calcmode="lin" valueType="num">
                                      <p:cBhvr>
                                        <p:cTn id="34" dur="1000" fill="hold"/>
                                        <p:tgtEl>
                                          <p:spTgt spid="10"/>
                                        </p:tgtEl>
                                        <p:attrNameLst>
                                          <p:attrName>ppt_x</p:attrName>
                                        </p:attrNameLst>
                                      </p:cBhvr>
                                      <p:tavLst>
                                        <p:tav tm="0">
                                          <p:val>
                                            <p:strVal val="#ppt_x"/>
                                          </p:val>
                                        </p:tav>
                                        <p:tav tm="100000">
                                          <p:val>
                                            <p:strVal val="#ppt_x"/>
                                          </p:val>
                                        </p:tav>
                                      </p:tavLst>
                                    </p:anim>
                                    <p:anim calcmode="lin" valueType="num">
                                      <p:cBhvr>
                                        <p:cTn id="35" dur="1000" fill="hold"/>
                                        <p:tgtEl>
                                          <p:spTgt spid="10"/>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50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1000"/>
                                        <p:tgtEl>
                                          <p:spTgt spid="11"/>
                                        </p:tgtEl>
                                      </p:cBhvr>
                                    </p:animEffect>
                                    <p:anim calcmode="lin" valueType="num">
                                      <p:cBhvr>
                                        <p:cTn id="39" dur="1000" fill="hold"/>
                                        <p:tgtEl>
                                          <p:spTgt spid="11"/>
                                        </p:tgtEl>
                                        <p:attrNameLst>
                                          <p:attrName>ppt_x</p:attrName>
                                        </p:attrNameLst>
                                      </p:cBhvr>
                                      <p:tavLst>
                                        <p:tav tm="0">
                                          <p:val>
                                            <p:strVal val="#ppt_x"/>
                                          </p:val>
                                        </p:tav>
                                        <p:tav tm="100000">
                                          <p:val>
                                            <p:strVal val="#ppt_x"/>
                                          </p:val>
                                        </p:tav>
                                      </p:tavLst>
                                    </p:anim>
                                    <p:anim calcmode="lin" valueType="num">
                                      <p:cBhvr>
                                        <p:cTn id="40" dur="1000" fill="hold"/>
                                        <p:tgtEl>
                                          <p:spTgt spid="11"/>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42" presetClass="entr" presetSubtype="0"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25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1000"/>
                                        <p:tgtEl>
                                          <p:spTgt spid="13"/>
                                        </p:tgtEl>
                                      </p:cBhvr>
                                    </p:animEffect>
                                    <p:anim calcmode="lin" valueType="num">
                                      <p:cBhvr>
                                        <p:cTn id="50" dur="1000" fill="hold"/>
                                        <p:tgtEl>
                                          <p:spTgt spid="13"/>
                                        </p:tgtEl>
                                        <p:attrNameLst>
                                          <p:attrName>ppt_x</p:attrName>
                                        </p:attrNameLst>
                                      </p:cBhvr>
                                      <p:tavLst>
                                        <p:tav tm="0">
                                          <p:val>
                                            <p:strVal val="#ppt_x"/>
                                          </p:val>
                                        </p:tav>
                                        <p:tav tm="100000">
                                          <p:val>
                                            <p:strVal val="#ppt_x"/>
                                          </p:val>
                                        </p:tav>
                                      </p:tavLst>
                                    </p:anim>
                                    <p:anim calcmode="lin" valueType="num">
                                      <p:cBhvr>
                                        <p:cTn id="51" dur="1000" fill="hold"/>
                                        <p:tgtEl>
                                          <p:spTgt spid="13"/>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50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1000"/>
                                        <p:tgtEl>
                                          <p:spTgt spid="14"/>
                                        </p:tgtEl>
                                      </p:cBhvr>
                                    </p:animEffect>
                                    <p:anim calcmode="lin" valueType="num">
                                      <p:cBhvr>
                                        <p:cTn id="55" dur="1000" fill="hold"/>
                                        <p:tgtEl>
                                          <p:spTgt spid="14"/>
                                        </p:tgtEl>
                                        <p:attrNameLst>
                                          <p:attrName>ppt_x</p:attrName>
                                        </p:attrNameLst>
                                      </p:cBhvr>
                                      <p:tavLst>
                                        <p:tav tm="0">
                                          <p:val>
                                            <p:strVal val="#ppt_x"/>
                                          </p:val>
                                        </p:tav>
                                        <p:tav tm="100000">
                                          <p:val>
                                            <p:strVal val="#ppt_x"/>
                                          </p:val>
                                        </p:tav>
                                      </p:tavLst>
                                    </p:anim>
                                    <p:anim calcmode="lin" valueType="num">
                                      <p:cBhvr>
                                        <p:cTn id="5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KSO_Shape"/>
          <p:cNvSpPr>
            <a:spLocks/>
          </p:cNvSpPr>
          <p:nvPr/>
        </p:nvSpPr>
        <p:spPr bwMode="auto">
          <a:xfrm>
            <a:off x="426956" y="400822"/>
            <a:ext cx="468052" cy="36772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6" name="TextBox 5"/>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专利技术</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15" name="任意多边形 14"/>
          <p:cNvSpPr/>
          <p:nvPr/>
        </p:nvSpPr>
        <p:spPr>
          <a:xfrm>
            <a:off x="6464673" y="1196752"/>
            <a:ext cx="4927228" cy="5053263"/>
          </a:xfrm>
          <a:custGeom>
            <a:avLst/>
            <a:gdLst>
              <a:gd name="connsiteX0" fmla="*/ 0 w 5105817"/>
              <a:gd name="connsiteY0" fmla="*/ 0 h 5053263"/>
              <a:gd name="connsiteX1" fmla="*/ 5105817 w 5105817"/>
              <a:gd name="connsiteY1" fmla="*/ 0 h 5053263"/>
              <a:gd name="connsiteX2" fmla="*/ 5105817 w 5105817"/>
              <a:gd name="connsiteY2" fmla="*/ 5053263 h 5053263"/>
              <a:gd name="connsiteX3" fmla="*/ 0 w 5105817"/>
              <a:gd name="connsiteY3" fmla="*/ 5053263 h 5053263"/>
              <a:gd name="connsiteX4" fmla="*/ 0 w 5105817"/>
              <a:gd name="connsiteY4" fmla="*/ 844842 h 5053263"/>
              <a:gd name="connsiteX5" fmla="*/ 188912 w 5105817"/>
              <a:gd name="connsiteY5" fmla="*/ 675978 h 5053263"/>
              <a:gd name="connsiteX6" fmla="*/ 0 w 5105817"/>
              <a:gd name="connsiteY6" fmla="*/ 507114 h 5053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05817" h="5053263">
                <a:moveTo>
                  <a:pt x="0" y="0"/>
                </a:moveTo>
                <a:lnTo>
                  <a:pt x="5105817" y="0"/>
                </a:lnTo>
                <a:lnTo>
                  <a:pt x="5105817" y="5053263"/>
                </a:lnTo>
                <a:lnTo>
                  <a:pt x="0" y="5053263"/>
                </a:lnTo>
                <a:lnTo>
                  <a:pt x="0" y="844842"/>
                </a:lnTo>
                <a:lnTo>
                  <a:pt x="188912" y="675978"/>
                </a:lnTo>
                <a:lnTo>
                  <a:pt x="0" y="507114"/>
                </a:lnTo>
                <a:close/>
              </a:path>
            </a:pathLst>
          </a:custGeom>
          <a:gradFill flip="none" rotWithShape="1">
            <a:gsLst>
              <a:gs pos="0">
                <a:schemeClr val="bg1"/>
              </a:gs>
              <a:gs pos="100000">
                <a:schemeClr val="bg1">
                  <a:lumMod val="85000"/>
                </a:schemeClr>
              </a:gs>
            </a:gsLst>
            <a:lin ang="2700000" scaled="1"/>
            <a:tileRect/>
          </a:gradFill>
          <a:ln>
            <a:noFill/>
          </a:ln>
          <a:effectLst>
            <a:outerShdw blurRad="50800" dist="127000" dir="8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mn-ea"/>
            </a:endParaRPr>
          </a:p>
        </p:txBody>
      </p:sp>
      <p:pic>
        <p:nvPicPr>
          <p:cNvPr id="2050" name="Picture 2" descr="http://www.ddc.net.cn/upload/20081128105619_big.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133083" y="1378992"/>
            <a:ext cx="3429000" cy="4786312"/>
          </a:xfrm>
          <a:prstGeom prst="rect">
            <a:avLst/>
          </a:prstGeom>
          <a:noFill/>
          <a:extLst>
            <a:ext uri="{909E8E84-426E-40DD-AFC4-6F175D3DCCD1}">
              <a14:hiddenFill xmlns:a14="http://schemas.microsoft.com/office/drawing/2010/main">
                <a:solidFill>
                  <a:srgbClr val="FFFFFF"/>
                </a:solidFill>
              </a14:hiddenFill>
            </a:ext>
          </a:extLst>
        </p:spPr>
      </p:pic>
      <p:sp>
        <p:nvSpPr>
          <p:cNvPr id="16" name="圆角矩形 15"/>
          <p:cNvSpPr/>
          <p:nvPr/>
        </p:nvSpPr>
        <p:spPr>
          <a:xfrm>
            <a:off x="915498" y="1196752"/>
            <a:ext cx="5273040" cy="1816303"/>
          </a:xfrm>
          <a:prstGeom prst="roundRect">
            <a:avLst>
              <a:gd name="adj" fmla="val 10735"/>
            </a:avLst>
          </a:prstGeom>
          <a:solidFill>
            <a:srgbClr val="F9F9F9"/>
          </a:solidFill>
          <a:ln w="22225">
            <a:gradFill>
              <a:gsLst>
                <a:gs pos="0">
                  <a:schemeClr val="bg1"/>
                </a:gs>
                <a:gs pos="100000">
                  <a:srgbClr val="EAEAEA"/>
                </a:gs>
              </a:gsLst>
              <a:lin ang="5400000" scaled="1"/>
            </a:gradFill>
          </a:ln>
          <a:effectLst>
            <a:outerShdw blurRad="101600" dist="508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841003" y="3353405"/>
            <a:ext cx="5420761" cy="2606595"/>
            <a:chOff x="70346" y="3575152"/>
            <a:chExt cx="5420761" cy="2606595"/>
          </a:xfrm>
        </p:grpSpPr>
        <p:sp>
          <p:nvSpPr>
            <p:cNvPr id="18" name="文本框 6"/>
            <p:cNvSpPr txBox="1"/>
            <p:nvPr/>
          </p:nvSpPr>
          <p:spPr>
            <a:xfrm>
              <a:off x="70346" y="4021156"/>
              <a:ext cx="5420761" cy="2160591"/>
            </a:xfrm>
            <a:prstGeom prst="rect">
              <a:avLst/>
            </a:prstGeom>
            <a:noFill/>
          </p:spPr>
          <p:txBody>
            <a:bodyPr wrap="square" rtlCol="0">
              <a:spAutoFit/>
            </a:bodyPr>
            <a:lstStyle/>
            <a:p>
              <a:pPr>
                <a:lnSpc>
                  <a:spcPct val="120000"/>
                </a:lnSpc>
                <a:spcBef>
                  <a:spcPct val="0"/>
                </a:spcBef>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在此录入上述图表的综合说明，在此录入上述图表的综合描述说明。在此录入上述图表的综合说明，在此录入上述图表的综合描述说明。</a:t>
              </a:r>
            </a:p>
            <a:p>
              <a:pPr>
                <a:lnSpc>
                  <a:spcPct val="120000"/>
                </a:lnSpc>
                <a:spcBef>
                  <a:spcPct val="0"/>
                </a:spcBef>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a:t>
              </a:r>
            </a:p>
            <a:p>
              <a:pPr>
                <a:lnSpc>
                  <a:spcPct val="120000"/>
                </a:lnSpc>
                <a:spcBef>
                  <a:spcPct val="0"/>
                </a:spcBef>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a:t>
              </a:r>
            </a:p>
            <a:p>
              <a:pPr>
                <a:lnSpc>
                  <a:spcPct val="120000"/>
                </a:lnSpc>
                <a:spcBef>
                  <a:spcPct val="0"/>
                </a:spcBef>
                <a:buNone/>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9" name="文本框 7"/>
            <p:cNvSpPr txBox="1"/>
            <p:nvPr/>
          </p:nvSpPr>
          <p:spPr>
            <a:xfrm>
              <a:off x="86785" y="3575152"/>
              <a:ext cx="3039708" cy="461665"/>
            </a:xfrm>
            <a:prstGeom prst="rect">
              <a:avLst/>
            </a:prstGeom>
            <a:noFill/>
          </p:spPr>
          <p:txBody>
            <a:bodyPr wrap="square" rtlCol="0">
              <a:spAutoFit/>
            </a:bodyPr>
            <a:lstStyle/>
            <a:p>
              <a:r>
                <a:rPr lang="en-US" altLang="zh-CN" sz="2400" dirty="0">
                  <a:solidFill>
                    <a:srgbClr val="0070C0"/>
                  </a:solidFill>
                  <a:latin typeface="微软雅黑" panose="020B0503020204020204" pitchFamily="34" charset="-122"/>
                  <a:ea typeface="微软雅黑" panose="020B0503020204020204" pitchFamily="34" charset="-122"/>
                </a:rPr>
                <a:t>Add the title here</a:t>
              </a:r>
            </a:p>
          </p:txBody>
        </p:sp>
      </p:grpSp>
      <p:grpSp>
        <p:nvGrpSpPr>
          <p:cNvPr id="20" name="组合 19"/>
          <p:cNvGrpSpPr/>
          <p:nvPr/>
        </p:nvGrpSpPr>
        <p:grpSpPr>
          <a:xfrm>
            <a:off x="1904530" y="1701719"/>
            <a:ext cx="950368" cy="812869"/>
            <a:chOff x="3132963" y="3140191"/>
            <a:chExt cx="645573" cy="535933"/>
          </a:xfrm>
          <a:solidFill>
            <a:srgbClr val="254061"/>
          </a:solidFill>
        </p:grpSpPr>
        <p:sp>
          <p:nvSpPr>
            <p:cNvPr id="21"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2"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3"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4"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5"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6"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3018144" y="1696632"/>
            <a:ext cx="2963567" cy="914192"/>
            <a:chOff x="8278679" y="2045371"/>
            <a:chExt cx="2963567" cy="914192"/>
          </a:xfrm>
        </p:grpSpPr>
        <p:sp>
          <p:nvSpPr>
            <p:cNvPr id="28" name="文本框 91"/>
            <p:cNvSpPr txBox="1"/>
            <p:nvPr/>
          </p:nvSpPr>
          <p:spPr bwMode="auto">
            <a:xfrm>
              <a:off x="8278679" y="2350165"/>
              <a:ext cx="2963567" cy="609398"/>
            </a:xfrm>
            <a:prstGeom prst="rect">
              <a:avLst/>
            </a:prstGeom>
            <a:noFill/>
          </p:spPr>
          <p:txBody>
            <a:bodyPr wrap="square">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9" name="文本框 92"/>
            <p:cNvSpPr txBox="1"/>
            <p:nvPr/>
          </p:nvSpPr>
          <p:spPr bwMode="auto">
            <a:xfrm>
              <a:off x="8278679" y="2045371"/>
              <a:ext cx="2160856" cy="369332"/>
            </a:xfrm>
            <a:prstGeom prst="rect">
              <a:avLst/>
            </a:prstGeom>
            <a:noFill/>
          </p:spPr>
          <p:txBody>
            <a:bodyPr wrap="square">
              <a:spAutoFit/>
            </a:bodyPr>
            <a:lstStyle/>
            <a:p>
              <a:pPr>
                <a:defRPr/>
              </a:pPr>
              <a:r>
                <a:rPr lang="zh-CN" altLang="en-US" b="1" spc="100" dirty="0" smtClean="0">
                  <a:solidFill>
                    <a:srgbClr val="0070C0"/>
                  </a:solidFill>
                  <a:latin typeface="微软雅黑" panose="020B0503020204020204" pitchFamily="34" charset="-122"/>
                  <a:ea typeface="微软雅黑" panose="020B0503020204020204" pitchFamily="34" charset="-122"/>
                </a:rPr>
                <a:t>公司专利技术证书</a:t>
              </a:r>
              <a:endParaRPr lang="zh-CN" altLang="en-US" b="1" spc="100" dirty="0">
                <a:solidFill>
                  <a:srgbClr val="0070C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65246253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par>
                                <p:cTn id="19" presetID="2" presetClass="entr" presetSubtype="2" decel="10000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1+#ppt_w/2"/>
                                          </p:val>
                                        </p:tav>
                                        <p:tav tm="100000">
                                          <p:val>
                                            <p:strVal val="#ppt_x"/>
                                          </p:val>
                                        </p:tav>
                                      </p:tavLst>
                                    </p:anim>
                                    <p:anim calcmode="lin" valueType="num">
                                      <p:cBhvr additive="base">
                                        <p:cTn id="22" dur="500" fill="hold"/>
                                        <p:tgtEl>
                                          <p:spTgt spid="15"/>
                                        </p:tgtEl>
                                        <p:attrNameLst>
                                          <p:attrName>ppt_y</p:attrName>
                                        </p:attrNameLst>
                                      </p:cBhvr>
                                      <p:tavLst>
                                        <p:tav tm="0">
                                          <p:val>
                                            <p:strVal val="#ppt_y"/>
                                          </p:val>
                                        </p:tav>
                                        <p:tav tm="100000">
                                          <p:val>
                                            <p:strVal val="#ppt_y"/>
                                          </p:val>
                                        </p:tav>
                                      </p:tavLst>
                                    </p:anim>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2050"/>
                                        </p:tgtEl>
                                        <p:attrNameLst>
                                          <p:attrName>style.visibility</p:attrName>
                                        </p:attrNameLst>
                                      </p:cBhvr>
                                      <p:to>
                                        <p:strVal val="visible"/>
                                      </p:to>
                                    </p:set>
                                    <p:animEffect transition="in" filter="fade">
                                      <p:cBhvr>
                                        <p:cTn id="26" dur="1000"/>
                                        <p:tgtEl>
                                          <p:spTgt spid="2050"/>
                                        </p:tgtEl>
                                      </p:cBhvr>
                                    </p:animEffect>
                                    <p:anim calcmode="lin" valueType="num">
                                      <p:cBhvr>
                                        <p:cTn id="27" dur="1000" fill="hold"/>
                                        <p:tgtEl>
                                          <p:spTgt spid="2050"/>
                                        </p:tgtEl>
                                        <p:attrNameLst>
                                          <p:attrName>ppt_x</p:attrName>
                                        </p:attrNameLst>
                                      </p:cBhvr>
                                      <p:tavLst>
                                        <p:tav tm="0">
                                          <p:val>
                                            <p:strVal val="#ppt_x"/>
                                          </p:val>
                                        </p:tav>
                                        <p:tav tm="100000">
                                          <p:val>
                                            <p:strVal val="#ppt_x"/>
                                          </p:val>
                                        </p:tav>
                                      </p:tavLst>
                                    </p:anim>
                                    <p:anim calcmode="lin" valueType="num">
                                      <p:cBhvr>
                                        <p:cTn id="28" dur="1000" fill="hold"/>
                                        <p:tgtEl>
                                          <p:spTgt spid="2050"/>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par>
                          <p:cTn id="33" fill="hold">
                            <p:stCondLst>
                              <p:cond delay="2500"/>
                            </p:stCondLst>
                            <p:childTnLst>
                              <p:par>
                                <p:cTn id="34" presetID="53" presetClass="entr" presetSubtype="16"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childTnLst>
                          </p:cTn>
                        </p:par>
                        <p:par>
                          <p:cTn id="39" fill="hold">
                            <p:stCondLst>
                              <p:cond delay="3000"/>
                            </p:stCondLst>
                            <p:childTnLst>
                              <p:par>
                                <p:cTn id="40" presetID="22" presetClass="entr" presetSubtype="8"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childTnLst>
                          </p:cTn>
                        </p:par>
                        <p:par>
                          <p:cTn id="43" fill="hold">
                            <p:stCondLst>
                              <p:cond delay="3500"/>
                            </p:stCondLst>
                            <p:childTnLst>
                              <p:par>
                                <p:cTn id="44" presetID="16" presetClass="entr" presetSubtype="37"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barn(outVertical)">
                                      <p:cBhvr>
                                        <p:cTn id="4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5"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35298" y="389857"/>
            <a:ext cx="451368" cy="44685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8" name="TextBox 7"/>
          <p:cNvSpPr txBox="1"/>
          <p:nvPr/>
        </p:nvSpPr>
        <p:spPr>
          <a:xfrm>
            <a:off x="1129035" y="404664"/>
            <a:ext cx="1338828"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我们的优势</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7483236" y="1422055"/>
            <a:ext cx="860661" cy="1640723"/>
            <a:chOff x="5537459" y="941354"/>
            <a:chExt cx="946727" cy="1804795"/>
          </a:xfrm>
          <a:solidFill>
            <a:srgbClr val="0070C0"/>
          </a:solidFill>
          <a:scene3d>
            <a:camera prst="orthographicFront">
              <a:rot lat="20967539" lon="19191102" rev="113251"/>
            </a:camera>
            <a:lightRig rig="threePt" dir="t"/>
          </a:scene3d>
        </p:grpSpPr>
        <p:sp>
          <p:nvSpPr>
            <p:cNvPr id="6" name="圆角矩形 5"/>
            <p:cNvSpPr/>
            <p:nvPr/>
          </p:nvSpPr>
          <p:spPr>
            <a:xfrm rot="5400000">
              <a:off x="5108425" y="1370388"/>
              <a:ext cx="1804795" cy="946727"/>
            </a:xfrm>
            <a:prstGeom prst="roundRect">
              <a:avLst>
                <a:gd name="adj" fmla="val 19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圆角矩形 9"/>
            <p:cNvSpPr/>
            <p:nvPr/>
          </p:nvSpPr>
          <p:spPr>
            <a:xfrm rot="5400000">
              <a:off x="5222427" y="1446913"/>
              <a:ext cx="1579634" cy="753287"/>
            </a:xfrm>
            <a:prstGeom prst="roundRect">
              <a:avLst>
                <a:gd name="adj" fmla="val 154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组合 10"/>
          <p:cNvGrpSpPr/>
          <p:nvPr/>
        </p:nvGrpSpPr>
        <p:grpSpPr>
          <a:xfrm>
            <a:off x="9128518" y="1403005"/>
            <a:ext cx="860661" cy="1640723"/>
            <a:chOff x="5537459" y="941354"/>
            <a:chExt cx="946727" cy="1804795"/>
          </a:xfrm>
          <a:solidFill>
            <a:srgbClr val="0070C0"/>
          </a:solidFill>
          <a:scene3d>
            <a:camera prst="orthographicFront">
              <a:rot lat="600000" lon="20399993" rev="0"/>
            </a:camera>
            <a:lightRig rig="threePt" dir="t"/>
          </a:scene3d>
        </p:grpSpPr>
        <p:sp>
          <p:nvSpPr>
            <p:cNvPr id="12" name="圆角矩形 11"/>
            <p:cNvSpPr/>
            <p:nvPr/>
          </p:nvSpPr>
          <p:spPr>
            <a:xfrm rot="5400000">
              <a:off x="5108425" y="1370388"/>
              <a:ext cx="1804795" cy="946727"/>
            </a:xfrm>
            <a:prstGeom prst="roundRect">
              <a:avLst>
                <a:gd name="adj" fmla="val 19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圆角矩形 12"/>
            <p:cNvSpPr/>
            <p:nvPr/>
          </p:nvSpPr>
          <p:spPr>
            <a:xfrm rot="5400000">
              <a:off x="5222427" y="1446913"/>
              <a:ext cx="1579634" cy="753287"/>
            </a:xfrm>
            <a:prstGeom prst="roundRect">
              <a:avLst>
                <a:gd name="adj" fmla="val 154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组合 13"/>
          <p:cNvGrpSpPr/>
          <p:nvPr/>
        </p:nvGrpSpPr>
        <p:grpSpPr>
          <a:xfrm>
            <a:off x="5842439" y="1394115"/>
            <a:ext cx="860661" cy="1640723"/>
            <a:chOff x="5537459" y="941354"/>
            <a:chExt cx="946727" cy="1804795"/>
          </a:xfrm>
          <a:solidFill>
            <a:srgbClr val="0070C0"/>
          </a:solidFill>
          <a:scene3d>
            <a:camera prst="orthographicFront">
              <a:rot lat="600000" lon="20399993" rev="0"/>
            </a:camera>
            <a:lightRig rig="threePt" dir="t"/>
          </a:scene3d>
        </p:grpSpPr>
        <p:sp>
          <p:nvSpPr>
            <p:cNvPr id="15" name="圆角矩形 14"/>
            <p:cNvSpPr/>
            <p:nvPr/>
          </p:nvSpPr>
          <p:spPr>
            <a:xfrm rot="5400000">
              <a:off x="5108425" y="1370388"/>
              <a:ext cx="1804795" cy="946727"/>
            </a:xfrm>
            <a:prstGeom prst="roundRect">
              <a:avLst>
                <a:gd name="adj" fmla="val 19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圆角矩形 15"/>
            <p:cNvSpPr/>
            <p:nvPr/>
          </p:nvSpPr>
          <p:spPr>
            <a:xfrm rot="5400000">
              <a:off x="5222427" y="1446913"/>
              <a:ext cx="1579634" cy="753287"/>
            </a:xfrm>
            <a:prstGeom prst="roundRect">
              <a:avLst>
                <a:gd name="adj" fmla="val 154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7" name="组合 16"/>
          <p:cNvGrpSpPr/>
          <p:nvPr/>
        </p:nvGrpSpPr>
        <p:grpSpPr>
          <a:xfrm>
            <a:off x="1883572" y="1408338"/>
            <a:ext cx="8480645" cy="4972990"/>
            <a:chOff x="1665167" y="1115627"/>
            <a:chExt cx="8480645" cy="4972990"/>
          </a:xfrm>
        </p:grpSpPr>
        <p:sp>
          <p:nvSpPr>
            <p:cNvPr id="18" name="椭圆 17"/>
            <p:cNvSpPr/>
            <p:nvPr/>
          </p:nvSpPr>
          <p:spPr>
            <a:xfrm>
              <a:off x="4910155" y="4908883"/>
              <a:ext cx="3807013" cy="1179734"/>
            </a:xfrm>
            <a:prstGeom prst="ellipse">
              <a:avLst/>
            </a:prstGeom>
            <a:gradFill flip="none" rotWithShape="1">
              <a:gsLst>
                <a:gs pos="47000">
                  <a:srgbClr val="747474">
                    <a:alpha val="15000"/>
                  </a:srgbClr>
                </a:gs>
                <a:gs pos="0">
                  <a:schemeClr val="tx1">
                    <a:alpha val="23000"/>
                  </a:schemeClr>
                </a:gs>
                <a:gs pos="100000">
                  <a:srgbClr val="E8E8E8">
                    <a:alpha val="0"/>
                  </a:srgb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665167" y="1115627"/>
              <a:ext cx="8480645" cy="4730110"/>
              <a:chOff x="1665167" y="1115627"/>
              <a:chExt cx="8480645" cy="4730110"/>
            </a:xfrm>
          </p:grpSpPr>
          <p:sp>
            <p:nvSpPr>
              <p:cNvPr id="20" name="圆角矩形 19"/>
              <p:cNvSpPr/>
              <p:nvPr/>
            </p:nvSpPr>
            <p:spPr>
              <a:xfrm>
                <a:off x="1665167" y="1190610"/>
                <a:ext cx="3769590" cy="4655127"/>
              </a:xfrm>
              <a:prstGeom prst="roundRect">
                <a:avLst>
                  <a:gd name="adj" fmla="val 4670"/>
                </a:avLst>
              </a:prstGeom>
              <a:gradFill flip="none" rotWithShape="1">
                <a:gsLst>
                  <a:gs pos="0">
                    <a:schemeClr val="bg1">
                      <a:lumMod val="50000"/>
                    </a:schemeClr>
                  </a:gs>
                  <a:gs pos="100000">
                    <a:schemeClr val="tx1">
                      <a:lumMod val="75000"/>
                      <a:lumOff val="25000"/>
                    </a:schemeClr>
                  </a:gs>
                </a:gsLst>
                <a:lin ang="2700000" scaled="1"/>
                <a:tileRect/>
              </a:gradFill>
              <a:ln w="22225">
                <a:gradFill flip="none" rotWithShape="1">
                  <a:gsLst>
                    <a:gs pos="0">
                      <a:schemeClr val="bg1">
                        <a:lumMod val="65000"/>
                      </a:schemeClr>
                    </a:gs>
                    <a:gs pos="100000">
                      <a:schemeClr val="tx1">
                        <a:lumMod val="85000"/>
                        <a:lumOff val="15000"/>
                      </a:schemeClr>
                    </a:gs>
                  </a:gsLst>
                  <a:lin ang="2700000" scaled="1"/>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1" name="组合 20"/>
              <p:cNvGrpSpPr/>
              <p:nvPr/>
            </p:nvGrpSpPr>
            <p:grpSpPr>
              <a:xfrm>
                <a:off x="1884385" y="1183776"/>
                <a:ext cx="8261427" cy="4506279"/>
                <a:chOff x="1884385" y="1183776"/>
                <a:chExt cx="8261427" cy="4506279"/>
              </a:xfrm>
            </p:grpSpPr>
            <p:sp>
              <p:nvSpPr>
                <p:cNvPr id="84" name="圆角矩形 83"/>
                <p:cNvSpPr/>
                <p:nvPr/>
              </p:nvSpPr>
              <p:spPr>
                <a:xfrm>
                  <a:off x="1884385" y="1360824"/>
                  <a:ext cx="3331153" cy="4156364"/>
                </a:xfrm>
                <a:prstGeom prst="roundRect">
                  <a:avLst>
                    <a:gd name="adj" fmla="val 0"/>
                  </a:avLst>
                </a:prstGeom>
                <a:gradFill>
                  <a:gsLst>
                    <a:gs pos="52000">
                      <a:srgbClr val="F4F4F4"/>
                    </a:gs>
                    <a:gs pos="0">
                      <a:schemeClr val="bg1"/>
                    </a:gs>
                    <a:gs pos="100000">
                      <a:srgbClr val="E2E2E2"/>
                    </a:gs>
                  </a:gsLst>
                  <a:lin ang="0" scaled="0"/>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85" name="组合 84"/>
                <p:cNvGrpSpPr/>
                <p:nvPr/>
              </p:nvGrpSpPr>
              <p:grpSpPr>
                <a:xfrm>
                  <a:off x="5206230" y="1183776"/>
                  <a:ext cx="4939582" cy="4506279"/>
                  <a:chOff x="6199676" y="1161244"/>
                  <a:chExt cx="5433540" cy="4551342"/>
                </a:xfrm>
              </p:grpSpPr>
              <p:sp>
                <p:nvSpPr>
                  <p:cNvPr id="86" name="梯形 85"/>
                  <p:cNvSpPr/>
                  <p:nvPr/>
                </p:nvSpPr>
                <p:spPr>
                  <a:xfrm rot="16200000">
                    <a:off x="4829748" y="2531173"/>
                    <a:ext cx="4551341" cy="1811485"/>
                  </a:xfrm>
                  <a:prstGeom prst="trapezoid">
                    <a:avLst>
                      <a:gd name="adj" fmla="val 9948"/>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梯形 86"/>
                  <p:cNvSpPr/>
                  <p:nvPr/>
                </p:nvSpPr>
                <p:spPr>
                  <a:xfrm rot="5400000" flipH="1">
                    <a:off x="6640318" y="2531172"/>
                    <a:ext cx="4551341" cy="1811485"/>
                  </a:xfrm>
                  <a:prstGeom prst="trapezoid">
                    <a:avLst>
                      <a:gd name="adj" fmla="val 11105"/>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梯形 87"/>
                  <p:cNvSpPr/>
                  <p:nvPr/>
                </p:nvSpPr>
                <p:spPr>
                  <a:xfrm rot="16200000">
                    <a:off x="8451803" y="2531172"/>
                    <a:ext cx="4551341" cy="1811485"/>
                  </a:xfrm>
                  <a:prstGeom prst="trapezoid">
                    <a:avLst>
                      <a:gd name="adj" fmla="val 11105"/>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2" name="组合 21"/>
              <p:cNvGrpSpPr/>
              <p:nvPr/>
            </p:nvGrpSpPr>
            <p:grpSpPr>
              <a:xfrm>
                <a:off x="1965492" y="1115627"/>
                <a:ext cx="3168938" cy="540697"/>
                <a:chOff x="1965492" y="1115627"/>
                <a:chExt cx="3168938" cy="540697"/>
              </a:xfrm>
            </p:grpSpPr>
            <p:grpSp>
              <p:nvGrpSpPr>
                <p:cNvPr id="23" name="组合 22"/>
                <p:cNvGrpSpPr/>
                <p:nvPr/>
              </p:nvGrpSpPr>
              <p:grpSpPr>
                <a:xfrm>
                  <a:off x="1965492" y="1443022"/>
                  <a:ext cx="3168938" cy="213302"/>
                  <a:chOff x="2149634" y="1165384"/>
                  <a:chExt cx="3485832" cy="234632"/>
                </a:xfrm>
              </p:grpSpPr>
              <p:grpSp>
                <p:nvGrpSpPr>
                  <p:cNvPr id="54" name="组合 53"/>
                  <p:cNvGrpSpPr/>
                  <p:nvPr/>
                </p:nvGrpSpPr>
                <p:grpSpPr>
                  <a:xfrm>
                    <a:off x="2149634" y="1165384"/>
                    <a:ext cx="234632" cy="234632"/>
                    <a:chOff x="2483009" y="1114425"/>
                    <a:chExt cx="209550" cy="209550"/>
                  </a:xfrm>
                </p:grpSpPr>
                <p:sp>
                  <p:nvSpPr>
                    <p:cNvPr id="82" name="椭圆 81"/>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3" name="椭圆 82"/>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组合 54"/>
                  <p:cNvGrpSpPr/>
                  <p:nvPr/>
                </p:nvGrpSpPr>
                <p:grpSpPr>
                  <a:xfrm>
                    <a:off x="2510879" y="1165384"/>
                    <a:ext cx="234632" cy="234632"/>
                    <a:chOff x="2483009" y="1114425"/>
                    <a:chExt cx="209550" cy="209550"/>
                  </a:xfrm>
                </p:grpSpPr>
                <p:sp>
                  <p:nvSpPr>
                    <p:cNvPr id="80" name="椭圆 79"/>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1" name="椭圆 80"/>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6" name="组合 55"/>
                  <p:cNvGrpSpPr/>
                  <p:nvPr/>
                </p:nvGrpSpPr>
                <p:grpSpPr>
                  <a:xfrm>
                    <a:off x="2872123" y="1165384"/>
                    <a:ext cx="234632" cy="234632"/>
                    <a:chOff x="2483009" y="1114425"/>
                    <a:chExt cx="209550" cy="209550"/>
                  </a:xfrm>
                </p:grpSpPr>
                <p:sp>
                  <p:nvSpPr>
                    <p:cNvPr id="78" name="椭圆 77"/>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9" name="椭圆 78"/>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7" name="组合 56"/>
                  <p:cNvGrpSpPr/>
                  <p:nvPr/>
                </p:nvGrpSpPr>
                <p:grpSpPr>
                  <a:xfrm>
                    <a:off x="3233367" y="1165384"/>
                    <a:ext cx="234632" cy="234632"/>
                    <a:chOff x="2483009" y="1114425"/>
                    <a:chExt cx="209550" cy="209550"/>
                  </a:xfrm>
                </p:grpSpPr>
                <p:sp>
                  <p:nvSpPr>
                    <p:cNvPr id="76" name="椭圆 75"/>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7" name="椭圆 76"/>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组合 57"/>
                  <p:cNvGrpSpPr/>
                  <p:nvPr/>
                </p:nvGrpSpPr>
                <p:grpSpPr>
                  <a:xfrm>
                    <a:off x="3594612" y="1165384"/>
                    <a:ext cx="234632" cy="234632"/>
                    <a:chOff x="2483009" y="1114425"/>
                    <a:chExt cx="209550" cy="209550"/>
                  </a:xfrm>
                </p:grpSpPr>
                <p:sp>
                  <p:nvSpPr>
                    <p:cNvPr id="74" name="椭圆 73"/>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5" name="椭圆 74"/>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9" name="组合 58"/>
                  <p:cNvGrpSpPr/>
                  <p:nvPr/>
                </p:nvGrpSpPr>
                <p:grpSpPr>
                  <a:xfrm>
                    <a:off x="3955856" y="1165384"/>
                    <a:ext cx="234632" cy="234632"/>
                    <a:chOff x="2483009" y="1114425"/>
                    <a:chExt cx="209550" cy="209550"/>
                  </a:xfrm>
                </p:grpSpPr>
                <p:sp>
                  <p:nvSpPr>
                    <p:cNvPr id="72" name="椭圆 71"/>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3" name="椭圆 72"/>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0" name="组合 59"/>
                  <p:cNvGrpSpPr/>
                  <p:nvPr/>
                </p:nvGrpSpPr>
                <p:grpSpPr>
                  <a:xfrm>
                    <a:off x="4317101" y="1165384"/>
                    <a:ext cx="234632" cy="234632"/>
                    <a:chOff x="2483009" y="1114425"/>
                    <a:chExt cx="209550" cy="209550"/>
                  </a:xfrm>
                </p:grpSpPr>
                <p:sp>
                  <p:nvSpPr>
                    <p:cNvPr id="70" name="椭圆 69"/>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1" name="椭圆 70"/>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1" name="组合 60"/>
                  <p:cNvGrpSpPr/>
                  <p:nvPr/>
                </p:nvGrpSpPr>
                <p:grpSpPr>
                  <a:xfrm>
                    <a:off x="4678345" y="1165384"/>
                    <a:ext cx="234632" cy="234632"/>
                    <a:chOff x="2483009" y="1114425"/>
                    <a:chExt cx="209550" cy="209550"/>
                  </a:xfrm>
                </p:grpSpPr>
                <p:sp>
                  <p:nvSpPr>
                    <p:cNvPr id="68" name="椭圆 67"/>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9" name="椭圆 68"/>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2" name="组合 61"/>
                  <p:cNvGrpSpPr/>
                  <p:nvPr/>
                </p:nvGrpSpPr>
                <p:grpSpPr>
                  <a:xfrm>
                    <a:off x="5039590" y="1165384"/>
                    <a:ext cx="234632" cy="234632"/>
                    <a:chOff x="2483009" y="1114425"/>
                    <a:chExt cx="209550" cy="209550"/>
                  </a:xfrm>
                </p:grpSpPr>
                <p:sp>
                  <p:nvSpPr>
                    <p:cNvPr id="66" name="椭圆 65"/>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7" name="椭圆 66"/>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3" name="组合 62"/>
                  <p:cNvGrpSpPr/>
                  <p:nvPr/>
                </p:nvGrpSpPr>
                <p:grpSpPr>
                  <a:xfrm>
                    <a:off x="5400834" y="1165384"/>
                    <a:ext cx="234632" cy="234632"/>
                    <a:chOff x="2483009" y="1114425"/>
                    <a:chExt cx="209550" cy="209550"/>
                  </a:xfrm>
                </p:grpSpPr>
                <p:sp>
                  <p:nvSpPr>
                    <p:cNvPr id="64" name="椭圆 63"/>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5" name="椭圆 64"/>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4" name="组合 23"/>
                <p:cNvGrpSpPr/>
                <p:nvPr/>
              </p:nvGrpSpPr>
              <p:grpSpPr>
                <a:xfrm>
                  <a:off x="2020452" y="1115627"/>
                  <a:ext cx="86065" cy="440911"/>
                  <a:chOff x="2244442" y="772895"/>
                  <a:chExt cx="94671" cy="485002"/>
                </a:xfrm>
              </p:grpSpPr>
              <p:sp>
                <p:nvSpPr>
                  <p:cNvPr id="52" name="圆角矩形 51"/>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3" name="圆角矩形 52"/>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组合 24"/>
                <p:cNvGrpSpPr/>
                <p:nvPr/>
              </p:nvGrpSpPr>
              <p:grpSpPr>
                <a:xfrm>
                  <a:off x="2350139" y="1115627"/>
                  <a:ext cx="86065" cy="440911"/>
                  <a:chOff x="2244442" y="772895"/>
                  <a:chExt cx="94671" cy="485002"/>
                </a:xfrm>
              </p:grpSpPr>
              <p:sp>
                <p:nvSpPr>
                  <p:cNvPr id="50" name="圆角矩形 49"/>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1" name="圆角矩形 50"/>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25"/>
                <p:cNvGrpSpPr/>
                <p:nvPr/>
              </p:nvGrpSpPr>
              <p:grpSpPr>
                <a:xfrm>
                  <a:off x="2679826" y="1115627"/>
                  <a:ext cx="86065" cy="440911"/>
                  <a:chOff x="2244442" y="772895"/>
                  <a:chExt cx="94671" cy="485002"/>
                </a:xfrm>
              </p:grpSpPr>
              <p:sp>
                <p:nvSpPr>
                  <p:cNvPr id="48" name="圆角矩形 47"/>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9" name="圆角矩形 48"/>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 name="组合 26"/>
                <p:cNvGrpSpPr/>
                <p:nvPr/>
              </p:nvGrpSpPr>
              <p:grpSpPr>
                <a:xfrm>
                  <a:off x="3009512" y="1115627"/>
                  <a:ext cx="86065" cy="440911"/>
                  <a:chOff x="2244442" y="772895"/>
                  <a:chExt cx="94671" cy="485002"/>
                </a:xfrm>
              </p:grpSpPr>
              <p:sp>
                <p:nvSpPr>
                  <p:cNvPr id="46" name="圆角矩形 45"/>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7" name="圆角矩形 46"/>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组合 27"/>
                <p:cNvGrpSpPr/>
                <p:nvPr/>
              </p:nvGrpSpPr>
              <p:grpSpPr>
                <a:xfrm>
                  <a:off x="3339200" y="1115627"/>
                  <a:ext cx="86065" cy="440911"/>
                  <a:chOff x="2244442" y="772895"/>
                  <a:chExt cx="94671" cy="485002"/>
                </a:xfrm>
              </p:grpSpPr>
              <p:sp>
                <p:nvSpPr>
                  <p:cNvPr id="44" name="圆角矩形 43"/>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5" name="圆角矩形 44"/>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组合 28"/>
                <p:cNvGrpSpPr/>
                <p:nvPr/>
              </p:nvGrpSpPr>
              <p:grpSpPr>
                <a:xfrm>
                  <a:off x="3668886" y="1115627"/>
                  <a:ext cx="86065" cy="440911"/>
                  <a:chOff x="2244442" y="772895"/>
                  <a:chExt cx="94671" cy="485002"/>
                </a:xfrm>
              </p:grpSpPr>
              <p:sp>
                <p:nvSpPr>
                  <p:cNvPr id="42" name="圆角矩形 41"/>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3" name="圆角矩形 42"/>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0" name="组合 29"/>
                <p:cNvGrpSpPr/>
                <p:nvPr/>
              </p:nvGrpSpPr>
              <p:grpSpPr>
                <a:xfrm>
                  <a:off x="3998573" y="1115627"/>
                  <a:ext cx="86065" cy="440911"/>
                  <a:chOff x="2244442" y="772895"/>
                  <a:chExt cx="94671" cy="485002"/>
                </a:xfrm>
              </p:grpSpPr>
              <p:sp>
                <p:nvSpPr>
                  <p:cNvPr id="40" name="圆角矩形 39"/>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1" name="圆角矩形 40"/>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1" name="组合 30"/>
                <p:cNvGrpSpPr/>
                <p:nvPr/>
              </p:nvGrpSpPr>
              <p:grpSpPr>
                <a:xfrm>
                  <a:off x="4328260" y="1115627"/>
                  <a:ext cx="86065" cy="440911"/>
                  <a:chOff x="2244442" y="772895"/>
                  <a:chExt cx="94671" cy="485002"/>
                </a:xfrm>
              </p:grpSpPr>
              <p:sp>
                <p:nvSpPr>
                  <p:cNvPr id="38" name="圆角矩形 37"/>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9" name="圆角矩形 38"/>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组合 31"/>
                <p:cNvGrpSpPr/>
                <p:nvPr/>
              </p:nvGrpSpPr>
              <p:grpSpPr>
                <a:xfrm>
                  <a:off x="4657947" y="1115627"/>
                  <a:ext cx="86065" cy="440911"/>
                  <a:chOff x="2244442" y="772895"/>
                  <a:chExt cx="94671" cy="485002"/>
                </a:xfrm>
              </p:grpSpPr>
              <p:sp>
                <p:nvSpPr>
                  <p:cNvPr id="36" name="圆角矩形 35"/>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7" name="圆角矩形 36"/>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 name="组合 32"/>
                <p:cNvGrpSpPr/>
                <p:nvPr/>
              </p:nvGrpSpPr>
              <p:grpSpPr>
                <a:xfrm>
                  <a:off x="4987634" y="1115627"/>
                  <a:ext cx="86065" cy="440911"/>
                  <a:chOff x="2244442" y="772895"/>
                  <a:chExt cx="94671" cy="485002"/>
                </a:xfrm>
              </p:grpSpPr>
              <p:sp>
                <p:nvSpPr>
                  <p:cNvPr id="34" name="圆角矩形 33"/>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5" name="圆角矩形 34"/>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grpSp>
      <p:grpSp>
        <p:nvGrpSpPr>
          <p:cNvPr id="89" name="组合 88"/>
          <p:cNvGrpSpPr/>
          <p:nvPr/>
        </p:nvGrpSpPr>
        <p:grpSpPr>
          <a:xfrm>
            <a:off x="5760995" y="1412776"/>
            <a:ext cx="1000117" cy="1008111"/>
            <a:chOff x="5542590" y="1120065"/>
            <a:chExt cx="1000117" cy="1008111"/>
          </a:xfrm>
        </p:grpSpPr>
        <p:grpSp>
          <p:nvGrpSpPr>
            <p:cNvPr id="90" name="组合 89"/>
            <p:cNvGrpSpPr/>
            <p:nvPr/>
          </p:nvGrpSpPr>
          <p:grpSpPr>
            <a:xfrm>
              <a:off x="5767219" y="1131221"/>
              <a:ext cx="568651" cy="996955"/>
              <a:chOff x="5695244" y="971056"/>
              <a:chExt cx="625516" cy="1096651"/>
            </a:xfrm>
            <a:solidFill>
              <a:srgbClr val="0070C0"/>
            </a:solidFill>
            <a:scene3d>
              <a:camera prst="orthographicFront">
                <a:rot lat="600000" lon="20399993" rev="0"/>
              </a:camera>
              <a:lightRig rig="threePt" dir="t"/>
            </a:scene3d>
          </p:grpSpPr>
          <p:sp>
            <p:nvSpPr>
              <p:cNvPr id="94" name="任意多边形 93"/>
              <p:cNvSpPr>
                <a:spLocks/>
              </p:cNvSpPr>
              <p:nvPr/>
            </p:nvSpPr>
            <p:spPr bwMode="auto">
              <a:xfrm rot="5400000">
                <a:off x="5533884" y="1302921"/>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pFill/>
              <a:ln w="25400">
                <a:solidFill>
                  <a:srgbClr val="0070C0"/>
                </a:solidFill>
              </a:ln>
              <a:effectLst>
                <a:outerShdw blurRad="215900" dist="76200" dir="2700000" algn="tl" rotWithShape="0">
                  <a:prstClr val="black">
                    <a:alpha val="37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任意多边形 94"/>
              <p:cNvSpPr>
                <a:spLocks/>
              </p:cNvSpPr>
              <p:nvPr/>
            </p:nvSpPr>
            <p:spPr bwMode="auto">
              <a:xfrm rot="5400000">
                <a:off x="5459676" y="1206624"/>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070C0"/>
              </a:solidFill>
              <a:ln w="25400">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1" name="组合 90"/>
            <p:cNvGrpSpPr/>
            <p:nvPr/>
          </p:nvGrpSpPr>
          <p:grpSpPr>
            <a:xfrm>
              <a:off x="5542590" y="1120065"/>
              <a:ext cx="1000117" cy="863166"/>
              <a:chOff x="4123036" y="1129692"/>
              <a:chExt cx="1000117" cy="863166"/>
            </a:xfrm>
            <a:scene3d>
              <a:camera prst="perspectiveFront">
                <a:rot lat="0" lon="1799981" rev="0"/>
              </a:camera>
              <a:lightRig rig="threePt" dir="t"/>
            </a:scene3d>
          </p:grpSpPr>
          <p:sp>
            <p:nvSpPr>
              <p:cNvPr id="92" name="文本框 200"/>
              <p:cNvSpPr txBox="1"/>
              <p:nvPr/>
            </p:nvSpPr>
            <p:spPr>
              <a:xfrm>
                <a:off x="4123036" y="1129692"/>
                <a:ext cx="1000117" cy="646331"/>
              </a:xfrm>
              <a:prstGeom prst="rect">
                <a:avLst/>
              </a:prstGeom>
              <a:noFill/>
            </p:spPr>
            <p:txBody>
              <a:bodyPr wrap="square" rtlCol="0">
                <a:spAutoFit/>
              </a:bodyPr>
              <a:lstStyle/>
              <a:p>
                <a:pPr algn="ctr"/>
                <a:r>
                  <a:rPr lang="en-US" altLang="zh-CN" sz="3600" dirty="0" smtClean="0">
                    <a:solidFill>
                      <a:schemeClr val="bg1"/>
                    </a:solidFill>
                    <a:latin typeface="Impact MT Std" pitchFamily="34" charset="0"/>
                  </a:rPr>
                  <a:t>01</a:t>
                </a:r>
                <a:endParaRPr lang="zh-CN" altLang="en-US" sz="3600" dirty="0">
                  <a:solidFill>
                    <a:schemeClr val="bg1"/>
                  </a:solidFill>
                  <a:latin typeface="Impact MT Std" pitchFamily="34" charset="0"/>
                </a:endParaRPr>
              </a:p>
            </p:txBody>
          </p:sp>
          <p:sp>
            <p:nvSpPr>
              <p:cNvPr id="93" name="文本框 201"/>
              <p:cNvSpPr txBox="1"/>
              <p:nvPr/>
            </p:nvSpPr>
            <p:spPr>
              <a:xfrm>
                <a:off x="4188958" y="1731248"/>
                <a:ext cx="895896" cy="261610"/>
              </a:xfrm>
              <a:prstGeom prst="rect">
                <a:avLst/>
              </a:prstGeom>
              <a:noFill/>
            </p:spPr>
            <p:txBody>
              <a:bodyPr wrap="square" rtlCol="0">
                <a:spAutoFit/>
              </a:bodyPr>
              <a:lstStyle/>
              <a:p>
                <a:pPr algn="ctr"/>
                <a:r>
                  <a:rPr lang="en-US" altLang="zh-CN" sz="1100" dirty="0" smtClean="0">
                    <a:solidFill>
                      <a:schemeClr val="bg1"/>
                    </a:solidFill>
                    <a:latin typeface="Impact MT Std" pitchFamily="34" charset="0"/>
                    <a:ea typeface="LiHei Pro" panose="020B0500000000000000" pitchFamily="34" charset="-122"/>
                  </a:rPr>
                  <a:t>OPTION</a:t>
                </a:r>
                <a:endParaRPr lang="zh-CN" altLang="en-US" sz="1100" dirty="0">
                  <a:solidFill>
                    <a:schemeClr val="bg1"/>
                  </a:solidFill>
                  <a:latin typeface="Impact MT Std" pitchFamily="34" charset="0"/>
                  <a:ea typeface="LiHei Pro" panose="020B0500000000000000" pitchFamily="34" charset="-122"/>
                </a:endParaRPr>
              </a:p>
            </p:txBody>
          </p:sp>
        </p:grpSp>
      </p:grpSp>
      <p:grpSp>
        <p:nvGrpSpPr>
          <p:cNvPr id="96" name="组合 95"/>
          <p:cNvGrpSpPr/>
          <p:nvPr/>
        </p:nvGrpSpPr>
        <p:grpSpPr>
          <a:xfrm>
            <a:off x="7381296" y="1412776"/>
            <a:ext cx="1000117" cy="1068962"/>
            <a:chOff x="7162891" y="1120065"/>
            <a:chExt cx="1000117" cy="1068962"/>
          </a:xfrm>
        </p:grpSpPr>
        <p:grpSp>
          <p:nvGrpSpPr>
            <p:cNvPr id="97" name="组合 96"/>
            <p:cNvGrpSpPr/>
            <p:nvPr/>
          </p:nvGrpSpPr>
          <p:grpSpPr>
            <a:xfrm>
              <a:off x="7319343" y="1192071"/>
              <a:ext cx="750872" cy="996956"/>
              <a:chOff x="5695241" y="959720"/>
              <a:chExt cx="625516" cy="1096653"/>
            </a:xfrm>
            <a:solidFill>
              <a:srgbClr val="0070C0"/>
            </a:solidFill>
            <a:scene3d>
              <a:camera prst="orthographicFront">
                <a:rot lat="20944032" lon="19239453" rev="161931"/>
              </a:camera>
              <a:lightRig rig="threePt" dir="t"/>
            </a:scene3d>
          </p:grpSpPr>
          <p:sp>
            <p:nvSpPr>
              <p:cNvPr id="101" name="任意多边形 100"/>
              <p:cNvSpPr>
                <a:spLocks/>
              </p:cNvSpPr>
              <p:nvPr/>
            </p:nvSpPr>
            <p:spPr bwMode="auto">
              <a:xfrm rot="5400000">
                <a:off x="5533885" y="1302922"/>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pFill/>
              <a:ln w="25400">
                <a:solidFill>
                  <a:srgbClr val="0070C0"/>
                </a:solidFill>
              </a:ln>
              <a:effectLst>
                <a:outerShdw blurRad="215900" dist="76200" dir="2700000" algn="tl" rotWithShape="0">
                  <a:prstClr val="black">
                    <a:alpha val="37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任意多边形 101"/>
              <p:cNvSpPr>
                <a:spLocks/>
              </p:cNvSpPr>
              <p:nvPr/>
            </p:nvSpPr>
            <p:spPr bwMode="auto">
              <a:xfrm rot="5400000">
                <a:off x="5459672" y="1195289"/>
                <a:ext cx="1096653"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070C0"/>
              </a:solidFill>
              <a:ln w="25400">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8" name="组合 97"/>
            <p:cNvGrpSpPr/>
            <p:nvPr/>
          </p:nvGrpSpPr>
          <p:grpSpPr>
            <a:xfrm>
              <a:off x="7162891" y="1120065"/>
              <a:ext cx="1000117" cy="868775"/>
              <a:chOff x="4123036" y="1129692"/>
              <a:chExt cx="1000117" cy="868775"/>
            </a:xfrm>
            <a:scene3d>
              <a:camera prst="perspectiveFront">
                <a:rot lat="0" lon="19799991" rev="0"/>
              </a:camera>
              <a:lightRig rig="threePt" dir="t"/>
            </a:scene3d>
          </p:grpSpPr>
          <p:sp>
            <p:nvSpPr>
              <p:cNvPr id="99" name="文本框 203"/>
              <p:cNvSpPr txBox="1"/>
              <p:nvPr/>
            </p:nvSpPr>
            <p:spPr>
              <a:xfrm>
                <a:off x="4123036" y="1129692"/>
                <a:ext cx="1000117" cy="646331"/>
              </a:xfrm>
              <a:prstGeom prst="rect">
                <a:avLst/>
              </a:prstGeom>
              <a:noFill/>
            </p:spPr>
            <p:txBody>
              <a:bodyPr wrap="square" rtlCol="0">
                <a:spAutoFit/>
              </a:bodyPr>
              <a:lstStyle/>
              <a:p>
                <a:pPr algn="ctr"/>
                <a:r>
                  <a:rPr lang="en-US" altLang="zh-CN" sz="3600" dirty="0" smtClean="0">
                    <a:solidFill>
                      <a:schemeClr val="bg1"/>
                    </a:solidFill>
                    <a:latin typeface="Impact MT Std" pitchFamily="34" charset="0"/>
                  </a:rPr>
                  <a:t>02</a:t>
                </a:r>
                <a:endParaRPr lang="zh-CN" altLang="en-US" sz="3600" dirty="0">
                  <a:solidFill>
                    <a:schemeClr val="bg1"/>
                  </a:solidFill>
                  <a:latin typeface="Impact MT Std" pitchFamily="34" charset="0"/>
                </a:endParaRPr>
              </a:p>
            </p:txBody>
          </p:sp>
          <p:sp>
            <p:nvSpPr>
              <p:cNvPr id="100" name="文本框 204"/>
              <p:cNvSpPr txBox="1"/>
              <p:nvPr/>
            </p:nvSpPr>
            <p:spPr>
              <a:xfrm>
                <a:off x="4188958" y="1736857"/>
                <a:ext cx="895896" cy="261610"/>
              </a:xfrm>
              <a:prstGeom prst="rect">
                <a:avLst/>
              </a:prstGeom>
              <a:noFill/>
            </p:spPr>
            <p:txBody>
              <a:bodyPr wrap="square" rtlCol="0">
                <a:spAutoFit/>
              </a:bodyPr>
              <a:lstStyle/>
              <a:p>
                <a:pPr algn="ctr"/>
                <a:r>
                  <a:rPr lang="en-US" altLang="zh-CN" sz="1100" dirty="0" smtClean="0">
                    <a:solidFill>
                      <a:schemeClr val="bg1"/>
                    </a:solidFill>
                    <a:latin typeface="Impact MT Std" pitchFamily="34" charset="0"/>
                    <a:ea typeface="LiHei Pro" panose="020B0500000000000000" pitchFamily="34" charset="-122"/>
                  </a:rPr>
                  <a:t>OPTION</a:t>
                </a:r>
                <a:endParaRPr lang="zh-CN" altLang="en-US" sz="1100" dirty="0">
                  <a:solidFill>
                    <a:schemeClr val="bg1"/>
                  </a:solidFill>
                  <a:latin typeface="Impact MT Std" pitchFamily="34" charset="0"/>
                  <a:ea typeface="LiHei Pro" panose="020B0500000000000000" pitchFamily="34" charset="-122"/>
                </a:endParaRPr>
              </a:p>
            </p:txBody>
          </p:sp>
        </p:grpSp>
      </p:grpSp>
      <p:grpSp>
        <p:nvGrpSpPr>
          <p:cNvPr id="103" name="组合 102"/>
          <p:cNvGrpSpPr/>
          <p:nvPr/>
        </p:nvGrpSpPr>
        <p:grpSpPr>
          <a:xfrm>
            <a:off x="9065207" y="1412776"/>
            <a:ext cx="1000117" cy="1017848"/>
            <a:chOff x="8846802" y="1120065"/>
            <a:chExt cx="1000117" cy="1017848"/>
          </a:xfrm>
        </p:grpSpPr>
        <p:grpSp>
          <p:nvGrpSpPr>
            <p:cNvPr id="104" name="组合 103"/>
            <p:cNvGrpSpPr/>
            <p:nvPr/>
          </p:nvGrpSpPr>
          <p:grpSpPr>
            <a:xfrm>
              <a:off x="9053298" y="1140958"/>
              <a:ext cx="568651" cy="996955"/>
              <a:chOff x="5695244" y="971988"/>
              <a:chExt cx="625516" cy="1096651"/>
            </a:xfrm>
            <a:solidFill>
              <a:srgbClr val="0070C0"/>
            </a:solidFill>
            <a:scene3d>
              <a:camera prst="orthographicFront">
                <a:rot lat="600000" lon="20399993" rev="0"/>
              </a:camera>
              <a:lightRig rig="threePt" dir="t"/>
            </a:scene3d>
          </p:grpSpPr>
          <p:sp>
            <p:nvSpPr>
              <p:cNvPr id="108" name="任意多边形 107"/>
              <p:cNvSpPr>
                <a:spLocks/>
              </p:cNvSpPr>
              <p:nvPr/>
            </p:nvSpPr>
            <p:spPr bwMode="auto">
              <a:xfrm rot="5400000">
                <a:off x="5533884" y="1302921"/>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pFill/>
              <a:ln w="25400">
                <a:solidFill>
                  <a:srgbClr val="0070C0"/>
                </a:solidFill>
              </a:ln>
              <a:effectLst>
                <a:outerShdw blurRad="215900" dist="76200" dir="2700000" algn="tl" rotWithShape="0">
                  <a:prstClr val="black">
                    <a:alpha val="37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9" name="任意多边形 108"/>
              <p:cNvSpPr>
                <a:spLocks/>
              </p:cNvSpPr>
              <p:nvPr/>
            </p:nvSpPr>
            <p:spPr bwMode="auto">
              <a:xfrm rot="5400000">
                <a:off x="5459676" y="1207556"/>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070C0"/>
              </a:solidFill>
              <a:ln w="25400">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5" name="组合 104"/>
            <p:cNvGrpSpPr/>
            <p:nvPr/>
          </p:nvGrpSpPr>
          <p:grpSpPr>
            <a:xfrm>
              <a:off x="8846802" y="1120065"/>
              <a:ext cx="1000117" cy="863166"/>
              <a:chOff x="4123036" y="1129692"/>
              <a:chExt cx="1000117" cy="863166"/>
            </a:xfrm>
            <a:scene3d>
              <a:camera prst="perspectiveFront">
                <a:rot lat="0" lon="1800000" rev="0"/>
              </a:camera>
              <a:lightRig rig="threePt" dir="t"/>
            </a:scene3d>
          </p:grpSpPr>
          <p:sp>
            <p:nvSpPr>
              <p:cNvPr id="106" name="文本框 206"/>
              <p:cNvSpPr txBox="1"/>
              <p:nvPr/>
            </p:nvSpPr>
            <p:spPr>
              <a:xfrm>
                <a:off x="4123036" y="1129692"/>
                <a:ext cx="1000117" cy="646331"/>
              </a:xfrm>
              <a:prstGeom prst="rect">
                <a:avLst/>
              </a:prstGeom>
              <a:noFill/>
            </p:spPr>
            <p:txBody>
              <a:bodyPr wrap="square" rtlCol="0">
                <a:spAutoFit/>
              </a:bodyPr>
              <a:lstStyle/>
              <a:p>
                <a:pPr algn="ctr"/>
                <a:r>
                  <a:rPr lang="en-US" altLang="zh-CN" sz="3600" dirty="0" smtClean="0">
                    <a:solidFill>
                      <a:schemeClr val="bg1"/>
                    </a:solidFill>
                    <a:latin typeface="Impact MT Std" pitchFamily="34" charset="0"/>
                  </a:rPr>
                  <a:t>03</a:t>
                </a:r>
                <a:endParaRPr lang="zh-CN" altLang="en-US" sz="3600" dirty="0">
                  <a:solidFill>
                    <a:schemeClr val="bg1"/>
                  </a:solidFill>
                  <a:latin typeface="Impact MT Std" pitchFamily="34" charset="0"/>
                </a:endParaRPr>
              </a:p>
            </p:txBody>
          </p:sp>
          <p:sp>
            <p:nvSpPr>
              <p:cNvPr id="107" name="文本框 207"/>
              <p:cNvSpPr txBox="1"/>
              <p:nvPr/>
            </p:nvSpPr>
            <p:spPr>
              <a:xfrm>
                <a:off x="4188958" y="1731248"/>
                <a:ext cx="895896" cy="261610"/>
              </a:xfrm>
              <a:prstGeom prst="rect">
                <a:avLst/>
              </a:prstGeom>
              <a:noFill/>
            </p:spPr>
            <p:txBody>
              <a:bodyPr wrap="square" rtlCol="0">
                <a:spAutoFit/>
              </a:bodyPr>
              <a:lstStyle/>
              <a:p>
                <a:pPr algn="ctr"/>
                <a:r>
                  <a:rPr lang="en-US" altLang="zh-CN" sz="1100" dirty="0" smtClean="0">
                    <a:solidFill>
                      <a:schemeClr val="bg1"/>
                    </a:solidFill>
                    <a:latin typeface="Impact MT Std" pitchFamily="34" charset="0"/>
                    <a:ea typeface="LiHei Pro" panose="020B0500000000000000" pitchFamily="34" charset="-122"/>
                  </a:rPr>
                  <a:t>OPTION</a:t>
                </a:r>
                <a:endParaRPr lang="zh-CN" altLang="en-US" sz="1100" dirty="0">
                  <a:solidFill>
                    <a:schemeClr val="bg1"/>
                  </a:solidFill>
                  <a:latin typeface="Impact MT Std" pitchFamily="34" charset="0"/>
                  <a:ea typeface="LiHei Pro" panose="020B0500000000000000" pitchFamily="34" charset="-122"/>
                </a:endParaRPr>
              </a:p>
            </p:txBody>
          </p:sp>
        </p:grpSp>
      </p:grpSp>
      <p:grpSp>
        <p:nvGrpSpPr>
          <p:cNvPr id="110" name="Group 4"/>
          <p:cNvGrpSpPr>
            <a:grpSpLocks noChangeAspect="1"/>
          </p:cNvGrpSpPr>
          <p:nvPr/>
        </p:nvGrpSpPr>
        <p:grpSpPr bwMode="auto">
          <a:xfrm>
            <a:off x="6540262" y="5327163"/>
            <a:ext cx="347592" cy="407338"/>
            <a:chOff x="1776" y="1776"/>
            <a:chExt cx="64" cy="75"/>
          </a:xfrm>
          <a:solidFill>
            <a:schemeClr val="tx1">
              <a:lumMod val="50000"/>
              <a:lumOff val="50000"/>
            </a:schemeClr>
          </a:solidFill>
          <a:scene3d>
            <a:camera prst="perspectiveFront">
              <a:rot lat="0" lon="1799990" rev="0"/>
            </a:camera>
            <a:lightRig rig="threePt" dir="t"/>
          </a:scene3d>
        </p:grpSpPr>
        <p:sp>
          <p:nvSpPr>
            <p:cNvPr id="111"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2"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3"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4"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5" name="Group 13"/>
          <p:cNvGrpSpPr>
            <a:grpSpLocks noChangeAspect="1"/>
          </p:cNvGrpSpPr>
          <p:nvPr/>
        </p:nvGrpSpPr>
        <p:grpSpPr bwMode="auto">
          <a:xfrm>
            <a:off x="8194055" y="5287120"/>
            <a:ext cx="423877" cy="428882"/>
            <a:chOff x="2426" y="2781"/>
            <a:chExt cx="593" cy="600"/>
          </a:xfrm>
          <a:solidFill>
            <a:schemeClr val="tx1">
              <a:lumMod val="50000"/>
              <a:lumOff val="50000"/>
            </a:schemeClr>
          </a:solidFill>
          <a:scene3d>
            <a:camera prst="perspectiveFront">
              <a:rot lat="0" lon="19799991" rev="0"/>
            </a:camera>
            <a:lightRig rig="threePt" dir="t"/>
          </a:scene3d>
        </p:grpSpPr>
        <p:sp>
          <p:nvSpPr>
            <p:cNvPr id="116"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7"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8" name="组合 117"/>
          <p:cNvGrpSpPr/>
          <p:nvPr/>
        </p:nvGrpSpPr>
        <p:grpSpPr>
          <a:xfrm>
            <a:off x="9764505" y="5338168"/>
            <a:ext cx="400684" cy="436036"/>
            <a:chOff x="4873626" y="1965325"/>
            <a:chExt cx="269876" cy="293688"/>
          </a:xfrm>
          <a:solidFill>
            <a:schemeClr val="tx1">
              <a:lumMod val="50000"/>
              <a:lumOff val="50000"/>
            </a:schemeClr>
          </a:solidFill>
          <a:scene3d>
            <a:camera prst="perspectiveFront">
              <a:rot lat="0" lon="1799990" rev="0"/>
            </a:camera>
            <a:lightRig rig="threePt" dir="t"/>
          </a:scene3d>
        </p:grpSpPr>
        <p:sp>
          <p:nvSpPr>
            <p:cNvPr id="119"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0"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1"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2"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pic>
        <p:nvPicPr>
          <p:cNvPr id="123"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464430" y="2340738"/>
            <a:ext cx="2642063" cy="1724762"/>
          </a:xfrm>
          <a:prstGeom prst="round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4" name="文本框 76"/>
          <p:cNvSpPr txBox="1"/>
          <p:nvPr/>
        </p:nvSpPr>
        <p:spPr>
          <a:xfrm>
            <a:off x="2787600" y="4297775"/>
            <a:ext cx="1765777" cy="400110"/>
          </a:xfrm>
          <a:prstGeom prst="rect">
            <a:avLst/>
          </a:prstGeom>
          <a:noFill/>
        </p:spPr>
        <p:txBody>
          <a:bodyPr wrap="square" rtlCol="0">
            <a:spAutoFit/>
          </a:bodyPr>
          <a:lstStyle/>
          <a:p>
            <a:r>
              <a:rPr lang="zh-CN" altLang="en-US" sz="2000" b="1" dirty="0">
                <a:solidFill>
                  <a:srgbClr val="0070C0"/>
                </a:solidFill>
                <a:latin typeface="微软雅黑" panose="020B0503020204020204" pitchFamily="34" charset="-122"/>
                <a:ea typeface="微软雅黑" panose="020B0503020204020204" pitchFamily="34" charset="-122"/>
              </a:rPr>
              <a:t>在此添加标题</a:t>
            </a:r>
          </a:p>
        </p:txBody>
      </p:sp>
      <p:sp>
        <p:nvSpPr>
          <p:cNvPr id="125" name="文本框 77"/>
          <p:cNvSpPr txBox="1"/>
          <p:nvPr/>
        </p:nvSpPr>
        <p:spPr>
          <a:xfrm>
            <a:off x="2327869" y="4636228"/>
            <a:ext cx="2833614" cy="1185324"/>
          </a:xfrm>
          <a:prstGeom prst="rect">
            <a:avLst/>
          </a:prstGeom>
          <a:noFill/>
        </p:spPr>
        <p:txBody>
          <a:bodyPr wrap="square" rtlCol="0">
            <a:spAutoFit/>
          </a:bodyPr>
          <a:lstStyle/>
          <a:p>
            <a:pPr algn="ct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此处添加详细文本描述，建议与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标题。</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描述建议</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与标题。</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26" name="组合 125"/>
          <p:cNvGrpSpPr/>
          <p:nvPr/>
        </p:nvGrpSpPr>
        <p:grpSpPr>
          <a:xfrm>
            <a:off x="5523148" y="3179962"/>
            <a:ext cx="1582551" cy="1316149"/>
            <a:chOff x="6870216" y="2879502"/>
            <a:chExt cx="1434288" cy="1316149"/>
          </a:xfrm>
        </p:grpSpPr>
        <p:sp>
          <p:nvSpPr>
            <p:cNvPr id="127" name="文本框 123"/>
            <p:cNvSpPr txBox="1"/>
            <p:nvPr/>
          </p:nvSpPr>
          <p:spPr>
            <a:xfrm>
              <a:off x="6870216" y="2879502"/>
              <a:ext cx="1303586" cy="369332"/>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标题文字</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8" name="文本框 124"/>
            <p:cNvSpPr txBox="1"/>
            <p:nvPr/>
          </p:nvSpPr>
          <p:spPr>
            <a:xfrm>
              <a:off x="6872995" y="3235708"/>
              <a:ext cx="1431509" cy="959943"/>
            </a:xfrm>
            <a:prstGeom prst="rect">
              <a:avLst/>
            </a:prstGeom>
            <a:noFill/>
          </p:spPr>
          <p:txBody>
            <a:bodyPr wrap="square" rtlCol="0">
              <a:spAutoFit/>
            </a:bodyPr>
            <a:lstStyle/>
            <a:p>
              <a:pPr>
                <a:lnSpc>
                  <a:spcPct val="120000"/>
                </a:lnSpc>
                <a:spcBef>
                  <a:spcPct val="0"/>
                </a:spcBef>
                <a:buNone/>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grpSp>
      <p:grpSp>
        <p:nvGrpSpPr>
          <p:cNvPr id="129" name="组合 128"/>
          <p:cNvGrpSpPr/>
          <p:nvPr/>
        </p:nvGrpSpPr>
        <p:grpSpPr>
          <a:xfrm>
            <a:off x="7179332" y="3192971"/>
            <a:ext cx="1582551" cy="1316149"/>
            <a:chOff x="6870216" y="2879502"/>
            <a:chExt cx="1434288" cy="1316149"/>
          </a:xfrm>
        </p:grpSpPr>
        <p:sp>
          <p:nvSpPr>
            <p:cNvPr id="130" name="文本框 123"/>
            <p:cNvSpPr txBox="1"/>
            <p:nvPr/>
          </p:nvSpPr>
          <p:spPr>
            <a:xfrm>
              <a:off x="6870216" y="2879502"/>
              <a:ext cx="1303586" cy="369332"/>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标题文字</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1" name="文本框 124"/>
            <p:cNvSpPr txBox="1"/>
            <p:nvPr/>
          </p:nvSpPr>
          <p:spPr>
            <a:xfrm>
              <a:off x="6872995" y="3235708"/>
              <a:ext cx="1431509" cy="959943"/>
            </a:xfrm>
            <a:prstGeom prst="rect">
              <a:avLst/>
            </a:prstGeom>
            <a:noFill/>
          </p:spPr>
          <p:txBody>
            <a:bodyPr wrap="square" rtlCol="0">
              <a:spAutoFit/>
            </a:bodyPr>
            <a:lstStyle/>
            <a:p>
              <a:pPr>
                <a:lnSpc>
                  <a:spcPct val="120000"/>
                </a:lnSpc>
                <a:spcBef>
                  <a:spcPct val="0"/>
                </a:spcBef>
                <a:buNone/>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grpSp>
      <p:grpSp>
        <p:nvGrpSpPr>
          <p:cNvPr id="132" name="组合 131"/>
          <p:cNvGrpSpPr/>
          <p:nvPr/>
        </p:nvGrpSpPr>
        <p:grpSpPr>
          <a:xfrm>
            <a:off x="8835516" y="3179962"/>
            <a:ext cx="1582551" cy="1316149"/>
            <a:chOff x="6870216" y="2879502"/>
            <a:chExt cx="1434288" cy="1316149"/>
          </a:xfrm>
        </p:grpSpPr>
        <p:sp>
          <p:nvSpPr>
            <p:cNvPr id="133" name="文本框 123"/>
            <p:cNvSpPr txBox="1"/>
            <p:nvPr/>
          </p:nvSpPr>
          <p:spPr>
            <a:xfrm>
              <a:off x="6870216" y="2879502"/>
              <a:ext cx="1303586" cy="369332"/>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标题文字</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4" name="文本框 124"/>
            <p:cNvSpPr txBox="1"/>
            <p:nvPr/>
          </p:nvSpPr>
          <p:spPr>
            <a:xfrm>
              <a:off x="6872995" y="3235708"/>
              <a:ext cx="1431509" cy="959943"/>
            </a:xfrm>
            <a:prstGeom prst="rect">
              <a:avLst/>
            </a:prstGeom>
            <a:noFill/>
          </p:spPr>
          <p:txBody>
            <a:bodyPr wrap="square" rtlCol="0">
              <a:spAutoFit/>
            </a:bodyPr>
            <a:lstStyle/>
            <a:p>
              <a:pPr>
                <a:lnSpc>
                  <a:spcPct val="120000"/>
                </a:lnSpc>
                <a:spcBef>
                  <a:spcPct val="0"/>
                </a:spcBef>
                <a:buNone/>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grpSp>
    </p:spTree>
    <p:extLst>
      <p:ext uri="{BB962C8B-B14F-4D97-AF65-F5344CB8AC3E}">
        <p14:creationId xmlns:p14="http://schemas.microsoft.com/office/powerpoint/2010/main" val="190890980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14" presetClass="entr" presetSubtype="10" fill="hold" nodeType="withEffect">
                                  <p:stCondLst>
                                    <p:cond delay="0"/>
                                  </p:stCondLst>
                                  <p:childTnLst>
                                    <p:set>
                                      <p:cBhvr>
                                        <p:cTn id="26" dur="1" fill="hold">
                                          <p:stCondLst>
                                            <p:cond delay="0"/>
                                          </p:stCondLst>
                                        </p:cTn>
                                        <p:tgtEl>
                                          <p:spTgt spid="123"/>
                                        </p:tgtEl>
                                        <p:attrNameLst>
                                          <p:attrName>style.visibility</p:attrName>
                                        </p:attrNameLst>
                                      </p:cBhvr>
                                      <p:to>
                                        <p:strVal val="visible"/>
                                      </p:to>
                                    </p:set>
                                    <p:animEffect transition="in" filter="randombar(horizontal)">
                                      <p:cBhvr>
                                        <p:cTn id="27" dur="500"/>
                                        <p:tgtEl>
                                          <p:spTgt spid="123"/>
                                        </p:tgtEl>
                                      </p:cBhvr>
                                    </p:animEffect>
                                  </p:childTnLst>
                                </p:cTn>
                              </p:par>
                            </p:childTnLst>
                          </p:cTn>
                        </p:par>
                        <p:par>
                          <p:cTn id="28" fill="hold">
                            <p:stCondLst>
                              <p:cond delay="2000"/>
                            </p:stCondLst>
                            <p:childTnLst>
                              <p:par>
                                <p:cTn id="29" presetID="53" presetClass="entr" presetSubtype="16" fill="hold" grpId="0" nodeType="afterEffect">
                                  <p:stCondLst>
                                    <p:cond delay="0"/>
                                  </p:stCondLst>
                                  <p:iterate type="lt">
                                    <p:tmPct val="20000"/>
                                  </p:iterate>
                                  <p:childTnLst>
                                    <p:set>
                                      <p:cBhvr>
                                        <p:cTn id="30" dur="1" fill="hold">
                                          <p:stCondLst>
                                            <p:cond delay="0"/>
                                          </p:stCondLst>
                                        </p:cTn>
                                        <p:tgtEl>
                                          <p:spTgt spid="124"/>
                                        </p:tgtEl>
                                        <p:attrNameLst>
                                          <p:attrName>style.visibility</p:attrName>
                                        </p:attrNameLst>
                                      </p:cBhvr>
                                      <p:to>
                                        <p:strVal val="visible"/>
                                      </p:to>
                                    </p:set>
                                    <p:anim calcmode="lin" valueType="num">
                                      <p:cBhvr>
                                        <p:cTn id="31" dur="250" fill="hold"/>
                                        <p:tgtEl>
                                          <p:spTgt spid="124"/>
                                        </p:tgtEl>
                                        <p:attrNameLst>
                                          <p:attrName>ppt_w</p:attrName>
                                        </p:attrNameLst>
                                      </p:cBhvr>
                                      <p:tavLst>
                                        <p:tav tm="0">
                                          <p:val>
                                            <p:fltVal val="0"/>
                                          </p:val>
                                        </p:tav>
                                        <p:tav tm="100000">
                                          <p:val>
                                            <p:strVal val="#ppt_w"/>
                                          </p:val>
                                        </p:tav>
                                      </p:tavLst>
                                    </p:anim>
                                    <p:anim calcmode="lin" valueType="num">
                                      <p:cBhvr>
                                        <p:cTn id="32" dur="250" fill="hold"/>
                                        <p:tgtEl>
                                          <p:spTgt spid="124"/>
                                        </p:tgtEl>
                                        <p:attrNameLst>
                                          <p:attrName>ppt_h</p:attrName>
                                        </p:attrNameLst>
                                      </p:cBhvr>
                                      <p:tavLst>
                                        <p:tav tm="0">
                                          <p:val>
                                            <p:fltVal val="0"/>
                                          </p:val>
                                        </p:tav>
                                        <p:tav tm="100000">
                                          <p:val>
                                            <p:strVal val="#ppt_h"/>
                                          </p:val>
                                        </p:tav>
                                      </p:tavLst>
                                    </p:anim>
                                    <p:animEffect transition="in" filter="fade">
                                      <p:cBhvr>
                                        <p:cTn id="33" dur="250"/>
                                        <p:tgtEl>
                                          <p:spTgt spid="124"/>
                                        </p:tgtEl>
                                      </p:cBhvr>
                                    </p:animEffect>
                                  </p:childTnLst>
                                </p:cTn>
                              </p:par>
                            </p:childTnLst>
                          </p:cTn>
                        </p:par>
                        <p:par>
                          <p:cTn id="34" fill="hold">
                            <p:stCondLst>
                              <p:cond delay="2500"/>
                            </p:stCondLst>
                            <p:childTnLst>
                              <p:par>
                                <p:cTn id="35" presetID="53" presetClass="entr" presetSubtype="16" fill="hold" grpId="0" nodeType="afterEffect">
                                  <p:stCondLst>
                                    <p:cond delay="0"/>
                                  </p:stCondLst>
                                  <p:iterate type="lt">
                                    <p:tmPct val="6429"/>
                                  </p:iterate>
                                  <p:childTnLst>
                                    <p:set>
                                      <p:cBhvr>
                                        <p:cTn id="36" dur="1" fill="hold">
                                          <p:stCondLst>
                                            <p:cond delay="0"/>
                                          </p:stCondLst>
                                        </p:cTn>
                                        <p:tgtEl>
                                          <p:spTgt spid="125"/>
                                        </p:tgtEl>
                                        <p:attrNameLst>
                                          <p:attrName>style.visibility</p:attrName>
                                        </p:attrNameLst>
                                      </p:cBhvr>
                                      <p:to>
                                        <p:strVal val="visible"/>
                                      </p:to>
                                    </p:set>
                                    <p:anim calcmode="lin" valueType="num">
                                      <p:cBhvr>
                                        <p:cTn id="37" dur="250" fill="hold"/>
                                        <p:tgtEl>
                                          <p:spTgt spid="125"/>
                                        </p:tgtEl>
                                        <p:attrNameLst>
                                          <p:attrName>ppt_w</p:attrName>
                                        </p:attrNameLst>
                                      </p:cBhvr>
                                      <p:tavLst>
                                        <p:tav tm="0">
                                          <p:val>
                                            <p:fltVal val="0"/>
                                          </p:val>
                                        </p:tav>
                                        <p:tav tm="100000">
                                          <p:val>
                                            <p:strVal val="#ppt_w"/>
                                          </p:val>
                                        </p:tav>
                                      </p:tavLst>
                                    </p:anim>
                                    <p:anim calcmode="lin" valueType="num">
                                      <p:cBhvr>
                                        <p:cTn id="38" dur="250" fill="hold"/>
                                        <p:tgtEl>
                                          <p:spTgt spid="125"/>
                                        </p:tgtEl>
                                        <p:attrNameLst>
                                          <p:attrName>ppt_h</p:attrName>
                                        </p:attrNameLst>
                                      </p:cBhvr>
                                      <p:tavLst>
                                        <p:tav tm="0">
                                          <p:val>
                                            <p:fltVal val="0"/>
                                          </p:val>
                                        </p:tav>
                                        <p:tav tm="100000">
                                          <p:val>
                                            <p:strVal val="#ppt_h"/>
                                          </p:val>
                                        </p:tav>
                                      </p:tavLst>
                                    </p:anim>
                                    <p:animEffect transition="in" filter="fade">
                                      <p:cBhvr>
                                        <p:cTn id="39" dur="250"/>
                                        <p:tgtEl>
                                          <p:spTgt spid="125"/>
                                        </p:tgtEl>
                                      </p:cBhvr>
                                    </p:animEffect>
                                  </p:childTnLst>
                                </p:cTn>
                              </p:par>
                              <p:par>
                                <p:cTn id="40" presetID="10" presetClass="entr" presetSubtype="0" fill="hold" nodeType="withEffect">
                                  <p:stCondLst>
                                    <p:cond delay="25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par>
                                <p:cTn id="43" presetID="10" presetClass="entr" presetSubtype="0" fill="hold" nodeType="withEffect">
                                  <p:stCondLst>
                                    <p:cond delay="25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par>
                                <p:cTn id="46" presetID="10" presetClass="entr" presetSubtype="0" fill="hold" nodeType="withEffect">
                                  <p:stCondLst>
                                    <p:cond delay="25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 presetClass="entr" presetSubtype="0" fill="hold" nodeType="withEffect">
                                  <p:stCondLst>
                                    <p:cond delay="250"/>
                                  </p:stCondLst>
                                  <p:childTnLst>
                                    <p:set>
                                      <p:cBhvr>
                                        <p:cTn id="50" dur="1" fill="hold">
                                          <p:stCondLst>
                                            <p:cond delay="0"/>
                                          </p:stCondLst>
                                        </p:cTn>
                                        <p:tgtEl>
                                          <p:spTgt spid="96"/>
                                        </p:tgtEl>
                                        <p:attrNameLst>
                                          <p:attrName>style.visibility</p:attrName>
                                        </p:attrNameLst>
                                      </p:cBhvr>
                                      <p:to>
                                        <p:strVal val="visible"/>
                                      </p:to>
                                    </p:set>
                                  </p:childTnLst>
                                </p:cTn>
                              </p:par>
                              <p:par>
                                <p:cTn id="51" presetID="1" presetClass="entr" presetSubtype="0" fill="hold" nodeType="withEffect">
                                  <p:stCondLst>
                                    <p:cond delay="250"/>
                                  </p:stCondLst>
                                  <p:childTnLst>
                                    <p:set>
                                      <p:cBhvr>
                                        <p:cTn id="52" dur="1" fill="hold">
                                          <p:stCondLst>
                                            <p:cond delay="0"/>
                                          </p:stCondLst>
                                        </p:cTn>
                                        <p:tgtEl>
                                          <p:spTgt spid="89"/>
                                        </p:tgtEl>
                                        <p:attrNameLst>
                                          <p:attrName>style.visibility</p:attrName>
                                        </p:attrNameLst>
                                      </p:cBhvr>
                                      <p:to>
                                        <p:strVal val="visible"/>
                                      </p:to>
                                    </p:set>
                                  </p:childTnLst>
                                </p:cTn>
                              </p:par>
                              <p:par>
                                <p:cTn id="53" presetID="1" presetClass="entr" presetSubtype="0" fill="hold" nodeType="withEffect">
                                  <p:stCondLst>
                                    <p:cond delay="250"/>
                                  </p:stCondLst>
                                  <p:childTnLst>
                                    <p:set>
                                      <p:cBhvr>
                                        <p:cTn id="54" dur="1" fill="hold">
                                          <p:stCondLst>
                                            <p:cond delay="0"/>
                                          </p:stCondLst>
                                        </p:cTn>
                                        <p:tgtEl>
                                          <p:spTgt spid="103"/>
                                        </p:tgtEl>
                                        <p:attrNameLst>
                                          <p:attrName>style.visibility</p:attrName>
                                        </p:attrNameLst>
                                      </p:cBhvr>
                                      <p:to>
                                        <p:strVal val="visible"/>
                                      </p:to>
                                    </p:set>
                                  </p:childTnLst>
                                </p:cTn>
                              </p:par>
                              <p:par>
                                <p:cTn id="55" presetID="10" presetClass="entr" presetSubtype="0" fill="hold" nodeType="withEffect">
                                  <p:stCondLst>
                                    <p:cond delay="750"/>
                                  </p:stCondLst>
                                  <p:childTnLst>
                                    <p:set>
                                      <p:cBhvr>
                                        <p:cTn id="56" dur="1" fill="hold">
                                          <p:stCondLst>
                                            <p:cond delay="0"/>
                                          </p:stCondLst>
                                        </p:cTn>
                                        <p:tgtEl>
                                          <p:spTgt spid="110"/>
                                        </p:tgtEl>
                                        <p:attrNameLst>
                                          <p:attrName>style.visibility</p:attrName>
                                        </p:attrNameLst>
                                      </p:cBhvr>
                                      <p:to>
                                        <p:strVal val="visible"/>
                                      </p:to>
                                    </p:set>
                                    <p:animEffect transition="in" filter="fade">
                                      <p:cBhvr>
                                        <p:cTn id="57" dur="500"/>
                                        <p:tgtEl>
                                          <p:spTgt spid="110"/>
                                        </p:tgtEl>
                                      </p:cBhvr>
                                    </p:animEffect>
                                  </p:childTnLst>
                                </p:cTn>
                              </p:par>
                              <p:par>
                                <p:cTn id="58" presetID="10" presetClass="entr" presetSubtype="0" fill="hold" nodeType="withEffect">
                                  <p:stCondLst>
                                    <p:cond delay="750"/>
                                  </p:stCondLst>
                                  <p:childTnLst>
                                    <p:set>
                                      <p:cBhvr>
                                        <p:cTn id="59" dur="1" fill="hold">
                                          <p:stCondLst>
                                            <p:cond delay="0"/>
                                          </p:stCondLst>
                                        </p:cTn>
                                        <p:tgtEl>
                                          <p:spTgt spid="115"/>
                                        </p:tgtEl>
                                        <p:attrNameLst>
                                          <p:attrName>style.visibility</p:attrName>
                                        </p:attrNameLst>
                                      </p:cBhvr>
                                      <p:to>
                                        <p:strVal val="visible"/>
                                      </p:to>
                                    </p:set>
                                    <p:animEffect transition="in" filter="fade">
                                      <p:cBhvr>
                                        <p:cTn id="60" dur="500"/>
                                        <p:tgtEl>
                                          <p:spTgt spid="115"/>
                                        </p:tgtEl>
                                      </p:cBhvr>
                                    </p:animEffect>
                                  </p:childTnLst>
                                </p:cTn>
                              </p:par>
                              <p:par>
                                <p:cTn id="61" presetID="10" presetClass="entr" presetSubtype="0" fill="hold" nodeType="withEffect">
                                  <p:stCondLst>
                                    <p:cond delay="750"/>
                                  </p:stCondLst>
                                  <p:childTnLst>
                                    <p:set>
                                      <p:cBhvr>
                                        <p:cTn id="62" dur="1" fill="hold">
                                          <p:stCondLst>
                                            <p:cond delay="0"/>
                                          </p:stCondLst>
                                        </p:cTn>
                                        <p:tgtEl>
                                          <p:spTgt spid="118"/>
                                        </p:tgtEl>
                                        <p:attrNameLst>
                                          <p:attrName>style.visibility</p:attrName>
                                        </p:attrNameLst>
                                      </p:cBhvr>
                                      <p:to>
                                        <p:strVal val="visible"/>
                                      </p:to>
                                    </p:set>
                                    <p:animEffect transition="in" filter="fade">
                                      <p:cBhvr>
                                        <p:cTn id="63" dur="500"/>
                                        <p:tgtEl>
                                          <p:spTgt spid="118"/>
                                        </p:tgtEl>
                                      </p:cBhvr>
                                    </p:animEffect>
                                  </p:childTnLst>
                                </p:cTn>
                              </p:par>
                            </p:childTnLst>
                          </p:cTn>
                        </p:par>
                        <p:par>
                          <p:cTn id="64" fill="hold">
                            <p:stCondLst>
                              <p:cond delay="3750"/>
                            </p:stCondLst>
                            <p:childTnLst>
                              <p:par>
                                <p:cTn id="65" presetID="16" presetClass="entr" presetSubtype="37" fill="hold" nodeType="afterEffect">
                                  <p:stCondLst>
                                    <p:cond delay="0"/>
                                  </p:stCondLst>
                                  <p:childTnLst>
                                    <p:set>
                                      <p:cBhvr>
                                        <p:cTn id="66" dur="1" fill="hold">
                                          <p:stCondLst>
                                            <p:cond delay="0"/>
                                          </p:stCondLst>
                                        </p:cTn>
                                        <p:tgtEl>
                                          <p:spTgt spid="126"/>
                                        </p:tgtEl>
                                        <p:attrNameLst>
                                          <p:attrName>style.visibility</p:attrName>
                                        </p:attrNameLst>
                                      </p:cBhvr>
                                      <p:to>
                                        <p:strVal val="visible"/>
                                      </p:to>
                                    </p:set>
                                    <p:animEffect transition="in" filter="barn(outVertical)">
                                      <p:cBhvr>
                                        <p:cTn id="67" dur="500"/>
                                        <p:tgtEl>
                                          <p:spTgt spid="126"/>
                                        </p:tgtEl>
                                      </p:cBhvr>
                                    </p:animEffect>
                                  </p:childTnLst>
                                </p:cTn>
                              </p:par>
                            </p:childTnLst>
                          </p:cTn>
                        </p:par>
                        <p:par>
                          <p:cTn id="68" fill="hold">
                            <p:stCondLst>
                              <p:cond delay="4250"/>
                            </p:stCondLst>
                            <p:childTnLst>
                              <p:par>
                                <p:cTn id="69" presetID="16" presetClass="entr" presetSubtype="37" fill="hold" nodeType="afterEffect">
                                  <p:stCondLst>
                                    <p:cond delay="0"/>
                                  </p:stCondLst>
                                  <p:childTnLst>
                                    <p:set>
                                      <p:cBhvr>
                                        <p:cTn id="70" dur="1" fill="hold">
                                          <p:stCondLst>
                                            <p:cond delay="0"/>
                                          </p:stCondLst>
                                        </p:cTn>
                                        <p:tgtEl>
                                          <p:spTgt spid="129"/>
                                        </p:tgtEl>
                                        <p:attrNameLst>
                                          <p:attrName>style.visibility</p:attrName>
                                        </p:attrNameLst>
                                      </p:cBhvr>
                                      <p:to>
                                        <p:strVal val="visible"/>
                                      </p:to>
                                    </p:set>
                                    <p:animEffect transition="in" filter="barn(outVertical)">
                                      <p:cBhvr>
                                        <p:cTn id="71" dur="500"/>
                                        <p:tgtEl>
                                          <p:spTgt spid="129"/>
                                        </p:tgtEl>
                                      </p:cBhvr>
                                    </p:animEffect>
                                  </p:childTnLst>
                                </p:cTn>
                              </p:par>
                            </p:childTnLst>
                          </p:cTn>
                        </p:par>
                        <p:par>
                          <p:cTn id="72" fill="hold">
                            <p:stCondLst>
                              <p:cond delay="4750"/>
                            </p:stCondLst>
                            <p:childTnLst>
                              <p:par>
                                <p:cTn id="73" presetID="16" presetClass="entr" presetSubtype="37" fill="hold" nodeType="afterEffect">
                                  <p:stCondLst>
                                    <p:cond delay="0"/>
                                  </p:stCondLst>
                                  <p:childTnLst>
                                    <p:set>
                                      <p:cBhvr>
                                        <p:cTn id="74" dur="1" fill="hold">
                                          <p:stCondLst>
                                            <p:cond delay="0"/>
                                          </p:stCondLst>
                                        </p:cTn>
                                        <p:tgtEl>
                                          <p:spTgt spid="132"/>
                                        </p:tgtEl>
                                        <p:attrNameLst>
                                          <p:attrName>style.visibility</p:attrName>
                                        </p:attrNameLst>
                                      </p:cBhvr>
                                      <p:to>
                                        <p:strVal val="visible"/>
                                      </p:to>
                                    </p:set>
                                    <p:animEffect transition="in" filter="barn(outVertical)">
                                      <p:cBhvr>
                                        <p:cTn id="75" dur="5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24" grpId="0"/>
      <p:bldP spid="12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5" name="Freeform 5"/>
          <p:cNvSpPr>
            <a:spLocks/>
          </p:cNvSpPr>
          <p:nvPr/>
        </p:nvSpPr>
        <p:spPr bwMode="auto">
          <a:xfrm rot="5400000">
            <a:off x="4407603" y="1811682"/>
            <a:ext cx="3420062" cy="30311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pic>
        <p:nvPicPr>
          <p:cNvPr id="18"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97387" y="1484787"/>
            <a:ext cx="3672408" cy="3672406"/>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9" name="Freeform 5"/>
          <p:cNvSpPr>
            <a:spLocks/>
          </p:cNvSpPr>
          <p:nvPr/>
        </p:nvSpPr>
        <p:spPr bwMode="auto">
          <a:xfrm rot="5400000">
            <a:off x="4279797" y="2035996"/>
            <a:ext cx="1095233" cy="9706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20" name="TextBox 7"/>
          <p:cNvSpPr>
            <a:spLocks noChangeArrowheads="1"/>
          </p:cNvSpPr>
          <p:nvPr/>
        </p:nvSpPr>
        <p:spPr bwMode="auto">
          <a:xfrm>
            <a:off x="4179646" y="2302088"/>
            <a:ext cx="126059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200" b="1" dirty="0" smtClean="0">
                <a:solidFill>
                  <a:schemeClr val="bg1"/>
                </a:solidFill>
                <a:latin typeface="Impact MT Std" pitchFamily="34" charset="0"/>
                <a:ea typeface="微软雅黑" pitchFamily="34" charset="-122"/>
                <a:sym typeface="微软雅黑" pitchFamily="34" charset="-122"/>
              </a:rPr>
              <a:t>03</a:t>
            </a:r>
            <a:endParaRPr lang="zh-CN" altLang="en-US" sz="3200" b="1" dirty="0">
              <a:solidFill>
                <a:schemeClr val="bg1"/>
              </a:solidFill>
              <a:latin typeface="Impact MT Std" pitchFamily="34" charset="0"/>
              <a:ea typeface="微软雅黑" pitchFamily="34" charset="-122"/>
              <a:sym typeface="微软雅黑" pitchFamily="34" charset="-122"/>
            </a:endParaRPr>
          </a:p>
        </p:txBody>
      </p:sp>
      <p:sp>
        <p:nvSpPr>
          <p:cNvPr id="21" name="文本框 163"/>
          <p:cNvSpPr txBox="1"/>
          <p:nvPr/>
        </p:nvSpPr>
        <p:spPr>
          <a:xfrm>
            <a:off x="4792881" y="2660561"/>
            <a:ext cx="2704532" cy="923330"/>
          </a:xfrm>
          <a:prstGeom prst="rect">
            <a:avLst/>
          </a:prstGeom>
          <a:noFill/>
        </p:spPr>
        <p:txBody>
          <a:bodyPr wrap="square" rtlCol="0">
            <a:spAutoFit/>
          </a:bodyPr>
          <a:lstStyle/>
          <a:p>
            <a:pPr algn="ct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第三部分  </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en-US" altLang="zh-CN" sz="20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 </a:t>
            </a:r>
            <a:r>
              <a:rPr lang="zh-CN" altLang="en-US" sz="36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公司团队</a:t>
            </a:r>
            <a:endParaRPr lang="zh-CN" altLang="en-US" sz="36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 name="矩形 1"/>
          <p:cNvSpPr/>
          <p:nvPr/>
        </p:nvSpPr>
        <p:spPr>
          <a:xfrm>
            <a:off x="5665538" y="4002670"/>
            <a:ext cx="833573" cy="4811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5"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980597" y="5661248"/>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6"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977907" y="4005065"/>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7" name="Picture 3" descr="C:\Users\Administrator\Desktop\微立体创业计划\00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9958635" y="5633865"/>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1"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11125" y="5661247"/>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2"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86185" y="4005064"/>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3" name="Picture 3" descr="C:\Users\Administrator\Desktop\微立体创业计划\00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666913" y="5633864"/>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287161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2" presetClass="entr" presetSubtype="0" fill="hold" grpId="0" nodeType="withEffect">
                                  <p:stCondLst>
                                    <p:cond delay="0"/>
                                  </p:stCondLst>
                                  <p:iterate type="lt">
                                    <p:tmPct val="10000"/>
                                  </p:iterate>
                                  <p:childTnLst>
                                    <p:set>
                                      <p:cBhvr>
                                        <p:cTn id="16" dur="1" fill="hold">
                                          <p:stCondLst>
                                            <p:cond delay="0"/>
                                          </p:stCondLst>
                                        </p:cTn>
                                        <p:tgtEl>
                                          <p:spTgt spid="20"/>
                                        </p:tgtEl>
                                        <p:attrNameLst>
                                          <p:attrName>style.visibility</p:attrName>
                                        </p:attrNameLst>
                                      </p:cBhvr>
                                      <p:to>
                                        <p:strVal val="visible"/>
                                      </p:to>
                                    </p:set>
                                    <p:animScale>
                                      <p:cBhvr>
                                        <p:cTn id="1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0"/>
                                        </p:tgtEl>
                                        <p:attrNameLst>
                                          <p:attrName>ppt_x</p:attrName>
                                          <p:attrName>ppt_y</p:attrName>
                                        </p:attrNameLst>
                                      </p:cBhvr>
                                    </p:animMotion>
                                    <p:animEffect transition="in" filter="fade">
                                      <p:cBhvr>
                                        <p:cTn id="19" dur="1000"/>
                                        <p:tgtEl>
                                          <p:spTgt spid="20"/>
                                        </p:tgtEl>
                                      </p:cBhvr>
                                    </p:animEffect>
                                  </p:childTnLst>
                                </p:cTn>
                              </p:par>
                            </p:childTnLst>
                          </p:cTn>
                        </p:par>
                        <p:par>
                          <p:cTn id="20" fill="hold">
                            <p:stCondLst>
                              <p:cond delay="1250"/>
                            </p:stCondLst>
                            <p:childTnLst>
                              <p:par>
                                <p:cTn id="21" presetID="1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p:tgtEl>
                                          <p:spTgt spid="21"/>
                                        </p:tgtEl>
                                        <p:attrNameLst>
                                          <p:attrName>ppt_y</p:attrName>
                                        </p:attrNameLst>
                                      </p:cBhvr>
                                      <p:tavLst>
                                        <p:tav tm="0">
                                          <p:val>
                                            <p:strVal val="#ppt_y+#ppt_h*1.125000"/>
                                          </p:val>
                                        </p:tav>
                                        <p:tav tm="100000">
                                          <p:val>
                                            <p:strVal val="#ppt_y"/>
                                          </p:val>
                                        </p:tav>
                                      </p:tavLst>
                                    </p:anim>
                                    <p:animEffect transition="in" filter="wipe(up)">
                                      <p:cBhvr>
                                        <p:cTn id="24" dur="500"/>
                                        <p:tgtEl>
                                          <p:spTgt spid="21"/>
                                        </p:tgtEl>
                                      </p:cBhvr>
                                    </p:animEffect>
                                  </p:childTnLst>
                                </p:cTn>
                              </p:par>
                            </p:childTnLst>
                          </p:cTn>
                        </p:par>
                        <p:par>
                          <p:cTn id="25" fill="hold">
                            <p:stCondLst>
                              <p:cond delay="1750"/>
                            </p:stCondLst>
                            <p:childTnLst>
                              <p:par>
                                <p:cTn id="26" presetID="42" presetClass="entr" presetSubtype="0"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par>
                          <p:cTn id="31" fill="hold">
                            <p:stCondLst>
                              <p:cond delay="2750"/>
                            </p:stCondLst>
                            <p:childTnLst>
                              <p:par>
                                <p:cTn id="32" presetID="21" presetClass="entr" presetSubtype="1"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wheel(1)">
                                      <p:cBhvr>
                                        <p:cTn id="34" dur="2000"/>
                                        <p:tgtEl>
                                          <p:spTgt spid="45"/>
                                        </p:tgtEl>
                                      </p:cBhvr>
                                    </p:animEffect>
                                  </p:childTnLst>
                                </p:cTn>
                              </p:par>
                              <p:par>
                                <p:cTn id="35" presetID="42" presetClass="entr" presetSubtype="0" fill="hold" nodeType="withEffect">
                                  <p:stCondLst>
                                    <p:cond delay="75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500"/>
                                        <p:tgtEl>
                                          <p:spTgt spid="85"/>
                                        </p:tgtEl>
                                      </p:cBhvr>
                                    </p:animEffect>
                                    <p:anim calcmode="lin" valueType="num">
                                      <p:cBhvr>
                                        <p:cTn id="38" dur="500" fill="hold"/>
                                        <p:tgtEl>
                                          <p:spTgt spid="85"/>
                                        </p:tgtEl>
                                        <p:attrNameLst>
                                          <p:attrName>ppt_x</p:attrName>
                                        </p:attrNameLst>
                                      </p:cBhvr>
                                      <p:tavLst>
                                        <p:tav tm="0">
                                          <p:val>
                                            <p:strVal val="#ppt_x"/>
                                          </p:val>
                                        </p:tav>
                                        <p:tav tm="100000">
                                          <p:val>
                                            <p:strVal val="#ppt_x"/>
                                          </p:val>
                                        </p:tav>
                                      </p:tavLst>
                                    </p:anim>
                                    <p:anim calcmode="lin" valueType="num">
                                      <p:cBhvr>
                                        <p:cTn id="39" dur="500" fill="hold"/>
                                        <p:tgtEl>
                                          <p:spTgt spid="8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750"/>
                                  </p:stCondLst>
                                  <p:childTnLst>
                                    <p:set>
                                      <p:cBhvr>
                                        <p:cTn id="41" dur="1" fill="hold">
                                          <p:stCondLst>
                                            <p:cond delay="0"/>
                                          </p:stCondLst>
                                        </p:cTn>
                                        <p:tgtEl>
                                          <p:spTgt spid="86"/>
                                        </p:tgtEl>
                                        <p:attrNameLst>
                                          <p:attrName>style.visibility</p:attrName>
                                        </p:attrNameLst>
                                      </p:cBhvr>
                                      <p:to>
                                        <p:strVal val="visible"/>
                                      </p:to>
                                    </p:set>
                                    <p:animEffect transition="in" filter="fade">
                                      <p:cBhvr>
                                        <p:cTn id="42" dur="500"/>
                                        <p:tgtEl>
                                          <p:spTgt spid="86"/>
                                        </p:tgtEl>
                                      </p:cBhvr>
                                    </p:animEffect>
                                    <p:anim calcmode="lin" valueType="num">
                                      <p:cBhvr>
                                        <p:cTn id="43" dur="500" fill="hold"/>
                                        <p:tgtEl>
                                          <p:spTgt spid="86"/>
                                        </p:tgtEl>
                                        <p:attrNameLst>
                                          <p:attrName>ppt_x</p:attrName>
                                        </p:attrNameLst>
                                      </p:cBhvr>
                                      <p:tavLst>
                                        <p:tav tm="0">
                                          <p:val>
                                            <p:strVal val="#ppt_x"/>
                                          </p:val>
                                        </p:tav>
                                        <p:tav tm="100000">
                                          <p:val>
                                            <p:strVal val="#ppt_x"/>
                                          </p:val>
                                        </p:tav>
                                      </p:tavLst>
                                    </p:anim>
                                    <p:anim calcmode="lin" valueType="num">
                                      <p:cBhvr>
                                        <p:cTn id="44" dur="500" fill="hold"/>
                                        <p:tgtEl>
                                          <p:spTgt spid="86"/>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75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500"/>
                                        <p:tgtEl>
                                          <p:spTgt spid="87"/>
                                        </p:tgtEl>
                                      </p:cBhvr>
                                    </p:animEffect>
                                    <p:anim calcmode="lin" valueType="num">
                                      <p:cBhvr>
                                        <p:cTn id="48" dur="500" fill="hold"/>
                                        <p:tgtEl>
                                          <p:spTgt spid="87"/>
                                        </p:tgtEl>
                                        <p:attrNameLst>
                                          <p:attrName>ppt_x</p:attrName>
                                        </p:attrNameLst>
                                      </p:cBhvr>
                                      <p:tavLst>
                                        <p:tav tm="0">
                                          <p:val>
                                            <p:strVal val="#ppt_x"/>
                                          </p:val>
                                        </p:tav>
                                        <p:tav tm="100000">
                                          <p:val>
                                            <p:strVal val="#ppt_x"/>
                                          </p:val>
                                        </p:tav>
                                      </p:tavLst>
                                    </p:anim>
                                    <p:anim calcmode="lin" valueType="num">
                                      <p:cBhvr>
                                        <p:cTn id="49" dur="500" fill="hold"/>
                                        <p:tgtEl>
                                          <p:spTgt spid="87"/>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750"/>
                                  </p:stCondLst>
                                  <p:childTnLst>
                                    <p:set>
                                      <p:cBhvr>
                                        <p:cTn id="51" dur="1" fill="hold">
                                          <p:stCondLst>
                                            <p:cond delay="0"/>
                                          </p:stCondLst>
                                        </p:cTn>
                                        <p:tgtEl>
                                          <p:spTgt spid="91"/>
                                        </p:tgtEl>
                                        <p:attrNameLst>
                                          <p:attrName>style.visibility</p:attrName>
                                        </p:attrNameLst>
                                      </p:cBhvr>
                                      <p:to>
                                        <p:strVal val="visible"/>
                                      </p:to>
                                    </p:set>
                                    <p:animEffect transition="in" filter="fade">
                                      <p:cBhvr>
                                        <p:cTn id="52" dur="500"/>
                                        <p:tgtEl>
                                          <p:spTgt spid="91"/>
                                        </p:tgtEl>
                                      </p:cBhvr>
                                    </p:animEffect>
                                    <p:anim calcmode="lin" valueType="num">
                                      <p:cBhvr>
                                        <p:cTn id="53" dur="500" fill="hold"/>
                                        <p:tgtEl>
                                          <p:spTgt spid="91"/>
                                        </p:tgtEl>
                                        <p:attrNameLst>
                                          <p:attrName>ppt_x</p:attrName>
                                        </p:attrNameLst>
                                      </p:cBhvr>
                                      <p:tavLst>
                                        <p:tav tm="0">
                                          <p:val>
                                            <p:strVal val="#ppt_x"/>
                                          </p:val>
                                        </p:tav>
                                        <p:tav tm="100000">
                                          <p:val>
                                            <p:strVal val="#ppt_x"/>
                                          </p:val>
                                        </p:tav>
                                      </p:tavLst>
                                    </p:anim>
                                    <p:anim calcmode="lin" valueType="num">
                                      <p:cBhvr>
                                        <p:cTn id="54" dur="500" fill="hold"/>
                                        <p:tgtEl>
                                          <p:spTgt spid="9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750"/>
                                  </p:stCondLst>
                                  <p:childTnLst>
                                    <p:set>
                                      <p:cBhvr>
                                        <p:cTn id="56" dur="1" fill="hold">
                                          <p:stCondLst>
                                            <p:cond delay="0"/>
                                          </p:stCondLst>
                                        </p:cTn>
                                        <p:tgtEl>
                                          <p:spTgt spid="92"/>
                                        </p:tgtEl>
                                        <p:attrNameLst>
                                          <p:attrName>style.visibility</p:attrName>
                                        </p:attrNameLst>
                                      </p:cBhvr>
                                      <p:to>
                                        <p:strVal val="visible"/>
                                      </p:to>
                                    </p:set>
                                    <p:animEffect transition="in" filter="fade">
                                      <p:cBhvr>
                                        <p:cTn id="57" dur="500"/>
                                        <p:tgtEl>
                                          <p:spTgt spid="92"/>
                                        </p:tgtEl>
                                      </p:cBhvr>
                                    </p:animEffect>
                                    <p:anim calcmode="lin" valueType="num">
                                      <p:cBhvr>
                                        <p:cTn id="58" dur="500" fill="hold"/>
                                        <p:tgtEl>
                                          <p:spTgt spid="92"/>
                                        </p:tgtEl>
                                        <p:attrNameLst>
                                          <p:attrName>ppt_x</p:attrName>
                                        </p:attrNameLst>
                                      </p:cBhvr>
                                      <p:tavLst>
                                        <p:tav tm="0">
                                          <p:val>
                                            <p:strVal val="#ppt_x"/>
                                          </p:val>
                                        </p:tav>
                                        <p:tav tm="100000">
                                          <p:val>
                                            <p:strVal val="#ppt_x"/>
                                          </p:val>
                                        </p:tav>
                                      </p:tavLst>
                                    </p:anim>
                                    <p:anim calcmode="lin" valueType="num">
                                      <p:cBhvr>
                                        <p:cTn id="59" dur="500" fill="hold"/>
                                        <p:tgtEl>
                                          <p:spTgt spid="92"/>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750"/>
                                  </p:stCondLst>
                                  <p:childTnLst>
                                    <p:set>
                                      <p:cBhvr>
                                        <p:cTn id="61" dur="1" fill="hold">
                                          <p:stCondLst>
                                            <p:cond delay="0"/>
                                          </p:stCondLst>
                                        </p:cTn>
                                        <p:tgtEl>
                                          <p:spTgt spid="93"/>
                                        </p:tgtEl>
                                        <p:attrNameLst>
                                          <p:attrName>style.visibility</p:attrName>
                                        </p:attrNameLst>
                                      </p:cBhvr>
                                      <p:to>
                                        <p:strVal val="visible"/>
                                      </p:to>
                                    </p:set>
                                    <p:animEffect transition="in" filter="fade">
                                      <p:cBhvr>
                                        <p:cTn id="62" dur="500"/>
                                        <p:tgtEl>
                                          <p:spTgt spid="93"/>
                                        </p:tgtEl>
                                      </p:cBhvr>
                                    </p:animEffect>
                                    <p:anim calcmode="lin" valueType="num">
                                      <p:cBhvr>
                                        <p:cTn id="63" dur="500" fill="hold"/>
                                        <p:tgtEl>
                                          <p:spTgt spid="93"/>
                                        </p:tgtEl>
                                        <p:attrNameLst>
                                          <p:attrName>ppt_x</p:attrName>
                                        </p:attrNameLst>
                                      </p:cBhvr>
                                      <p:tavLst>
                                        <p:tav tm="0">
                                          <p:val>
                                            <p:strVal val="#ppt_x"/>
                                          </p:val>
                                        </p:tav>
                                        <p:tav tm="100000">
                                          <p:val>
                                            <p:strVal val="#ppt_x"/>
                                          </p:val>
                                        </p:tav>
                                      </p:tavLst>
                                    </p:anim>
                                    <p:anim calcmode="lin" valueType="num">
                                      <p:cBhvr>
                                        <p:cTn id="64" dur="5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19" grpId="0" animBg="1"/>
      <p:bldP spid="20" grpId="0"/>
      <p:bldP spid="21" grpId="0"/>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35298" y="389857"/>
            <a:ext cx="451368" cy="44685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8" name="TextBox 7"/>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项目成员</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8303312" y="1516623"/>
            <a:ext cx="2701946" cy="2701946"/>
            <a:chOff x="9108433" y="1447489"/>
            <a:chExt cx="2701946" cy="2701946"/>
          </a:xfrm>
        </p:grpSpPr>
        <p:sp>
          <p:nvSpPr>
            <p:cNvPr id="6" name="椭圆 5"/>
            <p:cNvSpPr/>
            <p:nvPr/>
          </p:nvSpPr>
          <p:spPr>
            <a:xfrm>
              <a:off x="9108433" y="1447489"/>
              <a:ext cx="2701946" cy="2701946"/>
            </a:xfrm>
            <a:prstGeom prst="ellipse">
              <a:avLst/>
            </a:prstGeom>
            <a:gradFill flip="none" rotWithShape="1">
              <a:gsLst>
                <a:gs pos="0">
                  <a:schemeClr val="bg1"/>
                </a:gs>
                <a:gs pos="100000">
                  <a:schemeClr val="bg1">
                    <a:lumMod val="85000"/>
                  </a:schemeClr>
                </a:gs>
              </a:gsLst>
              <a:lin ang="5400000" scaled="1"/>
              <a:tileRect/>
            </a:gradFill>
            <a:ln w="1270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9460039" y="1799095"/>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rotWithShape="1">
            <a:blip r:embed="rId5" cstate="email">
              <a:extLst>
                <a:ext uri="{28A0092B-C50C-407E-A947-70E740481C1C}">
                  <a14:useLocalDpi xmlns:a14="http://schemas.microsoft.com/office/drawing/2010/main"/>
                </a:ext>
              </a:extLst>
            </a:blip>
            <a:srcRect t="-9143"/>
            <a:stretch/>
          </p:blipFill>
          <p:spPr>
            <a:xfrm>
              <a:off x="9638645" y="1955558"/>
              <a:ext cx="1632964" cy="1632964"/>
            </a:xfrm>
            <a:prstGeom prst="ellipse">
              <a:avLst/>
            </a:prstGeom>
            <a:solidFill>
              <a:schemeClr val="bg1"/>
            </a:solidFill>
            <a:ln>
              <a:noFill/>
            </a:ln>
            <a:effectLst>
              <a:innerShdw blurRad="63500" dist="50800" dir="13500000">
                <a:prstClr val="black">
                  <a:alpha val="50000"/>
                </a:prstClr>
              </a:innerShdw>
            </a:effectLst>
          </p:spPr>
        </p:pic>
      </p:grpSp>
      <p:grpSp>
        <p:nvGrpSpPr>
          <p:cNvPr id="12" name="组合 11"/>
          <p:cNvGrpSpPr/>
          <p:nvPr/>
        </p:nvGrpSpPr>
        <p:grpSpPr>
          <a:xfrm>
            <a:off x="5921814" y="1516623"/>
            <a:ext cx="2701946" cy="2701946"/>
            <a:chOff x="5739856" y="1447489"/>
            <a:chExt cx="2701946" cy="2701946"/>
          </a:xfrm>
        </p:grpSpPr>
        <p:sp>
          <p:nvSpPr>
            <p:cNvPr id="13" name="椭圆 12"/>
            <p:cNvSpPr/>
            <p:nvPr/>
          </p:nvSpPr>
          <p:spPr>
            <a:xfrm>
              <a:off x="5739856" y="1447489"/>
              <a:ext cx="2701946" cy="2701946"/>
            </a:xfrm>
            <a:prstGeom prst="ellipse">
              <a:avLst/>
            </a:prstGeom>
            <a:gradFill flip="none" rotWithShape="1">
              <a:gsLst>
                <a:gs pos="0">
                  <a:schemeClr val="bg1"/>
                </a:gs>
                <a:gs pos="100000">
                  <a:schemeClr val="bg1">
                    <a:lumMod val="85000"/>
                  </a:schemeClr>
                </a:gs>
              </a:gsLst>
              <a:lin ang="5400000" scaled="1"/>
              <a:tileRect/>
            </a:gradFill>
            <a:ln w="1270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6091462" y="1799095"/>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6243325" y="1955558"/>
              <a:ext cx="1685808" cy="1685808"/>
            </a:xfrm>
            <a:prstGeom prst="ellipse">
              <a:avLst/>
            </a:prstGeom>
            <a:blipFill>
              <a:blip r:embed="rId6" cstate="email">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3540317" y="1516623"/>
            <a:ext cx="2701946" cy="2701946"/>
            <a:chOff x="1735432" y="1544478"/>
            <a:chExt cx="2701946" cy="2701946"/>
          </a:xfrm>
        </p:grpSpPr>
        <p:sp>
          <p:nvSpPr>
            <p:cNvPr id="17" name="椭圆 16"/>
            <p:cNvSpPr/>
            <p:nvPr/>
          </p:nvSpPr>
          <p:spPr>
            <a:xfrm>
              <a:off x="1735432" y="1544478"/>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2087038" y="1896084"/>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243501" y="2052547"/>
              <a:ext cx="1685808" cy="1685808"/>
            </a:xfrm>
            <a:prstGeom prst="ellipse">
              <a:avLst/>
            </a:prstGeom>
            <a:blipFill>
              <a:blip r:embed="rId7" cstate="email">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158820" y="1463127"/>
            <a:ext cx="2701946" cy="2701946"/>
            <a:chOff x="926446" y="1741376"/>
            <a:chExt cx="2701946" cy="2701946"/>
          </a:xfrm>
        </p:grpSpPr>
        <p:sp>
          <p:nvSpPr>
            <p:cNvPr id="21" name="椭圆 20"/>
            <p:cNvSpPr/>
            <p:nvPr/>
          </p:nvSpPr>
          <p:spPr>
            <a:xfrm>
              <a:off x="926446" y="1741376"/>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444790" y="2259720"/>
              <a:ext cx="1665258" cy="1665258"/>
            </a:xfrm>
            <a:prstGeom prst="ellipse">
              <a:avLst/>
            </a:prstGeom>
            <a:blipFill>
              <a:blip r:embed="rId8" cstate="email">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1793812" y="4421987"/>
            <a:ext cx="1702648" cy="404014"/>
            <a:chOff x="1793812" y="4421987"/>
            <a:chExt cx="1702648" cy="404014"/>
          </a:xfrm>
          <a:solidFill>
            <a:srgbClr val="0070C0"/>
          </a:solidFill>
        </p:grpSpPr>
        <p:sp>
          <p:nvSpPr>
            <p:cNvPr id="25" name="圆角矩形 24"/>
            <p:cNvSpPr/>
            <p:nvPr/>
          </p:nvSpPr>
          <p:spPr>
            <a:xfrm>
              <a:off x="1793812" y="4421987"/>
              <a:ext cx="1702648" cy="404014"/>
            </a:xfrm>
            <a:prstGeom prst="roundRect">
              <a:avLst>
                <a:gd name="adj" fmla="val 50000"/>
              </a:avLst>
            </a:prstGeom>
            <a:solidFill>
              <a:srgbClr val="0070C0"/>
            </a:solidFill>
            <a:ln w="28575" cap="flat">
              <a:solidFill>
                <a:srgbClr val="0070C0"/>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b="1">
                <a:solidFill>
                  <a:prstClr val="black"/>
                </a:solidFill>
                <a:latin typeface="微软雅黑" panose="020B0503020204020204" pitchFamily="34" charset="-122"/>
                <a:ea typeface="微软雅黑" panose="020B0503020204020204" pitchFamily="34" charset="-122"/>
              </a:endParaRPr>
            </a:p>
          </p:txBody>
        </p:sp>
        <p:sp>
          <p:nvSpPr>
            <p:cNvPr id="26" name="文本框 48"/>
            <p:cNvSpPr txBox="1"/>
            <p:nvPr/>
          </p:nvSpPr>
          <p:spPr>
            <a:xfrm>
              <a:off x="2065738" y="4439328"/>
              <a:ext cx="1107996" cy="369332"/>
            </a:xfrm>
            <a:prstGeom prst="rect">
              <a:avLst/>
            </a:prstGeom>
            <a:noFill/>
            <a:ln>
              <a:noFill/>
            </a:ln>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添加姓名</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4128769" y="4421987"/>
            <a:ext cx="1702648" cy="404014"/>
            <a:chOff x="4128769" y="4421987"/>
            <a:chExt cx="1702648" cy="404014"/>
          </a:xfrm>
          <a:solidFill>
            <a:srgbClr val="0070C0"/>
          </a:solidFill>
        </p:grpSpPr>
        <p:sp>
          <p:nvSpPr>
            <p:cNvPr id="28" name="圆角矩形 27"/>
            <p:cNvSpPr/>
            <p:nvPr/>
          </p:nvSpPr>
          <p:spPr>
            <a:xfrm flipH="1">
              <a:off x="4128769" y="4421987"/>
              <a:ext cx="1702648" cy="404014"/>
            </a:xfrm>
            <a:prstGeom prst="roundRect">
              <a:avLst>
                <a:gd name="adj" fmla="val 50000"/>
              </a:avLst>
            </a:prstGeom>
            <a:solidFill>
              <a:srgbClr val="0070C0"/>
            </a:solidFill>
            <a:ln w="28575" cap="flat">
              <a:solidFill>
                <a:srgbClr val="0070C0"/>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b="1">
                <a:solidFill>
                  <a:prstClr val="black"/>
                </a:solidFill>
                <a:latin typeface="微软雅黑" panose="020B0503020204020204" pitchFamily="34" charset="-122"/>
                <a:ea typeface="微软雅黑" panose="020B0503020204020204" pitchFamily="34" charset="-122"/>
              </a:endParaRPr>
            </a:p>
          </p:txBody>
        </p:sp>
        <p:sp>
          <p:nvSpPr>
            <p:cNvPr id="29" name="文本框 49"/>
            <p:cNvSpPr txBox="1"/>
            <p:nvPr/>
          </p:nvSpPr>
          <p:spPr>
            <a:xfrm>
              <a:off x="4426095" y="4439328"/>
              <a:ext cx="1107996" cy="369332"/>
            </a:xfrm>
            <a:prstGeom prst="rect">
              <a:avLst/>
            </a:prstGeom>
            <a:noFill/>
            <a:ln>
              <a:noFill/>
            </a:ln>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添加姓名</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6463726" y="4421987"/>
            <a:ext cx="1702648" cy="404014"/>
            <a:chOff x="6463726" y="4421987"/>
            <a:chExt cx="1702648" cy="404014"/>
          </a:xfrm>
          <a:solidFill>
            <a:srgbClr val="0070C0"/>
          </a:solidFill>
        </p:grpSpPr>
        <p:sp>
          <p:nvSpPr>
            <p:cNvPr id="31" name="圆角矩形 30"/>
            <p:cNvSpPr/>
            <p:nvPr/>
          </p:nvSpPr>
          <p:spPr>
            <a:xfrm>
              <a:off x="6463726" y="4421987"/>
              <a:ext cx="1702648" cy="404014"/>
            </a:xfrm>
            <a:prstGeom prst="roundRect">
              <a:avLst>
                <a:gd name="adj" fmla="val 50000"/>
              </a:avLst>
            </a:prstGeom>
            <a:solidFill>
              <a:srgbClr val="0070C0"/>
            </a:solidFill>
            <a:ln w="28575" cap="flat">
              <a:solidFill>
                <a:srgbClr val="0070C0"/>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b="1">
                <a:solidFill>
                  <a:prstClr val="black"/>
                </a:solidFill>
                <a:latin typeface="微软雅黑" panose="020B0503020204020204" pitchFamily="34" charset="-122"/>
                <a:ea typeface="微软雅黑" panose="020B0503020204020204" pitchFamily="34" charset="-122"/>
              </a:endParaRPr>
            </a:p>
          </p:txBody>
        </p:sp>
        <p:sp>
          <p:nvSpPr>
            <p:cNvPr id="32" name="文本框 50"/>
            <p:cNvSpPr txBox="1"/>
            <p:nvPr/>
          </p:nvSpPr>
          <p:spPr>
            <a:xfrm>
              <a:off x="6761052" y="4439328"/>
              <a:ext cx="1107996" cy="369332"/>
            </a:xfrm>
            <a:prstGeom prst="rect">
              <a:avLst/>
            </a:prstGeom>
            <a:noFill/>
            <a:ln>
              <a:noFill/>
            </a:ln>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添加姓名</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8798682" y="4421987"/>
            <a:ext cx="1702648" cy="404014"/>
            <a:chOff x="8798682" y="4421987"/>
            <a:chExt cx="1702648" cy="404014"/>
          </a:xfrm>
          <a:solidFill>
            <a:srgbClr val="0070C0"/>
          </a:solidFill>
        </p:grpSpPr>
        <p:sp>
          <p:nvSpPr>
            <p:cNvPr id="34" name="圆角矩形 33"/>
            <p:cNvSpPr/>
            <p:nvPr/>
          </p:nvSpPr>
          <p:spPr>
            <a:xfrm flipH="1">
              <a:off x="8798682" y="4421987"/>
              <a:ext cx="1702648" cy="404014"/>
            </a:xfrm>
            <a:prstGeom prst="roundRect">
              <a:avLst>
                <a:gd name="adj" fmla="val 50000"/>
              </a:avLst>
            </a:prstGeom>
            <a:solidFill>
              <a:srgbClr val="0070C0"/>
            </a:solidFill>
            <a:ln w="28575" cap="flat">
              <a:solidFill>
                <a:srgbClr val="0070C0"/>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b="1">
                <a:solidFill>
                  <a:prstClr val="black"/>
                </a:solidFill>
                <a:latin typeface="微软雅黑" panose="020B0503020204020204" pitchFamily="34" charset="-122"/>
                <a:ea typeface="微软雅黑" panose="020B0503020204020204" pitchFamily="34" charset="-122"/>
              </a:endParaRPr>
            </a:p>
          </p:txBody>
        </p:sp>
        <p:sp>
          <p:nvSpPr>
            <p:cNvPr id="35" name="文本框 51"/>
            <p:cNvSpPr txBox="1"/>
            <p:nvPr/>
          </p:nvSpPr>
          <p:spPr>
            <a:xfrm>
              <a:off x="9096008" y="4439328"/>
              <a:ext cx="1107996" cy="369332"/>
            </a:xfrm>
            <a:prstGeom prst="rect">
              <a:avLst/>
            </a:prstGeom>
            <a:noFill/>
            <a:ln>
              <a:noFill/>
            </a:ln>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添加姓名</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36" name="矩形 35"/>
          <p:cNvSpPr/>
          <p:nvPr/>
        </p:nvSpPr>
        <p:spPr>
          <a:xfrm>
            <a:off x="1480392" y="5068074"/>
            <a:ext cx="2218620" cy="1023742"/>
          </a:xfrm>
          <a:prstGeom prst="rect">
            <a:avLst/>
          </a:prstGeom>
        </p:spPr>
        <p:txBody>
          <a:bodyPr wrap="square">
            <a:spAutoFit/>
          </a:bodyPr>
          <a:lstStyle/>
          <a:p>
            <a:pPr algn="ctr">
              <a:lnSpc>
                <a:spcPct val="150000"/>
              </a:lnSpc>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a:t>
            </a:r>
            <a:r>
              <a:rPr lang="zh-CN" altLang="en-US" sz="1400" dirty="0" smtClean="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风格。</a:t>
            </a:r>
            <a:endParaRPr lang="zh-CN" altLang="en-US" sz="2000" dirty="0">
              <a:latin typeface="微软雅黑" panose="020B0503020204020204" pitchFamily="34" charset="-122"/>
              <a:ea typeface="微软雅黑" panose="020B0503020204020204" pitchFamily="34" charset="-122"/>
            </a:endParaRPr>
          </a:p>
        </p:txBody>
      </p:sp>
      <p:sp>
        <p:nvSpPr>
          <p:cNvPr id="37" name="矩形 36"/>
          <p:cNvSpPr/>
          <p:nvPr/>
        </p:nvSpPr>
        <p:spPr>
          <a:xfrm>
            <a:off x="3857281" y="5068074"/>
            <a:ext cx="2218620" cy="1023742"/>
          </a:xfrm>
          <a:prstGeom prst="rect">
            <a:avLst/>
          </a:prstGeom>
        </p:spPr>
        <p:txBody>
          <a:bodyPr wrap="square">
            <a:spAutoFit/>
          </a:bodyPr>
          <a:lstStyle/>
          <a:p>
            <a:pPr algn="ctr">
              <a:lnSpc>
                <a:spcPct val="150000"/>
              </a:lnSpc>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a:t>
            </a:r>
            <a:r>
              <a:rPr lang="zh-CN" altLang="en-US" sz="1400" dirty="0" smtClean="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风格。</a:t>
            </a:r>
            <a:endParaRPr lang="zh-CN" altLang="en-US" sz="2000" dirty="0">
              <a:latin typeface="微软雅黑" panose="020B0503020204020204" pitchFamily="34" charset="-122"/>
              <a:ea typeface="微软雅黑" panose="020B0503020204020204" pitchFamily="34" charset="-122"/>
            </a:endParaRPr>
          </a:p>
        </p:txBody>
      </p:sp>
      <p:sp>
        <p:nvSpPr>
          <p:cNvPr id="38" name="矩形 37"/>
          <p:cNvSpPr/>
          <p:nvPr/>
        </p:nvSpPr>
        <p:spPr>
          <a:xfrm>
            <a:off x="6234170" y="5068074"/>
            <a:ext cx="2218620" cy="1023742"/>
          </a:xfrm>
          <a:prstGeom prst="rect">
            <a:avLst/>
          </a:prstGeom>
        </p:spPr>
        <p:txBody>
          <a:bodyPr wrap="square">
            <a:spAutoFit/>
          </a:bodyPr>
          <a:lstStyle/>
          <a:p>
            <a:pPr algn="ctr">
              <a:lnSpc>
                <a:spcPct val="150000"/>
              </a:lnSpc>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a:t>
            </a:r>
            <a:r>
              <a:rPr lang="zh-CN" altLang="en-US" sz="1400" dirty="0" smtClean="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风格。</a:t>
            </a:r>
            <a:endParaRPr lang="zh-CN" altLang="en-US" sz="2000" dirty="0">
              <a:latin typeface="微软雅黑" panose="020B0503020204020204" pitchFamily="34" charset="-122"/>
              <a:ea typeface="微软雅黑" panose="020B0503020204020204" pitchFamily="34" charset="-122"/>
            </a:endParaRPr>
          </a:p>
        </p:txBody>
      </p:sp>
      <p:sp>
        <p:nvSpPr>
          <p:cNvPr id="39" name="矩形 38"/>
          <p:cNvSpPr/>
          <p:nvPr/>
        </p:nvSpPr>
        <p:spPr>
          <a:xfrm>
            <a:off x="8611060" y="5068074"/>
            <a:ext cx="2218620" cy="1023742"/>
          </a:xfrm>
          <a:prstGeom prst="rect">
            <a:avLst/>
          </a:prstGeom>
        </p:spPr>
        <p:txBody>
          <a:bodyPr wrap="square">
            <a:spAutoFit/>
          </a:bodyPr>
          <a:lstStyle/>
          <a:p>
            <a:pPr algn="ctr">
              <a:lnSpc>
                <a:spcPct val="150000"/>
              </a:lnSpc>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a:t>
            </a:r>
            <a:r>
              <a:rPr lang="zh-CN" altLang="en-US" sz="1400" dirty="0" smtClean="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风格。</a:t>
            </a:r>
            <a:endParaRPr lang="zh-CN" altLang="en-US"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5719185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 presetClass="entr" presetSubtype="2" decel="100000"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1+#ppt_w/2"/>
                                          </p:val>
                                        </p:tav>
                                        <p:tav tm="100000">
                                          <p:val>
                                            <p:strVal val="#ppt_x"/>
                                          </p:val>
                                        </p:tav>
                                      </p:tavLst>
                                    </p:anim>
                                    <p:anim calcmode="lin" valueType="num">
                                      <p:cBhvr additive="base">
                                        <p:cTn id="23" dur="500" fill="hold"/>
                                        <p:tgtEl>
                                          <p:spTgt spid="20"/>
                                        </p:tgtEl>
                                        <p:attrNameLst>
                                          <p:attrName>ppt_y</p:attrName>
                                        </p:attrNameLst>
                                      </p:cBhvr>
                                      <p:tavLst>
                                        <p:tav tm="0">
                                          <p:val>
                                            <p:strVal val="#ppt_y"/>
                                          </p:val>
                                        </p:tav>
                                        <p:tav tm="100000">
                                          <p:val>
                                            <p:strVal val="#ppt_y"/>
                                          </p:val>
                                        </p:tav>
                                      </p:tavLst>
                                    </p:anim>
                                  </p:childTnLst>
                                </p:cTn>
                              </p:par>
                              <p:par>
                                <p:cTn id="24" presetID="47" presetClass="entr" presetSubtype="0" fill="hold" nodeType="withEffect">
                                  <p:stCondLst>
                                    <p:cond delay="60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anim calcmode="lin" valueType="num">
                                      <p:cBhvr>
                                        <p:cTn id="27" dur="500" fill="hold"/>
                                        <p:tgtEl>
                                          <p:spTgt spid="24"/>
                                        </p:tgtEl>
                                        <p:attrNameLst>
                                          <p:attrName>ppt_x</p:attrName>
                                        </p:attrNameLst>
                                      </p:cBhvr>
                                      <p:tavLst>
                                        <p:tav tm="0">
                                          <p:val>
                                            <p:strVal val="#ppt_x"/>
                                          </p:val>
                                        </p:tav>
                                        <p:tav tm="100000">
                                          <p:val>
                                            <p:strVal val="#ppt_x"/>
                                          </p:val>
                                        </p:tav>
                                      </p:tavLst>
                                    </p:anim>
                                    <p:anim calcmode="lin" valueType="num">
                                      <p:cBhvr>
                                        <p:cTn id="28" dur="500" fill="hold"/>
                                        <p:tgtEl>
                                          <p:spTgt spid="24"/>
                                        </p:tgtEl>
                                        <p:attrNameLst>
                                          <p:attrName>ppt_y</p:attrName>
                                        </p:attrNameLst>
                                      </p:cBhvr>
                                      <p:tavLst>
                                        <p:tav tm="0">
                                          <p:val>
                                            <p:strVal val="#ppt_y-.1"/>
                                          </p:val>
                                        </p:tav>
                                        <p:tav tm="100000">
                                          <p:val>
                                            <p:strVal val="#ppt_y"/>
                                          </p:val>
                                        </p:tav>
                                      </p:tavLst>
                                    </p:anim>
                                  </p:childTnLst>
                                </p:cTn>
                              </p:par>
                              <p:par>
                                <p:cTn id="29" presetID="22" presetClass="entr" presetSubtype="1" fill="hold" grpId="0" nodeType="withEffect">
                                  <p:stCondLst>
                                    <p:cond delay="1100"/>
                                  </p:stCondLst>
                                  <p:childTnLst>
                                    <p:set>
                                      <p:cBhvr>
                                        <p:cTn id="30" dur="1" fill="hold">
                                          <p:stCondLst>
                                            <p:cond delay="0"/>
                                          </p:stCondLst>
                                        </p:cTn>
                                        <p:tgtEl>
                                          <p:spTgt spid="36"/>
                                        </p:tgtEl>
                                        <p:attrNameLst>
                                          <p:attrName>style.visibility</p:attrName>
                                        </p:attrNameLst>
                                      </p:cBhvr>
                                      <p:to>
                                        <p:strVal val="visible"/>
                                      </p:to>
                                    </p:set>
                                    <p:animEffect transition="in" filter="wipe(up)">
                                      <p:cBhvr>
                                        <p:cTn id="31" dur="500"/>
                                        <p:tgtEl>
                                          <p:spTgt spid="36"/>
                                        </p:tgtEl>
                                      </p:cBhvr>
                                    </p:animEffect>
                                  </p:childTnLst>
                                </p:cTn>
                              </p:par>
                              <p:par>
                                <p:cTn id="32" presetID="2" presetClass="entr" presetSubtype="2" decel="100000" fill="hold" nodeType="withEffect">
                                  <p:stCondLst>
                                    <p:cond delay="20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1+#ppt_w/2"/>
                                          </p:val>
                                        </p:tav>
                                        <p:tav tm="100000">
                                          <p:val>
                                            <p:strVal val="#ppt_x"/>
                                          </p:val>
                                        </p:tav>
                                      </p:tavLst>
                                    </p:anim>
                                    <p:anim calcmode="lin" valueType="num">
                                      <p:cBhvr additive="base">
                                        <p:cTn id="35" dur="500" fill="hold"/>
                                        <p:tgtEl>
                                          <p:spTgt spid="16"/>
                                        </p:tgtEl>
                                        <p:attrNameLst>
                                          <p:attrName>ppt_y</p:attrName>
                                        </p:attrNameLst>
                                      </p:cBhvr>
                                      <p:tavLst>
                                        <p:tav tm="0">
                                          <p:val>
                                            <p:strVal val="#ppt_y"/>
                                          </p:val>
                                        </p:tav>
                                        <p:tav tm="100000">
                                          <p:val>
                                            <p:strVal val="#ppt_y"/>
                                          </p:val>
                                        </p:tav>
                                      </p:tavLst>
                                    </p:anim>
                                  </p:childTnLst>
                                </p:cTn>
                              </p:par>
                              <p:par>
                                <p:cTn id="36" presetID="47" presetClass="entr" presetSubtype="0" fill="hold" nodeType="withEffect">
                                  <p:stCondLst>
                                    <p:cond delay="60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anim calcmode="lin" valueType="num">
                                      <p:cBhvr>
                                        <p:cTn id="39" dur="500" fill="hold"/>
                                        <p:tgtEl>
                                          <p:spTgt spid="27"/>
                                        </p:tgtEl>
                                        <p:attrNameLst>
                                          <p:attrName>ppt_x</p:attrName>
                                        </p:attrNameLst>
                                      </p:cBhvr>
                                      <p:tavLst>
                                        <p:tav tm="0">
                                          <p:val>
                                            <p:strVal val="#ppt_x"/>
                                          </p:val>
                                        </p:tav>
                                        <p:tav tm="100000">
                                          <p:val>
                                            <p:strVal val="#ppt_x"/>
                                          </p:val>
                                        </p:tav>
                                      </p:tavLst>
                                    </p:anim>
                                    <p:anim calcmode="lin" valueType="num">
                                      <p:cBhvr>
                                        <p:cTn id="40" dur="500" fill="hold"/>
                                        <p:tgtEl>
                                          <p:spTgt spid="27"/>
                                        </p:tgtEl>
                                        <p:attrNameLst>
                                          <p:attrName>ppt_y</p:attrName>
                                        </p:attrNameLst>
                                      </p:cBhvr>
                                      <p:tavLst>
                                        <p:tav tm="0">
                                          <p:val>
                                            <p:strVal val="#ppt_y-.1"/>
                                          </p:val>
                                        </p:tav>
                                        <p:tav tm="100000">
                                          <p:val>
                                            <p:strVal val="#ppt_y"/>
                                          </p:val>
                                        </p:tav>
                                      </p:tavLst>
                                    </p:anim>
                                  </p:childTnLst>
                                </p:cTn>
                              </p:par>
                              <p:par>
                                <p:cTn id="41" presetID="22" presetClass="entr" presetSubtype="1" fill="hold" grpId="0" nodeType="withEffect">
                                  <p:stCondLst>
                                    <p:cond delay="1100"/>
                                  </p:stCondLst>
                                  <p:childTnLst>
                                    <p:set>
                                      <p:cBhvr>
                                        <p:cTn id="42" dur="1" fill="hold">
                                          <p:stCondLst>
                                            <p:cond delay="0"/>
                                          </p:stCondLst>
                                        </p:cTn>
                                        <p:tgtEl>
                                          <p:spTgt spid="37"/>
                                        </p:tgtEl>
                                        <p:attrNameLst>
                                          <p:attrName>style.visibility</p:attrName>
                                        </p:attrNameLst>
                                      </p:cBhvr>
                                      <p:to>
                                        <p:strVal val="visible"/>
                                      </p:to>
                                    </p:set>
                                    <p:animEffect transition="in" filter="wipe(up)">
                                      <p:cBhvr>
                                        <p:cTn id="43" dur="500"/>
                                        <p:tgtEl>
                                          <p:spTgt spid="37"/>
                                        </p:tgtEl>
                                      </p:cBhvr>
                                    </p:animEffect>
                                  </p:childTnLst>
                                </p:cTn>
                              </p:par>
                              <p:par>
                                <p:cTn id="44" presetID="2" presetClass="entr" presetSubtype="2" decel="100000" fill="hold" nodeType="withEffect">
                                  <p:stCondLst>
                                    <p:cond delay="40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1+#ppt_w/2"/>
                                          </p:val>
                                        </p:tav>
                                        <p:tav tm="100000">
                                          <p:val>
                                            <p:strVal val="#ppt_x"/>
                                          </p:val>
                                        </p:tav>
                                      </p:tavLst>
                                    </p:anim>
                                    <p:anim calcmode="lin" valueType="num">
                                      <p:cBhvr additive="base">
                                        <p:cTn id="47" dur="500" fill="hold"/>
                                        <p:tgtEl>
                                          <p:spTgt spid="12"/>
                                        </p:tgtEl>
                                        <p:attrNameLst>
                                          <p:attrName>ppt_y</p:attrName>
                                        </p:attrNameLst>
                                      </p:cBhvr>
                                      <p:tavLst>
                                        <p:tav tm="0">
                                          <p:val>
                                            <p:strVal val="#ppt_y"/>
                                          </p:val>
                                        </p:tav>
                                        <p:tav tm="100000">
                                          <p:val>
                                            <p:strVal val="#ppt_y"/>
                                          </p:val>
                                        </p:tav>
                                      </p:tavLst>
                                    </p:anim>
                                  </p:childTnLst>
                                </p:cTn>
                              </p:par>
                              <p:par>
                                <p:cTn id="48" presetID="47" presetClass="entr" presetSubtype="0" fill="hold" nodeType="withEffect">
                                  <p:stCondLst>
                                    <p:cond delay="90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anim calcmode="lin" valueType="num">
                                      <p:cBhvr>
                                        <p:cTn id="51" dur="500" fill="hold"/>
                                        <p:tgtEl>
                                          <p:spTgt spid="30"/>
                                        </p:tgtEl>
                                        <p:attrNameLst>
                                          <p:attrName>ppt_x</p:attrName>
                                        </p:attrNameLst>
                                      </p:cBhvr>
                                      <p:tavLst>
                                        <p:tav tm="0">
                                          <p:val>
                                            <p:strVal val="#ppt_x"/>
                                          </p:val>
                                        </p:tav>
                                        <p:tav tm="100000">
                                          <p:val>
                                            <p:strVal val="#ppt_x"/>
                                          </p:val>
                                        </p:tav>
                                      </p:tavLst>
                                    </p:anim>
                                    <p:anim calcmode="lin" valueType="num">
                                      <p:cBhvr>
                                        <p:cTn id="52" dur="500" fill="hold"/>
                                        <p:tgtEl>
                                          <p:spTgt spid="30"/>
                                        </p:tgtEl>
                                        <p:attrNameLst>
                                          <p:attrName>ppt_y</p:attrName>
                                        </p:attrNameLst>
                                      </p:cBhvr>
                                      <p:tavLst>
                                        <p:tav tm="0">
                                          <p:val>
                                            <p:strVal val="#ppt_y-.1"/>
                                          </p:val>
                                        </p:tav>
                                        <p:tav tm="100000">
                                          <p:val>
                                            <p:strVal val="#ppt_y"/>
                                          </p:val>
                                        </p:tav>
                                      </p:tavLst>
                                    </p:anim>
                                  </p:childTnLst>
                                </p:cTn>
                              </p:par>
                              <p:par>
                                <p:cTn id="53" presetID="22" presetClass="entr" presetSubtype="1" fill="hold" grpId="0" nodeType="withEffect">
                                  <p:stCondLst>
                                    <p:cond delay="1400"/>
                                  </p:stCondLst>
                                  <p:childTnLst>
                                    <p:set>
                                      <p:cBhvr>
                                        <p:cTn id="54" dur="1" fill="hold">
                                          <p:stCondLst>
                                            <p:cond delay="0"/>
                                          </p:stCondLst>
                                        </p:cTn>
                                        <p:tgtEl>
                                          <p:spTgt spid="38"/>
                                        </p:tgtEl>
                                        <p:attrNameLst>
                                          <p:attrName>style.visibility</p:attrName>
                                        </p:attrNameLst>
                                      </p:cBhvr>
                                      <p:to>
                                        <p:strVal val="visible"/>
                                      </p:to>
                                    </p:set>
                                    <p:animEffect transition="in" filter="wipe(up)">
                                      <p:cBhvr>
                                        <p:cTn id="55" dur="500"/>
                                        <p:tgtEl>
                                          <p:spTgt spid="38"/>
                                        </p:tgtEl>
                                      </p:cBhvr>
                                    </p:animEffect>
                                  </p:childTnLst>
                                </p:cTn>
                              </p:par>
                              <p:par>
                                <p:cTn id="56" presetID="2" presetClass="entr" presetSubtype="2" decel="100000" fill="hold" nodeType="withEffect">
                                  <p:stCondLst>
                                    <p:cond delay="600"/>
                                  </p:stCondLst>
                                  <p:childTnLst>
                                    <p:set>
                                      <p:cBhvr>
                                        <p:cTn id="57" dur="1" fill="hold">
                                          <p:stCondLst>
                                            <p:cond delay="0"/>
                                          </p:stCondLst>
                                        </p:cTn>
                                        <p:tgtEl>
                                          <p:spTgt spid="5"/>
                                        </p:tgtEl>
                                        <p:attrNameLst>
                                          <p:attrName>style.visibility</p:attrName>
                                        </p:attrNameLst>
                                      </p:cBhvr>
                                      <p:to>
                                        <p:strVal val="visible"/>
                                      </p:to>
                                    </p:set>
                                    <p:anim calcmode="lin" valueType="num">
                                      <p:cBhvr additive="base">
                                        <p:cTn id="58" dur="500" fill="hold"/>
                                        <p:tgtEl>
                                          <p:spTgt spid="5"/>
                                        </p:tgtEl>
                                        <p:attrNameLst>
                                          <p:attrName>ppt_x</p:attrName>
                                        </p:attrNameLst>
                                      </p:cBhvr>
                                      <p:tavLst>
                                        <p:tav tm="0">
                                          <p:val>
                                            <p:strVal val="1+#ppt_w/2"/>
                                          </p:val>
                                        </p:tav>
                                        <p:tav tm="100000">
                                          <p:val>
                                            <p:strVal val="#ppt_x"/>
                                          </p:val>
                                        </p:tav>
                                      </p:tavLst>
                                    </p:anim>
                                    <p:anim calcmode="lin" valueType="num">
                                      <p:cBhvr additive="base">
                                        <p:cTn id="59" dur="500" fill="hold"/>
                                        <p:tgtEl>
                                          <p:spTgt spid="5"/>
                                        </p:tgtEl>
                                        <p:attrNameLst>
                                          <p:attrName>ppt_y</p:attrName>
                                        </p:attrNameLst>
                                      </p:cBhvr>
                                      <p:tavLst>
                                        <p:tav tm="0">
                                          <p:val>
                                            <p:strVal val="#ppt_y"/>
                                          </p:val>
                                        </p:tav>
                                        <p:tav tm="100000">
                                          <p:val>
                                            <p:strVal val="#ppt_y"/>
                                          </p:val>
                                        </p:tav>
                                      </p:tavLst>
                                    </p:anim>
                                  </p:childTnLst>
                                </p:cTn>
                              </p:par>
                              <p:par>
                                <p:cTn id="60" presetID="47" presetClass="entr" presetSubtype="0" fill="hold" nodeType="withEffect">
                                  <p:stCondLst>
                                    <p:cond delay="110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500"/>
                                        <p:tgtEl>
                                          <p:spTgt spid="33"/>
                                        </p:tgtEl>
                                      </p:cBhvr>
                                    </p:animEffect>
                                    <p:anim calcmode="lin" valueType="num">
                                      <p:cBhvr>
                                        <p:cTn id="63" dur="500" fill="hold"/>
                                        <p:tgtEl>
                                          <p:spTgt spid="33"/>
                                        </p:tgtEl>
                                        <p:attrNameLst>
                                          <p:attrName>ppt_x</p:attrName>
                                        </p:attrNameLst>
                                      </p:cBhvr>
                                      <p:tavLst>
                                        <p:tav tm="0">
                                          <p:val>
                                            <p:strVal val="#ppt_x"/>
                                          </p:val>
                                        </p:tav>
                                        <p:tav tm="100000">
                                          <p:val>
                                            <p:strVal val="#ppt_x"/>
                                          </p:val>
                                        </p:tav>
                                      </p:tavLst>
                                    </p:anim>
                                    <p:anim calcmode="lin" valueType="num">
                                      <p:cBhvr>
                                        <p:cTn id="64" dur="500" fill="hold"/>
                                        <p:tgtEl>
                                          <p:spTgt spid="33"/>
                                        </p:tgtEl>
                                        <p:attrNameLst>
                                          <p:attrName>ppt_y</p:attrName>
                                        </p:attrNameLst>
                                      </p:cBhvr>
                                      <p:tavLst>
                                        <p:tav tm="0">
                                          <p:val>
                                            <p:strVal val="#ppt_y-.1"/>
                                          </p:val>
                                        </p:tav>
                                        <p:tav tm="100000">
                                          <p:val>
                                            <p:strVal val="#ppt_y"/>
                                          </p:val>
                                        </p:tav>
                                      </p:tavLst>
                                    </p:anim>
                                  </p:childTnLst>
                                </p:cTn>
                              </p:par>
                              <p:par>
                                <p:cTn id="65" presetID="22" presetClass="entr" presetSubtype="1" fill="hold" grpId="0" nodeType="withEffect">
                                  <p:stCondLst>
                                    <p:cond delay="1600"/>
                                  </p:stCondLst>
                                  <p:childTnLst>
                                    <p:set>
                                      <p:cBhvr>
                                        <p:cTn id="66" dur="1" fill="hold">
                                          <p:stCondLst>
                                            <p:cond delay="0"/>
                                          </p:stCondLst>
                                        </p:cTn>
                                        <p:tgtEl>
                                          <p:spTgt spid="39"/>
                                        </p:tgtEl>
                                        <p:attrNameLst>
                                          <p:attrName>style.visibility</p:attrName>
                                        </p:attrNameLst>
                                      </p:cBhvr>
                                      <p:to>
                                        <p:strVal val="visible"/>
                                      </p:to>
                                    </p:set>
                                    <p:animEffect transition="in" filter="wipe(up)">
                                      <p:cBhvr>
                                        <p:cTn id="6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36" grpId="0"/>
      <p:bldP spid="37" grpId="0"/>
      <p:bldP spid="38" grpId="0"/>
      <p:bldP spid="39"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35298" y="389857"/>
            <a:ext cx="451368" cy="44685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8" name="TextBox 7"/>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核心</a:t>
            </a:r>
            <a:r>
              <a:rPr lang="zh-CN" altLang="en-US" b="1" dirty="0" smtClean="0">
                <a:solidFill>
                  <a:srgbClr val="0070C0"/>
                </a:solidFill>
                <a:latin typeface="微软雅黑" pitchFamily="34" charset="-122"/>
                <a:ea typeface="微软雅黑" pitchFamily="34" charset="-122"/>
                <a:sym typeface="Arial" pitchFamily="34" charset="0"/>
              </a:rPr>
              <a:t>成员</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1800864" y="1704063"/>
            <a:ext cx="2663914" cy="2663914"/>
            <a:chOff x="926446" y="1741376"/>
            <a:chExt cx="2701946" cy="2701946"/>
          </a:xfrm>
        </p:grpSpPr>
        <p:sp>
          <p:nvSpPr>
            <p:cNvPr id="6" name="椭圆 5"/>
            <p:cNvSpPr/>
            <p:nvPr/>
          </p:nvSpPr>
          <p:spPr>
            <a:xfrm>
              <a:off x="926446" y="1741376"/>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54000" dist="254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444790" y="2259720"/>
              <a:ext cx="1665258" cy="1665258"/>
            </a:xfrm>
            <a:prstGeom prst="ellipse">
              <a:avLst/>
            </a:prstGeom>
            <a:blipFill>
              <a:blip r:embed="rId5" cstate="email">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圆角矩形 11"/>
          <p:cNvSpPr/>
          <p:nvPr/>
        </p:nvSpPr>
        <p:spPr>
          <a:xfrm>
            <a:off x="4914571" y="2049816"/>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4914571" y="2049816"/>
            <a:ext cx="1553611" cy="228600"/>
          </a:xfrm>
          <a:prstGeom prst="roundRect">
            <a:avLst>
              <a:gd name="adj" fmla="val 50000"/>
            </a:avLst>
          </a:prstGeom>
          <a:solidFill>
            <a:srgbClr val="0070C0"/>
          </a:solidFill>
          <a:ln w="12700" cap="flat">
            <a:solidFill>
              <a:srgbClr val="0070C0"/>
            </a:solidFill>
            <a:prstDash val="solid"/>
            <a:miter lim="800000"/>
            <a:headEnd/>
            <a:tailEnd/>
          </a:ln>
          <a:effectLst>
            <a:outerShdw blurRad="241300" dist="63500" dir="5400000" algn="t" rotWithShape="0">
              <a:schemeClr val="tx1">
                <a:lumMod val="85000"/>
                <a:lumOff val="15000"/>
                <a:alpha val="43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 name="圆角矩形 13"/>
          <p:cNvSpPr/>
          <p:nvPr/>
        </p:nvSpPr>
        <p:spPr>
          <a:xfrm>
            <a:off x="4914571" y="2684208"/>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4914571" y="2684208"/>
            <a:ext cx="2514100" cy="228600"/>
          </a:xfrm>
          <a:prstGeom prst="roundRect">
            <a:avLst>
              <a:gd name="adj" fmla="val 50000"/>
            </a:avLst>
          </a:prstGeom>
          <a:solidFill>
            <a:srgbClr val="0070C0"/>
          </a:solidFill>
          <a:ln w="12700" cap="flat">
            <a:solidFill>
              <a:srgbClr val="0070C0"/>
            </a:solidFill>
            <a:prstDash val="solid"/>
            <a:miter lim="800000"/>
            <a:headEnd/>
            <a:tailEnd/>
          </a:ln>
          <a:effectLst>
            <a:outerShdw blurRad="241300" dist="63500" dir="5400000" algn="t" rotWithShape="0">
              <a:schemeClr val="tx1">
                <a:lumMod val="85000"/>
                <a:lumOff val="15000"/>
                <a:alpha val="43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 name="圆角矩形 15"/>
          <p:cNvSpPr/>
          <p:nvPr/>
        </p:nvSpPr>
        <p:spPr>
          <a:xfrm>
            <a:off x="4914571" y="3318600"/>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4914571" y="3318600"/>
            <a:ext cx="1918925" cy="228600"/>
          </a:xfrm>
          <a:prstGeom prst="roundRect">
            <a:avLst>
              <a:gd name="adj" fmla="val 50000"/>
            </a:avLst>
          </a:prstGeom>
          <a:solidFill>
            <a:srgbClr val="0070C0"/>
          </a:solidFill>
          <a:ln w="12700" cap="flat">
            <a:solidFill>
              <a:srgbClr val="0070C0"/>
            </a:solidFill>
            <a:prstDash val="solid"/>
            <a:miter lim="800000"/>
            <a:headEnd/>
            <a:tailEnd/>
          </a:ln>
          <a:effectLst>
            <a:outerShdw blurRad="241300" dist="63500" dir="5400000" algn="t" rotWithShape="0">
              <a:schemeClr val="tx1">
                <a:lumMod val="85000"/>
                <a:lumOff val="15000"/>
                <a:alpha val="43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圆角矩形 17"/>
          <p:cNvSpPr/>
          <p:nvPr/>
        </p:nvSpPr>
        <p:spPr>
          <a:xfrm>
            <a:off x="4914571" y="3952993"/>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4914571" y="3952993"/>
            <a:ext cx="3447908" cy="228600"/>
          </a:xfrm>
          <a:prstGeom prst="roundRect">
            <a:avLst>
              <a:gd name="adj" fmla="val 50000"/>
            </a:avLst>
          </a:prstGeom>
          <a:solidFill>
            <a:srgbClr val="0070C0"/>
          </a:solidFill>
          <a:ln w="12700" cap="flat">
            <a:solidFill>
              <a:srgbClr val="0070C0"/>
            </a:solidFill>
            <a:prstDash val="solid"/>
            <a:miter lim="800000"/>
            <a:headEnd/>
            <a:tailEnd/>
          </a:ln>
          <a:effectLst>
            <a:outerShdw blurRad="241300" dist="63500" dir="5400000" algn="t" rotWithShape="0">
              <a:schemeClr val="tx1">
                <a:lumMod val="85000"/>
                <a:lumOff val="15000"/>
                <a:alpha val="43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TextBox 31"/>
          <p:cNvSpPr txBox="1"/>
          <p:nvPr/>
        </p:nvSpPr>
        <p:spPr>
          <a:xfrm>
            <a:off x="9024566" y="2013383"/>
            <a:ext cx="902811" cy="307777"/>
          </a:xfrm>
          <a:prstGeom prst="rect">
            <a:avLst/>
          </a:prstGeom>
          <a:noFill/>
        </p:spPr>
        <p:txBody>
          <a:bodyPr wrap="non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rPr>
              <a:t>添加文本</a:t>
            </a:r>
          </a:p>
        </p:txBody>
      </p:sp>
      <p:sp>
        <p:nvSpPr>
          <p:cNvPr id="21" name="TextBox 32"/>
          <p:cNvSpPr txBox="1"/>
          <p:nvPr/>
        </p:nvSpPr>
        <p:spPr>
          <a:xfrm>
            <a:off x="9024566" y="2647775"/>
            <a:ext cx="902811" cy="307777"/>
          </a:xfrm>
          <a:prstGeom prst="rect">
            <a:avLst/>
          </a:prstGeom>
          <a:noFill/>
        </p:spPr>
        <p:txBody>
          <a:bodyPr wrap="non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rPr>
              <a:t>添加文本</a:t>
            </a:r>
          </a:p>
        </p:txBody>
      </p:sp>
      <p:sp>
        <p:nvSpPr>
          <p:cNvPr id="22" name="TextBox 33"/>
          <p:cNvSpPr txBox="1"/>
          <p:nvPr/>
        </p:nvSpPr>
        <p:spPr>
          <a:xfrm>
            <a:off x="9024566" y="3282167"/>
            <a:ext cx="902811" cy="307777"/>
          </a:xfrm>
          <a:prstGeom prst="rect">
            <a:avLst/>
          </a:prstGeom>
          <a:noFill/>
        </p:spPr>
        <p:txBody>
          <a:bodyPr wrap="non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rPr>
              <a:t>添加文本</a:t>
            </a:r>
          </a:p>
        </p:txBody>
      </p:sp>
      <p:sp>
        <p:nvSpPr>
          <p:cNvPr id="23" name="TextBox 34"/>
          <p:cNvSpPr txBox="1"/>
          <p:nvPr/>
        </p:nvSpPr>
        <p:spPr>
          <a:xfrm>
            <a:off x="9024566" y="3916560"/>
            <a:ext cx="902811" cy="307777"/>
          </a:xfrm>
          <a:prstGeom prst="rect">
            <a:avLst/>
          </a:prstGeom>
          <a:noFill/>
        </p:spPr>
        <p:txBody>
          <a:bodyPr wrap="non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rPr>
              <a:t>添加文本</a:t>
            </a:r>
          </a:p>
        </p:txBody>
      </p:sp>
      <p:sp>
        <p:nvSpPr>
          <p:cNvPr id="24" name="矩形 23"/>
          <p:cNvSpPr/>
          <p:nvPr/>
        </p:nvSpPr>
        <p:spPr>
          <a:xfrm>
            <a:off x="4789713" y="4776876"/>
            <a:ext cx="5921829" cy="1061829"/>
          </a:xfrm>
          <a:prstGeom prst="rect">
            <a:avLst/>
          </a:prstGeom>
        </p:spPr>
        <p:txBody>
          <a:bodyPr wrap="square">
            <a:spAutoFit/>
          </a:bodyPr>
          <a:lstStyle/>
          <a:p>
            <a:pPr lvl="0" fontAlgn="base">
              <a:lnSpc>
                <a:spcPct val="150000"/>
              </a:lnSpc>
              <a:spcBef>
                <a:spcPts val="1200"/>
              </a:spcBef>
              <a:spcAft>
                <a:spcPct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lang="en-US" altLang="zh-CN"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200</a:t>
            </a: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字以内，据统计每页幻灯片的最好控制在</a:t>
            </a:r>
            <a:r>
              <a:rPr lang="en-US" altLang="zh-CN"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5</a:t>
            </a: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分钟之内。</a:t>
            </a:r>
            <a:endParaRPr lang="en-US" altLang="zh-CN"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endParaRPr>
          </a:p>
        </p:txBody>
      </p:sp>
      <p:grpSp>
        <p:nvGrpSpPr>
          <p:cNvPr id="25" name="组合 24"/>
          <p:cNvGrpSpPr/>
          <p:nvPr/>
        </p:nvGrpSpPr>
        <p:grpSpPr>
          <a:xfrm>
            <a:off x="2367197" y="4582279"/>
            <a:ext cx="1702648" cy="404014"/>
            <a:chOff x="2367197" y="4582279"/>
            <a:chExt cx="1702648" cy="404014"/>
          </a:xfrm>
          <a:solidFill>
            <a:srgbClr val="0070C0"/>
          </a:solidFill>
        </p:grpSpPr>
        <p:sp>
          <p:nvSpPr>
            <p:cNvPr id="26" name="圆角矩形 25"/>
            <p:cNvSpPr/>
            <p:nvPr/>
          </p:nvSpPr>
          <p:spPr>
            <a:xfrm>
              <a:off x="2367197" y="4582279"/>
              <a:ext cx="1702648" cy="404014"/>
            </a:xfrm>
            <a:prstGeom prst="roundRect">
              <a:avLst>
                <a:gd name="adj" fmla="val 50000"/>
              </a:avLst>
            </a:prstGeom>
            <a:solidFill>
              <a:srgbClr val="0070C0"/>
            </a:solidFill>
            <a:ln w="28575" cap="flat">
              <a:solidFill>
                <a:srgbClr val="0070C0"/>
              </a:solidFill>
              <a:prstDash val="solid"/>
              <a:miter lim="800000"/>
              <a:headEnd/>
              <a:tailEnd/>
            </a:ln>
            <a:effectLst>
              <a:outerShdw blurRad="228600" dist="1270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7" name="文本框 20"/>
            <p:cNvSpPr txBox="1"/>
            <p:nvPr/>
          </p:nvSpPr>
          <p:spPr>
            <a:xfrm>
              <a:off x="2639123" y="4599620"/>
              <a:ext cx="1107996" cy="369332"/>
            </a:xfrm>
            <a:prstGeom prst="rect">
              <a:avLst/>
            </a:prstGeom>
            <a:noFill/>
            <a:ln>
              <a:noFill/>
            </a:ln>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添加姓名</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28" name="矩形 27"/>
          <p:cNvSpPr/>
          <p:nvPr/>
        </p:nvSpPr>
        <p:spPr>
          <a:xfrm>
            <a:off x="2311912" y="5136726"/>
            <a:ext cx="1813218" cy="738664"/>
          </a:xfrm>
          <a:prstGeom prst="rect">
            <a:avLst/>
          </a:prstGeom>
        </p:spPr>
        <p:txBody>
          <a:bodyPr wrap="square">
            <a:spAutoFit/>
          </a:bodyPr>
          <a:lstStyle/>
          <a:p>
            <a:pPr algn="ctr" fontAlgn="base">
              <a:lnSpc>
                <a:spcPct val="150000"/>
              </a:lnSpc>
              <a:spcAft>
                <a:spcPct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Lato Light" charset="0"/>
              </a:rPr>
              <a:t>公司</a:t>
            </a:r>
            <a:r>
              <a:rPr lang="zh-CN" altLang="en-US" sz="1400" dirty="0" smtClean="0">
                <a:solidFill>
                  <a:prstClr val="black">
                    <a:lumMod val="50000"/>
                    <a:lumOff val="50000"/>
                  </a:prstClr>
                </a:solidFill>
                <a:latin typeface="微软雅黑" panose="020B0503020204020204" pitchFamily="34" charset="-122"/>
                <a:ea typeface="微软雅黑" panose="020B0503020204020204" pitchFamily="34" charset="-122"/>
                <a:sym typeface="Lato Light" charset="0"/>
              </a:rPr>
              <a:t>总经理</a:t>
            </a:r>
            <a:endParaRPr lang="en-US" altLang="zh-CN" sz="1400" dirty="0" smtClean="0">
              <a:solidFill>
                <a:prstClr val="black">
                  <a:lumMod val="50000"/>
                  <a:lumOff val="50000"/>
                </a:prstClr>
              </a:solidFill>
              <a:latin typeface="微软雅黑" panose="020B0503020204020204" pitchFamily="34" charset="-122"/>
              <a:ea typeface="微软雅黑" panose="020B0503020204020204" pitchFamily="34" charset="-122"/>
              <a:sym typeface="Lato Light" charset="0"/>
            </a:endParaRPr>
          </a:p>
          <a:p>
            <a:pPr algn="ctr" fontAlgn="base">
              <a:lnSpc>
                <a:spcPct val="150000"/>
              </a:lnSpc>
              <a:spcAft>
                <a:spcPct val="0"/>
              </a:spcAft>
            </a:pPr>
            <a:r>
              <a:rPr lang="zh-CN" altLang="en-US" sz="1400" dirty="0" smtClean="0">
                <a:solidFill>
                  <a:prstClr val="black">
                    <a:lumMod val="50000"/>
                    <a:lumOff val="50000"/>
                  </a:prstClr>
                </a:solidFill>
                <a:latin typeface="微软雅黑" panose="020B0503020204020204" pitchFamily="34" charset="-122"/>
                <a:ea typeface="微软雅黑" panose="020B0503020204020204" pitchFamily="34" charset="-122"/>
                <a:sym typeface="Lato Light" charset="0"/>
              </a:rPr>
              <a:t>本</a:t>
            </a: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Lato Light" charset="0"/>
              </a:rPr>
              <a:t>项目团队负责人</a:t>
            </a:r>
          </a:p>
        </p:txBody>
      </p:sp>
    </p:spTree>
    <p:extLst>
      <p:ext uri="{BB962C8B-B14F-4D97-AF65-F5344CB8AC3E}">
        <p14:creationId xmlns:p14="http://schemas.microsoft.com/office/powerpoint/2010/main" val="401537828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53" presetClass="entr" presetSubtype="16"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par>
                          <p:cTn id="25" fill="hold">
                            <p:stCondLst>
                              <p:cond delay="1500"/>
                            </p:stCondLst>
                            <p:childTnLst>
                              <p:par>
                                <p:cTn id="26" presetID="2" presetClass="entr" presetSubtype="4"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ppt_x"/>
                                          </p:val>
                                        </p:tav>
                                        <p:tav tm="100000">
                                          <p:val>
                                            <p:strVal val="#ppt_x"/>
                                          </p:val>
                                        </p:tav>
                                      </p:tavLst>
                                    </p:anim>
                                    <p:anim calcmode="lin" valueType="num">
                                      <p:cBhvr additive="base">
                                        <p:cTn id="29" dur="500" fill="hold"/>
                                        <p:tgtEl>
                                          <p:spTgt spid="25"/>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22" presetClass="entr" presetSubtype="1"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up)">
                                      <p:cBhvr>
                                        <p:cTn id="33" dur="500"/>
                                        <p:tgtEl>
                                          <p:spTgt spid="28"/>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childTnLst>
                          </p:cTn>
                        </p:par>
                        <p:par>
                          <p:cTn id="47" fill="hold">
                            <p:stCondLst>
                              <p:cond delay="3000"/>
                            </p:stCondLst>
                            <p:childTnLst>
                              <p:par>
                                <p:cTn id="48" presetID="10" presetClass="entr" presetSubtype="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500"/>
                                        <p:tgtEl>
                                          <p:spTgt spid="22"/>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3500"/>
                            </p:stCondLst>
                            <p:childTnLst>
                              <p:par>
                                <p:cTn id="61" presetID="22" presetClass="entr" presetSubtype="8"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left)">
                                      <p:cBhvr>
                                        <p:cTn id="63" dur="500"/>
                                        <p:tgtEl>
                                          <p:spTgt spid="13"/>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wipe(left)">
                                      <p:cBhvr>
                                        <p:cTn id="72" dur="500"/>
                                        <p:tgtEl>
                                          <p:spTgt spid="19"/>
                                        </p:tgtEl>
                                      </p:cBhvr>
                                    </p:animEffect>
                                  </p:childTnLst>
                                </p:cTn>
                              </p:par>
                            </p:childTnLst>
                          </p:cTn>
                        </p:par>
                        <p:par>
                          <p:cTn id="73" fill="hold">
                            <p:stCondLst>
                              <p:cond delay="4000"/>
                            </p:stCondLst>
                            <p:childTnLst>
                              <p:par>
                                <p:cTn id="74" presetID="22" presetClass="entr" presetSubtype="1" fill="hold" grpId="0" nodeType="after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wipe(up)">
                                      <p:cBhvr>
                                        <p:cTn id="7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2" grpId="0" animBg="1"/>
      <p:bldP spid="13"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3" name="矩形 12"/>
          <p:cNvSpPr/>
          <p:nvPr/>
        </p:nvSpPr>
        <p:spPr>
          <a:xfrm>
            <a:off x="11927854" y="5949280"/>
            <a:ext cx="262558" cy="906934"/>
          </a:xfrm>
          <a:prstGeom prst="rect">
            <a:avLst/>
          </a:prstGeom>
          <a:solidFill>
            <a:srgbClr val="0070C0"/>
          </a:solidFill>
          <a:ln>
            <a:noFill/>
          </a:ln>
          <a:effectLst>
            <a:outerShdw blurRad="355600" dist="1016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10919742" y="6165304"/>
            <a:ext cx="1008112" cy="523220"/>
          </a:xfrm>
          <a:prstGeom prst="rect">
            <a:avLst/>
          </a:prstGeom>
          <a:noFill/>
        </p:spPr>
        <p:txBody>
          <a:bodyPr wrap="square" rtlCol="0">
            <a:spAutoFit/>
          </a:bodyPr>
          <a:lstStyle/>
          <a:p>
            <a:pPr algn="ctr"/>
            <a:r>
              <a:rPr lang="en-US" altLang="zh-CN" sz="2800" dirty="0" smtClean="0">
                <a:solidFill>
                  <a:srgbClr val="0070C0"/>
                </a:solidFill>
                <a:latin typeface="微软雅黑" panose="020B0503020204020204" pitchFamily="34" charset="-122"/>
                <a:ea typeface="微软雅黑" panose="020B0503020204020204" pitchFamily="34" charset="-122"/>
              </a:rPr>
              <a:t>-02-</a:t>
            </a:r>
            <a:endParaRPr lang="zh-CN" altLang="en-US" sz="2800" dirty="0">
              <a:solidFill>
                <a:srgbClr val="0070C0"/>
              </a:solidFill>
              <a:latin typeface="微软雅黑" panose="020B0503020204020204" pitchFamily="34" charset="-122"/>
              <a:ea typeface="微软雅黑" panose="020B0503020204020204" pitchFamily="34" charset="-122"/>
            </a:endParaRPr>
          </a:p>
        </p:txBody>
      </p:sp>
      <p:sp>
        <p:nvSpPr>
          <p:cNvPr id="15" name="矩形 14"/>
          <p:cNvSpPr/>
          <p:nvPr/>
        </p:nvSpPr>
        <p:spPr>
          <a:xfrm>
            <a:off x="6527254" y="1345893"/>
            <a:ext cx="5692677" cy="720080"/>
          </a:xfrm>
          <a:prstGeom prst="rect">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7"/>
          <p:cNvSpPr>
            <a:spLocks noChangeArrowheads="1"/>
          </p:cNvSpPr>
          <p:nvPr/>
        </p:nvSpPr>
        <p:spPr bwMode="auto">
          <a:xfrm>
            <a:off x="6455246" y="620688"/>
            <a:ext cx="4889833"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3200" b="1" dirty="0" smtClean="0">
                <a:solidFill>
                  <a:srgbClr val="0070C0"/>
                </a:solidFill>
                <a:latin typeface="微软雅黑" panose="020B0503020204020204" pitchFamily="34" charset="-122"/>
                <a:ea typeface="微软雅黑" panose="020B0503020204020204" pitchFamily="34" charset="-122"/>
                <a:sym typeface="方正兰亭黑_GBK" pitchFamily="2" charset="-122"/>
              </a:rPr>
              <a:t>卷首语</a:t>
            </a:r>
            <a:r>
              <a:rPr lang="zh-CN" altLang="en-US" sz="3200" dirty="0" smtClean="0">
                <a:solidFill>
                  <a:srgbClr val="0070C0"/>
                </a:solidFill>
                <a:latin typeface="微软雅黑" panose="020B0503020204020204" pitchFamily="34" charset="-122"/>
                <a:ea typeface="微软雅黑" panose="020B0503020204020204" pitchFamily="34" charset="-122"/>
                <a:sym typeface="方正兰亭黑_GBK" pitchFamily="2" charset="-122"/>
              </a:rPr>
              <a:t> </a:t>
            </a:r>
            <a:r>
              <a:rPr lang="en-US" altLang="zh-CN" sz="3200" dirty="0" smtClean="0">
                <a:solidFill>
                  <a:srgbClr val="0070C0"/>
                </a:solidFill>
                <a:latin typeface="微软雅黑" panose="020B0503020204020204" pitchFamily="34" charset="-122"/>
                <a:ea typeface="微软雅黑" panose="020B0503020204020204" pitchFamily="34" charset="-122"/>
                <a:sym typeface="方正兰亭黑_GBK" pitchFamily="2" charset="-122"/>
              </a:rPr>
              <a:t>/ </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P   r   e   f   a   c   e</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endParaRPr>
          </a:p>
        </p:txBody>
      </p:sp>
      <p:sp>
        <p:nvSpPr>
          <p:cNvPr id="17" name="文本框 1"/>
          <p:cNvSpPr txBox="1"/>
          <p:nvPr/>
        </p:nvSpPr>
        <p:spPr>
          <a:xfrm>
            <a:off x="6455246" y="2241446"/>
            <a:ext cx="5472608" cy="2123658"/>
          </a:xfrm>
          <a:prstGeom prst="rect">
            <a:avLst/>
          </a:prstGeom>
          <a:noFill/>
        </p:spPr>
        <p:txBody>
          <a:bodyPr wrap="square" rtlCol="0">
            <a:spAutoFit/>
          </a:bodyPr>
          <a:lstStyle/>
          <a:p>
            <a:pPr>
              <a:lnSpc>
                <a:spcPct val="150000"/>
              </a:lnSpc>
            </a:pPr>
            <a:r>
              <a:rPr lang="zh-CN" altLang="en-US" b="1" dirty="0">
                <a:solidFill>
                  <a:srgbClr val="0070C0"/>
                </a:solidFill>
                <a:latin typeface="微软雅黑" pitchFamily="34" charset="-122"/>
                <a:ea typeface="微软雅黑" pitchFamily="34" charset="-122"/>
              </a:rPr>
              <a:t>本</a:t>
            </a:r>
            <a:r>
              <a:rPr lang="zh-CN" altLang="en-US" b="1" dirty="0" smtClean="0">
                <a:solidFill>
                  <a:srgbClr val="0070C0"/>
                </a:solidFill>
                <a:latin typeface="微软雅黑" pitchFamily="34" charset="-122"/>
                <a:ea typeface="微软雅黑" pitchFamily="34" charset="-122"/>
              </a:rPr>
              <a:t>次</a:t>
            </a:r>
            <a:r>
              <a:rPr lang="zh-CN" altLang="en-US" sz="1400" dirty="0" smtClean="0">
                <a:solidFill>
                  <a:schemeClr val="tx1">
                    <a:lumMod val="50000"/>
                    <a:lumOff val="50000"/>
                  </a:schemeClr>
                </a:solidFill>
                <a:latin typeface="微软雅黑" pitchFamily="34" charset="-122"/>
                <a:ea typeface="微软雅黑" pitchFamily="34" charset="-122"/>
              </a:rPr>
              <a:t>调查主要内容是在我国属于朝阳产业，市场竞争十分激烈，服务性是物业内部管理的基本特点。通过财务管理与会计核算的方法，对物业财务管理及核算的特征进行深入细致的分析。</a:t>
            </a:r>
            <a:endParaRPr lang="en-US" altLang="zh-CN" sz="1400" dirty="0" smtClean="0">
              <a:solidFill>
                <a:schemeClr val="tx1">
                  <a:lumMod val="50000"/>
                  <a:lumOff val="50000"/>
                </a:schemeClr>
              </a:solidFill>
              <a:latin typeface="微软雅黑" pitchFamily="34" charset="-122"/>
              <a:ea typeface="微软雅黑" pitchFamily="34" charset="-122"/>
            </a:endParaRPr>
          </a:p>
          <a:p>
            <a:pPr>
              <a:lnSpc>
                <a:spcPct val="150000"/>
              </a:lnSpc>
            </a:pPr>
            <a:endParaRPr lang="en-US" altLang="zh-CN" sz="1400" dirty="0">
              <a:solidFill>
                <a:schemeClr val="tx1">
                  <a:lumMod val="50000"/>
                  <a:lumOff val="50000"/>
                </a:schemeClr>
              </a:solidFill>
              <a:latin typeface="微软雅黑" pitchFamily="34" charset="-122"/>
              <a:ea typeface="微软雅黑" pitchFamily="34" charset="-122"/>
            </a:endParaRPr>
          </a:p>
          <a:p>
            <a:pPr>
              <a:lnSpc>
                <a:spcPct val="150000"/>
              </a:lnSpc>
            </a:pPr>
            <a:r>
              <a:rPr lang="zh-CN" altLang="en-US" sz="1400" dirty="0" smtClean="0">
                <a:solidFill>
                  <a:schemeClr val="tx1">
                    <a:lumMod val="50000"/>
                    <a:lumOff val="50000"/>
                  </a:schemeClr>
                </a:solidFill>
                <a:latin typeface="微软雅黑" pitchFamily="34" charset="-122"/>
                <a:ea typeface="微软雅黑" pitchFamily="34" charset="-122"/>
              </a:rPr>
              <a:t>指出物业公司财务管理和会计核算中存在的问题，提出加强物业公司财务管理与会计核算的具体对策，以推动物业公司健康有序发展。</a:t>
            </a:r>
            <a:endPar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endParaRPr>
          </a:p>
        </p:txBody>
      </p:sp>
      <p:pic>
        <p:nvPicPr>
          <p:cNvPr id="18" name="Picture 4" descr="C:\Users\Administrator\Desktop\563ea2d644ef5.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822318" y="1558470"/>
            <a:ext cx="11085876" cy="5542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394381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by="(-#ppt_w*2)" calcmode="lin" valueType="num">
                                      <p:cBhvr rctx="PPT">
                                        <p:cTn id="7" dur="500" autoRev="1" fill="hold">
                                          <p:stCondLst>
                                            <p:cond delay="0"/>
                                          </p:stCondLst>
                                        </p:cTn>
                                        <p:tgtEl>
                                          <p:spTgt spid="16"/>
                                        </p:tgtEl>
                                        <p:attrNameLst>
                                          <p:attrName>ppt_w</p:attrName>
                                        </p:attrNameLst>
                                      </p:cBhvr>
                                    </p:anim>
                                    <p:anim by="(#ppt_w*0.50)" calcmode="lin" valueType="num">
                                      <p:cBhvr>
                                        <p:cTn id="8" dur="500" decel="50000" autoRev="1" fill="hold">
                                          <p:stCondLst>
                                            <p:cond delay="0"/>
                                          </p:stCondLst>
                                        </p:cTn>
                                        <p:tgtEl>
                                          <p:spTgt spid="16"/>
                                        </p:tgtEl>
                                        <p:attrNameLst>
                                          <p:attrName>ppt_x</p:attrName>
                                        </p:attrNameLst>
                                      </p:cBhvr>
                                    </p:anim>
                                    <p:anim from="(-#ppt_h/2)" to="(#ppt_y)" calcmode="lin" valueType="num">
                                      <p:cBhvr>
                                        <p:cTn id="9" dur="1000" fill="hold">
                                          <p:stCondLst>
                                            <p:cond delay="0"/>
                                          </p:stCondLst>
                                        </p:cTn>
                                        <p:tgtEl>
                                          <p:spTgt spid="16"/>
                                        </p:tgtEl>
                                        <p:attrNameLst>
                                          <p:attrName>ppt_y</p:attrName>
                                        </p:attrNameLst>
                                      </p:cBhvr>
                                    </p:anim>
                                    <p:animRot by="21600000">
                                      <p:cBhvr>
                                        <p:cTn id="10" dur="1000" fill="hold">
                                          <p:stCondLst>
                                            <p:cond delay="0"/>
                                          </p:stCondLst>
                                        </p:cTn>
                                        <p:tgtEl>
                                          <p:spTgt spid="16"/>
                                        </p:tgtEl>
                                        <p:attrNameLst>
                                          <p:attrName>r</p:attrName>
                                        </p:attrNameLst>
                                      </p:cBhvr>
                                    </p:animRot>
                                  </p:childTnLst>
                                </p:cTn>
                              </p:par>
                            </p:childTnLst>
                          </p:cTn>
                        </p:par>
                        <p:par>
                          <p:cTn id="11" fill="hold">
                            <p:stCondLst>
                              <p:cond delay="2000"/>
                            </p:stCondLst>
                            <p:childTnLst>
                              <p:par>
                                <p:cTn id="12" presetID="42" presetClass="entr" presetSubtype="0"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1000"/>
                                        <p:tgtEl>
                                          <p:spTgt spid="17"/>
                                        </p:tgtEl>
                                      </p:cBhvr>
                                    </p:animEffect>
                                    <p:anim calcmode="lin" valueType="num">
                                      <p:cBhvr>
                                        <p:cTn id="15" dur="1000" fill="hold"/>
                                        <p:tgtEl>
                                          <p:spTgt spid="17"/>
                                        </p:tgtEl>
                                        <p:attrNameLst>
                                          <p:attrName>ppt_x</p:attrName>
                                        </p:attrNameLst>
                                      </p:cBhvr>
                                      <p:tavLst>
                                        <p:tav tm="0">
                                          <p:val>
                                            <p:strVal val="#ppt_x"/>
                                          </p:val>
                                        </p:tav>
                                        <p:tav tm="100000">
                                          <p:val>
                                            <p:strVal val="#ppt_x"/>
                                          </p:val>
                                        </p:tav>
                                      </p:tavLst>
                                    </p:anim>
                                    <p:anim calcmode="lin" valueType="num">
                                      <p:cBhvr>
                                        <p:cTn id="16" dur="1000" fill="hold"/>
                                        <p:tgtEl>
                                          <p:spTgt spid="17"/>
                                        </p:tgtEl>
                                        <p:attrNameLst>
                                          <p:attrName>ppt_y</p:attrName>
                                        </p:attrNameLst>
                                      </p:cBhvr>
                                      <p:tavLst>
                                        <p:tav tm="0">
                                          <p:val>
                                            <p:strVal val="#ppt_y+.1"/>
                                          </p:val>
                                        </p:tav>
                                        <p:tav tm="100000">
                                          <p:val>
                                            <p:strVal val="#ppt_y"/>
                                          </p:val>
                                        </p:tav>
                                      </p:tavLst>
                                    </p:anim>
                                  </p:childTnLst>
                                </p:cTn>
                              </p:par>
                            </p:childTnLst>
                          </p:cTn>
                        </p:par>
                        <p:par>
                          <p:cTn id="17" fill="hold">
                            <p:stCondLst>
                              <p:cond delay="3000"/>
                            </p:stCondLst>
                            <p:childTnLst>
                              <p:par>
                                <p:cTn id="18" presetID="2" presetClass="entr" presetSubtype="2"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fill="hold"/>
                                        <p:tgtEl>
                                          <p:spTgt spid="15"/>
                                        </p:tgtEl>
                                        <p:attrNameLst>
                                          <p:attrName>ppt_x</p:attrName>
                                        </p:attrNameLst>
                                      </p:cBhvr>
                                      <p:tavLst>
                                        <p:tav tm="0">
                                          <p:val>
                                            <p:strVal val="1+#ppt_w/2"/>
                                          </p:val>
                                        </p:tav>
                                        <p:tav tm="100000">
                                          <p:val>
                                            <p:strVal val="#ppt_x"/>
                                          </p:val>
                                        </p:tav>
                                      </p:tavLst>
                                    </p:anim>
                                    <p:anim calcmode="lin" valueType="num">
                                      <p:cBhvr additive="base">
                                        <p:cTn id="21" dur="500" fill="hold"/>
                                        <p:tgtEl>
                                          <p:spTgt spid="15"/>
                                        </p:tgtEl>
                                        <p:attrNameLst>
                                          <p:attrName>ppt_y</p:attrName>
                                        </p:attrNameLst>
                                      </p:cBhvr>
                                      <p:tavLst>
                                        <p:tav tm="0">
                                          <p:val>
                                            <p:strVal val="#ppt_y"/>
                                          </p:val>
                                        </p:tav>
                                        <p:tav tm="100000">
                                          <p:val>
                                            <p:strVal val="#ppt_y"/>
                                          </p:val>
                                        </p:tav>
                                      </p:tavLst>
                                    </p:anim>
                                  </p:childTnLst>
                                </p:cTn>
                              </p:par>
                            </p:childTnLst>
                          </p:cTn>
                        </p:par>
                        <p:par>
                          <p:cTn id="22" fill="hold">
                            <p:stCondLst>
                              <p:cond delay="3500"/>
                            </p:stCondLst>
                            <p:childTnLst>
                              <p:par>
                                <p:cTn id="23" presetID="42" presetClass="entr" presetSubtype="0"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35298" y="389857"/>
            <a:ext cx="451368" cy="44685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8" name="TextBox 7"/>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团队建设</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29" name="组合 28"/>
          <p:cNvGrpSpPr/>
          <p:nvPr/>
        </p:nvGrpSpPr>
        <p:grpSpPr>
          <a:xfrm>
            <a:off x="8880562" y="1756035"/>
            <a:ext cx="2722375" cy="2016691"/>
            <a:chOff x="-6229200" y="1473170"/>
            <a:chExt cx="1896069" cy="1661730"/>
          </a:xfrm>
        </p:grpSpPr>
        <p:sp>
          <p:nvSpPr>
            <p:cNvPr id="30" name="矩形 29"/>
            <p:cNvSpPr/>
            <p:nvPr/>
          </p:nvSpPr>
          <p:spPr>
            <a:xfrm>
              <a:off x="-6229200" y="1473170"/>
              <a:ext cx="1896069" cy="1661730"/>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6129957" y="1573167"/>
              <a:ext cx="1697582" cy="1461736"/>
              <a:chOff x="2483700" y="1275840"/>
              <a:chExt cx="938736" cy="938736"/>
            </a:xfrm>
          </p:grpSpPr>
          <p:sp>
            <p:nvSpPr>
              <p:cNvPr id="32" name="矩形 31"/>
              <p:cNvSpPr/>
              <p:nvPr/>
            </p:nvSpPr>
            <p:spPr>
              <a:xfrm>
                <a:off x="2483700" y="1275840"/>
                <a:ext cx="938736" cy="938736"/>
              </a:xfrm>
              <a:prstGeom prst="rect">
                <a:avLst/>
              </a:prstGeom>
              <a:gradFill flip="none" rotWithShape="1">
                <a:gsLst>
                  <a:gs pos="0">
                    <a:schemeClr val="bg1"/>
                  </a:gs>
                  <a:gs pos="100000">
                    <a:schemeClr val="bg1">
                      <a:lumMod val="75000"/>
                    </a:schemeClr>
                  </a:gs>
                </a:gsLst>
                <a:path path="circle">
                  <a:fillToRect t="100000" r="100000"/>
                </a:path>
                <a:tileRect l="-100000" b="-10000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2495894" y="1291639"/>
                <a:ext cx="914349" cy="907139"/>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w="9525">
                <a:noFill/>
              </a:ln>
              <a:effectLst>
                <a:innerShdw blurRad="63500" dist="254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sp>
        <p:nvSpPr>
          <p:cNvPr id="35" name="矩形 34"/>
          <p:cNvSpPr/>
          <p:nvPr/>
        </p:nvSpPr>
        <p:spPr>
          <a:xfrm>
            <a:off x="587479" y="1756035"/>
            <a:ext cx="2722375" cy="2016691"/>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729972" y="1877392"/>
            <a:ext cx="2437387" cy="1773976"/>
          </a:xfrm>
          <a:prstGeom prst="rect">
            <a:avLst/>
          </a:prstGeom>
          <a:gradFill flip="none" rotWithShape="1">
            <a:gsLst>
              <a:gs pos="0">
                <a:schemeClr val="bg1"/>
              </a:gs>
              <a:gs pos="100000">
                <a:schemeClr val="bg1">
                  <a:lumMod val="75000"/>
                </a:schemeClr>
              </a:gs>
            </a:gsLst>
            <a:path path="circle">
              <a:fillToRect t="100000" r="100000"/>
            </a:path>
            <a:tileRect l="-100000" b="-10000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761631" y="1907248"/>
            <a:ext cx="2374067" cy="1714266"/>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w="9525">
            <a:noFill/>
          </a:ln>
          <a:effectLst>
            <a:innerShdw blurRad="63500" dist="254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39" name="组合 38"/>
          <p:cNvGrpSpPr/>
          <p:nvPr/>
        </p:nvGrpSpPr>
        <p:grpSpPr>
          <a:xfrm>
            <a:off x="6158187" y="3772726"/>
            <a:ext cx="2722375" cy="2016691"/>
            <a:chOff x="-6229200" y="1473170"/>
            <a:chExt cx="1896069" cy="1661730"/>
          </a:xfrm>
        </p:grpSpPr>
        <p:sp>
          <p:nvSpPr>
            <p:cNvPr id="40" name="矩形 39"/>
            <p:cNvSpPr/>
            <p:nvPr/>
          </p:nvSpPr>
          <p:spPr>
            <a:xfrm>
              <a:off x="-6229200" y="1473170"/>
              <a:ext cx="1896069" cy="1661730"/>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a:off x="-6129957" y="1573167"/>
              <a:ext cx="1697582" cy="1461736"/>
              <a:chOff x="2483700" y="1275840"/>
              <a:chExt cx="938736" cy="938736"/>
            </a:xfrm>
          </p:grpSpPr>
          <p:sp>
            <p:nvSpPr>
              <p:cNvPr id="42" name="矩形 41"/>
              <p:cNvSpPr/>
              <p:nvPr/>
            </p:nvSpPr>
            <p:spPr>
              <a:xfrm>
                <a:off x="2483700" y="1275840"/>
                <a:ext cx="938736" cy="938736"/>
              </a:xfrm>
              <a:prstGeom prst="rect">
                <a:avLst/>
              </a:prstGeom>
              <a:gradFill flip="none" rotWithShape="1">
                <a:gsLst>
                  <a:gs pos="0">
                    <a:schemeClr val="bg1"/>
                  </a:gs>
                  <a:gs pos="100000">
                    <a:schemeClr val="bg1">
                      <a:lumMod val="75000"/>
                    </a:schemeClr>
                  </a:gs>
                </a:gsLst>
                <a:path path="circle">
                  <a:fillToRect t="100000" r="100000"/>
                </a:path>
                <a:tileRect l="-100000" b="-10000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2495894" y="1291639"/>
                <a:ext cx="914349" cy="907139"/>
              </a:xfrm>
              <a:prstGeom prst="rect">
                <a:avLst/>
              </a:prstGeom>
              <a:blipFill dpi="0" rotWithShape="1">
                <a:blip r:embed="rId7" cstate="email">
                  <a:extLst>
                    <a:ext uri="{28A0092B-C50C-407E-A947-70E740481C1C}">
                      <a14:useLocalDpi xmlns:a14="http://schemas.microsoft.com/office/drawing/2010/main"/>
                    </a:ext>
                  </a:extLst>
                </a:blip>
                <a:srcRect/>
                <a:stretch>
                  <a:fillRect/>
                </a:stretch>
              </a:blipFill>
              <a:ln w="9525">
                <a:noFill/>
              </a:ln>
              <a:effectLst>
                <a:innerShdw blurRad="63500" dist="254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grpSp>
        <p:nvGrpSpPr>
          <p:cNvPr id="44" name="组合 43"/>
          <p:cNvGrpSpPr/>
          <p:nvPr/>
        </p:nvGrpSpPr>
        <p:grpSpPr>
          <a:xfrm>
            <a:off x="3309854" y="3772726"/>
            <a:ext cx="2722375" cy="2016691"/>
            <a:chOff x="-6229200" y="1473170"/>
            <a:chExt cx="1896069" cy="1661730"/>
          </a:xfrm>
        </p:grpSpPr>
        <p:sp>
          <p:nvSpPr>
            <p:cNvPr id="45" name="矩形 44"/>
            <p:cNvSpPr/>
            <p:nvPr/>
          </p:nvSpPr>
          <p:spPr>
            <a:xfrm>
              <a:off x="-6229200" y="1473170"/>
              <a:ext cx="1896069" cy="1661730"/>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6129957" y="1573167"/>
              <a:ext cx="1697582" cy="1461736"/>
              <a:chOff x="2483700" y="1275840"/>
              <a:chExt cx="938736" cy="938736"/>
            </a:xfrm>
          </p:grpSpPr>
          <p:sp>
            <p:nvSpPr>
              <p:cNvPr id="47" name="矩形 46"/>
              <p:cNvSpPr/>
              <p:nvPr/>
            </p:nvSpPr>
            <p:spPr>
              <a:xfrm>
                <a:off x="2483700" y="1275840"/>
                <a:ext cx="938736" cy="938736"/>
              </a:xfrm>
              <a:prstGeom prst="rect">
                <a:avLst/>
              </a:prstGeom>
              <a:gradFill flip="none" rotWithShape="1">
                <a:gsLst>
                  <a:gs pos="0">
                    <a:schemeClr val="bg1"/>
                  </a:gs>
                  <a:gs pos="100000">
                    <a:schemeClr val="bg1">
                      <a:lumMod val="75000"/>
                    </a:schemeClr>
                  </a:gs>
                </a:gsLst>
                <a:path path="circle">
                  <a:fillToRect t="100000" r="100000"/>
                </a:path>
                <a:tileRect l="-100000" b="-10000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2495894" y="1291639"/>
                <a:ext cx="914349" cy="907139"/>
              </a:xfrm>
              <a:prstGeom prst="rect">
                <a:avLst/>
              </a:prstGeom>
              <a:blipFill dpi="0" rotWithShape="1">
                <a:blip r:embed="rId8" cstate="email">
                  <a:extLst>
                    <a:ext uri="{28A0092B-C50C-407E-A947-70E740481C1C}">
                      <a14:useLocalDpi xmlns:a14="http://schemas.microsoft.com/office/drawing/2010/main"/>
                    </a:ext>
                  </a:extLst>
                </a:blip>
                <a:srcRect/>
                <a:stretch>
                  <a:fillRect/>
                </a:stretch>
              </a:blipFill>
              <a:ln w="9525">
                <a:noFill/>
              </a:ln>
              <a:effectLst>
                <a:innerShdw blurRad="63500" dist="254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sp>
        <p:nvSpPr>
          <p:cNvPr id="49" name="TextBox 5"/>
          <p:cNvSpPr txBox="1"/>
          <p:nvPr/>
        </p:nvSpPr>
        <p:spPr>
          <a:xfrm>
            <a:off x="3707197" y="2441159"/>
            <a:ext cx="2207607" cy="1012200"/>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a:lnSpc>
                <a:spcPct val="120000"/>
              </a:lnSpc>
              <a:spcBef>
                <a:spcPct val="0"/>
              </a:spcBef>
            </a:pPr>
            <a:r>
              <a:rPr lang="zh-CN" altLang="en-US" sz="1400" dirty="0">
                <a:solidFill>
                  <a:schemeClr val="tx1">
                    <a:lumMod val="50000"/>
                    <a:lumOff val="50000"/>
                  </a:schemeClr>
                </a:solidFill>
                <a:sym typeface="微软雅黑" pitchFamily="34" charset="-122"/>
              </a:rPr>
              <a:t>在此录入上述图表的综合说明，在此录入上述图表的综合描述说明</a:t>
            </a:r>
            <a:r>
              <a:rPr lang="zh-CN" altLang="en-US" sz="1400" dirty="0" smtClean="0">
                <a:solidFill>
                  <a:schemeClr val="tx1">
                    <a:lumMod val="50000"/>
                    <a:lumOff val="50000"/>
                  </a:schemeClr>
                </a:solidFill>
                <a:sym typeface="微软雅黑" pitchFamily="34" charset="-122"/>
              </a:rPr>
              <a:t>。</a:t>
            </a:r>
            <a:r>
              <a:rPr lang="zh-CN" altLang="en-US" sz="1400" dirty="0">
                <a:solidFill>
                  <a:schemeClr val="tx1">
                    <a:lumMod val="50000"/>
                    <a:lumOff val="50000"/>
                  </a:schemeClr>
                </a:solidFill>
                <a:sym typeface="微软雅黑" pitchFamily="34" charset="-122"/>
              </a:rPr>
              <a:t>在此录入上述图表的综合描述说明</a:t>
            </a:r>
            <a:r>
              <a:rPr lang="zh-CN" altLang="en-US" sz="1400" dirty="0" smtClean="0">
                <a:solidFill>
                  <a:schemeClr val="tx1">
                    <a:lumMod val="50000"/>
                    <a:lumOff val="50000"/>
                  </a:schemeClr>
                </a:solidFill>
                <a:sym typeface="微软雅黑" pitchFamily="34" charset="-122"/>
              </a:rPr>
              <a:t>。</a:t>
            </a:r>
            <a:endParaRPr lang="zh-CN" altLang="en-US" sz="1400" dirty="0">
              <a:solidFill>
                <a:schemeClr val="tx1">
                  <a:lumMod val="50000"/>
                  <a:lumOff val="50000"/>
                </a:schemeClr>
              </a:solidFill>
              <a:sym typeface="微软雅黑" pitchFamily="34" charset="-122"/>
            </a:endParaRPr>
          </a:p>
        </p:txBody>
      </p:sp>
      <p:sp>
        <p:nvSpPr>
          <p:cNvPr id="50" name="TextBox 5"/>
          <p:cNvSpPr txBox="1"/>
          <p:nvPr/>
        </p:nvSpPr>
        <p:spPr>
          <a:xfrm>
            <a:off x="6329108" y="2441159"/>
            <a:ext cx="2207607" cy="867610"/>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a:lnSpc>
                <a:spcPct val="120000"/>
              </a:lnSpc>
              <a:spcBef>
                <a:spcPct val="0"/>
              </a:spcBef>
            </a:pPr>
            <a:r>
              <a:rPr lang="zh-CN" altLang="en-US" sz="1200" dirty="0">
                <a:solidFill>
                  <a:schemeClr val="tx1">
                    <a:lumMod val="50000"/>
                    <a:lumOff val="50000"/>
                  </a:schemeClr>
                </a:solidFill>
                <a:sym typeface="微软雅黑" pitchFamily="34" charset="-122"/>
              </a:rPr>
              <a:t>在此录入上述图表的综合说明，在此录入上述图表的综合描述说明。在此录入上述图表的综合描述说明。</a:t>
            </a:r>
          </a:p>
        </p:txBody>
      </p:sp>
      <p:sp>
        <p:nvSpPr>
          <p:cNvPr id="51" name="TextBox 5"/>
          <p:cNvSpPr txBox="1"/>
          <p:nvPr/>
        </p:nvSpPr>
        <p:spPr>
          <a:xfrm>
            <a:off x="9077616" y="4688770"/>
            <a:ext cx="2207607" cy="867610"/>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a:lnSpc>
                <a:spcPct val="120000"/>
              </a:lnSpc>
              <a:spcBef>
                <a:spcPct val="0"/>
              </a:spcBef>
            </a:pPr>
            <a:r>
              <a:rPr lang="zh-CN" altLang="en-US" sz="1200" dirty="0">
                <a:solidFill>
                  <a:schemeClr val="tx1">
                    <a:lumMod val="50000"/>
                    <a:lumOff val="50000"/>
                  </a:schemeClr>
                </a:solidFill>
                <a:sym typeface="微软雅黑" pitchFamily="34" charset="-122"/>
              </a:rPr>
              <a:t>在此录入上述图表的综合说明，在此录入上述图表的综合描述说明。在此录入上述图表的综合描述说明。</a:t>
            </a:r>
          </a:p>
        </p:txBody>
      </p:sp>
      <p:sp>
        <p:nvSpPr>
          <p:cNvPr id="52" name="TextBox 5"/>
          <p:cNvSpPr txBox="1"/>
          <p:nvPr/>
        </p:nvSpPr>
        <p:spPr>
          <a:xfrm>
            <a:off x="797193" y="4688770"/>
            <a:ext cx="2207607" cy="867610"/>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a:lnSpc>
                <a:spcPct val="120000"/>
              </a:lnSpc>
              <a:spcBef>
                <a:spcPct val="0"/>
              </a:spcBef>
            </a:pPr>
            <a:r>
              <a:rPr lang="zh-CN" altLang="en-US" sz="1200" dirty="0">
                <a:solidFill>
                  <a:schemeClr val="tx1">
                    <a:lumMod val="50000"/>
                    <a:lumOff val="50000"/>
                  </a:schemeClr>
                </a:solidFill>
                <a:sym typeface="微软雅黑" pitchFamily="34" charset="-122"/>
              </a:rPr>
              <a:t>在此录入上述图表的综合说明，在此录入上述图表的综合描述说明。在此录入上述图表的综合描述说明。</a:t>
            </a:r>
          </a:p>
        </p:txBody>
      </p:sp>
      <p:grpSp>
        <p:nvGrpSpPr>
          <p:cNvPr id="53" name="组合 52"/>
          <p:cNvGrpSpPr/>
          <p:nvPr/>
        </p:nvGrpSpPr>
        <p:grpSpPr>
          <a:xfrm>
            <a:off x="3714161" y="1760208"/>
            <a:ext cx="2227346" cy="416316"/>
            <a:chOff x="2785983" y="1494758"/>
            <a:chExt cx="1670727" cy="312165"/>
          </a:xfrm>
        </p:grpSpPr>
        <p:sp>
          <p:nvSpPr>
            <p:cNvPr id="54" name="圆角矩形 53"/>
            <p:cNvSpPr/>
            <p:nvPr/>
          </p:nvSpPr>
          <p:spPr>
            <a:xfrm>
              <a:off x="2785983" y="1494758"/>
              <a:ext cx="1670727" cy="312165"/>
            </a:xfrm>
            <a:prstGeom prst="roundRect">
              <a:avLst/>
            </a:prstGeom>
            <a:solidFill>
              <a:srgbClr val="0070C0"/>
            </a:solidFill>
            <a:ln w="12700">
              <a:gradFill flip="none" rotWithShape="1">
                <a:gsLst>
                  <a:gs pos="0">
                    <a:schemeClr val="bg1">
                      <a:lumMod val="75000"/>
                    </a:schemeClr>
                  </a:gs>
                  <a:gs pos="100000">
                    <a:schemeClr val="bg1"/>
                  </a:gs>
                </a:gsLst>
                <a:lin ang="18900000" scaled="1"/>
                <a:tileRect/>
              </a:gradFill>
            </a:ln>
            <a:effectLst>
              <a:outerShdw blurRad="101600" dist="254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5" name="矩形 54"/>
            <p:cNvSpPr>
              <a:spLocks noChangeArrowheads="1"/>
            </p:cNvSpPr>
            <p:nvPr/>
          </p:nvSpPr>
          <p:spPr bwMode="auto">
            <a:xfrm>
              <a:off x="3063464" y="1538377"/>
              <a:ext cx="1115764" cy="22492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900" b="1" cap="all" dirty="0">
                  <a:solidFill>
                    <a:schemeClr val="bg1"/>
                  </a:solidFill>
                  <a:latin typeface="微软雅黑" pitchFamily="34" charset="-122"/>
                  <a:ea typeface="微软雅黑" pitchFamily="34" charset="-122"/>
                  <a:cs typeface="+mj-cs"/>
                </a:rPr>
                <a:t>家庭日</a:t>
              </a:r>
              <a:endParaRPr lang="en-US" altLang="zh-CN" sz="1900" b="1" cap="all" dirty="0">
                <a:solidFill>
                  <a:schemeClr val="bg1"/>
                </a:solidFill>
                <a:latin typeface="微软雅黑" pitchFamily="34" charset="-122"/>
                <a:ea typeface="微软雅黑" pitchFamily="34" charset="-122"/>
                <a:cs typeface="+mj-cs"/>
              </a:endParaRPr>
            </a:p>
          </p:txBody>
        </p:sp>
        <p:sp>
          <p:nvSpPr>
            <p:cNvPr id="56" name="任意多边形 55"/>
            <p:cNvSpPr/>
            <p:nvPr/>
          </p:nvSpPr>
          <p:spPr>
            <a:xfrm rot="8100000">
              <a:off x="2908014" y="1588006"/>
              <a:ext cx="125669" cy="125669"/>
            </a:xfrm>
            <a:custGeom>
              <a:avLst/>
              <a:gdLst>
                <a:gd name="connsiteX0" fmla="*/ 331554 w 391677"/>
                <a:gd name="connsiteY0" fmla="*/ 60123 h 391677"/>
                <a:gd name="connsiteX1" fmla="*/ 321239 w 391677"/>
                <a:gd name="connsiteY1" fmla="*/ 35219 h 391677"/>
                <a:gd name="connsiteX2" fmla="*/ 356458 w 391677"/>
                <a:gd name="connsiteY2" fmla="*/ 0 h 391677"/>
                <a:gd name="connsiteX3" fmla="*/ 391677 w 391677"/>
                <a:gd name="connsiteY3" fmla="*/ 35219 h 391677"/>
                <a:gd name="connsiteX4" fmla="*/ 356458 w 391677"/>
                <a:gd name="connsiteY4" fmla="*/ 70438 h 391677"/>
                <a:gd name="connsiteX5" fmla="*/ 331554 w 391677"/>
                <a:gd name="connsiteY5" fmla="*/ 60123 h 391677"/>
                <a:gd name="connsiteX6" fmla="*/ 331554 w 391677"/>
                <a:gd name="connsiteY6" fmla="*/ 167202 h 391677"/>
                <a:gd name="connsiteX7" fmla="*/ 321238 w 391677"/>
                <a:gd name="connsiteY7" fmla="*/ 142299 h 391677"/>
                <a:gd name="connsiteX8" fmla="*/ 356457 w 391677"/>
                <a:gd name="connsiteY8" fmla="*/ 107080 h 391677"/>
                <a:gd name="connsiteX9" fmla="*/ 391676 w 391677"/>
                <a:gd name="connsiteY9" fmla="*/ 142299 h 391677"/>
                <a:gd name="connsiteX10" fmla="*/ 356457 w 391677"/>
                <a:gd name="connsiteY10" fmla="*/ 177518 h 391677"/>
                <a:gd name="connsiteX11" fmla="*/ 331554 w 391677"/>
                <a:gd name="connsiteY11" fmla="*/ 167202 h 391677"/>
                <a:gd name="connsiteX12" fmla="*/ 331554 w 391677"/>
                <a:gd name="connsiteY12" fmla="*/ 274282 h 391677"/>
                <a:gd name="connsiteX13" fmla="*/ 321239 w 391677"/>
                <a:gd name="connsiteY13" fmla="*/ 249378 h 391677"/>
                <a:gd name="connsiteX14" fmla="*/ 356458 w 391677"/>
                <a:gd name="connsiteY14" fmla="*/ 214159 h 391677"/>
                <a:gd name="connsiteX15" fmla="*/ 391677 w 391677"/>
                <a:gd name="connsiteY15" fmla="*/ 249378 h 391677"/>
                <a:gd name="connsiteX16" fmla="*/ 356458 w 391677"/>
                <a:gd name="connsiteY16" fmla="*/ 284597 h 391677"/>
                <a:gd name="connsiteX17" fmla="*/ 331554 w 391677"/>
                <a:gd name="connsiteY17" fmla="*/ 274282 h 391677"/>
                <a:gd name="connsiteX18" fmla="*/ 331554 w 391677"/>
                <a:gd name="connsiteY18" fmla="*/ 381362 h 391677"/>
                <a:gd name="connsiteX19" fmla="*/ 321239 w 391677"/>
                <a:gd name="connsiteY19" fmla="*/ 356458 h 391677"/>
                <a:gd name="connsiteX20" fmla="*/ 356458 w 391677"/>
                <a:gd name="connsiteY20" fmla="*/ 321239 h 391677"/>
                <a:gd name="connsiteX21" fmla="*/ 391677 w 391677"/>
                <a:gd name="connsiteY21" fmla="*/ 356458 h 391677"/>
                <a:gd name="connsiteX22" fmla="*/ 356458 w 391677"/>
                <a:gd name="connsiteY22" fmla="*/ 391677 h 391677"/>
                <a:gd name="connsiteX23" fmla="*/ 331554 w 391677"/>
                <a:gd name="connsiteY23" fmla="*/ 381362 h 391677"/>
                <a:gd name="connsiteX24" fmla="*/ 224474 w 391677"/>
                <a:gd name="connsiteY24" fmla="*/ 381361 h 391677"/>
                <a:gd name="connsiteX25" fmla="*/ 214159 w 391677"/>
                <a:gd name="connsiteY25" fmla="*/ 356457 h 391677"/>
                <a:gd name="connsiteX26" fmla="*/ 249378 w 391677"/>
                <a:gd name="connsiteY26" fmla="*/ 321238 h 391677"/>
                <a:gd name="connsiteX27" fmla="*/ 284597 w 391677"/>
                <a:gd name="connsiteY27" fmla="*/ 356457 h 391677"/>
                <a:gd name="connsiteX28" fmla="*/ 249378 w 391677"/>
                <a:gd name="connsiteY28" fmla="*/ 391676 h 391677"/>
                <a:gd name="connsiteX29" fmla="*/ 224474 w 391677"/>
                <a:gd name="connsiteY29" fmla="*/ 381361 h 391677"/>
                <a:gd name="connsiteX30" fmla="*/ 117395 w 391677"/>
                <a:gd name="connsiteY30" fmla="*/ 381360 h 391677"/>
                <a:gd name="connsiteX31" fmla="*/ 107080 w 391677"/>
                <a:gd name="connsiteY31" fmla="*/ 356456 h 391677"/>
                <a:gd name="connsiteX32" fmla="*/ 142299 w 391677"/>
                <a:gd name="connsiteY32" fmla="*/ 321237 h 391677"/>
                <a:gd name="connsiteX33" fmla="*/ 177518 w 391677"/>
                <a:gd name="connsiteY33" fmla="*/ 356456 h 391677"/>
                <a:gd name="connsiteX34" fmla="*/ 142299 w 391677"/>
                <a:gd name="connsiteY34" fmla="*/ 391675 h 391677"/>
                <a:gd name="connsiteX35" fmla="*/ 117395 w 391677"/>
                <a:gd name="connsiteY35" fmla="*/ 381360 h 391677"/>
                <a:gd name="connsiteX36" fmla="*/ 10316 w 391677"/>
                <a:gd name="connsiteY36" fmla="*/ 381361 h 391677"/>
                <a:gd name="connsiteX37" fmla="*/ 0 w 391677"/>
                <a:gd name="connsiteY37" fmla="*/ 356457 h 391677"/>
                <a:gd name="connsiteX38" fmla="*/ 35219 w 391677"/>
                <a:gd name="connsiteY38" fmla="*/ 321238 h 391677"/>
                <a:gd name="connsiteX39" fmla="*/ 70438 w 391677"/>
                <a:gd name="connsiteY39" fmla="*/ 356457 h 391677"/>
                <a:gd name="connsiteX40" fmla="*/ 35219 w 391677"/>
                <a:gd name="connsiteY40" fmla="*/ 391676 h 391677"/>
                <a:gd name="connsiteX41" fmla="*/ 10316 w 391677"/>
                <a:gd name="connsiteY41" fmla="*/ 381361 h 391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1677" h="391677">
                  <a:moveTo>
                    <a:pt x="331554" y="60123"/>
                  </a:moveTo>
                  <a:cubicBezTo>
                    <a:pt x="325181" y="53750"/>
                    <a:pt x="321239" y="44945"/>
                    <a:pt x="321239" y="35219"/>
                  </a:cubicBezTo>
                  <a:cubicBezTo>
                    <a:pt x="321239" y="15768"/>
                    <a:pt x="337007" y="0"/>
                    <a:pt x="356458" y="0"/>
                  </a:cubicBezTo>
                  <a:cubicBezTo>
                    <a:pt x="375909" y="0"/>
                    <a:pt x="391677" y="15768"/>
                    <a:pt x="391677" y="35219"/>
                  </a:cubicBezTo>
                  <a:cubicBezTo>
                    <a:pt x="391677" y="54670"/>
                    <a:pt x="375909" y="70438"/>
                    <a:pt x="356458" y="70438"/>
                  </a:cubicBezTo>
                  <a:cubicBezTo>
                    <a:pt x="346732" y="70438"/>
                    <a:pt x="337928" y="66496"/>
                    <a:pt x="331554" y="60123"/>
                  </a:cubicBezTo>
                  <a:close/>
                  <a:moveTo>
                    <a:pt x="331554" y="167202"/>
                  </a:moveTo>
                  <a:cubicBezTo>
                    <a:pt x="325180" y="160829"/>
                    <a:pt x="321238" y="152024"/>
                    <a:pt x="321238" y="142299"/>
                  </a:cubicBezTo>
                  <a:cubicBezTo>
                    <a:pt x="321238" y="122848"/>
                    <a:pt x="337006" y="107080"/>
                    <a:pt x="356457" y="107080"/>
                  </a:cubicBezTo>
                  <a:cubicBezTo>
                    <a:pt x="375908" y="107080"/>
                    <a:pt x="391676" y="122848"/>
                    <a:pt x="391676" y="142299"/>
                  </a:cubicBezTo>
                  <a:cubicBezTo>
                    <a:pt x="391676" y="161750"/>
                    <a:pt x="375908" y="177518"/>
                    <a:pt x="356457" y="177518"/>
                  </a:cubicBezTo>
                  <a:cubicBezTo>
                    <a:pt x="346732" y="177518"/>
                    <a:pt x="337927" y="173576"/>
                    <a:pt x="331554" y="167202"/>
                  </a:cubicBezTo>
                  <a:close/>
                  <a:moveTo>
                    <a:pt x="331554" y="274282"/>
                  </a:moveTo>
                  <a:cubicBezTo>
                    <a:pt x="325181" y="267908"/>
                    <a:pt x="321239" y="259103"/>
                    <a:pt x="321239" y="249378"/>
                  </a:cubicBezTo>
                  <a:cubicBezTo>
                    <a:pt x="321239" y="229927"/>
                    <a:pt x="337007" y="214159"/>
                    <a:pt x="356458" y="214159"/>
                  </a:cubicBezTo>
                  <a:cubicBezTo>
                    <a:pt x="375909" y="214159"/>
                    <a:pt x="391677" y="229927"/>
                    <a:pt x="391677" y="249378"/>
                  </a:cubicBezTo>
                  <a:cubicBezTo>
                    <a:pt x="391677" y="268829"/>
                    <a:pt x="375909" y="284597"/>
                    <a:pt x="356458" y="284597"/>
                  </a:cubicBezTo>
                  <a:cubicBezTo>
                    <a:pt x="346732" y="284597"/>
                    <a:pt x="337928" y="280655"/>
                    <a:pt x="331554" y="274282"/>
                  </a:cubicBezTo>
                  <a:close/>
                  <a:moveTo>
                    <a:pt x="331554" y="381362"/>
                  </a:moveTo>
                  <a:cubicBezTo>
                    <a:pt x="325181" y="374988"/>
                    <a:pt x="321239" y="366183"/>
                    <a:pt x="321239" y="356458"/>
                  </a:cubicBezTo>
                  <a:cubicBezTo>
                    <a:pt x="321239" y="337007"/>
                    <a:pt x="337007" y="321239"/>
                    <a:pt x="356458" y="321239"/>
                  </a:cubicBezTo>
                  <a:cubicBezTo>
                    <a:pt x="375909" y="321239"/>
                    <a:pt x="391677" y="337007"/>
                    <a:pt x="391677" y="356458"/>
                  </a:cubicBezTo>
                  <a:cubicBezTo>
                    <a:pt x="391677" y="375909"/>
                    <a:pt x="375909" y="391677"/>
                    <a:pt x="356458" y="391677"/>
                  </a:cubicBezTo>
                  <a:cubicBezTo>
                    <a:pt x="346732" y="391677"/>
                    <a:pt x="337928" y="387735"/>
                    <a:pt x="331554" y="381362"/>
                  </a:cubicBezTo>
                  <a:close/>
                  <a:moveTo>
                    <a:pt x="224474" y="381361"/>
                  </a:moveTo>
                  <a:cubicBezTo>
                    <a:pt x="218101" y="374987"/>
                    <a:pt x="214159" y="366182"/>
                    <a:pt x="214159" y="356457"/>
                  </a:cubicBezTo>
                  <a:cubicBezTo>
                    <a:pt x="214159" y="337006"/>
                    <a:pt x="229927" y="321238"/>
                    <a:pt x="249378" y="321238"/>
                  </a:cubicBezTo>
                  <a:cubicBezTo>
                    <a:pt x="268829" y="321238"/>
                    <a:pt x="284597" y="337006"/>
                    <a:pt x="284597" y="356457"/>
                  </a:cubicBezTo>
                  <a:cubicBezTo>
                    <a:pt x="284597" y="375908"/>
                    <a:pt x="268829" y="391676"/>
                    <a:pt x="249378" y="391676"/>
                  </a:cubicBezTo>
                  <a:cubicBezTo>
                    <a:pt x="239652" y="391676"/>
                    <a:pt x="230848" y="387734"/>
                    <a:pt x="224474" y="381361"/>
                  </a:cubicBezTo>
                  <a:close/>
                  <a:moveTo>
                    <a:pt x="117395" y="381360"/>
                  </a:moveTo>
                  <a:cubicBezTo>
                    <a:pt x="111022" y="374987"/>
                    <a:pt x="107080" y="366182"/>
                    <a:pt x="107080" y="356456"/>
                  </a:cubicBezTo>
                  <a:cubicBezTo>
                    <a:pt x="107080" y="337005"/>
                    <a:pt x="122848" y="321237"/>
                    <a:pt x="142299" y="321237"/>
                  </a:cubicBezTo>
                  <a:cubicBezTo>
                    <a:pt x="161750" y="321237"/>
                    <a:pt x="177518" y="337005"/>
                    <a:pt x="177518" y="356456"/>
                  </a:cubicBezTo>
                  <a:cubicBezTo>
                    <a:pt x="177518" y="375907"/>
                    <a:pt x="161750" y="391675"/>
                    <a:pt x="142299" y="391675"/>
                  </a:cubicBezTo>
                  <a:cubicBezTo>
                    <a:pt x="132573" y="391675"/>
                    <a:pt x="123768" y="387733"/>
                    <a:pt x="117395" y="381360"/>
                  </a:cubicBezTo>
                  <a:close/>
                  <a:moveTo>
                    <a:pt x="10316" y="381361"/>
                  </a:moveTo>
                  <a:cubicBezTo>
                    <a:pt x="3942" y="374987"/>
                    <a:pt x="0" y="366182"/>
                    <a:pt x="0" y="356457"/>
                  </a:cubicBezTo>
                  <a:cubicBezTo>
                    <a:pt x="0" y="337006"/>
                    <a:pt x="15768" y="321238"/>
                    <a:pt x="35219" y="321238"/>
                  </a:cubicBezTo>
                  <a:cubicBezTo>
                    <a:pt x="54670" y="321238"/>
                    <a:pt x="70438" y="337006"/>
                    <a:pt x="70438" y="356457"/>
                  </a:cubicBezTo>
                  <a:cubicBezTo>
                    <a:pt x="70438" y="375908"/>
                    <a:pt x="54670" y="391676"/>
                    <a:pt x="35219" y="391676"/>
                  </a:cubicBezTo>
                  <a:cubicBezTo>
                    <a:pt x="25494" y="391676"/>
                    <a:pt x="16689" y="387734"/>
                    <a:pt x="10316" y="38136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a:off x="6336072" y="1760208"/>
            <a:ext cx="2227346" cy="416316"/>
            <a:chOff x="4752672" y="1494758"/>
            <a:chExt cx="1670727" cy="312165"/>
          </a:xfrm>
        </p:grpSpPr>
        <p:sp>
          <p:nvSpPr>
            <p:cNvPr id="58" name="圆角矩形 57"/>
            <p:cNvSpPr/>
            <p:nvPr/>
          </p:nvSpPr>
          <p:spPr>
            <a:xfrm>
              <a:off x="4752672" y="1494758"/>
              <a:ext cx="1670727" cy="312165"/>
            </a:xfrm>
            <a:prstGeom prst="roundRect">
              <a:avLst/>
            </a:prstGeom>
            <a:solidFill>
              <a:srgbClr val="0070C0"/>
            </a:solidFill>
            <a:ln w="12700">
              <a:gradFill flip="none" rotWithShape="1">
                <a:gsLst>
                  <a:gs pos="0">
                    <a:schemeClr val="bg1">
                      <a:lumMod val="75000"/>
                    </a:schemeClr>
                  </a:gs>
                  <a:gs pos="100000">
                    <a:schemeClr val="bg1"/>
                  </a:gs>
                </a:gsLst>
                <a:lin ang="18900000" scaled="1"/>
                <a:tileRect/>
              </a:gradFill>
            </a:ln>
            <a:effectLst>
              <a:outerShdw blurRad="101600" dist="254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9" name="矩形 58"/>
            <p:cNvSpPr>
              <a:spLocks noChangeArrowheads="1"/>
            </p:cNvSpPr>
            <p:nvPr/>
          </p:nvSpPr>
          <p:spPr bwMode="auto">
            <a:xfrm>
              <a:off x="5030153" y="1538377"/>
              <a:ext cx="1115764" cy="22492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900" b="1" cap="all" dirty="0">
                  <a:solidFill>
                    <a:schemeClr val="bg1"/>
                  </a:solidFill>
                  <a:latin typeface="微软雅黑" pitchFamily="34" charset="-122"/>
                  <a:ea typeface="微软雅黑" pitchFamily="34" charset="-122"/>
                  <a:cs typeface="+mj-cs"/>
                </a:rPr>
                <a:t>远足踏青</a:t>
              </a:r>
              <a:endParaRPr lang="en-US" altLang="zh-CN" sz="1900" b="1" cap="all" dirty="0">
                <a:solidFill>
                  <a:schemeClr val="bg1"/>
                </a:solidFill>
                <a:latin typeface="微软雅黑" pitchFamily="34" charset="-122"/>
                <a:ea typeface="微软雅黑" pitchFamily="34" charset="-122"/>
                <a:cs typeface="+mj-cs"/>
              </a:endParaRPr>
            </a:p>
          </p:txBody>
        </p:sp>
        <p:sp>
          <p:nvSpPr>
            <p:cNvPr id="60" name="任意多边形 59"/>
            <p:cNvSpPr/>
            <p:nvPr/>
          </p:nvSpPr>
          <p:spPr>
            <a:xfrm rot="13500000" flipH="1">
              <a:off x="6182203" y="1588006"/>
              <a:ext cx="125669" cy="125669"/>
            </a:xfrm>
            <a:custGeom>
              <a:avLst/>
              <a:gdLst>
                <a:gd name="connsiteX0" fmla="*/ 331554 w 391677"/>
                <a:gd name="connsiteY0" fmla="*/ 60123 h 391677"/>
                <a:gd name="connsiteX1" fmla="*/ 321239 w 391677"/>
                <a:gd name="connsiteY1" fmla="*/ 35219 h 391677"/>
                <a:gd name="connsiteX2" fmla="*/ 356458 w 391677"/>
                <a:gd name="connsiteY2" fmla="*/ 0 h 391677"/>
                <a:gd name="connsiteX3" fmla="*/ 391677 w 391677"/>
                <a:gd name="connsiteY3" fmla="*/ 35219 h 391677"/>
                <a:gd name="connsiteX4" fmla="*/ 356458 w 391677"/>
                <a:gd name="connsiteY4" fmla="*/ 70438 h 391677"/>
                <a:gd name="connsiteX5" fmla="*/ 331554 w 391677"/>
                <a:gd name="connsiteY5" fmla="*/ 60123 h 391677"/>
                <a:gd name="connsiteX6" fmla="*/ 331554 w 391677"/>
                <a:gd name="connsiteY6" fmla="*/ 167202 h 391677"/>
                <a:gd name="connsiteX7" fmla="*/ 321238 w 391677"/>
                <a:gd name="connsiteY7" fmla="*/ 142299 h 391677"/>
                <a:gd name="connsiteX8" fmla="*/ 356457 w 391677"/>
                <a:gd name="connsiteY8" fmla="*/ 107080 h 391677"/>
                <a:gd name="connsiteX9" fmla="*/ 391676 w 391677"/>
                <a:gd name="connsiteY9" fmla="*/ 142299 h 391677"/>
                <a:gd name="connsiteX10" fmla="*/ 356457 w 391677"/>
                <a:gd name="connsiteY10" fmla="*/ 177518 h 391677"/>
                <a:gd name="connsiteX11" fmla="*/ 331554 w 391677"/>
                <a:gd name="connsiteY11" fmla="*/ 167202 h 391677"/>
                <a:gd name="connsiteX12" fmla="*/ 331554 w 391677"/>
                <a:gd name="connsiteY12" fmla="*/ 274282 h 391677"/>
                <a:gd name="connsiteX13" fmla="*/ 321239 w 391677"/>
                <a:gd name="connsiteY13" fmla="*/ 249378 h 391677"/>
                <a:gd name="connsiteX14" fmla="*/ 356458 w 391677"/>
                <a:gd name="connsiteY14" fmla="*/ 214159 h 391677"/>
                <a:gd name="connsiteX15" fmla="*/ 391677 w 391677"/>
                <a:gd name="connsiteY15" fmla="*/ 249378 h 391677"/>
                <a:gd name="connsiteX16" fmla="*/ 356458 w 391677"/>
                <a:gd name="connsiteY16" fmla="*/ 284597 h 391677"/>
                <a:gd name="connsiteX17" fmla="*/ 331554 w 391677"/>
                <a:gd name="connsiteY17" fmla="*/ 274282 h 391677"/>
                <a:gd name="connsiteX18" fmla="*/ 331554 w 391677"/>
                <a:gd name="connsiteY18" fmla="*/ 381362 h 391677"/>
                <a:gd name="connsiteX19" fmla="*/ 321239 w 391677"/>
                <a:gd name="connsiteY19" fmla="*/ 356458 h 391677"/>
                <a:gd name="connsiteX20" fmla="*/ 356458 w 391677"/>
                <a:gd name="connsiteY20" fmla="*/ 321239 h 391677"/>
                <a:gd name="connsiteX21" fmla="*/ 391677 w 391677"/>
                <a:gd name="connsiteY21" fmla="*/ 356458 h 391677"/>
                <a:gd name="connsiteX22" fmla="*/ 356458 w 391677"/>
                <a:gd name="connsiteY22" fmla="*/ 391677 h 391677"/>
                <a:gd name="connsiteX23" fmla="*/ 331554 w 391677"/>
                <a:gd name="connsiteY23" fmla="*/ 381362 h 391677"/>
                <a:gd name="connsiteX24" fmla="*/ 224474 w 391677"/>
                <a:gd name="connsiteY24" fmla="*/ 381361 h 391677"/>
                <a:gd name="connsiteX25" fmla="*/ 214159 w 391677"/>
                <a:gd name="connsiteY25" fmla="*/ 356457 h 391677"/>
                <a:gd name="connsiteX26" fmla="*/ 249378 w 391677"/>
                <a:gd name="connsiteY26" fmla="*/ 321238 h 391677"/>
                <a:gd name="connsiteX27" fmla="*/ 284597 w 391677"/>
                <a:gd name="connsiteY27" fmla="*/ 356457 h 391677"/>
                <a:gd name="connsiteX28" fmla="*/ 249378 w 391677"/>
                <a:gd name="connsiteY28" fmla="*/ 391676 h 391677"/>
                <a:gd name="connsiteX29" fmla="*/ 224474 w 391677"/>
                <a:gd name="connsiteY29" fmla="*/ 381361 h 391677"/>
                <a:gd name="connsiteX30" fmla="*/ 117395 w 391677"/>
                <a:gd name="connsiteY30" fmla="*/ 381360 h 391677"/>
                <a:gd name="connsiteX31" fmla="*/ 107080 w 391677"/>
                <a:gd name="connsiteY31" fmla="*/ 356456 h 391677"/>
                <a:gd name="connsiteX32" fmla="*/ 142299 w 391677"/>
                <a:gd name="connsiteY32" fmla="*/ 321237 h 391677"/>
                <a:gd name="connsiteX33" fmla="*/ 177518 w 391677"/>
                <a:gd name="connsiteY33" fmla="*/ 356456 h 391677"/>
                <a:gd name="connsiteX34" fmla="*/ 142299 w 391677"/>
                <a:gd name="connsiteY34" fmla="*/ 391675 h 391677"/>
                <a:gd name="connsiteX35" fmla="*/ 117395 w 391677"/>
                <a:gd name="connsiteY35" fmla="*/ 381360 h 391677"/>
                <a:gd name="connsiteX36" fmla="*/ 10316 w 391677"/>
                <a:gd name="connsiteY36" fmla="*/ 381361 h 391677"/>
                <a:gd name="connsiteX37" fmla="*/ 0 w 391677"/>
                <a:gd name="connsiteY37" fmla="*/ 356457 h 391677"/>
                <a:gd name="connsiteX38" fmla="*/ 35219 w 391677"/>
                <a:gd name="connsiteY38" fmla="*/ 321238 h 391677"/>
                <a:gd name="connsiteX39" fmla="*/ 70438 w 391677"/>
                <a:gd name="connsiteY39" fmla="*/ 356457 h 391677"/>
                <a:gd name="connsiteX40" fmla="*/ 35219 w 391677"/>
                <a:gd name="connsiteY40" fmla="*/ 391676 h 391677"/>
                <a:gd name="connsiteX41" fmla="*/ 10316 w 391677"/>
                <a:gd name="connsiteY41" fmla="*/ 381361 h 391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1677" h="391677">
                  <a:moveTo>
                    <a:pt x="331554" y="60123"/>
                  </a:moveTo>
                  <a:cubicBezTo>
                    <a:pt x="325181" y="53750"/>
                    <a:pt x="321239" y="44945"/>
                    <a:pt x="321239" y="35219"/>
                  </a:cubicBezTo>
                  <a:cubicBezTo>
                    <a:pt x="321239" y="15768"/>
                    <a:pt x="337007" y="0"/>
                    <a:pt x="356458" y="0"/>
                  </a:cubicBezTo>
                  <a:cubicBezTo>
                    <a:pt x="375909" y="0"/>
                    <a:pt x="391677" y="15768"/>
                    <a:pt x="391677" y="35219"/>
                  </a:cubicBezTo>
                  <a:cubicBezTo>
                    <a:pt x="391677" y="54670"/>
                    <a:pt x="375909" y="70438"/>
                    <a:pt x="356458" y="70438"/>
                  </a:cubicBezTo>
                  <a:cubicBezTo>
                    <a:pt x="346732" y="70438"/>
                    <a:pt x="337928" y="66496"/>
                    <a:pt x="331554" y="60123"/>
                  </a:cubicBezTo>
                  <a:close/>
                  <a:moveTo>
                    <a:pt x="331554" y="167202"/>
                  </a:moveTo>
                  <a:cubicBezTo>
                    <a:pt x="325180" y="160829"/>
                    <a:pt x="321238" y="152024"/>
                    <a:pt x="321238" y="142299"/>
                  </a:cubicBezTo>
                  <a:cubicBezTo>
                    <a:pt x="321238" y="122848"/>
                    <a:pt x="337006" y="107080"/>
                    <a:pt x="356457" y="107080"/>
                  </a:cubicBezTo>
                  <a:cubicBezTo>
                    <a:pt x="375908" y="107080"/>
                    <a:pt x="391676" y="122848"/>
                    <a:pt x="391676" y="142299"/>
                  </a:cubicBezTo>
                  <a:cubicBezTo>
                    <a:pt x="391676" y="161750"/>
                    <a:pt x="375908" y="177518"/>
                    <a:pt x="356457" y="177518"/>
                  </a:cubicBezTo>
                  <a:cubicBezTo>
                    <a:pt x="346732" y="177518"/>
                    <a:pt x="337927" y="173576"/>
                    <a:pt x="331554" y="167202"/>
                  </a:cubicBezTo>
                  <a:close/>
                  <a:moveTo>
                    <a:pt x="331554" y="274282"/>
                  </a:moveTo>
                  <a:cubicBezTo>
                    <a:pt x="325181" y="267908"/>
                    <a:pt x="321239" y="259103"/>
                    <a:pt x="321239" y="249378"/>
                  </a:cubicBezTo>
                  <a:cubicBezTo>
                    <a:pt x="321239" y="229927"/>
                    <a:pt x="337007" y="214159"/>
                    <a:pt x="356458" y="214159"/>
                  </a:cubicBezTo>
                  <a:cubicBezTo>
                    <a:pt x="375909" y="214159"/>
                    <a:pt x="391677" y="229927"/>
                    <a:pt x="391677" y="249378"/>
                  </a:cubicBezTo>
                  <a:cubicBezTo>
                    <a:pt x="391677" y="268829"/>
                    <a:pt x="375909" y="284597"/>
                    <a:pt x="356458" y="284597"/>
                  </a:cubicBezTo>
                  <a:cubicBezTo>
                    <a:pt x="346732" y="284597"/>
                    <a:pt x="337928" y="280655"/>
                    <a:pt x="331554" y="274282"/>
                  </a:cubicBezTo>
                  <a:close/>
                  <a:moveTo>
                    <a:pt x="331554" y="381362"/>
                  </a:moveTo>
                  <a:cubicBezTo>
                    <a:pt x="325181" y="374988"/>
                    <a:pt x="321239" y="366183"/>
                    <a:pt x="321239" y="356458"/>
                  </a:cubicBezTo>
                  <a:cubicBezTo>
                    <a:pt x="321239" y="337007"/>
                    <a:pt x="337007" y="321239"/>
                    <a:pt x="356458" y="321239"/>
                  </a:cubicBezTo>
                  <a:cubicBezTo>
                    <a:pt x="375909" y="321239"/>
                    <a:pt x="391677" y="337007"/>
                    <a:pt x="391677" y="356458"/>
                  </a:cubicBezTo>
                  <a:cubicBezTo>
                    <a:pt x="391677" y="375909"/>
                    <a:pt x="375909" y="391677"/>
                    <a:pt x="356458" y="391677"/>
                  </a:cubicBezTo>
                  <a:cubicBezTo>
                    <a:pt x="346732" y="391677"/>
                    <a:pt x="337928" y="387735"/>
                    <a:pt x="331554" y="381362"/>
                  </a:cubicBezTo>
                  <a:close/>
                  <a:moveTo>
                    <a:pt x="224474" y="381361"/>
                  </a:moveTo>
                  <a:cubicBezTo>
                    <a:pt x="218101" y="374987"/>
                    <a:pt x="214159" y="366182"/>
                    <a:pt x="214159" y="356457"/>
                  </a:cubicBezTo>
                  <a:cubicBezTo>
                    <a:pt x="214159" y="337006"/>
                    <a:pt x="229927" y="321238"/>
                    <a:pt x="249378" y="321238"/>
                  </a:cubicBezTo>
                  <a:cubicBezTo>
                    <a:pt x="268829" y="321238"/>
                    <a:pt x="284597" y="337006"/>
                    <a:pt x="284597" y="356457"/>
                  </a:cubicBezTo>
                  <a:cubicBezTo>
                    <a:pt x="284597" y="375908"/>
                    <a:pt x="268829" y="391676"/>
                    <a:pt x="249378" y="391676"/>
                  </a:cubicBezTo>
                  <a:cubicBezTo>
                    <a:pt x="239652" y="391676"/>
                    <a:pt x="230848" y="387734"/>
                    <a:pt x="224474" y="381361"/>
                  </a:cubicBezTo>
                  <a:close/>
                  <a:moveTo>
                    <a:pt x="117395" y="381360"/>
                  </a:moveTo>
                  <a:cubicBezTo>
                    <a:pt x="111022" y="374987"/>
                    <a:pt x="107080" y="366182"/>
                    <a:pt x="107080" y="356456"/>
                  </a:cubicBezTo>
                  <a:cubicBezTo>
                    <a:pt x="107080" y="337005"/>
                    <a:pt x="122848" y="321237"/>
                    <a:pt x="142299" y="321237"/>
                  </a:cubicBezTo>
                  <a:cubicBezTo>
                    <a:pt x="161750" y="321237"/>
                    <a:pt x="177518" y="337005"/>
                    <a:pt x="177518" y="356456"/>
                  </a:cubicBezTo>
                  <a:cubicBezTo>
                    <a:pt x="177518" y="375907"/>
                    <a:pt x="161750" y="391675"/>
                    <a:pt x="142299" y="391675"/>
                  </a:cubicBezTo>
                  <a:cubicBezTo>
                    <a:pt x="132573" y="391675"/>
                    <a:pt x="123768" y="387733"/>
                    <a:pt x="117395" y="381360"/>
                  </a:cubicBezTo>
                  <a:close/>
                  <a:moveTo>
                    <a:pt x="10316" y="381361"/>
                  </a:moveTo>
                  <a:cubicBezTo>
                    <a:pt x="3942" y="374987"/>
                    <a:pt x="0" y="366182"/>
                    <a:pt x="0" y="356457"/>
                  </a:cubicBezTo>
                  <a:cubicBezTo>
                    <a:pt x="0" y="337006"/>
                    <a:pt x="15768" y="321238"/>
                    <a:pt x="35219" y="321238"/>
                  </a:cubicBezTo>
                  <a:cubicBezTo>
                    <a:pt x="54670" y="321238"/>
                    <a:pt x="70438" y="337006"/>
                    <a:pt x="70438" y="356457"/>
                  </a:cubicBezTo>
                  <a:cubicBezTo>
                    <a:pt x="70438" y="375908"/>
                    <a:pt x="54670" y="391676"/>
                    <a:pt x="35219" y="391676"/>
                  </a:cubicBezTo>
                  <a:cubicBezTo>
                    <a:pt x="25494" y="391676"/>
                    <a:pt x="16689" y="387734"/>
                    <a:pt x="10316" y="38136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a:off x="804157" y="4007819"/>
            <a:ext cx="2227346" cy="416316"/>
            <a:chOff x="603196" y="3180076"/>
            <a:chExt cx="1670727" cy="312165"/>
          </a:xfrm>
        </p:grpSpPr>
        <p:sp>
          <p:nvSpPr>
            <p:cNvPr id="62" name="圆角矩形 61"/>
            <p:cNvSpPr/>
            <p:nvPr/>
          </p:nvSpPr>
          <p:spPr>
            <a:xfrm>
              <a:off x="603196" y="3180076"/>
              <a:ext cx="1670727" cy="312165"/>
            </a:xfrm>
            <a:prstGeom prst="roundRect">
              <a:avLst/>
            </a:prstGeom>
            <a:solidFill>
              <a:srgbClr val="0070C0"/>
            </a:solidFill>
            <a:ln w="12700">
              <a:gradFill flip="none" rotWithShape="1">
                <a:gsLst>
                  <a:gs pos="0">
                    <a:schemeClr val="bg1">
                      <a:lumMod val="75000"/>
                    </a:schemeClr>
                  </a:gs>
                  <a:gs pos="100000">
                    <a:schemeClr val="bg1"/>
                  </a:gs>
                </a:gsLst>
                <a:lin ang="18900000" scaled="1"/>
                <a:tileRect/>
              </a:gradFill>
            </a:ln>
            <a:effectLst>
              <a:outerShdw blurRad="101600" dist="254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3" name="矩形 62"/>
            <p:cNvSpPr>
              <a:spLocks noChangeArrowheads="1"/>
            </p:cNvSpPr>
            <p:nvPr/>
          </p:nvSpPr>
          <p:spPr bwMode="auto">
            <a:xfrm>
              <a:off x="880677" y="3223695"/>
              <a:ext cx="1115764" cy="22492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900" b="1" cap="all" dirty="0">
                  <a:solidFill>
                    <a:schemeClr val="bg1"/>
                  </a:solidFill>
                  <a:latin typeface="微软雅黑" pitchFamily="34" charset="-122"/>
                  <a:ea typeface="微软雅黑" pitchFamily="34" charset="-122"/>
                  <a:cs typeface="+mj-cs"/>
                </a:rPr>
                <a:t>运动会</a:t>
              </a:r>
              <a:endParaRPr lang="en-US" altLang="zh-CN" sz="1900" b="1" cap="all" dirty="0">
                <a:solidFill>
                  <a:schemeClr val="bg1"/>
                </a:solidFill>
                <a:latin typeface="微软雅黑" pitchFamily="34" charset="-122"/>
                <a:ea typeface="微软雅黑" pitchFamily="34" charset="-122"/>
                <a:cs typeface="+mj-cs"/>
              </a:endParaRPr>
            </a:p>
          </p:txBody>
        </p:sp>
        <p:sp>
          <p:nvSpPr>
            <p:cNvPr id="64" name="任意多边形 63"/>
            <p:cNvSpPr/>
            <p:nvPr/>
          </p:nvSpPr>
          <p:spPr>
            <a:xfrm rot="13500000" flipH="1">
              <a:off x="2029342" y="3273324"/>
              <a:ext cx="125669" cy="125669"/>
            </a:xfrm>
            <a:custGeom>
              <a:avLst/>
              <a:gdLst>
                <a:gd name="connsiteX0" fmla="*/ 331554 w 391677"/>
                <a:gd name="connsiteY0" fmla="*/ 60123 h 391677"/>
                <a:gd name="connsiteX1" fmla="*/ 321239 w 391677"/>
                <a:gd name="connsiteY1" fmla="*/ 35219 h 391677"/>
                <a:gd name="connsiteX2" fmla="*/ 356458 w 391677"/>
                <a:gd name="connsiteY2" fmla="*/ 0 h 391677"/>
                <a:gd name="connsiteX3" fmla="*/ 391677 w 391677"/>
                <a:gd name="connsiteY3" fmla="*/ 35219 h 391677"/>
                <a:gd name="connsiteX4" fmla="*/ 356458 w 391677"/>
                <a:gd name="connsiteY4" fmla="*/ 70438 h 391677"/>
                <a:gd name="connsiteX5" fmla="*/ 331554 w 391677"/>
                <a:gd name="connsiteY5" fmla="*/ 60123 h 391677"/>
                <a:gd name="connsiteX6" fmla="*/ 331554 w 391677"/>
                <a:gd name="connsiteY6" fmla="*/ 167202 h 391677"/>
                <a:gd name="connsiteX7" fmla="*/ 321238 w 391677"/>
                <a:gd name="connsiteY7" fmla="*/ 142299 h 391677"/>
                <a:gd name="connsiteX8" fmla="*/ 356457 w 391677"/>
                <a:gd name="connsiteY8" fmla="*/ 107080 h 391677"/>
                <a:gd name="connsiteX9" fmla="*/ 391676 w 391677"/>
                <a:gd name="connsiteY9" fmla="*/ 142299 h 391677"/>
                <a:gd name="connsiteX10" fmla="*/ 356457 w 391677"/>
                <a:gd name="connsiteY10" fmla="*/ 177518 h 391677"/>
                <a:gd name="connsiteX11" fmla="*/ 331554 w 391677"/>
                <a:gd name="connsiteY11" fmla="*/ 167202 h 391677"/>
                <a:gd name="connsiteX12" fmla="*/ 331554 w 391677"/>
                <a:gd name="connsiteY12" fmla="*/ 274282 h 391677"/>
                <a:gd name="connsiteX13" fmla="*/ 321239 w 391677"/>
                <a:gd name="connsiteY13" fmla="*/ 249378 h 391677"/>
                <a:gd name="connsiteX14" fmla="*/ 356458 w 391677"/>
                <a:gd name="connsiteY14" fmla="*/ 214159 h 391677"/>
                <a:gd name="connsiteX15" fmla="*/ 391677 w 391677"/>
                <a:gd name="connsiteY15" fmla="*/ 249378 h 391677"/>
                <a:gd name="connsiteX16" fmla="*/ 356458 w 391677"/>
                <a:gd name="connsiteY16" fmla="*/ 284597 h 391677"/>
                <a:gd name="connsiteX17" fmla="*/ 331554 w 391677"/>
                <a:gd name="connsiteY17" fmla="*/ 274282 h 391677"/>
                <a:gd name="connsiteX18" fmla="*/ 331554 w 391677"/>
                <a:gd name="connsiteY18" fmla="*/ 381362 h 391677"/>
                <a:gd name="connsiteX19" fmla="*/ 321239 w 391677"/>
                <a:gd name="connsiteY19" fmla="*/ 356458 h 391677"/>
                <a:gd name="connsiteX20" fmla="*/ 356458 w 391677"/>
                <a:gd name="connsiteY20" fmla="*/ 321239 h 391677"/>
                <a:gd name="connsiteX21" fmla="*/ 391677 w 391677"/>
                <a:gd name="connsiteY21" fmla="*/ 356458 h 391677"/>
                <a:gd name="connsiteX22" fmla="*/ 356458 w 391677"/>
                <a:gd name="connsiteY22" fmla="*/ 391677 h 391677"/>
                <a:gd name="connsiteX23" fmla="*/ 331554 w 391677"/>
                <a:gd name="connsiteY23" fmla="*/ 381362 h 391677"/>
                <a:gd name="connsiteX24" fmla="*/ 224474 w 391677"/>
                <a:gd name="connsiteY24" fmla="*/ 381361 h 391677"/>
                <a:gd name="connsiteX25" fmla="*/ 214159 w 391677"/>
                <a:gd name="connsiteY25" fmla="*/ 356457 h 391677"/>
                <a:gd name="connsiteX26" fmla="*/ 249378 w 391677"/>
                <a:gd name="connsiteY26" fmla="*/ 321238 h 391677"/>
                <a:gd name="connsiteX27" fmla="*/ 284597 w 391677"/>
                <a:gd name="connsiteY27" fmla="*/ 356457 h 391677"/>
                <a:gd name="connsiteX28" fmla="*/ 249378 w 391677"/>
                <a:gd name="connsiteY28" fmla="*/ 391676 h 391677"/>
                <a:gd name="connsiteX29" fmla="*/ 224474 w 391677"/>
                <a:gd name="connsiteY29" fmla="*/ 381361 h 391677"/>
                <a:gd name="connsiteX30" fmla="*/ 117395 w 391677"/>
                <a:gd name="connsiteY30" fmla="*/ 381360 h 391677"/>
                <a:gd name="connsiteX31" fmla="*/ 107080 w 391677"/>
                <a:gd name="connsiteY31" fmla="*/ 356456 h 391677"/>
                <a:gd name="connsiteX32" fmla="*/ 142299 w 391677"/>
                <a:gd name="connsiteY32" fmla="*/ 321237 h 391677"/>
                <a:gd name="connsiteX33" fmla="*/ 177518 w 391677"/>
                <a:gd name="connsiteY33" fmla="*/ 356456 h 391677"/>
                <a:gd name="connsiteX34" fmla="*/ 142299 w 391677"/>
                <a:gd name="connsiteY34" fmla="*/ 391675 h 391677"/>
                <a:gd name="connsiteX35" fmla="*/ 117395 w 391677"/>
                <a:gd name="connsiteY35" fmla="*/ 381360 h 391677"/>
                <a:gd name="connsiteX36" fmla="*/ 10316 w 391677"/>
                <a:gd name="connsiteY36" fmla="*/ 381361 h 391677"/>
                <a:gd name="connsiteX37" fmla="*/ 0 w 391677"/>
                <a:gd name="connsiteY37" fmla="*/ 356457 h 391677"/>
                <a:gd name="connsiteX38" fmla="*/ 35219 w 391677"/>
                <a:gd name="connsiteY38" fmla="*/ 321238 h 391677"/>
                <a:gd name="connsiteX39" fmla="*/ 70438 w 391677"/>
                <a:gd name="connsiteY39" fmla="*/ 356457 h 391677"/>
                <a:gd name="connsiteX40" fmla="*/ 35219 w 391677"/>
                <a:gd name="connsiteY40" fmla="*/ 391676 h 391677"/>
                <a:gd name="connsiteX41" fmla="*/ 10316 w 391677"/>
                <a:gd name="connsiteY41" fmla="*/ 381361 h 391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1677" h="391677">
                  <a:moveTo>
                    <a:pt x="331554" y="60123"/>
                  </a:moveTo>
                  <a:cubicBezTo>
                    <a:pt x="325181" y="53750"/>
                    <a:pt x="321239" y="44945"/>
                    <a:pt x="321239" y="35219"/>
                  </a:cubicBezTo>
                  <a:cubicBezTo>
                    <a:pt x="321239" y="15768"/>
                    <a:pt x="337007" y="0"/>
                    <a:pt x="356458" y="0"/>
                  </a:cubicBezTo>
                  <a:cubicBezTo>
                    <a:pt x="375909" y="0"/>
                    <a:pt x="391677" y="15768"/>
                    <a:pt x="391677" y="35219"/>
                  </a:cubicBezTo>
                  <a:cubicBezTo>
                    <a:pt x="391677" y="54670"/>
                    <a:pt x="375909" y="70438"/>
                    <a:pt x="356458" y="70438"/>
                  </a:cubicBezTo>
                  <a:cubicBezTo>
                    <a:pt x="346732" y="70438"/>
                    <a:pt x="337928" y="66496"/>
                    <a:pt x="331554" y="60123"/>
                  </a:cubicBezTo>
                  <a:close/>
                  <a:moveTo>
                    <a:pt x="331554" y="167202"/>
                  </a:moveTo>
                  <a:cubicBezTo>
                    <a:pt x="325180" y="160829"/>
                    <a:pt x="321238" y="152024"/>
                    <a:pt x="321238" y="142299"/>
                  </a:cubicBezTo>
                  <a:cubicBezTo>
                    <a:pt x="321238" y="122848"/>
                    <a:pt x="337006" y="107080"/>
                    <a:pt x="356457" y="107080"/>
                  </a:cubicBezTo>
                  <a:cubicBezTo>
                    <a:pt x="375908" y="107080"/>
                    <a:pt x="391676" y="122848"/>
                    <a:pt x="391676" y="142299"/>
                  </a:cubicBezTo>
                  <a:cubicBezTo>
                    <a:pt x="391676" y="161750"/>
                    <a:pt x="375908" y="177518"/>
                    <a:pt x="356457" y="177518"/>
                  </a:cubicBezTo>
                  <a:cubicBezTo>
                    <a:pt x="346732" y="177518"/>
                    <a:pt x="337927" y="173576"/>
                    <a:pt x="331554" y="167202"/>
                  </a:cubicBezTo>
                  <a:close/>
                  <a:moveTo>
                    <a:pt x="331554" y="274282"/>
                  </a:moveTo>
                  <a:cubicBezTo>
                    <a:pt x="325181" y="267908"/>
                    <a:pt x="321239" y="259103"/>
                    <a:pt x="321239" y="249378"/>
                  </a:cubicBezTo>
                  <a:cubicBezTo>
                    <a:pt x="321239" y="229927"/>
                    <a:pt x="337007" y="214159"/>
                    <a:pt x="356458" y="214159"/>
                  </a:cubicBezTo>
                  <a:cubicBezTo>
                    <a:pt x="375909" y="214159"/>
                    <a:pt x="391677" y="229927"/>
                    <a:pt x="391677" y="249378"/>
                  </a:cubicBezTo>
                  <a:cubicBezTo>
                    <a:pt x="391677" y="268829"/>
                    <a:pt x="375909" y="284597"/>
                    <a:pt x="356458" y="284597"/>
                  </a:cubicBezTo>
                  <a:cubicBezTo>
                    <a:pt x="346732" y="284597"/>
                    <a:pt x="337928" y="280655"/>
                    <a:pt x="331554" y="274282"/>
                  </a:cubicBezTo>
                  <a:close/>
                  <a:moveTo>
                    <a:pt x="331554" y="381362"/>
                  </a:moveTo>
                  <a:cubicBezTo>
                    <a:pt x="325181" y="374988"/>
                    <a:pt x="321239" y="366183"/>
                    <a:pt x="321239" y="356458"/>
                  </a:cubicBezTo>
                  <a:cubicBezTo>
                    <a:pt x="321239" y="337007"/>
                    <a:pt x="337007" y="321239"/>
                    <a:pt x="356458" y="321239"/>
                  </a:cubicBezTo>
                  <a:cubicBezTo>
                    <a:pt x="375909" y="321239"/>
                    <a:pt x="391677" y="337007"/>
                    <a:pt x="391677" y="356458"/>
                  </a:cubicBezTo>
                  <a:cubicBezTo>
                    <a:pt x="391677" y="375909"/>
                    <a:pt x="375909" y="391677"/>
                    <a:pt x="356458" y="391677"/>
                  </a:cubicBezTo>
                  <a:cubicBezTo>
                    <a:pt x="346732" y="391677"/>
                    <a:pt x="337928" y="387735"/>
                    <a:pt x="331554" y="381362"/>
                  </a:cubicBezTo>
                  <a:close/>
                  <a:moveTo>
                    <a:pt x="224474" y="381361"/>
                  </a:moveTo>
                  <a:cubicBezTo>
                    <a:pt x="218101" y="374987"/>
                    <a:pt x="214159" y="366182"/>
                    <a:pt x="214159" y="356457"/>
                  </a:cubicBezTo>
                  <a:cubicBezTo>
                    <a:pt x="214159" y="337006"/>
                    <a:pt x="229927" y="321238"/>
                    <a:pt x="249378" y="321238"/>
                  </a:cubicBezTo>
                  <a:cubicBezTo>
                    <a:pt x="268829" y="321238"/>
                    <a:pt x="284597" y="337006"/>
                    <a:pt x="284597" y="356457"/>
                  </a:cubicBezTo>
                  <a:cubicBezTo>
                    <a:pt x="284597" y="375908"/>
                    <a:pt x="268829" y="391676"/>
                    <a:pt x="249378" y="391676"/>
                  </a:cubicBezTo>
                  <a:cubicBezTo>
                    <a:pt x="239652" y="391676"/>
                    <a:pt x="230848" y="387734"/>
                    <a:pt x="224474" y="381361"/>
                  </a:cubicBezTo>
                  <a:close/>
                  <a:moveTo>
                    <a:pt x="117395" y="381360"/>
                  </a:moveTo>
                  <a:cubicBezTo>
                    <a:pt x="111022" y="374987"/>
                    <a:pt x="107080" y="366182"/>
                    <a:pt x="107080" y="356456"/>
                  </a:cubicBezTo>
                  <a:cubicBezTo>
                    <a:pt x="107080" y="337005"/>
                    <a:pt x="122848" y="321237"/>
                    <a:pt x="142299" y="321237"/>
                  </a:cubicBezTo>
                  <a:cubicBezTo>
                    <a:pt x="161750" y="321237"/>
                    <a:pt x="177518" y="337005"/>
                    <a:pt x="177518" y="356456"/>
                  </a:cubicBezTo>
                  <a:cubicBezTo>
                    <a:pt x="177518" y="375907"/>
                    <a:pt x="161750" y="391675"/>
                    <a:pt x="142299" y="391675"/>
                  </a:cubicBezTo>
                  <a:cubicBezTo>
                    <a:pt x="132573" y="391675"/>
                    <a:pt x="123768" y="387733"/>
                    <a:pt x="117395" y="381360"/>
                  </a:cubicBezTo>
                  <a:close/>
                  <a:moveTo>
                    <a:pt x="10316" y="381361"/>
                  </a:moveTo>
                  <a:cubicBezTo>
                    <a:pt x="3942" y="374987"/>
                    <a:pt x="0" y="366182"/>
                    <a:pt x="0" y="356457"/>
                  </a:cubicBezTo>
                  <a:cubicBezTo>
                    <a:pt x="0" y="337006"/>
                    <a:pt x="15768" y="321238"/>
                    <a:pt x="35219" y="321238"/>
                  </a:cubicBezTo>
                  <a:cubicBezTo>
                    <a:pt x="54670" y="321238"/>
                    <a:pt x="70438" y="337006"/>
                    <a:pt x="70438" y="356457"/>
                  </a:cubicBezTo>
                  <a:cubicBezTo>
                    <a:pt x="70438" y="375908"/>
                    <a:pt x="54670" y="391676"/>
                    <a:pt x="35219" y="391676"/>
                  </a:cubicBezTo>
                  <a:cubicBezTo>
                    <a:pt x="25494" y="391676"/>
                    <a:pt x="16689" y="387734"/>
                    <a:pt x="10316" y="38136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65" name="组合 64"/>
          <p:cNvGrpSpPr/>
          <p:nvPr/>
        </p:nvGrpSpPr>
        <p:grpSpPr>
          <a:xfrm>
            <a:off x="9084581" y="4007819"/>
            <a:ext cx="2227346" cy="416316"/>
            <a:chOff x="6814322" y="3180076"/>
            <a:chExt cx="1670727" cy="312165"/>
          </a:xfrm>
        </p:grpSpPr>
        <p:sp>
          <p:nvSpPr>
            <p:cNvPr id="66" name="圆角矩形 65"/>
            <p:cNvSpPr/>
            <p:nvPr/>
          </p:nvSpPr>
          <p:spPr>
            <a:xfrm>
              <a:off x="6814322" y="3180076"/>
              <a:ext cx="1670727" cy="312165"/>
            </a:xfrm>
            <a:prstGeom prst="roundRect">
              <a:avLst/>
            </a:prstGeom>
            <a:solidFill>
              <a:srgbClr val="0070C0"/>
            </a:solidFill>
            <a:ln w="12700">
              <a:gradFill flip="none" rotWithShape="1">
                <a:gsLst>
                  <a:gs pos="0">
                    <a:schemeClr val="bg1">
                      <a:lumMod val="75000"/>
                    </a:schemeClr>
                  </a:gs>
                  <a:gs pos="100000">
                    <a:schemeClr val="bg1"/>
                  </a:gs>
                </a:gsLst>
                <a:lin ang="18900000" scaled="1"/>
                <a:tileRect/>
              </a:gradFill>
            </a:ln>
            <a:effectLst>
              <a:outerShdw blurRad="101600" dist="254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7" name="矩形 66"/>
            <p:cNvSpPr>
              <a:spLocks noChangeArrowheads="1"/>
            </p:cNvSpPr>
            <p:nvPr/>
          </p:nvSpPr>
          <p:spPr bwMode="auto">
            <a:xfrm>
              <a:off x="7091803" y="3223695"/>
              <a:ext cx="1115764" cy="22492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900" b="1" cap="all" dirty="0">
                  <a:solidFill>
                    <a:schemeClr val="bg1"/>
                  </a:solidFill>
                  <a:latin typeface="微软雅黑" pitchFamily="34" charset="-122"/>
                  <a:ea typeface="微软雅黑" pitchFamily="34" charset="-122"/>
                  <a:cs typeface="+mj-cs"/>
                </a:rPr>
                <a:t>棋牌比赛</a:t>
              </a:r>
              <a:endParaRPr lang="en-US" altLang="zh-CN" sz="1900" b="1" cap="all" dirty="0">
                <a:solidFill>
                  <a:schemeClr val="bg1"/>
                </a:solidFill>
                <a:latin typeface="微软雅黑" pitchFamily="34" charset="-122"/>
                <a:ea typeface="微软雅黑" pitchFamily="34" charset="-122"/>
                <a:cs typeface="+mj-cs"/>
              </a:endParaRPr>
            </a:p>
          </p:txBody>
        </p:sp>
        <p:sp>
          <p:nvSpPr>
            <p:cNvPr id="68" name="任意多边形 67"/>
            <p:cNvSpPr/>
            <p:nvPr/>
          </p:nvSpPr>
          <p:spPr>
            <a:xfrm rot="8100000">
              <a:off x="6953708" y="3273324"/>
              <a:ext cx="125669" cy="125669"/>
            </a:xfrm>
            <a:custGeom>
              <a:avLst/>
              <a:gdLst>
                <a:gd name="connsiteX0" fmla="*/ 331554 w 391677"/>
                <a:gd name="connsiteY0" fmla="*/ 60123 h 391677"/>
                <a:gd name="connsiteX1" fmla="*/ 321239 w 391677"/>
                <a:gd name="connsiteY1" fmla="*/ 35219 h 391677"/>
                <a:gd name="connsiteX2" fmla="*/ 356458 w 391677"/>
                <a:gd name="connsiteY2" fmla="*/ 0 h 391677"/>
                <a:gd name="connsiteX3" fmla="*/ 391677 w 391677"/>
                <a:gd name="connsiteY3" fmla="*/ 35219 h 391677"/>
                <a:gd name="connsiteX4" fmla="*/ 356458 w 391677"/>
                <a:gd name="connsiteY4" fmla="*/ 70438 h 391677"/>
                <a:gd name="connsiteX5" fmla="*/ 331554 w 391677"/>
                <a:gd name="connsiteY5" fmla="*/ 60123 h 391677"/>
                <a:gd name="connsiteX6" fmla="*/ 331554 w 391677"/>
                <a:gd name="connsiteY6" fmla="*/ 167202 h 391677"/>
                <a:gd name="connsiteX7" fmla="*/ 321238 w 391677"/>
                <a:gd name="connsiteY7" fmla="*/ 142299 h 391677"/>
                <a:gd name="connsiteX8" fmla="*/ 356457 w 391677"/>
                <a:gd name="connsiteY8" fmla="*/ 107080 h 391677"/>
                <a:gd name="connsiteX9" fmla="*/ 391676 w 391677"/>
                <a:gd name="connsiteY9" fmla="*/ 142299 h 391677"/>
                <a:gd name="connsiteX10" fmla="*/ 356457 w 391677"/>
                <a:gd name="connsiteY10" fmla="*/ 177518 h 391677"/>
                <a:gd name="connsiteX11" fmla="*/ 331554 w 391677"/>
                <a:gd name="connsiteY11" fmla="*/ 167202 h 391677"/>
                <a:gd name="connsiteX12" fmla="*/ 331554 w 391677"/>
                <a:gd name="connsiteY12" fmla="*/ 274282 h 391677"/>
                <a:gd name="connsiteX13" fmla="*/ 321239 w 391677"/>
                <a:gd name="connsiteY13" fmla="*/ 249378 h 391677"/>
                <a:gd name="connsiteX14" fmla="*/ 356458 w 391677"/>
                <a:gd name="connsiteY14" fmla="*/ 214159 h 391677"/>
                <a:gd name="connsiteX15" fmla="*/ 391677 w 391677"/>
                <a:gd name="connsiteY15" fmla="*/ 249378 h 391677"/>
                <a:gd name="connsiteX16" fmla="*/ 356458 w 391677"/>
                <a:gd name="connsiteY16" fmla="*/ 284597 h 391677"/>
                <a:gd name="connsiteX17" fmla="*/ 331554 w 391677"/>
                <a:gd name="connsiteY17" fmla="*/ 274282 h 391677"/>
                <a:gd name="connsiteX18" fmla="*/ 331554 w 391677"/>
                <a:gd name="connsiteY18" fmla="*/ 381362 h 391677"/>
                <a:gd name="connsiteX19" fmla="*/ 321239 w 391677"/>
                <a:gd name="connsiteY19" fmla="*/ 356458 h 391677"/>
                <a:gd name="connsiteX20" fmla="*/ 356458 w 391677"/>
                <a:gd name="connsiteY20" fmla="*/ 321239 h 391677"/>
                <a:gd name="connsiteX21" fmla="*/ 391677 w 391677"/>
                <a:gd name="connsiteY21" fmla="*/ 356458 h 391677"/>
                <a:gd name="connsiteX22" fmla="*/ 356458 w 391677"/>
                <a:gd name="connsiteY22" fmla="*/ 391677 h 391677"/>
                <a:gd name="connsiteX23" fmla="*/ 331554 w 391677"/>
                <a:gd name="connsiteY23" fmla="*/ 381362 h 391677"/>
                <a:gd name="connsiteX24" fmla="*/ 224474 w 391677"/>
                <a:gd name="connsiteY24" fmla="*/ 381361 h 391677"/>
                <a:gd name="connsiteX25" fmla="*/ 214159 w 391677"/>
                <a:gd name="connsiteY25" fmla="*/ 356457 h 391677"/>
                <a:gd name="connsiteX26" fmla="*/ 249378 w 391677"/>
                <a:gd name="connsiteY26" fmla="*/ 321238 h 391677"/>
                <a:gd name="connsiteX27" fmla="*/ 284597 w 391677"/>
                <a:gd name="connsiteY27" fmla="*/ 356457 h 391677"/>
                <a:gd name="connsiteX28" fmla="*/ 249378 w 391677"/>
                <a:gd name="connsiteY28" fmla="*/ 391676 h 391677"/>
                <a:gd name="connsiteX29" fmla="*/ 224474 w 391677"/>
                <a:gd name="connsiteY29" fmla="*/ 381361 h 391677"/>
                <a:gd name="connsiteX30" fmla="*/ 117395 w 391677"/>
                <a:gd name="connsiteY30" fmla="*/ 381360 h 391677"/>
                <a:gd name="connsiteX31" fmla="*/ 107080 w 391677"/>
                <a:gd name="connsiteY31" fmla="*/ 356456 h 391677"/>
                <a:gd name="connsiteX32" fmla="*/ 142299 w 391677"/>
                <a:gd name="connsiteY32" fmla="*/ 321237 h 391677"/>
                <a:gd name="connsiteX33" fmla="*/ 177518 w 391677"/>
                <a:gd name="connsiteY33" fmla="*/ 356456 h 391677"/>
                <a:gd name="connsiteX34" fmla="*/ 142299 w 391677"/>
                <a:gd name="connsiteY34" fmla="*/ 391675 h 391677"/>
                <a:gd name="connsiteX35" fmla="*/ 117395 w 391677"/>
                <a:gd name="connsiteY35" fmla="*/ 381360 h 391677"/>
                <a:gd name="connsiteX36" fmla="*/ 10316 w 391677"/>
                <a:gd name="connsiteY36" fmla="*/ 381361 h 391677"/>
                <a:gd name="connsiteX37" fmla="*/ 0 w 391677"/>
                <a:gd name="connsiteY37" fmla="*/ 356457 h 391677"/>
                <a:gd name="connsiteX38" fmla="*/ 35219 w 391677"/>
                <a:gd name="connsiteY38" fmla="*/ 321238 h 391677"/>
                <a:gd name="connsiteX39" fmla="*/ 70438 w 391677"/>
                <a:gd name="connsiteY39" fmla="*/ 356457 h 391677"/>
                <a:gd name="connsiteX40" fmla="*/ 35219 w 391677"/>
                <a:gd name="connsiteY40" fmla="*/ 391676 h 391677"/>
                <a:gd name="connsiteX41" fmla="*/ 10316 w 391677"/>
                <a:gd name="connsiteY41" fmla="*/ 381361 h 391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1677" h="391677">
                  <a:moveTo>
                    <a:pt x="331554" y="60123"/>
                  </a:moveTo>
                  <a:cubicBezTo>
                    <a:pt x="325181" y="53750"/>
                    <a:pt x="321239" y="44945"/>
                    <a:pt x="321239" y="35219"/>
                  </a:cubicBezTo>
                  <a:cubicBezTo>
                    <a:pt x="321239" y="15768"/>
                    <a:pt x="337007" y="0"/>
                    <a:pt x="356458" y="0"/>
                  </a:cubicBezTo>
                  <a:cubicBezTo>
                    <a:pt x="375909" y="0"/>
                    <a:pt x="391677" y="15768"/>
                    <a:pt x="391677" y="35219"/>
                  </a:cubicBezTo>
                  <a:cubicBezTo>
                    <a:pt x="391677" y="54670"/>
                    <a:pt x="375909" y="70438"/>
                    <a:pt x="356458" y="70438"/>
                  </a:cubicBezTo>
                  <a:cubicBezTo>
                    <a:pt x="346732" y="70438"/>
                    <a:pt x="337928" y="66496"/>
                    <a:pt x="331554" y="60123"/>
                  </a:cubicBezTo>
                  <a:close/>
                  <a:moveTo>
                    <a:pt x="331554" y="167202"/>
                  </a:moveTo>
                  <a:cubicBezTo>
                    <a:pt x="325180" y="160829"/>
                    <a:pt x="321238" y="152024"/>
                    <a:pt x="321238" y="142299"/>
                  </a:cubicBezTo>
                  <a:cubicBezTo>
                    <a:pt x="321238" y="122848"/>
                    <a:pt x="337006" y="107080"/>
                    <a:pt x="356457" y="107080"/>
                  </a:cubicBezTo>
                  <a:cubicBezTo>
                    <a:pt x="375908" y="107080"/>
                    <a:pt x="391676" y="122848"/>
                    <a:pt x="391676" y="142299"/>
                  </a:cubicBezTo>
                  <a:cubicBezTo>
                    <a:pt x="391676" y="161750"/>
                    <a:pt x="375908" y="177518"/>
                    <a:pt x="356457" y="177518"/>
                  </a:cubicBezTo>
                  <a:cubicBezTo>
                    <a:pt x="346732" y="177518"/>
                    <a:pt x="337927" y="173576"/>
                    <a:pt x="331554" y="167202"/>
                  </a:cubicBezTo>
                  <a:close/>
                  <a:moveTo>
                    <a:pt x="331554" y="274282"/>
                  </a:moveTo>
                  <a:cubicBezTo>
                    <a:pt x="325181" y="267908"/>
                    <a:pt x="321239" y="259103"/>
                    <a:pt x="321239" y="249378"/>
                  </a:cubicBezTo>
                  <a:cubicBezTo>
                    <a:pt x="321239" y="229927"/>
                    <a:pt x="337007" y="214159"/>
                    <a:pt x="356458" y="214159"/>
                  </a:cubicBezTo>
                  <a:cubicBezTo>
                    <a:pt x="375909" y="214159"/>
                    <a:pt x="391677" y="229927"/>
                    <a:pt x="391677" y="249378"/>
                  </a:cubicBezTo>
                  <a:cubicBezTo>
                    <a:pt x="391677" y="268829"/>
                    <a:pt x="375909" y="284597"/>
                    <a:pt x="356458" y="284597"/>
                  </a:cubicBezTo>
                  <a:cubicBezTo>
                    <a:pt x="346732" y="284597"/>
                    <a:pt x="337928" y="280655"/>
                    <a:pt x="331554" y="274282"/>
                  </a:cubicBezTo>
                  <a:close/>
                  <a:moveTo>
                    <a:pt x="331554" y="381362"/>
                  </a:moveTo>
                  <a:cubicBezTo>
                    <a:pt x="325181" y="374988"/>
                    <a:pt x="321239" y="366183"/>
                    <a:pt x="321239" y="356458"/>
                  </a:cubicBezTo>
                  <a:cubicBezTo>
                    <a:pt x="321239" y="337007"/>
                    <a:pt x="337007" y="321239"/>
                    <a:pt x="356458" y="321239"/>
                  </a:cubicBezTo>
                  <a:cubicBezTo>
                    <a:pt x="375909" y="321239"/>
                    <a:pt x="391677" y="337007"/>
                    <a:pt x="391677" y="356458"/>
                  </a:cubicBezTo>
                  <a:cubicBezTo>
                    <a:pt x="391677" y="375909"/>
                    <a:pt x="375909" y="391677"/>
                    <a:pt x="356458" y="391677"/>
                  </a:cubicBezTo>
                  <a:cubicBezTo>
                    <a:pt x="346732" y="391677"/>
                    <a:pt x="337928" y="387735"/>
                    <a:pt x="331554" y="381362"/>
                  </a:cubicBezTo>
                  <a:close/>
                  <a:moveTo>
                    <a:pt x="224474" y="381361"/>
                  </a:moveTo>
                  <a:cubicBezTo>
                    <a:pt x="218101" y="374987"/>
                    <a:pt x="214159" y="366182"/>
                    <a:pt x="214159" y="356457"/>
                  </a:cubicBezTo>
                  <a:cubicBezTo>
                    <a:pt x="214159" y="337006"/>
                    <a:pt x="229927" y="321238"/>
                    <a:pt x="249378" y="321238"/>
                  </a:cubicBezTo>
                  <a:cubicBezTo>
                    <a:pt x="268829" y="321238"/>
                    <a:pt x="284597" y="337006"/>
                    <a:pt x="284597" y="356457"/>
                  </a:cubicBezTo>
                  <a:cubicBezTo>
                    <a:pt x="284597" y="375908"/>
                    <a:pt x="268829" y="391676"/>
                    <a:pt x="249378" y="391676"/>
                  </a:cubicBezTo>
                  <a:cubicBezTo>
                    <a:pt x="239652" y="391676"/>
                    <a:pt x="230848" y="387734"/>
                    <a:pt x="224474" y="381361"/>
                  </a:cubicBezTo>
                  <a:close/>
                  <a:moveTo>
                    <a:pt x="117395" y="381360"/>
                  </a:moveTo>
                  <a:cubicBezTo>
                    <a:pt x="111022" y="374987"/>
                    <a:pt x="107080" y="366182"/>
                    <a:pt x="107080" y="356456"/>
                  </a:cubicBezTo>
                  <a:cubicBezTo>
                    <a:pt x="107080" y="337005"/>
                    <a:pt x="122848" y="321237"/>
                    <a:pt x="142299" y="321237"/>
                  </a:cubicBezTo>
                  <a:cubicBezTo>
                    <a:pt x="161750" y="321237"/>
                    <a:pt x="177518" y="337005"/>
                    <a:pt x="177518" y="356456"/>
                  </a:cubicBezTo>
                  <a:cubicBezTo>
                    <a:pt x="177518" y="375907"/>
                    <a:pt x="161750" y="391675"/>
                    <a:pt x="142299" y="391675"/>
                  </a:cubicBezTo>
                  <a:cubicBezTo>
                    <a:pt x="132573" y="391675"/>
                    <a:pt x="123768" y="387733"/>
                    <a:pt x="117395" y="381360"/>
                  </a:cubicBezTo>
                  <a:close/>
                  <a:moveTo>
                    <a:pt x="10316" y="381361"/>
                  </a:moveTo>
                  <a:cubicBezTo>
                    <a:pt x="3942" y="374987"/>
                    <a:pt x="0" y="366182"/>
                    <a:pt x="0" y="356457"/>
                  </a:cubicBezTo>
                  <a:cubicBezTo>
                    <a:pt x="0" y="337006"/>
                    <a:pt x="15768" y="321238"/>
                    <a:pt x="35219" y="321238"/>
                  </a:cubicBezTo>
                  <a:cubicBezTo>
                    <a:pt x="54670" y="321238"/>
                    <a:pt x="70438" y="337006"/>
                    <a:pt x="70438" y="356457"/>
                  </a:cubicBezTo>
                  <a:cubicBezTo>
                    <a:pt x="70438" y="375908"/>
                    <a:pt x="54670" y="391676"/>
                    <a:pt x="35219" y="391676"/>
                  </a:cubicBezTo>
                  <a:cubicBezTo>
                    <a:pt x="25494" y="391676"/>
                    <a:pt x="16689" y="387734"/>
                    <a:pt x="10316" y="38136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4967963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par>
                                <p:cTn id="19" presetID="10" presetClass="entr" presetSubtype="0" fill="hold" nodeType="withEffect">
                                  <p:stCondLst>
                                    <p:cond delay="350"/>
                                  </p:stCondLst>
                                  <p:childTnLst>
                                    <p:set>
                                      <p:cBhvr>
                                        <p:cTn id="20" dur="1" fill="hold">
                                          <p:stCondLst>
                                            <p:cond delay="0"/>
                                          </p:stCondLst>
                                        </p:cTn>
                                        <p:tgtEl>
                                          <p:spTgt spid="44"/>
                                        </p:tgtEl>
                                        <p:attrNameLst>
                                          <p:attrName>style.visibility</p:attrName>
                                        </p:attrNameLst>
                                      </p:cBhvr>
                                      <p:to>
                                        <p:strVal val="visible"/>
                                      </p:to>
                                    </p:set>
                                    <p:animEffect transition="in" filter="fade">
                                      <p:cBhvr>
                                        <p:cTn id="21" dur="1000"/>
                                        <p:tgtEl>
                                          <p:spTgt spid="44"/>
                                        </p:tgtEl>
                                      </p:cBhvr>
                                    </p:animEffect>
                                  </p:childTnLst>
                                </p:cTn>
                              </p:par>
                              <p:par>
                                <p:cTn id="22" presetID="2" presetClass="entr" presetSubtype="4" fill="hold" nodeType="withEffect">
                                  <p:stCondLst>
                                    <p:cond delay="350"/>
                                  </p:stCondLst>
                                  <p:childTnLst>
                                    <p:set>
                                      <p:cBhvr>
                                        <p:cTn id="23" dur="1" fill="hold">
                                          <p:stCondLst>
                                            <p:cond delay="0"/>
                                          </p:stCondLst>
                                        </p:cTn>
                                        <p:tgtEl>
                                          <p:spTgt spid="44"/>
                                        </p:tgtEl>
                                        <p:attrNameLst>
                                          <p:attrName>style.visibility</p:attrName>
                                        </p:attrNameLst>
                                      </p:cBhvr>
                                      <p:to>
                                        <p:strVal val="visible"/>
                                      </p:to>
                                    </p:set>
                                    <p:anim calcmode="lin" valueType="num">
                                      <p:cBhvr additive="base">
                                        <p:cTn id="24" dur="1000" fill="hold"/>
                                        <p:tgtEl>
                                          <p:spTgt spid="44"/>
                                        </p:tgtEl>
                                        <p:attrNameLst>
                                          <p:attrName>ppt_x</p:attrName>
                                        </p:attrNameLst>
                                      </p:cBhvr>
                                      <p:tavLst>
                                        <p:tav tm="0">
                                          <p:val>
                                            <p:strVal val="#ppt_x"/>
                                          </p:val>
                                        </p:tav>
                                        <p:tav tm="100000">
                                          <p:val>
                                            <p:strVal val="#ppt_x"/>
                                          </p:val>
                                        </p:tav>
                                      </p:tavLst>
                                    </p:anim>
                                    <p:anim calcmode="lin" valueType="num">
                                      <p:cBhvr additive="base">
                                        <p:cTn id="25" dur="1000" fill="hold"/>
                                        <p:tgtEl>
                                          <p:spTgt spid="44"/>
                                        </p:tgtEl>
                                        <p:attrNameLst>
                                          <p:attrName>ppt_y</p:attrName>
                                        </p:attrNameLst>
                                      </p:cBhvr>
                                      <p:tavLst>
                                        <p:tav tm="0">
                                          <p:val>
                                            <p:strVal val="1+#ppt_h/2"/>
                                          </p:val>
                                        </p:tav>
                                        <p:tav tm="100000">
                                          <p:val>
                                            <p:strVal val="#ppt_y"/>
                                          </p:val>
                                        </p:tav>
                                      </p:tavLst>
                                    </p:anim>
                                  </p:childTnLst>
                                </p:cTn>
                              </p:par>
                              <p:par>
                                <p:cTn id="26" presetID="10" presetClass="entr" presetSubtype="0" fill="hold" nodeType="withEffect">
                                  <p:stCondLst>
                                    <p:cond delay="70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childTnLst>
                                </p:cTn>
                              </p:par>
                              <p:par>
                                <p:cTn id="29" presetID="2" presetClass="entr" presetSubtype="1" fill="hold" nodeType="withEffect">
                                  <p:stCondLst>
                                    <p:cond delay="70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1000" fill="hold"/>
                                        <p:tgtEl>
                                          <p:spTgt spid="29"/>
                                        </p:tgtEl>
                                        <p:attrNameLst>
                                          <p:attrName>ppt_x</p:attrName>
                                        </p:attrNameLst>
                                      </p:cBhvr>
                                      <p:tavLst>
                                        <p:tav tm="0">
                                          <p:val>
                                            <p:strVal val="#ppt_x"/>
                                          </p:val>
                                        </p:tav>
                                        <p:tav tm="100000">
                                          <p:val>
                                            <p:strVal val="#ppt_x"/>
                                          </p:val>
                                        </p:tav>
                                      </p:tavLst>
                                    </p:anim>
                                    <p:anim calcmode="lin" valueType="num">
                                      <p:cBhvr additive="base">
                                        <p:cTn id="32" dur="1000" fill="hold"/>
                                        <p:tgtEl>
                                          <p:spTgt spid="29"/>
                                        </p:tgtEl>
                                        <p:attrNameLst>
                                          <p:attrName>ppt_y</p:attrName>
                                        </p:attrNameLst>
                                      </p:cBhvr>
                                      <p:tavLst>
                                        <p:tav tm="0">
                                          <p:val>
                                            <p:strVal val="0-#ppt_h/2"/>
                                          </p:val>
                                        </p:tav>
                                        <p:tav tm="100000">
                                          <p:val>
                                            <p:strVal val="#ppt_y"/>
                                          </p:val>
                                        </p:tav>
                                      </p:tavLst>
                                    </p:anim>
                                  </p:childTnLst>
                                </p:cTn>
                              </p:par>
                              <p:par>
                                <p:cTn id="33" presetID="10" presetClass="entr" presetSubtype="0" fill="hold" nodeType="withEffect">
                                  <p:stCondLst>
                                    <p:cond delay="105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1000"/>
                                        <p:tgtEl>
                                          <p:spTgt spid="39"/>
                                        </p:tgtEl>
                                      </p:cBhvr>
                                    </p:animEffect>
                                  </p:childTnLst>
                                </p:cTn>
                              </p:par>
                              <p:par>
                                <p:cTn id="36" presetID="2" presetClass="entr" presetSubtype="4" fill="hold" nodeType="withEffect">
                                  <p:stCondLst>
                                    <p:cond delay="1050"/>
                                  </p:stCondLst>
                                  <p:childTnLst>
                                    <p:set>
                                      <p:cBhvr>
                                        <p:cTn id="37" dur="1" fill="hold">
                                          <p:stCondLst>
                                            <p:cond delay="0"/>
                                          </p:stCondLst>
                                        </p:cTn>
                                        <p:tgtEl>
                                          <p:spTgt spid="39"/>
                                        </p:tgtEl>
                                        <p:attrNameLst>
                                          <p:attrName>style.visibility</p:attrName>
                                        </p:attrNameLst>
                                      </p:cBhvr>
                                      <p:to>
                                        <p:strVal val="visible"/>
                                      </p:to>
                                    </p:set>
                                    <p:anim calcmode="lin" valueType="num">
                                      <p:cBhvr additive="base">
                                        <p:cTn id="38" dur="1000" fill="hold"/>
                                        <p:tgtEl>
                                          <p:spTgt spid="39"/>
                                        </p:tgtEl>
                                        <p:attrNameLst>
                                          <p:attrName>ppt_x</p:attrName>
                                        </p:attrNameLst>
                                      </p:cBhvr>
                                      <p:tavLst>
                                        <p:tav tm="0">
                                          <p:val>
                                            <p:strVal val="#ppt_x"/>
                                          </p:val>
                                        </p:tav>
                                        <p:tav tm="100000">
                                          <p:val>
                                            <p:strVal val="#ppt_x"/>
                                          </p:val>
                                        </p:tav>
                                      </p:tavLst>
                                    </p:anim>
                                    <p:anim calcmode="lin" valueType="num">
                                      <p:cBhvr additive="base">
                                        <p:cTn id="39" dur="1000" fill="hold"/>
                                        <p:tgtEl>
                                          <p:spTgt spid="39"/>
                                        </p:tgtEl>
                                        <p:attrNameLst>
                                          <p:attrName>ppt_y</p:attrName>
                                        </p:attrNameLst>
                                      </p:cBhvr>
                                      <p:tavLst>
                                        <p:tav tm="0">
                                          <p:val>
                                            <p:strVal val="1+#ppt_h/2"/>
                                          </p:val>
                                        </p:tav>
                                        <p:tav tm="100000">
                                          <p:val>
                                            <p:strVal val="#ppt_y"/>
                                          </p:val>
                                        </p:tav>
                                      </p:tavLst>
                                    </p:anim>
                                  </p:childTnLst>
                                </p:cTn>
                              </p:par>
                            </p:childTnLst>
                          </p:cTn>
                        </p:par>
                        <p:par>
                          <p:cTn id="40" fill="hold">
                            <p:stCondLst>
                              <p:cond delay="2300"/>
                            </p:stCondLst>
                            <p:childTnLst>
                              <p:par>
                                <p:cTn id="41" presetID="53" presetClass="entr" presetSubtype="16" fill="hold" nodeType="after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p:cTn id="43" dur="500" fill="hold"/>
                                        <p:tgtEl>
                                          <p:spTgt spid="53"/>
                                        </p:tgtEl>
                                        <p:attrNameLst>
                                          <p:attrName>ppt_w</p:attrName>
                                        </p:attrNameLst>
                                      </p:cBhvr>
                                      <p:tavLst>
                                        <p:tav tm="0">
                                          <p:val>
                                            <p:fltVal val="0"/>
                                          </p:val>
                                        </p:tav>
                                        <p:tav tm="100000">
                                          <p:val>
                                            <p:strVal val="#ppt_w"/>
                                          </p:val>
                                        </p:tav>
                                      </p:tavLst>
                                    </p:anim>
                                    <p:anim calcmode="lin" valueType="num">
                                      <p:cBhvr>
                                        <p:cTn id="44" dur="500" fill="hold"/>
                                        <p:tgtEl>
                                          <p:spTgt spid="53"/>
                                        </p:tgtEl>
                                        <p:attrNameLst>
                                          <p:attrName>ppt_h</p:attrName>
                                        </p:attrNameLst>
                                      </p:cBhvr>
                                      <p:tavLst>
                                        <p:tav tm="0">
                                          <p:val>
                                            <p:fltVal val="0"/>
                                          </p:val>
                                        </p:tav>
                                        <p:tav tm="100000">
                                          <p:val>
                                            <p:strVal val="#ppt_h"/>
                                          </p:val>
                                        </p:tav>
                                      </p:tavLst>
                                    </p:anim>
                                    <p:animEffect transition="in" filter="fade">
                                      <p:cBhvr>
                                        <p:cTn id="45" dur="500"/>
                                        <p:tgtEl>
                                          <p:spTgt spid="53"/>
                                        </p:tgtEl>
                                      </p:cBhvr>
                                    </p:animEffect>
                                  </p:childTnLst>
                                </p:cTn>
                              </p:par>
                            </p:childTnLst>
                          </p:cTn>
                        </p:par>
                        <p:par>
                          <p:cTn id="46" fill="hold">
                            <p:stCondLst>
                              <p:cond delay="2800"/>
                            </p:stCondLst>
                            <p:childTnLst>
                              <p:par>
                                <p:cTn id="47" presetID="53" presetClass="entr" presetSubtype="16" fill="hold" grpId="0" nodeType="afterEffect">
                                  <p:stCondLst>
                                    <p:cond delay="0"/>
                                  </p:stCondLst>
                                  <p:iterate type="lt">
                                    <p:tmPct val="10000"/>
                                  </p:iterate>
                                  <p:childTnLst>
                                    <p:set>
                                      <p:cBhvr>
                                        <p:cTn id="48" dur="1" fill="hold">
                                          <p:stCondLst>
                                            <p:cond delay="0"/>
                                          </p:stCondLst>
                                        </p:cTn>
                                        <p:tgtEl>
                                          <p:spTgt spid="49"/>
                                        </p:tgtEl>
                                        <p:attrNameLst>
                                          <p:attrName>style.visibility</p:attrName>
                                        </p:attrNameLst>
                                      </p:cBhvr>
                                      <p:to>
                                        <p:strVal val="visible"/>
                                      </p:to>
                                    </p:set>
                                    <p:anim calcmode="lin" valueType="num">
                                      <p:cBhvr>
                                        <p:cTn id="49" dur="300" fill="hold"/>
                                        <p:tgtEl>
                                          <p:spTgt spid="49"/>
                                        </p:tgtEl>
                                        <p:attrNameLst>
                                          <p:attrName>ppt_w</p:attrName>
                                        </p:attrNameLst>
                                      </p:cBhvr>
                                      <p:tavLst>
                                        <p:tav tm="0">
                                          <p:val>
                                            <p:fltVal val="0"/>
                                          </p:val>
                                        </p:tav>
                                        <p:tav tm="100000">
                                          <p:val>
                                            <p:strVal val="#ppt_w"/>
                                          </p:val>
                                        </p:tav>
                                      </p:tavLst>
                                    </p:anim>
                                    <p:anim calcmode="lin" valueType="num">
                                      <p:cBhvr>
                                        <p:cTn id="50" dur="300" fill="hold"/>
                                        <p:tgtEl>
                                          <p:spTgt spid="49"/>
                                        </p:tgtEl>
                                        <p:attrNameLst>
                                          <p:attrName>ppt_h</p:attrName>
                                        </p:attrNameLst>
                                      </p:cBhvr>
                                      <p:tavLst>
                                        <p:tav tm="0">
                                          <p:val>
                                            <p:fltVal val="0"/>
                                          </p:val>
                                        </p:tav>
                                        <p:tav tm="100000">
                                          <p:val>
                                            <p:strVal val="#ppt_h"/>
                                          </p:val>
                                        </p:tav>
                                      </p:tavLst>
                                    </p:anim>
                                    <p:animEffect transition="in" filter="fade">
                                      <p:cBhvr>
                                        <p:cTn id="51" dur="300"/>
                                        <p:tgtEl>
                                          <p:spTgt spid="49"/>
                                        </p:tgtEl>
                                      </p:cBhvr>
                                    </p:animEffect>
                                  </p:childTnLst>
                                </p:cTn>
                              </p:par>
                            </p:childTnLst>
                          </p:cTn>
                        </p:par>
                        <p:par>
                          <p:cTn id="52" fill="hold">
                            <p:stCondLst>
                              <p:cond delay="4450"/>
                            </p:stCondLst>
                            <p:childTnLst>
                              <p:par>
                                <p:cTn id="53" presetID="53" presetClass="entr" presetSubtype="16" fill="hold" nodeType="afterEffect">
                                  <p:stCondLst>
                                    <p:cond delay="0"/>
                                  </p:stCondLst>
                                  <p:childTnLst>
                                    <p:set>
                                      <p:cBhvr>
                                        <p:cTn id="54" dur="1" fill="hold">
                                          <p:stCondLst>
                                            <p:cond delay="0"/>
                                          </p:stCondLst>
                                        </p:cTn>
                                        <p:tgtEl>
                                          <p:spTgt spid="57"/>
                                        </p:tgtEl>
                                        <p:attrNameLst>
                                          <p:attrName>style.visibility</p:attrName>
                                        </p:attrNameLst>
                                      </p:cBhvr>
                                      <p:to>
                                        <p:strVal val="visible"/>
                                      </p:to>
                                    </p:set>
                                    <p:anim calcmode="lin" valueType="num">
                                      <p:cBhvr>
                                        <p:cTn id="55" dur="500" fill="hold"/>
                                        <p:tgtEl>
                                          <p:spTgt spid="57"/>
                                        </p:tgtEl>
                                        <p:attrNameLst>
                                          <p:attrName>ppt_w</p:attrName>
                                        </p:attrNameLst>
                                      </p:cBhvr>
                                      <p:tavLst>
                                        <p:tav tm="0">
                                          <p:val>
                                            <p:fltVal val="0"/>
                                          </p:val>
                                        </p:tav>
                                        <p:tav tm="100000">
                                          <p:val>
                                            <p:strVal val="#ppt_w"/>
                                          </p:val>
                                        </p:tav>
                                      </p:tavLst>
                                    </p:anim>
                                    <p:anim calcmode="lin" valueType="num">
                                      <p:cBhvr>
                                        <p:cTn id="56" dur="500" fill="hold"/>
                                        <p:tgtEl>
                                          <p:spTgt spid="57"/>
                                        </p:tgtEl>
                                        <p:attrNameLst>
                                          <p:attrName>ppt_h</p:attrName>
                                        </p:attrNameLst>
                                      </p:cBhvr>
                                      <p:tavLst>
                                        <p:tav tm="0">
                                          <p:val>
                                            <p:fltVal val="0"/>
                                          </p:val>
                                        </p:tav>
                                        <p:tav tm="100000">
                                          <p:val>
                                            <p:strVal val="#ppt_h"/>
                                          </p:val>
                                        </p:tav>
                                      </p:tavLst>
                                    </p:anim>
                                    <p:animEffect transition="in" filter="fade">
                                      <p:cBhvr>
                                        <p:cTn id="57" dur="500"/>
                                        <p:tgtEl>
                                          <p:spTgt spid="57"/>
                                        </p:tgtEl>
                                      </p:cBhvr>
                                    </p:animEffect>
                                  </p:childTnLst>
                                </p:cTn>
                              </p:par>
                            </p:childTnLst>
                          </p:cTn>
                        </p:par>
                        <p:par>
                          <p:cTn id="58" fill="hold">
                            <p:stCondLst>
                              <p:cond delay="4950"/>
                            </p:stCondLst>
                            <p:childTnLst>
                              <p:par>
                                <p:cTn id="59" presetID="53" presetClass="entr" presetSubtype="16" fill="hold" grpId="0" nodeType="afterEffect">
                                  <p:stCondLst>
                                    <p:cond delay="0"/>
                                  </p:stCondLst>
                                  <p:iterate type="lt">
                                    <p:tmPct val="10000"/>
                                  </p:iterate>
                                  <p:childTnLst>
                                    <p:set>
                                      <p:cBhvr>
                                        <p:cTn id="60" dur="1" fill="hold">
                                          <p:stCondLst>
                                            <p:cond delay="0"/>
                                          </p:stCondLst>
                                        </p:cTn>
                                        <p:tgtEl>
                                          <p:spTgt spid="50"/>
                                        </p:tgtEl>
                                        <p:attrNameLst>
                                          <p:attrName>style.visibility</p:attrName>
                                        </p:attrNameLst>
                                      </p:cBhvr>
                                      <p:to>
                                        <p:strVal val="visible"/>
                                      </p:to>
                                    </p:set>
                                    <p:anim calcmode="lin" valueType="num">
                                      <p:cBhvr>
                                        <p:cTn id="61" dur="300" fill="hold"/>
                                        <p:tgtEl>
                                          <p:spTgt spid="50"/>
                                        </p:tgtEl>
                                        <p:attrNameLst>
                                          <p:attrName>ppt_w</p:attrName>
                                        </p:attrNameLst>
                                      </p:cBhvr>
                                      <p:tavLst>
                                        <p:tav tm="0">
                                          <p:val>
                                            <p:fltVal val="0"/>
                                          </p:val>
                                        </p:tav>
                                        <p:tav tm="100000">
                                          <p:val>
                                            <p:strVal val="#ppt_w"/>
                                          </p:val>
                                        </p:tav>
                                      </p:tavLst>
                                    </p:anim>
                                    <p:anim calcmode="lin" valueType="num">
                                      <p:cBhvr>
                                        <p:cTn id="62" dur="300" fill="hold"/>
                                        <p:tgtEl>
                                          <p:spTgt spid="50"/>
                                        </p:tgtEl>
                                        <p:attrNameLst>
                                          <p:attrName>ppt_h</p:attrName>
                                        </p:attrNameLst>
                                      </p:cBhvr>
                                      <p:tavLst>
                                        <p:tav tm="0">
                                          <p:val>
                                            <p:fltVal val="0"/>
                                          </p:val>
                                        </p:tav>
                                        <p:tav tm="100000">
                                          <p:val>
                                            <p:strVal val="#ppt_h"/>
                                          </p:val>
                                        </p:tav>
                                      </p:tavLst>
                                    </p:anim>
                                    <p:animEffect transition="in" filter="fade">
                                      <p:cBhvr>
                                        <p:cTn id="63" dur="300"/>
                                        <p:tgtEl>
                                          <p:spTgt spid="50"/>
                                        </p:tgtEl>
                                      </p:cBhvr>
                                    </p:animEffect>
                                  </p:childTnLst>
                                </p:cTn>
                              </p:par>
                            </p:childTnLst>
                          </p:cTn>
                        </p:par>
                        <p:par>
                          <p:cTn id="64" fill="hold">
                            <p:stCondLst>
                              <p:cond delay="6600"/>
                            </p:stCondLst>
                            <p:childTnLst>
                              <p:par>
                                <p:cTn id="65" presetID="53" presetClass="entr" presetSubtype="16" fill="hold" nodeType="afterEffect">
                                  <p:stCondLst>
                                    <p:cond delay="0"/>
                                  </p:stCondLst>
                                  <p:childTnLst>
                                    <p:set>
                                      <p:cBhvr>
                                        <p:cTn id="66" dur="1" fill="hold">
                                          <p:stCondLst>
                                            <p:cond delay="0"/>
                                          </p:stCondLst>
                                        </p:cTn>
                                        <p:tgtEl>
                                          <p:spTgt spid="61"/>
                                        </p:tgtEl>
                                        <p:attrNameLst>
                                          <p:attrName>style.visibility</p:attrName>
                                        </p:attrNameLst>
                                      </p:cBhvr>
                                      <p:to>
                                        <p:strVal val="visible"/>
                                      </p:to>
                                    </p:set>
                                    <p:anim calcmode="lin" valueType="num">
                                      <p:cBhvr>
                                        <p:cTn id="67" dur="500" fill="hold"/>
                                        <p:tgtEl>
                                          <p:spTgt spid="61"/>
                                        </p:tgtEl>
                                        <p:attrNameLst>
                                          <p:attrName>ppt_w</p:attrName>
                                        </p:attrNameLst>
                                      </p:cBhvr>
                                      <p:tavLst>
                                        <p:tav tm="0">
                                          <p:val>
                                            <p:fltVal val="0"/>
                                          </p:val>
                                        </p:tav>
                                        <p:tav tm="100000">
                                          <p:val>
                                            <p:strVal val="#ppt_w"/>
                                          </p:val>
                                        </p:tav>
                                      </p:tavLst>
                                    </p:anim>
                                    <p:anim calcmode="lin" valueType="num">
                                      <p:cBhvr>
                                        <p:cTn id="68" dur="500" fill="hold"/>
                                        <p:tgtEl>
                                          <p:spTgt spid="61"/>
                                        </p:tgtEl>
                                        <p:attrNameLst>
                                          <p:attrName>ppt_h</p:attrName>
                                        </p:attrNameLst>
                                      </p:cBhvr>
                                      <p:tavLst>
                                        <p:tav tm="0">
                                          <p:val>
                                            <p:fltVal val="0"/>
                                          </p:val>
                                        </p:tav>
                                        <p:tav tm="100000">
                                          <p:val>
                                            <p:strVal val="#ppt_h"/>
                                          </p:val>
                                        </p:tav>
                                      </p:tavLst>
                                    </p:anim>
                                    <p:animEffect transition="in" filter="fade">
                                      <p:cBhvr>
                                        <p:cTn id="69" dur="500"/>
                                        <p:tgtEl>
                                          <p:spTgt spid="61"/>
                                        </p:tgtEl>
                                      </p:cBhvr>
                                    </p:animEffect>
                                  </p:childTnLst>
                                </p:cTn>
                              </p:par>
                            </p:childTnLst>
                          </p:cTn>
                        </p:par>
                        <p:par>
                          <p:cTn id="70" fill="hold">
                            <p:stCondLst>
                              <p:cond delay="7100"/>
                            </p:stCondLst>
                            <p:childTnLst>
                              <p:par>
                                <p:cTn id="71" presetID="53" presetClass="entr" presetSubtype="16" fill="hold" grpId="0" nodeType="afterEffect">
                                  <p:stCondLst>
                                    <p:cond delay="0"/>
                                  </p:stCondLst>
                                  <p:iterate type="lt">
                                    <p:tmPct val="10000"/>
                                  </p:iterate>
                                  <p:childTnLst>
                                    <p:set>
                                      <p:cBhvr>
                                        <p:cTn id="72" dur="1" fill="hold">
                                          <p:stCondLst>
                                            <p:cond delay="0"/>
                                          </p:stCondLst>
                                        </p:cTn>
                                        <p:tgtEl>
                                          <p:spTgt spid="52"/>
                                        </p:tgtEl>
                                        <p:attrNameLst>
                                          <p:attrName>style.visibility</p:attrName>
                                        </p:attrNameLst>
                                      </p:cBhvr>
                                      <p:to>
                                        <p:strVal val="visible"/>
                                      </p:to>
                                    </p:set>
                                    <p:anim calcmode="lin" valueType="num">
                                      <p:cBhvr>
                                        <p:cTn id="73" dur="300" fill="hold"/>
                                        <p:tgtEl>
                                          <p:spTgt spid="52"/>
                                        </p:tgtEl>
                                        <p:attrNameLst>
                                          <p:attrName>ppt_w</p:attrName>
                                        </p:attrNameLst>
                                      </p:cBhvr>
                                      <p:tavLst>
                                        <p:tav tm="0">
                                          <p:val>
                                            <p:fltVal val="0"/>
                                          </p:val>
                                        </p:tav>
                                        <p:tav tm="100000">
                                          <p:val>
                                            <p:strVal val="#ppt_w"/>
                                          </p:val>
                                        </p:tav>
                                      </p:tavLst>
                                    </p:anim>
                                    <p:anim calcmode="lin" valueType="num">
                                      <p:cBhvr>
                                        <p:cTn id="74" dur="300" fill="hold"/>
                                        <p:tgtEl>
                                          <p:spTgt spid="52"/>
                                        </p:tgtEl>
                                        <p:attrNameLst>
                                          <p:attrName>ppt_h</p:attrName>
                                        </p:attrNameLst>
                                      </p:cBhvr>
                                      <p:tavLst>
                                        <p:tav tm="0">
                                          <p:val>
                                            <p:fltVal val="0"/>
                                          </p:val>
                                        </p:tav>
                                        <p:tav tm="100000">
                                          <p:val>
                                            <p:strVal val="#ppt_h"/>
                                          </p:val>
                                        </p:tav>
                                      </p:tavLst>
                                    </p:anim>
                                    <p:animEffect transition="in" filter="fade">
                                      <p:cBhvr>
                                        <p:cTn id="75" dur="300"/>
                                        <p:tgtEl>
                                          <p:spTgt spid="52"/>
                                        </p:tgtEl>
                                      </p:cBhvr>
                                    </p:animEffect>
                                  </p:childTnLst>
                                </p:cTn>
                              </p:par>
                            </p:childTnLst>
                          </p:cTn>
                        </p:par>
                        <p:par>
                          <p:cTn id="76" fill="hold">
                            <p:stCondLst>
                              <p:cond delay="8750"/>
                            </p:stCondLst>
                            <p:childTnLst>
                              <p:par>
                                <p:cTn id="77" presetID="53" presetClass="entr" presetSubtype="16" fill="hold" nodeType="afterEffect">
                                  <p:stCondLst>
                                    <p:cond delay="0"/>
                                  </p:stCondLst>
                                  <p:childTnLst>
                                    <p:set>
                                      <p:cBhvr>
                                        <p:cTn id="78" dur="1" fill="hold">
                                          <p:stCondLst>
                                            <p:cond delay="0"/>
                                          </p:stCondLst>
                                        </p:cTn>
                                        <p:tgtEl>
                                          <p:spTgt spid="65"/>
                                        </p:tgtEl>
                                        <p:attrNameLst>
                                          <p:attrName>style.visibility</p:attrName>
                                        </p:attrNameLst>
                                      </p:cBhvr>
                                      <p:to>
                                        <p:strVal val="visible"/>
                                      </p:to>
                                    </p:set>
                                    <p:anim calcmode="lin" valueType="num">
                                      <p:cBhvr>
                                        <p:cTn id="79" dur="500" fill="hold"/>
                                        <p:tgtEl>
                                          <p:spTgt spid="65"/>
                                        </p:tgtEl>
                                        <p:attrNameLst>
                                          <p:attrName>ppt_w</p:attrName>
                                        </p:attrNameLst>
                                      </p:cBhvr>
                                      <p:tavLst>
                                        <p:tav tm="0">
                                          <p:val>
                                            <p:fltVal val="0"/>
                                          </p:val>
                                        </p:tav>
                                        <p:tav tm="100000">
                                          <p:val>
                                            <p:strVal val="#ppt_w"/>
                                          </p:val>
                                        </p:tav>
                                      </p:tavLst>
                                    </p:anim>
                                    <p:anim calcmode="lin" valueType="num">
                                      <p:cBhvr>
                                        <p:cTn id="80" dur="500" fill="hold"/>
                                        <p:tgtEl>
                                          <p:spTgt spid="65"/>
                                        </p:tgtEl>
                                        <p:attrNameLst>
                                          <p:attrName>ppt_h</p:attrName>
                                        </p:attrNameLst>
                                      </p:cBhvr>
                                      <p:tavLst>
                                        <p:tav tm="0">
                                          <p:val>
                                            <p:fltVal val="0"/>
                                          </p:val>
                                        </p:tav>
                                        <p:tav tm="100000">
                                          <p:val>
                                            <p:strVal val="#ppt_h"/>
                                          </p:val>
                                        </p:tav>
                                      </p:tavLst>
                                    </p:anim>
                                    <p:animEffect transition="in" filter="fade">
                                      <p:cBhvr>
                                        <p:cTn id="81" dur="500"/>
                                        <p:tgtEl>
                                          <p:spTgt spid="65"/>
                                        </p:tgtEl>
                                      </p:cBhvr>
                                    </p:animEffect>
                                  </p:childTnLst>
                                </p:cTn>
                              </p:par>
                            </p:childTnLst>
                          </p:cTn>
                        </p:par>
                        <p:par>
                          <p:cTn id="82" fill="hold">
                            <p:stCondLst>
                              <p:cond delay="9250"/>
                            </p:stCondLst>
                            <p:childTnLst>
                              <p:par>
                                <p:cTn id="83" presetID="53" presetClass="entr" presetSubtype="16" fill="hold" grpId="0" nodeType="afterEffect">
                                  <p:stCondLst>
                                    <p:cond delay="0"/>
                                  </p:stCondLst>
                                  <p:iterate type="lt">
                                    <p:tmPct val="10000"/>
                                  </p:iterate>
                                  <p:childTnLst>
                                    <p:set>
                                      <p:cBhvr>
                                        <p:cTn id="84" dur="1" fill="hold">
                                          <p:stCondLst>
                                            <p:cond delay="0"/>
                                          </p:stCondLst>
                                        </p:cTn>
                                        <p:tgtEl>
                                          <p:spTgt spid="51"/>
                                        </p:tgtEl>
                                        <p:attrNameLst>
                                          <p:attrName>style.visibility</p:attrName>
                                        </p:attrNameLst>
                                      </p:cBhvr>
                                      <p:to>
                                        <p:strVal val="visible"/>
                                      </p:to>
                                    </p:set>
                                    <p:anim calcmode="lin" valueType="num">
                                      <p:cBhvr>
                                        <p:cTn id="85" dur="300" fill="hold"/>
                                        <p:tgtEl>
                                          <p:spTgt spid="51"/>
                                        </p:tgtEl>
                                        <p:attrNameLst>
                                          <p:attrName>ppt_w</p:attrName>
                                        </p:attrNameLst>
                                      </p:cBhvr>
                                      <p:tavLst>
                                        <p:tav tm="0">
                                          <p:val>
                                            <p:fltVal val="0"/>
                                          </p:val>
                                        </p:tav>
                                        <p:tav tm="100000">
                                          <p:val>
                                            <p:strVal val="#ppt_w"/>
                                          </p:val>
                                        </p:tav>
                                      </p:tavLst>
                                    </p:anim>
                                    <p:anim calcmode="lin" valueType="num">
                                      <p:cBhvr>
                                        <p:cTn id="86" dur="300" fill="hold"/>
                                        <p:tgtEl>
                                          <p:spTgt spid="51"/>
                                        </p:tgtEl>
                                        <p:attrNameLst>
                                          <p:attrName>ppt_h</p:attrName>
                                        </p:attrNameLst>
                                      </p:cBhvr>
                                      <p:tavLst>
                                        <p:tav tm="0">
                                          <p:val>
                                            <p:fltVal val="0"/>
                                          </p:val>
                                        </p:tav>
                                        <p:tav tm="100000">
                                          <p:val>
                                            <p:strVal val="#ppt_h"/>
                                          </p:val>
                                        </p:tav>
                                      </p:tavLst>
                                    </p:anim>
                                    <p:animEffect transition="in" filter="fade">
                                      <p:cBhvr>
                                        <p:cTn id="87" dur="3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49" grpId="0"/>
      <p:bldP spid="50" grpId="0"/>
      <p:bldP spid="51" grpId="0"/>
      <p:bldP spid="52"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35298" y="389857"/>
            <a:ext cx="451368" cy="44685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8" name="TextBox 7"/>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组织架构</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4923182" y="836712"/>
            <a:ext cx="2348811" cy="749005"/>
            <a:chOff x="4923182" y="885936"/>
            <a:chExt cx="2348811" cy="749005"/>
          </a:xfrm>
        </p:grpSpPr>
        <p:grpSp>
          <p:nvGrpSpPr>
            <p:cNvPr id="6" name="组合 5"/>
            <p:cNvGrpSpPr/>
            <p:nvPr/>
          </p:nvGrpSpPr>
          <p:grpSpPr>
            <a:xfrm>
              <a:off x="4923182" y="885936"/>
              <a:ext cx="2348811" cy="749005"/>
              <a:chOff x="4304043" y="1286668"/>
              <a:chExt cx="3837944" cy="2757793"/>
            </a:xfrm>
            <a:effectLst>
              <a:outerShdw blurRad="381000" dist="254000" dir="8100000" algn="tr" rotWithShape="0">
                <a:prstClr val="black">
                  <a:alpha val="40000"/>
                </a:prstClr>
              </a:outerShdw>
            </a:effectLst>
          </p:grpSpPr>
          <p:sp>
            <p:nvSpPr>
              <p:cNvPr id="11" name="圆角矩形 1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2" name="圆角矩形 11"/>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10" name="标题 4"/>
            <p:cNvSpPr txBox="1">
              <a:spLocks/>
            </p:cNvSpPr>
            <p:nvPr/>
          </p:nvSpPr>
          <p:spPr>
            <a:xfrm>
              <a:off x="5652488" y="1015924"/>
              <a:ext cx="949155"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0070C0"/>
                  </a:solidFill>
                  <a:latin typeface="微软雅黑" panose="020B0503020204020204" pitchFamily="34" charset="-122"/>
                  <a:ea typeface="微软雅黑" panose="020B0503020204020204" pitchFamily="34" charset="-122"/>
                </a:rPr>
                <a:t>董事长</a:t>
              </a:r>
              <a:endParaRPr lang="zh-CN" altLang="en-US" sz="1600" b="1" dirty="0">
                <a:solidFill>
                  <a:srgbClr val="0070C0"/>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289275" y="1757845"/>
            <a:ext cx="1699070" cy="541811"/>
            <a:chOff x="3721323" y="1951085"/>
            <a:chExt cx="1699070" cy="541811"/>
          </a:xfrm>
        </p:grpSpPr>
        <p:grpSp>
          <p:nvGrpSpPr>
            <p:cNvPr id="14" name="组合 13"/>
            <p:cNvGrpSpPr/>
            <p:nvPr/>
          </p:nvGrpSpPr>
          <p:grpSpPr>
            <a:xfrm>
              <a:off x="3721323" y="1951085"/>
              <a:ext cx="1699070" cy="541811"/>
              <a:chOff x="4304043" y="1286668"/>
              <a:chExt cx="3837944" cy="2757793"/>
            </a:xfrm>
            <a:effectLst>
              <a:outerShdw blurRad="381000" dist="254000" dir="8100000" algn="tr" rotWithShape="0">
                <a:prstClr val="black">
                  <a:alpha val="40000"/>
                </a:prstClr>
              </a:outerShdw>
            </a:effectLst>
          </p:grpSpPr>
          <p:sp>
            <p:nvSpPr>
              <p:cNvPr id="16" name="圆角矩形 1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7" name="圆角矩形 16"/>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15" name="标题 4"/>
            <p:cNvSpPr txBox="1">
              <a:spLocks/>
            </p:cNvSpPr>
            <p:nvPr/>
          </p:nvSpPr>
          <p:spPr>
            <a:xfrm>
              <a:off x="3771053" y="1980010"/>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rgbClr val="0070C0"/>
                  </a:solidFill>
                  <a:latin typeface="微软雅黑" panose="020B0503020204020204" pitchFamily="34" charset="-122"/>
                  <a:ea typeface="微软雅黑" panose="020B0503020204020204" pitchFamily="34" charset="-122"/>
                </a:rPr>
                <a:t>合作伙伴</a:t>
              </a:r>
              <a:endParaRPr lang="zh-CN" altLang="en-US" sz="1600" b="1" dirty="0">
                <a:solidFill>
                  <a:srgbClr val="0070C0"/>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7206829" y="1723592"/>
            <a:ext cx="1699070" cy="541811"/>
            <a:chOff x="6774781" y="1916832"/>
            <a:chExt cx="1699070" cy="541811"/>
          </a:xfrm>
        </p:grpSpPr>
        <p:grpSp>
          <p:nvGrpSpPr>
            <p:cNvPr id="19" name="组合 18"/>
            <p:cNvGrpSpPr/>
            <p:nvPr/>
          </p:nvGrpSpPr>
          <p:grpSpPr>
            <a:xfrm>
              <a:off x="6774781" y="1916832"/>
              <a:ext cx="1699070" cy="541811"/>
              <a:chOff x="4304043" y="1286668"/>
              <a:chExt cx="3837944" cy="2757793"/>
            </a:xfrm>
            <a:effectLst>
              <a:outerShdw blurRad="381000" dist="254000" dir="8100000" algn="tr" rotWithShape="0">
                <a:prstClr val="black">
                  <a:alpha val="40000"/>
                </a:prstClr>
              </a:outerShdw>
            </a:effectLst>
          </p:grpSpPr>
          <p:sp>
            <p:nvSpPr>
              <p:cNvPr id="21" name="圆角矩形 2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22" name="圆角矩形 21"/>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20" name="标题 4"/>
            <p:cNvSpPr txBox="1">
              <a:spLocks/>
            </p:cNvSpPr>
            <p:nvPr/>
          </p:nvSpPr>
          <p:spPr>
            <a:xfrm>
              <a:off x="6824511" y="1945757"/>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rgbClr val="0070C0"/>
                  </a:solidFill>
                  <a:latin typeface="微软雅黑" panose="020B0503020204020204" pitchFamily="34" charset="-122"/>
                  <a:ea typeface="微软雅黑" panose="020B0503020204020204" pitchFamily="34" charset="-122"/>
                </a:rPr>
                <a:t>法务部</a:t>
              </a:r>
              <a:endParaRPr lang="zh-CN" altLang="en-US" sz="1600" b="1" dirty="0">
                <a:solidFill>
                  <a:srgbClr val="0070C0"/>
                </a:solidFill>
                <a:latin typeface="微软雅黑" panose="020B0503020204020204" pitchFamily="34" charset="-122"/>
                <a:ea typeface="微软雅黑" panose="020B0503020204020204" pitchFamily="34" charset="-122"/>
              </a:endParaRPr>
            </a:p>
          </p:txBody>
        </p:sp>
      </p:grpSp>
      <p:sp>
        <p:nvSpPr>
          <p:cNvPr id="23" name="Line 104"/>
          <p:cNvSpPr>
            <a:spLocks noChangeShapeType="1"/>
          </p:cNvSpPr>
          <p:nvPr/>
        </p:nvSpPr>
        <p:spPr bwMode="auto">
          <a:xfrm>
            <a:off x="6097587" y="1601477"/>
            <a:ext cx="0" cy="943127"/>
          </a:xfrm>
          <a:prstGeom prst="line">
            <a:avLst/>
          </a:prstGeom>
          <a:noFill/>
          <a:ln w="1270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rgbClr val="0070C0"/>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1900238" y="3336268"/>
            <a:ext cx="7810500" cy="763588"/>
            <a:chOff x="1900238" y="2728913"/>
            <a:chExt cx="7810500" cy="763588"/>
          </a:xfrm>
        </p:grpSpPr>
        <p:sp>
          <p:nvSpPr>
            <p:cNvPr id="25" name="Line 106"/>
            <p:cNvSpPr>
              <a:spLocks noChangeShapeType="1"/>
            </p:cNvSpPr>
            <p:nvPr/>
          </p:nvSpPr>
          <p:spPr bwMode="auto">
            <a:xfrm flipH="1">
              <a:off x="1900238" y="2728913"/>
              <a:ext cx="7810500" cy="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Line 107"/>
            <p:cNvSpPr>
              <a:spLocks noChangeShapeType="1"/>
            </p:cNvSpPr>
            <p:nvPr/>
          </p:nvSpPr>
          <p:spPr bwMode="auto">
            <a:xfrm>
              <a:off x="9709151" y="2728913"/>
              <a:ext cx="0" cy="420576"/>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Line 108"/>
            <p:cNvSpPr>
              <a:spLocks noChangeShapeType="1"/>
            </p:cNvSpPr>
            <p:nvPr/>
          </p:nvSpPr>
          <p:spPr bwMode="auto">
            <a:xfrm>
              <a:off x="4009355" y="2728913"/>
              <a:ext cx="0" cy="763588"/>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Line 109"/>
            <p:cNvSpPr>
              <a:spLocks noChangeShapeType="1"/>
            </p:cNvSpPr>
            <p:nvPr/>
          </p:nvSpPr>
          <p:spPr bwMode="auto">
            <a:xfrm>
              <a:off x="3510160" y="2728913"/>
              <a:ext cx="0" cy="763588"/>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Line 110"/>
            <p:cNvSpPr>
              <a:spLocks noChangeShapeType="1"/>
            </p:cNvSpPr>
            <p:nvPr/>
          </p:nvSpPr>
          <p:spPr bwMode="auto">
            <a:xfrm>
              <a:off x="3001243" y="2728913"/>
              <a:ext cx="0" cy="763588"/>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Line 111"/>
            <p:cNvSpPr>
              <a:spLocks noChangeShapeType="1"/>
            </p:cNvSpPr>
            <p:nvPr/>
          </p:nvSpPr>
          <p:spPr bwMode="auto">
            <a:xfrm>
              <a:off x="2450306" y="2728913"/>
              <a:ext cx="0" cy="763588"/>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Line 112"/>
            <p:cNvSpPr>
              <a:spLocks noChangeShapeType="1"/>
            </p:cNvSpPr>
            <p:nvPr/>
          </p:nvSpPr>
          <p:spPr bwMode="auto">
            <a:xfrm>
              <a:off x="1901826" y="2728913"/>
              <a:ext cx="0" cy="763588"/>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32" name="Line 132"/>
          <p:cNvSpPr>
            <a:spLocks noChangeShapeType="1"/>
          </p:cNvSpPr>
          <p:nvPr/>
        </p:nvSpPr>
        <p:spPr bwMode="auto">
          <a:xfrm flipH="1">
            <a:off x="4945459" y="2011624"/>
            <a:ext cx="2261370" cy="0"/>
          </a:xfrm>
          <a:prstGeom prst="line">
            <a:avLst/>
          </a:prstGeom>
          <a:noFill/>
          <a:ln w="12700" cap="flat">
            <a:solidFill>
              <a:schemeClr val="bg1">
                <a:lumMod val="50000"/>
              </a:schemeClr>
            </a:solidFill>
            <a:prstDash val="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33" name="Line 104"/>
          <p:cNvSpPr>
            <a:spLocks noChangeShapeType="1"/>
          </p:cNvSpPr>
          <p:nvPr/>
        </p:nvSpPr>
        <p:spPr bwMode="auto">
          <a:xfrm>
            <a:off x="6097587" y="2830649"/>
            <a:ext cx="0" cy="94342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rgbClr val="0070C0"/>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5233491" y="2333909"/>
            <a:ext cx="1699070" cy="541811"/>
            <a:chOff x="6774781" y="1916832"/>
            <a:chExt cx="1699070" cy="541811"/>
          </a:xfrm>
        </p:grpSpPr>
        <p:grpSp>
          <p:nvGrpSpPr>
            <p:cNvPr id="35" name="组合 34"/>
            <p:cNvGrpSpPr/>
            <p:nvPr/>
          </p:nvGrpSpPr>
          <p:grpSpPr>
            <a:xfrm>
              <a:off x="6774781" y="1916832"/>
              <a:ext cx="1699070" cy="541811"/>
              <a:chOff x="4304043" y="1286668"/>
              <a:chExt cx="3837944" cy="2757793"/>
            </a:xfrm>
            <a:effectLst>
              <a:outerShdw blurRad="381000" dist="254000" dir="8100000" algn="tr" rotWithShape="0">
                <a:prstClr val="black">
                  <a:alpha val="40000"/>
                </a:prstClr>
              </a:outerShdw>
            </a:effectLst>
          </p:grpSpPr>
          <p:sp>
            <p:nvSpPr>
              <p:cNvPr id="37" name="圆角矩形 3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38" name="圆角矩形 3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36" name="标题 4"/>
            <p:cNvSpPr txBox="1">
              <a:spLocks/>
            </p:cNvSpPr>
            <p:nvPr/>
          </p:nvSpPr>
          <p:spPr>
            <a:xfrm>
              <a:off x="6824511" y="1945757"/>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rgbClr val="0070C0"/>
                  </a:solidFill>
                  <a:latin typeface="微软雅黑" panose="020B0503020204020204" pitchFamily="34" charset="-122"/>
                  <a:ea typeface="微软雅黑" panose="020B0503020204020204" pitchFamily="34" charset="-122"/>
                </a:rPr>
                <a:t>总经理</a:t>
              </a:r>
              <a:endParaRPr lang="zh-CN" altLang="en-US" sz="1600" b="1" dirty="0">
                <a:solidFill>
                  <a:srgbClr val="0070C0"/>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1659930" y="3955840"/>
            <a:ext cx="477217" cy="1561182"/>
            <a:chOff x="2787784" y="3964744"/>
            <a:chExt cx="551222" cy="1699070"/>
          </a:xfrm>
        </p:grpSpPr>
        <p:grpSp>
          <p:nvGrpSpPr>
            <p:cNvPr id="40" name="组合 39"/>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43" name="圆角矩形 4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4" name="圆角矩形 43"/>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41"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2"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市场部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2209155" y="3955840"/>
            <a:ext cx="477217" cy="1561182"/>
            <a:chOff x="2787784" y="3964744"/>
            <a:chExt cx="551222" cy="1699070"/>
          </a:xfrm>
        </p:grpSpPr>
        <p:grpSp>
          <p:nvGrpSpPr>
            <p:cNvPr id="46" name="组合 45"/>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49" name="圆角矩形 4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0" name="圆角矩形 49"/>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47"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8"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品质</a:t>
              </a: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2785219" y="3955840"/>
            <a:ext cx="477217" cy="1561182"/>
            <a:chOff x="2787784" y="3964744"/>
            <a:chExt cx="551222" cy="1699070"/>
          </a:xfrm>
        </p:grpSpPr>
        <p:grpSp>
          <p:nvGrpSpPr>
            <p:cNvPr id="52" name="组合 51"/>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55" name="圆角矩形 5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6" name="圆角矩形 55"/>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53"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4"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采购</a:t>
              </a: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3316114" y="3955840"/>
            <a:ext cx="477217" cy="1561182"/>
            <a:chOff x="2787784" y="3964744"/>
            <a:chExt cx="551222" cy="1699070"/>
          </a:xfrm>
        </p:grpSpPr>
        <p:grpSp>
          <p:nvGrpSpPr>
            <p:cNvPr id="58" name="组合 57"/>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61" name="圆角矩形 6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2" name="圆角矩形 61"/>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59"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0"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财务</a:t>
              </a: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3820170" y="3955840"/>
            <a:ext cx="477217" cy="1561182"/>
            <a:chOff x="2787784" y="3964744"/>
            <a:chExt cx="551222" cy="1699070"/>
          </a:xfrm>
        </p:grpSpPr>
        <p:grpSp>
          <p:nvGrpSpPr>
            <p:cNvPr id="64" name="组合 63"/>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67" name="圆角矩形 6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8" name="圆角矩形 6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65"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6"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综合</a:t>
              </a: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5233491" y="3702061"/>
            <a:ext cx="1699070" cy="541811"/>
            <a:chOff x="6774781" y="1916832"/>
            <a:chExt cx="1699070" cy="541811"/>
          </a:xfrm>
        </p:grpSpPr>
        <p:grpSp>
          <p:nvGrpSpPr>
            <p:cNvPr id="70" name="组合 69"/>
            <p:cNvGrpSpPr/>
            <p:nvPr/>
          </p:nvGrpSpPr>
          <p:grpSpPr>
            <a:xfrm>
              <a:off x="6774781" y="1916832"/>
              <a:ext cx="1699070" cy="541811"/>
              <a:chOff x="4304043" y="1286668"/>
              <a:chExt cx="3837944" cy="2757793"/>
            </a:xfrm>
            <a:effectLst>
              <a:outerShdw blurRad="381000" dist="254000" dir="8100000" algn="tr" rotWithShape="0">
                <a:prstClr val="black">
                  <a:alpha val="40000"/>
                </a:prstClr>
              </a:outerShdw>
            </a:effectLst>
          </p:grpSpPr>
          <p:sp>
            <p:nvSpPr>
              <p:cNvPr id="72" name="圆角矩形 7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73" name="圆角矩形 72"/>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71" name="标题 4"/>
            <p:cNvSpPr txBox="1">
              <a:spLocks/>
            </p:cNvSpPr>
            <p:nvPr/>
          </p:nvSpPr>
          <p:spPr>
            <a:xfrm>
              <a:off x="6824511" y="1945757"/>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0070C0"/>
                  </a:solidFill>
                  <a:latin typeface="微软雅黑" panose="020B0503020204020204" pitchFamily="34" charset="-122"/>
                  <a:ea typeface="微软雅黑" panose="020B0503020204020204" pitchFamily="34" charset="-122"/>
                </a:rPr>
                <a:t>研发部门</a:t>
              </a:r>
              <a:endParaRPr lang="zh-CN" altLang="en-US" sz="1600" b="1" dirty="0">
                <a:solidFill>
                  <a:srgbClr val="0070C0"/>
                </a:solidFill>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4776390" y="4243872"/>
            <a:ext cx="2473325" cy="423862"/>
            <a:chOff x="5038726" y="3278188"/>
            <a:chExt cx="2473325" cy="423862"/>
          </a:xfrm>
        </p:grpSpPr>
        <p:sp>
          <p:nvSpPr>
            <p:cNvPr id="75" name="Line 116"/>
            <p:cNvSpPr>
              <a:spLocks noChangeShapeType="1"/>
            </p:cNvSpPr>
            <p:nvPr/>
          </p:nvSpPr>
          <p:spPr bwMode="auto">
            <a:xfrm>
              <a:off x="7508876" y="3486150"/>
              <a:ext cx="0" cy="21590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6" name="Line 117"/>
            <p:cNvSpPr>
              <a:spLocks noChangeShapeType="1"/>
            </p:cNvSpPr>
            <p:nvPr/>
          </p:nvSpPr>
          <p:spPr bwMode="auto">
            <a:xfrm>
              <a:off x="5038726" y="3486150"/>
              <a:ext cx="0" cy="21590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7" name="Line 118"/>
            <p:cNvSpPr>
              <a:spLocks noChangeShapeType="1"/>
            </p:cNvSpPr>
            <p:nvPr/>
          </p:nvSpPr>
          <p:spPr bwMode="auto">
            <a:xfrm flipH="1">
              <a:off x="5040313" y="3492500"/>
              <a:ext cx="2471738" cy="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8" name="Line 119"/>
            <p:cNvSpPr>
              <a:spLocks noChangeShapeType="1"/>
            </p:cNvSpPr>
            <p:nvPr/>
          </p:nvSpPr>
          <p:spPr bwMode="auto">
            <a:xfrm>
              <a:off x="6357938" y="3278188"/>
              <a:ext cx="0" cy="214313"/>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4585419" y="4626906"/>
            <a:ext cx="477217" cy="1561182"/>
            <a:chOff x="2787784" y="3964744"/>
            <a:chExt cx="551222" cy="1699070"/>
          </a:xfrm>
        </p:grpSpPr>
        <p:grpSp>
          <p:nvGrpSpPr>
            <p:cNvPr id="80" name="组合 79"/>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83" name="圆角矩形 8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81"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2"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制造中心</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85" name="组合 84"/>
          <p:cNvGrpSpPr/>
          <p:nvPr/>
        </p:nvGrpSpPr>
        <p:grpSpPr>
          <a:xfrm>
            <a:off x="6988522" y="4603912"/>
            <a:ext cx="477217" cy="1561182"/>
            <a:chOff x="2787784" y="3964744"/>
            <a:chExt cx="551222" cy="1699070"/>
          </a:xfrm>
        </p:grpSpPr>
        <p:grpSp>
          <p:nvGrpSpPr>
            <p:cNvPr id="86" name="组合 85"/>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89" name="圆角矩形 8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0" name="圆角矩形 89"/>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87"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8"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研究室</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91" name="组合 90"/>
          <p:cNvGrpSpPr/>
          <p:nvPr/>
        </p:nvGrpSpPr>
        <p:grpSpPr>
          <a:xfrm>
            <a:off x="8863013" y="3667808"/>
            <a:ext cx="1699070" cy="541811"/>
            <a:chOff x="6774781" y="1916832"/>
            <a:chExt cx="1699070" cy="541811"/>
          </a:xfrm>
        </p:grpSpPr>
        <p:grpSp>
          <p:nvGrpSpPr>
            <p:cNvPr id="92" name="组合 91"/>
            <p:cNvGrpSpPr/>
            <p:nvPr/>
          </p:nvGrpSpPr>
          <p:grpSpPr>
            <a:xfrm>
              <a:off x="6774781" y="1916832"/>
              <a:ext cx="1699070" cy="541811"/>
              <a:chOff x="4304043" y="1286668"/>
              <a:chExt cx="3837944" cy="2757793"/>
            </a:xfrm>
            <a:effectLst>
              <a:outerShdw blurRad="381000" dist="254000" dir="8100000" algn="tr" rotWithShape="0">
                <a:prstClr val="black">
                  <a:alpha val="40000"/>
                </a:prstClr>
              </a:outerShdw>
            </a:effectLst>
          </p:grpSpPr>
          <p:sp>
            <p:nvSpPr>
              <p:cNvPr id="94" name="圆角矩形 9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95" name="圆角矩形 9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93" name="标题 4"/>
            <p:cNvSpPr txBox="1">
              <a:spLocks/>
            </p:cNvSpPr>
            <p:nvPr/>
          </p:nvSpPr>
          <p:spPr>
            <a:xfrm>
              <a:off x="6824511" y="1945757"/>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0070C0"/>
                  </a:solidFill>
                  <a:latin typeface="微软雅黑" panose="020B0503020204020204" pitchFamily="34" charset="-122"/>
                  <a:ea typeface="微软雅黑" panose="020B0503020204020204" pitchFamily="34" charset="-122"/>
                </a:rPr>
                <a:t>市场营销部</a:t>
              </a:r>
              <a:endParaRPr lang="zh-CN" altLang="en-US" sz="1600" b="1" dirty="0">
                <a:solidFill>
                  <a:srgbClr val="0070C0"/>
                </a:solidFill>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9004301" y="4199846"/>
            <a:ext cx="1339850" cy="476074"/>
            <a:chOff x="9004301" y="3221214"/>
            <a:chExt cx="1339850" cy="476074"/>
          </a:xfrm>
        </p:grpSpPr>
        <p:sp>
          <p:nvSpPr>
            <p:cNvPr id="97" name="Line 128"/>
            <p:cNvSpPr>
              <a:spLocks noChangeShapeType="1"/>
            </p:cNvSpPr>
            <p:nvPr/>
          </p:nvSpPr>
          <p:spPr bwMode="auto">
            <a:xfrm>
              <a:off x="9702801" y="3221214"/>
              <a:ext cx="0" cy="474487"/>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8" name="Line 129"/>
            <p:cNvSpPr>
              <a:spLocks noChangeShapeType="1"/>
            </p:cNvSpPr>
            <p:nvPr/>
          </p:nvSpPr>
          <p:spPr bwMode="auto">
            <a:xfrm flipH="1">
              <a:off x="9004301" y="3492500"/>
              <a:ext cx="1339850" cy="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9" name="Line 130"/>
            <p:cNvSpPr>
              <a:spLocks noChangeShapeType="1"/>
            </p:cNvSpPr>
            <p:nvPr/>
          </p:nvSpPr>
          <p:spPr bwMode="auto">
            <a:xfrm>
              <a:off x="9005888" y="3487738"/>
              <a:ext cx="0" cy="20955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0" name="Line 131"/>
            <p:cNvSpPr>
              <a:spLocks noChangeShapeType="1"/>
            </p:cNvSpPr>
            <p:nvPr/>
          </p:nvSpPr>
          <p:spPr bwMode="auto">
            <a:xfrm>
              <a:off x="10334626" y="3487738"/>
              <a:ext cx="0" cy="20955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01" name="组合 100"/>
          <p:cNvGrpSpPr/>
          <p:nvPr/>
        </p:nvGrpSpPr>
        <p:grpSpPr>
          <a:xfrm>
            <a:off x="8761883" y="4626906"/>
            <a:ext cx="477217" cy="1561182"/>
            <a:chOff x="2787784" y="3964744"/>
            <a:chExt cx="551222" cy="1699070"/>
          </a:xfrm>
        </p:grpSpPr>
        <p:grpSp>
          <p:nvGrpSpPr>
            <p:cNvPr id="102" name="组合 101"/>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105" name="圆角矩形 10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6" name="圆角矩形 105"/>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103"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4"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广告部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07" name="组合 106"/>
          <p:cNvGrpSpPr/>
          <p:nvPr/>
        </p:nvGrpSpPr>
        <p:grpSpPr>
          <a:xfrm>
            <a:off x="9436794" y="4603912"/>
            <a:ext cx="477217" cy="1561182"/>
            <a:chOff x="2787784" y="3964744"/>
            <a:chExt cx="551222" cy="1699070"/>
          </a:xfrm>
        </p:grpSpPr>
        <p:grpSp>
          <p:nvGrpSpPr>
            <p:cNvPr id="108" name="组合 107"/>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111" name="圆角矩形 11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2" name="圆角矩形 111"/>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109"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0"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销售</a:t>
              </a: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13" name="组合 112"/>
          <p:cNvGrpSpPr/>
          <p:nvPr/>
        </p:nvGrpSpPr>
        <p:grpSpPr>
          <a:xfrm>
            <a:off x="10130035" y="4603912"/>
            <a:ext cx="477217" cy="1561182"/>
            <a:chOff x="2787784" y="3964744"/>
            <a:chExt cx="551222" cy="1699070"/>
          </a:xfrm>
        </p:grpSpPr>
        <p:grpSp>
          <p:nvGrpSpPr>
            <p:cNvPr id="114" name="组合 113"/>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117" name="圆角矩形 11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8" name="圆角矩形 11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115"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6"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售后</a:t>
              </a: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3399237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53" presetClass="entr" presetSubtype="16"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up)">
                                      <p:cBhvr>
                                        <p:cTn id="28" dur="500"/>
                                        <p:tgtEl>
                                          <p:spTgt spid="23"/>
                                        </p:tgtEl>
                                      </p:cBhvr>
                                    </p:animEffect>
                                  </p:childTnLst>
                                </p:cTn>
                              </p:par>
                              <p:par>
                                <p:cTn id="29" presetID="53" presetClass="entr" presetSubtype="16"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childTnLst>
                          </p:cTn>
                        </p:par>
                        <p:par>
                          <p:cTn id="39" fill="hold">
                            <p:stCondLst>
                              <p:cond delay="2000"/>
                            </p:stCondLst>
                            <p:childTnLst>
                              <p:par>
                                <p:cTn id="40" presetID="16" presetClass="entr" presetSubtype="37"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barn(outVertical)">
                                      <p:cBhvr>
                                        <p:cTn id="42" dur="500"/>
                                        <p:tgtEl>
                                          <p:spTgt spid="32"/>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34"/>
                                        </p:tgtEl>
                                        <p:attrNameLst>
                                          <p:attrName>style.visibility</p:attrName>
                                        </p:attrNameLst>
                                      </p:cBhvr>
                                      <p:to>
                                        <p:strVal val="visible"/>
                                      </p:to>
                                    </p:set>
                                    <p:anim calcmode="lin" valueType="num">
                                      <p:cBhvr>
                                        <p:cTn id="46" dur="500" fill="hold"/>
                                        <p:tgtEl>
                                          <p:spTgt spid="34"/>
                                        </p:tgtEl>
                                        <p:attrNameLst>
                                          <p:attrName>ppt_w</p:attrName>
                                        </p:attrNameLst>
                                      </p:cBhvr>
                                      <p:tavLst>
                                        <p:tav tm="0">
                                          <p:val>
                                            <p:fltVal val="0"/>
                                          </p:val>
                                        </p:tav>
                                        <p:tav tm="100000">
                                          <p:val>
                                            <p:strVal val="#ppt_w"/>
                                          </p:val>
                                        </p:tav>
                                      </p:tavLst>
                                    </p:anim>
                                    <p:anim calcmode="lin" valueType="num">
                                      <p:cBhvr>
                                        <p:cTn id="47" dur="500" fill="hold"/>
                                        <p:tgtEl>
                                          <p:spTgt spid="34"/>
                                        </p:tgtEl>
                                        <p:attrNameLst>
                                          <p:attrName>ppt_h</p:attrName>
                                        </p:attrNameLst>
                                      </p:cBhvr>
                                      <p:tavLst>
                                        <p:tav tm="0">
                                          <p:val>
                                            <p:fltVal val="0"/>
                                          </p:val>
                                        </p:tav>
                                        <p:tav tm="100000">
                                          <p:val>
                                            <p:strVal val="#ppt_h"/>
                                          </p:val>
                                        </p:tav>
                                      </p:tavLst>
                                    </p:anim>
                                    <p:animEffect transition="in" filter="fade">
                                      <p:cBhvr>
                                        <p:cTn id="48" dur="500"/>
                                        <p:tgtEl>
                                          <p:spTgt spid="34"/>
                                        </p:tgtEl>
                                      </p:cBhvr>
                                    </p:animEffect>
                                  </p:childTnLst>
                                </p:cTn>
                              </p:par>
                            </p:childTnLst>
                          </p:cTn>
                        </p:par>
                        <p:par>
                          <p:cTn id="49" fill="hold">
                            <p:stCondLst>
                              <p:cond delay="3000"/>
                            </p:stCondLst>
                            <p:childTnLst>
                              <p:par>
                                <p:cTn id="50" presetID="22" presetClass="entr" presetSubtype="1" fill="hold" grpId="0" nodeType="after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wipe(up)">
                                      <p:cBhvr>
                                        <p:cTn id="52" dur="500"/>
                                        <p:tgtEl>
                                          <p:spTgt spid="33"/>
                                        </p:tgtEl>
                                      </p:cBhvr>
                                    </p:animEffect>
                                  </p:childTnLst>
                                </p:cTn>
                              </p:par>
                            </p:childTnLst>
                          </p:cTn>
                        </p:par>
                        <p:par>
                          <p:cTn id="53" fill="hold">
                            <p:stCondLst>
                              <p:cond delay="3500"/>
                            </p:stCondLst>
                            <p:childTnLst>
                              <p:par>
                                <p:cTn id="54" presetID="22" presetClass="entr" presetSubtype="1" fill="hold"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wipe(up)">
                                      <p:cBhvr>
                                        <p:cTn id="56" dur="500"/>
                                        <p:tgtEl>
                                          <p:spTgt spid="24"/>
                                        </p:tgtEl>
                                      </p:cBhvr>
                                    </p:animEffect>
                                  </p:childTnLst>
                                </p:cTn>
                              </p:par>
                              <p:par>
                                <p:cTn id="57" presetID="53" presetClass="entr" presetSubtype="16" fill="hold" nodeType="withEffect">
                                  <p:stCondLst>
                                    <p:cond delay="500"/>
                                  </p:stCondLst>
                                  <p:childTnLst>
                                    <p:set>
                                      <p:cBhvr>
                                        <p:cTn id="58" dur="1" fill="hold">
                                          <p:stCondLst>
                                            <p:cond delay="0"/>
                                          </p:stCondLst>
                                        </p:cTn>
                                        <p:tgtEl>
                                          <p:spTgt spid="39"/>
                                        </p:tgtEl>
                                        <p:attrNameLst>
                                          <p:attrName>style.visibility</p:attrName>
                                        </p:attrNameLst>
                                      </p:cBhvr>
                                      <p:to>
                                        <p:strVal val="visible"/>
                                      </p:to>
                                    </p:set>
                                    <p:anim calcmode="lin" valueType="num">
                                      <p:cBhvr>
                                        <p:cTn id="59" dur="500" fill="hold"/>
                                        <p:tgtEl>
                                          <p:spTgt spid="39"/>
                                        </p:tgtEl>
                                        <p:attrNameLst>
                                          <p:attrName>ppt_w</p:attrName>
                                        </p:attrNameLst>
                                      </p:cBhvr>
                                      <p:tavLst>
                                        <p:tav tm="0">
                                          <p:val>
                                            <p:fltVal val="0"/>
                                          </p:val>
                                        </p:tav>
                                        <p:tav tm="100000">
                                          <p:val>
                                            <p:strVal val="#ppt_w"/>
                                          </p:val>
                                        </p:tav>
                                      </p:tavLst>
                                    </p:anim>
                                    <p:anim calcmode="lin" valueType="num">
                                      <p:cBhvr>
                                        <p:cTn id="60" dur="500" fill="hold"/>
                                        <p:tgtEl>
                                          <p:spTgt spid="39"/>
                                        </p:tgtEl>
                                        <p:attrNameLst>
                                          <p:attrName>ppt_h</p:attrName>
                                        </p:attrNameLst>
                                      </p:cBhvr>
                                      <p:tavLst>
                                        <p:tav tm="0">
                                          <p:val>
                                            <p:fltVal val="0"/>
                                          </p:val>
                                        </p:tav>
                                        <p:tav tm="100000">
                                          <p:val>
                                            <p:strVal val="#ppt_h"/>
                                          </p:val>
                                        </p:tav>
                                      </p:tavLst>
                                    </p:anim>
                                    <p:animEffect transition="in" filter="fade">
                                      <p:cBhvr>
                                        <p:cTn id="61" dur="500"/>
                                        <p:tgtEl>
                                          <p:spTgt spid="39"/>
                                        </p:tgtEl>
                                      </p:cBhvr>
                                    </p:animEffect>
                                  </p:childTnLst>
                                </p:cTn>
                              </p:par>
                              <p:par>
                                <p:cTn id="62" presetID="53" presetClass="entr" presetSubtype="16" fill="hold" nodeType="withEffect">
                                  <p:stCondLst>
                                    <p:cond delay="500"/>
                                  </p:stCondLst>
                                  <p:childTnLst>
                                    <p:set>
                                      <p:cBhvr>
                                        <p:cTn id="63" dur="1" fill="hold">
                                          <p:stCondLst>
                                            <p:cond delay="0"/>
                                          </p:stCondLst>
                                        </p:cTn>
                                        <p:tgtEl>
                                          <p:spTgt spid="45"/>
                                        </p:tgtEl>
                                        <p:attrNameLst>
                                          <p:attrName>style.visibility</p:attrName>
                                        </p:attrNameLst>
                                      </p:cBhvr>
                                      <p:to>
                                        <p:strVal val="visible"/>
                                      </p:to>
                                    </p:set>
                                    <p:anim calcmode="lin" valueType="num">
                                      <p:cBhvr>
                                        <p:cTn id="64" dur="500" fill="hold"/>
                                        <p:tgtEl>
                                          <p:spTgt spid="45"/>
                                        </p:tgtEl>
                                        <p:attrNameLst>
                                          <p:attrName>ppt_w</p:attrName>
                                        </p:attrNameLst>
                                      </p:cBhvr>
                                      <p:tavLst>
                                        <p:tav tm="0">
                                          <p:val>
                                            <p:fltVal val="0"/>
                                          </p:val>
                                        </p:tav>
                                        <p:tav tm="100000">
                                          <p:val>
                                            <p:strVal val="#ppt_w"/>
                                          </p:val>
                                        </p:tav>
                                      </p:tavLst>
                                    </p:anim>
                                    <p:anim calcmode="lin" valueType="num">
                                      <p:cBhvr>
                                        <p:cTn id="65" dur="500" fill="hold"/>
                                        <p:tgtEl>
                                          <p:spTgt spid="45"/>
                                        </p:tgtEl>
                                        <p:attrNameLst>
                                          <p:attrName>ppt_h</p:attrName>
                                        </p:attrNameLst>
                                      </p:cBhvr>
                                      <p:tavLst>
                                        <p:tav tm="0">
                                          <p:val>
                                            <p:fltVal val="0"/>
                                          </p:val>
                                        </p:tav>
                                        <p:tav tm="100000">
                                          <p:val>
                                            <p:strVal val="#ppt_h"/>
                                          </p:val>
                                        </p:tav>
                                      </p:tavLst>
                                    </p:anim>
                                    <p:animEffect transition="in" filter="fade">
                                      <p:cBhvr>
                                        <p:cTn id="66" dur="500"/>
                                        <p:tgtEl>
                                          <p:spTgt spid="45"/>
                                        </p:tgtEl>
                                      </p:cBhvr>
                                    </p:animEffect>
                                  </p:childTnLst>
                                </p:cTn>
                              </p:par>
                              <p:par>
                                <p:cTn id="67" presetID="53" presetClass="entr" presetSubtype="16" fill="hold" nodeType="withEffect">
                                  <p:stCondLst>
                                    <p:cond delay="500"/>
                                  </p:stCondLst>
                                  <p:childTnLst>
                                    <p:set>
                                      <p:cBhvr>
                                        <p:cTn id="68" dur="1" fill="hold">
                                          <p:stCondLst>
                                            <p:cond delay="0"/>
                                          </p:stCondLst>
                                        </p:cTn>
                                        <p:tgtEl>
                                          <p:spTgt spid="51"/>
                                        </p:tgtEl>
                                        <p:attrNameLst>
                                          <p:attrName>style.visibility</p:attrName>
                                        </p:attrNameLst>
                                      </p:cBhvr>
                                      <p:to>
                                        <p:strVal val="visible"/>
                                      </p:to>
                                    </p:set>
                                    <p:anim calcmode="lin" valueType="num">
                                      <p:cBhvr>
                                        <p:cTn id="69" dur="500" fill="hold"/>
                                        <p:tgtEl>
                                          <p:spTgt spid="51"/>
                                        </p:tgtEl>
                                        <p:attrNameLst>
                                          <p:attrName>ppt_w</p:attrName>
                                        </p:attrNameLst>
                                      </p:cBhvr>
                                      <p:tavLst>
                                        <p:tav tm="0">
                                          <p:val>
                                            <p:fltVal val="0"/>
                                          </p:val>
                                        </p:tav>
                                        <p:tav tm="100000">
                                          <p:val>
                                            <p:strVal val="#ppt_w"/>
                                          </p:val>
                                        </p:tav>
                                      </p:tavLst>
                                    </p:anim>
                                    <p:anim calcmode="lin" valueType="num">
                                      <p:cBhvr>
                                        <p:cTn id="70" dur="500" fill="hold"/>
                                        <p:tgtEl>
                                          <p:spTgt spid="51"/>
                                        </p:tgtEl>
                                        <p:attrNameLst>
                                          <p:attrName>ppt_h</p:attrName>
                                        </p:attrNameLst>
                                      </p:cBhvr>
                                      <p:tavLst>
                                        <p:tav tm="0">
                                          <p:val>
                                            <p:fltVal val="0"/>
                                          </p:val>
                                        </p:tav>
                                        <p:tav tm="100000">
                                          <p:val>
                                            <p:strVal val="#ppt_h"/>
                                          </p:val>
                                        </p:tav>
                                      </p:tavLst>
                                    </p:anim>
                                    <p:animEffect transition="in" filter="fade">
                                      <p:cBhvr>
                                        <p:cTn id="71" dur="500"/>
                                        <p:tgtEl>
                                          <p:spTgt spid="51"/>
                                        </p:tgtEl>
                                      </p:cBhvr>
                                    </p:animEffect>
                                  </p:childTnLst>
                                </p:cTn>
                              </p:par>
                              <p:par>
                                <p:cTn id="72" presetID="53" presetClass="entr" presetSubtype="16" fill="hold" nodeType="withEffect">
                                  <p:stCondLst>
                                    <p:cond delay="500"/>
                                  </p:stCondLst>
                                  <p:childTnLst>
                                    <p:set>
                                      <p:cBhvr>
                                        <p:cTn id="73" dur="1" fill="hold">
                                          <p:stCondLst>
                                            <p:cond delay="0"/>
                                          </p:stCondLst>
                                        </p:cTn>
                                        <p:tgtEl>
                                          <p:spTgt spid="57"/>
                                        </p:tgtEl>
                                        <p:attrNameLst>
                                          <p:attrName>style.visibility</p:attrName>
                                        </p:attrNameLst>
                                      </p:cBhvr>
                                      <p:to>
                                        <p:strVal val="visible"/>
                                      </p:to>
                                    </p:set>
                                    <p:anim calcmode="lin" valueType="num">
                                      <p:cBhvr>
                                        <p:cTn id="74" dur="500" fill="hold"/>
                                        <p:tgtEl>
                                          <p:spTgt spid="57"/>
                                        </p:tgtEl>
                                        <p:attrNameLst>
                                          <p:attrName>ppt_w</p:attrName>
                                        </p:attrNameLst>
                                      </p:cBhvr>
                                      <p:tavLst>
                                        <p:tav tm="0">
                                          <p:val>
                                            <p:fltVal val="0"/>
                                          </p:val>
                                        </p:tav>
                                        <p:tav tm="100000">
                                          <p:val>
                                            <p:strVal val="#ppt_w"/>
                                          </p:val>
                                        </p:tav>
                                      </p:tavLst>
                                    </p:anim>
                                    <p:anim calcmode="lin" valueType="num">
                                      <p:cBhvr>
                                        <p:cTn id="75" dur="500" fill="hold"/>
                                        <p:tgtEl>
                                          <p:spTgt spid="57"/>
                                        </p:tgtEl>
                                        <p:attrNameLst>
                                          <p:attrName>ppt_h</p:attrName>
                                        </p:attrNameLst>
                                      </p:cBhvr>
                                      <p:tavLst>
                                        <p:tav tm="0">
                                          <p:val>
                                            <p:fltVal val="0"/>
                                          </p:val>
                                        </p:tav>
                                        <p:tav tm="100000">
                                          <p:val>
                                            <p:strVal val="#ppt_h"/>
                                          </p:val>
                                        </p:tav>
                                      </p:tavLst>
                                    </p:anim>
                                    <p:animEffect transition="in" filter="fade">
                                      <p:cBhvr>
                                        <p:cTn id="76" dur="500"/>
                                        <p:tgtEl>
                                          <p:spTgt spid="57"/>
                                        </p:tgtEl>
                                      </p:cBhvr>
                                    </p:animEffect>
                                  </p:childTnLst>
                                </p:cTn>
                              </p:par>
                              <p:par>
                                <p:cTn id="77" presetID="53" presetClass="entr" presetSubtype="16" fill="hold" nodeType="withEffect">
                                  <p:stCondLst>
                                    <p:cond delay="500"/>
                                  </p:stCondLst>
                                  <p:childTnLst>
                                    <p:set>
                                      <p:cBhvr>
                                        <p:cTn id="78" dur="1" fill="hold">
                                          <p:stCondLst>
                                            <p:cond delay="0"/>
                                          </p:stCondLst>
                                        </p:cTn>
                                        <p:tgtEl>
                                          <p:spTgt spid="63"/>
                                        </p:tgtEl>
                                        <p:attrNameLst>
                                          <p:attrName>style.visibility</p:attrName>
                                        </p:attrNameLst>
                                      </p:cBhvr>
                                      <p:to>
                                        <p:strVal val="visible"/>
                                      </p:to>
                                    </p:set>
                                    <p:anim calcmode="lin" valueType="num">
                                      <p:cBhvr>
                                        <p:cTn id="79" dur="500" fill="hold"/>
                                        <p:tgtEl>
                                          <p:spTgt spid="63"/>
                                        </p:tgtEl>
                                        <p:attrNameLst>
                                          <p:attrName>ppt_w</p:attrName>
                                        </p:attrNameLst>
                                      </p:cBhvr>
                                      <p:tavLst>
                                        <p:tav tm="0">
                                          <p:val>
                                            <p:fltVal val="0"/>
                                          </p:val>
                                        </p:tav>
                                        <p:tav tm="100000">
                                          <p:val>
                                            <p:strVal val="#ppt_w"/>
                                          </p:val>
                                        </p:tav>
                                      </p:tavLst>
                                    </p:anim>
                                    <p:anim calcmode="lin" valueType="num">
                                      <p:cBhvr>
                                        <p:cTn id="80" dur="500" fill="hold"/>
                                        <p:tgtEl>
                                          <p:spTgt spid="63"/>
                                        </p:tgtEl>
                                        <p:attrNameLst>
                                          <p:attrName>ppt_h</p:attrName>
                                        </p:attrNameLst>
                                      </p:cBhvr>
                                      <p:tavLst>
                                        <p:tav tm="0">
                                          <p:val>
                                            <p:fltVal val="0"/>
                                          </p:val>
                                        </p:tav>
                                        <p:tav tm="100000">
                                          <p:val>
                                            <p:strVal val="#ppt_h"/>
                                          </p:val>
                                        </p:tav>
                                      </p:tavLst>
                                    </p:anim>
                                    <p:animEffect transition="in" filter="fade">
                                      <p:cBhvr>
                                        <p:cTn id="81" dur="500"/>
                                        <p:tgtEl>
                                          <p:spTgt spid="63"/>
                                        </p:tgtEl>
                                      </p:cBhvr>
                                    </p:animEffect>
                                  </p:childTnLst>
                                </p:cTn>
                              </p:par>
                              <p:par>
                                <p:cTn id="82" presetID="53" presetClass="entr" presetSubtype="16" fill="hold" nodeType="withEffect">
                                  <p:stCondLst>
                                    <p:cond delay="500"/>
                                  </p:stCondLst>
                                  <p:childTnLst>
                                    <p:set>
                                      <p:cBhvr>
                                        <p:cTn id="83" dur="1" fill="hold">
                                          <p:stCondLst>
                                            <p:cond delay="0"/>
                                          </p:stCondLst>
                                        </p:cTn>
                                        <p:tgtEl>
                                          <p:spTgt spid="69"/>
                                        </p:tgtEl>
                                        <p:attrNameLst>
                                          <p:attrName>style.visibility</p:attrName>
                                        </p:attrNameLst>
                                      </p:cBhvr>
                                      <p:to>
                                        <p:strVal val="visible"/>
                                      </p:to>
                                    </p:set>
                                    <p:anim calcmode="lin" valueType="num">
                                      <p:cBhvr>
                                        <p:cTn id="84" dur="500" fill="hold"/>
                                        <p:tgtEl>
                                          <p:spTgt spid="69"/>
                                        </p:tgtEl>
                                        <p:attrNameLst>
                                          <p:attrName>ppt_w</p:attrName>
                                        </p:attrNameLst>
                                      </p:cBhvr>
                                      <p:tavLst>
                                        <p:tav tm="0">
                                          <p:val>
                                            <p:fltVal val="0"/>
                                          </p:val>
                                        </p:tav>
                                        <p:tav tm="100000">
                                          <p:val>
                                            <p:strVal val="#ppt_w"/>
                                          </p:val>
                                        </p:tav>
                                      </p:tavLst>
                                    </p:anim>
                                    <p:anim calcmode="lin" valueType="num">
                                      <p:cBhvr>
                                        <p:cTn id="85" dur="500" fill="hold"/>
                                        <p:tgtEl>
                                          <p:spTgt spid="69"/>
                                        </p:tgtEl>
                                        <p:attrNameLst>
                                          <p:attrName>ppt_h</p:attrName>
                                        </p:attrNameLst>
                                      </p:cBhvr>
                                      <p:tavLst>
                                        <p:tav tm="0">
                                          <p:val>
                                            <p:fltVal val="0"/>
                                          </p:val>
                                        </p:tav>
                                        <p:tav tm="100000">
                                          <p:val>
                                            <p:strVal val="#ppt_h"/>
                                          </p:val>
                                        </p:tav>
                                      </p:tavLst>
                                    </p:anim>
                                    <p:animEffect transition="in" filter="fade">
                                      <p:cBhvr>
                                        <p:cTn id="86" dur="500"/>
                                        <p:tgtEl>
                                          <p:spTgt spid="69"/>
                                        </p:tgtEl>
                                      </p:cBhvr>
                                    </p:animEffect>
                                  </p:childTnLst>
                                </p:cTn>
                              </p:par>
                              <p:par>
                                <p:cTn id="87" presetID="53" presetClass="entr" presetSubtype="16" fill="hold" nodeType="withEffect">
                                  <p:stCondLst>
                                    <p:cond delay="500"/>
                                  </p:stCondLst>
                                  <p:childTnLst>
                                    <p:set>
                                      <p:cBhvr>
                                        <p:cTn id="88" dur="1" fill="hold">
                                          <p:stCondLst>
                                            <p:cond delay="0"/>
                                          </p:stCondLst>
                                        </p:cTn>
                                        <p:tgtEl>
                                          <p:spTgt spid="79"/>
                                        </p:tgtEl>
                                        <p:attrNameLst>
                                          <p:attrName>style.visibility</p:attrName>
                                        </p:attrNameLst>
                                      </p:cBhvr>
                                      <p:to>
                                        <p:strVal val="visible"/>
                                      </p:to>
                                    </p:set>
                                    <p:anim calcmode="lin" valueType="num">
                                      <p:cBhvr>
                                        <p:cTn id="89" dur="500" fill="hold"/>
                                        <p:tgtEl>
                                          <p:spTgt spid="79"/>
                                        </p:tgtEl>
                                        <p:attrNameLst>
                                          <p:attrName>ppt_w</p:attrName>
                                        </p:attrNameLst>
                                      </p:cBhvr>
                                      <p:tavLst>
                                        <p:tav tm="0">
                                          <p:val>
                                            <p:fltVal val="0"/>
                                          </p:val>
                                        </p:tav>
                                        <p:tav tm="100000">
                                          <p:val>
                                            <p:strVal val="#ppt_w"/>
                                          </p:val>
                                        </p:tav>
                                      </p:tavLst>
                                    </p:anim>
                                    <p:anim calcmode="lin" valueType="num">
                                      <p:cBhvr>
                                        <p:cTn id="90" dur="500" fill="hold"/>
                                        <p:tgtEl>
                                          <p:spTgt spid="79"/>
                                        </p:tgtEl>
                                        <p:attrNameLst>
                                          <p:attrName>ppt_h</p:attrName>
                                        </p:attrNameLst>
                                      </p:cBhvr>
                                      <p:tavLst>
                                        <p:tav tm="0">
                                          <p:val>
                                            <p:fltVal val="0"/>
                                          </p:val>
                                        </p:tav>
                                        <p:tav tm="100000">
                                          <p:val>
                                            <p:strVal val="#ppt_h"/>
                                          </p:val>
                                        </p:tav>
                                      </p:tavLst>
                                    </p:anim>
                                    <p:animEffect transition="in" filter="fade">
                                      <p:cBhvr>
                                        <p:cTn id="91" dur="500"/>
                                        <p:tgtEl>
                                          <p:spTgt spid="79"/>
                                        </p:tgtEl>
                                      </p:cBhvr>
                                    </p:animEffect>
                                  </p:childTnLst>
                                </p:cTn>
                              </p:par>
                              <p:par>
                                <p:cTn id="92" presetID="53" presetClass="entr" presetSubtype="16" fill="hold" nodeType="withEffect">
                                  <p:stCondLst>
                                    <p:cond delay="500"/>
                                  </p:stCondLst>
                                  <p:childTnLst>
                                    <p:set>
                                      <p:cBhvr>
                                        <p:cTn id="93" dur="1" fill="hold">
                                          <p:stCondLst>
                                            <p:cond delay="0"/>
                                          </p:stCondLst>
                                        </p:cTn>
                                        <p:tgtEl>
                                          <p:spTgt spid="85"/>
                                        </p:tgtEl>
                                        <p:attrNameLst>
                                          <p:attrName>style.visibility</p:attrName>
                                        </p:attrNameLst>
                                      </p:cBhvr>
                                      <p:to>
                                        <p:strVal val="visible"/>
                                      </p:to>
                                    </p:set>
                                    <p:anim calcmode="lin" valueType="num">
                                      <p:cBhvr>
                                        <p:cTn id="94" dur="500" fill="hold"/>
                                        <p:tgtEl>
                                          <p:spTgt spid="85"/>
                                        </p:tgtEl>
                                        <p:attrNameLst>
                                          <p:attrName>ppt_w</p:attrName>
                                        </p:attrNameLst>
                                      </p:cBhvr>
                                      <p:tavLst>
                                        <p:tav tm="0">
                                          <p:val>
                                            <p:fltVal val="0"/>
                                          </p:val>
                                        </p:tav>
                                        <p:tav tm="100000">
                                          <p:val>
                                            <p:strVal val="#ppt_w"/>
                                          </p:val>
                                        </p:tav>
                                      </p:tavLst>
                                    </p:anim>
                                    <p:anim calcmode="lin" valueType="num">
                                      <p:cBhvr>
                                        <p:cTn id="95" dur="500" fill="hold"/>
                                        <p:tgtEl>
                                          <p:spTgt spid="85"/>
                                        </p:tgtEl>
                                        <p:attrNameLst>
                                          <p:attrName>ppt_h</p:attrName>
                                        </p:attrNameLst>
                                      </p:cBhvr>
                                      <p:tavLst>
                                        <p:tav tm="0">
                                          <p:val>
                                            <p:fltVal val="0"/>
                                          </p:val>
                                        </p:tav>
                                        <p:tav tm="100000">
                                          <p:val>
                                            <p:strVal val="#ppt_h"/>
                                          </p:val>
                                        </p:tav>
                                      </p:tavLst>
                                    </p:anim>
                                    <p:animEffect transition="in" filter="fade">
                                      <p:cBhvr>
                                        <p:cTn id="96" dur="500"/>
                                        <p:tgtEl>
                                          <p:spTgt spid="85"/>
                                        </p:tgtEl>
                                      </p:cBhvr>
                                    </p:animEffect>
                                  </p:childTnLst>
                                </p:cTn>
                              </p:par>
                            </p:childTnLst>
                          </p:cTn>
                        </p:par>
                        <p:par>
                          <p:cTn id="97" fill="hold">
                            <p:stCondLst>
                              <p:cond delay="4500"/>
                            </p:stCondLst>
                            <p:childTnLst>
                              <p:par>
                                <p:cTn id="98" presetID="22" presetClass="entr" presetSubtype="1" fill="hold" nodeType="afterEffect">
                                  <p:stCondLst>
                                    <p:cond delay="0"/>
                                  </p:stCondLst>
                                  <p:childTnLst>
                                    <p:set>
                                      <p:cBhvr>
                                        <p:cTn id="99" dur="1" fill="hold">
                                          <p:stCondLst>
                                            <p:cond delay="0"/>
                                          </p:stCondLst>
                                        </p:cTn>
                                        <p:tgtEl>
                                          <p:spTgt spid="74"/>
                                        </p:tgtEl>
                                        <p:attrNameLst>
                                          <p:attrName>style.visibility</p:attrName>
                                        </p:attrNameLst>
                                      </p:cBhvr>
                                      <p:to>
                                        <p:strVal val="visible"/>
                                      </p:to>
                                    </p:set>
                                    <p:animEffect transition="in" filter="wipe(up)">
                                      <p:cBhvr>
                                        <p:cTn id="100" dur="500"/>
                                        <p:tgtEl>
                                          <p:spTgt spid="74"/>
                                        </p:tgtEl>
                                      </p:cBhvr>
                                    </p:animEffect>
                                  </p:childTnLst>
                                </p:cTn>
                              </p:par>
                              <p:par>
                                <p:cTn id="101" presetID="53" presetClass="entr" presetSubtype="16" fill="hold" nodeType="withEffect">
                                  <p:stCondLst>
                                    <p:cond delay="500"/>
                                  </p:stCondLst>
                                  <p:childTnLst>
                                    <p:set>
                                      <p:cBhvr>
                                        <p:cTn id="102" dur="1" fill="hold">
                                          <p:stCondLst>
                                            <p:cond delay="0"/>
                                          </p:stCondLst>
                                        </p:cTn>
                                        <p:tgtEl>
                                          <p:spTgt spid="101"/>
                                        </p:tgtEl>
                                        <p:attrNameLst>
                                          <p:attrName>style.visibility</p:attrName>
                                        </p:attrNameLst>
                                      </p:cBhvr>
                                      <p:to>
                                        <p:strVal val="visible"/>
                                      </p:to>
                                    </p:set>
                                    <p:anim calcmode="lin" valueType="num">
                                      <p:cBhvr>
                                        <p:cTn id="103" dur="500" fill="hold"/>
                                        <p:tgtEl>
                                          <p:spTgt spid="101"/>
                                        </p:tgtEl>
                                        <p:attrNameLst>
                                          <p:attrName>ppt_w</p:attrName>
                                        </p:attrNameLst>
                                      </p:cBhvr>
                                      <p:tavLst>
                                        <p:tav tm="0">
                                          <p:val>
                                            <p:fltVal val="0"/>
                                          </p:val>
                                        </p:tav>
                                        <p:tav tm="100000">
                                          <p:val>
                                            <p:strVal val="#ppt_w"/>
                                          </p:val>
                                        </p:tav>
                                      </p:tavLst>
                                    </p:anim>
                                    <p:anim calcmode="lin" valueType="num">
                                      <p:cBhvr>
                                        <p:cTn id="104" dur="500" fill="hold"/>
                                        <p:tgtEl>
                                          <p:spTgt spid="101"/>
                                        </p:tgtEl>
                                        <p:attrNameLst>
                                          <p:attrName>ppt_h</p:attrName>
                                        </p:attrNameLst>
                                      </p:cBhvr>
                                      <p:tavLst>
                                        <p:tav tm="0">
                                          <p:val>
                                            <p:fltVal val="0"/>
                                          </p:val>
                                        </p:tav>
                                        <p:tav tm="100000">
                                          <p:val>
                                            <p:strVal val="#ppt_h"/>
                                          </p:val>
                                        </p:tav>
                                      </p:tavLst>
                                    </p:anim>
                                    <p:animEffect transition="in" filter="fade">
                                      <p:cBhvr>
                                        <p:cTn id="105" dur="500"/>
                                        <p:tgtEl>
                                          <p:spTgt spid="101"/>
                                        </p:tgtEl>
                                      </p:cBhvr>
                                    </p:animEffect>
                                  </p:childTnLst>
                                </p:cTn>
                              </p:par>
                              <p:par>
                                <p:cTn id="106" presetID="53" presetClass="entr" presetSubtype="16" fill="hold" nodeType="withEffect">
                                  <p:stCondLst>
                                    <p:cond delay="500"/>
                                  </p:stCondLst>
                                  <p:childTnLst>
                                    <p:set>
                                      <p:cBhvr>
                                        <p:cTn id="107" dur="1" fill="hold">
                                          <p:stCondLst>
                                            <p:cond delay="0"/>
                                          </p:stCondLst>
                                        </p:cTn>
                                        <p:tgtEl>
                                          <p:spTgt spid="91"/>
                                        </p:tgtEl>
                                        <p:attrNameLst>
                                          <p:attrName>style.visibility</p:attrName>
                                        </p:attrNameLst>
                                      </p:cBhvr>
                                      <p:to>
                                        <p:strVal val="visible"/>
                                      </p:to>
                                    </p:set>
                                    <p:anim calcmode="lin" valueType="num">
                                      <p:cBhvr>
                                        <p:cTn id="108" dur="500" fill="hold"/>
                                        <p:tgtEl>
                                          <p:spTgt spid="91"/>
                                        </p:tgtEl>
                                        <p:attrNameLst>
                                          <p:attrName>ppt_w</p:attrName>
                                        </p:attrNameLst>
                                      </p:cBhvr>
                                      <p:tavLst>
                                        <p:tav tm="0">
                                          <p:val>
                                            <p:fltVal val="0"/>
                                          </p:val>
                                        </p:tav>
                                        <p:tav tm="100000">
                                          <p:val>
                                            <p:strVal val="#ppt_w"/>
                                          </p:val>
                                        </p:tav>
                                      </p:tavLst>
                                    </p:anim>
                                    <p:anim calcmode="lin" valueType="num">
                                      <p:cBhvr>
                                        <p:cTn id="109" dur="500" fill="hold"/>
                                        <p:tgtEl>
                                          <p:spTgt spid="91"/>
                                        </p:tgtEl>
                                        <p:attrNameLst>
                                          <p:attrName>ppt_h</p:attrName>
                                        </p:attrNameLst>
                                      </p:cBhvr>
                                      <p:tavLst>
                                        <p:tav tm="0">
                                          <p:val>
                                            <p:fltVal val="0"/>
                                          </p:val>
                                        </p:tav>
                                        <p:tav tm="100000">
                                          <p:val>
                                            <p:strVal val="#ppt_h"/>
                                          </p:val>
                                        </p:tav>
                                      </p:tavLst>
                                    </p:anim>
                                    <p:animEffect transition="in" filter="fade">
                                      <p:cBhvr>
                                        <p:cTn id="110" dur="500"/>
                                        <p:tgtEl>
                                          <p:spTgt spid="91"/>
                                        </p:tgtEl>
                                      </p:cBhvr>
                                    </p:animEffect>
                                  </p:childTnLst>
                                </p:cTn>
                              </p:par>
                              <p:par>
                                <p:cTn id="111" presetID="53" presetClass="entr" presetSubtype="16" fill="hold" nodeType="withEffect">
                                  <p:stCondLst>
                                    <p:cond delay="500"/>
                                  </p:stCondLst>
                                  <p:childTnLst>
                                    <p:set>
                                      <p:cBhvr>
                                        <p:cTn id="112" dur="1" fill="hold">
                                          <p:stCondLst>
                                            <p:cond delay="0"/>
                                          </p:stCondLst>
                                        </p:cTn>
                                        <p:tgtEl>
                                          <p:spTgt spid="107"/>
                                        </p:tgtEl>
                                        <p:attrNameLst>
                                          <p:attrName>style.visibility</p:attrName>
                                        </p:attrNameLst>
                                      </p:cBhvr>
                                      <p:to>
                                        <p:strVal val="visible"/>
                                      </p:to>
                                    </p:set>
                                    <p:anim calcmode="lin" valueType="num">
                                      <p:cBhvr>
                                        <p:cTn id="113" dur="500" fill="hold"/>
                                        <p:tgtEl>
                                          <p:spTgt spid="107"/>
                                        </p:tgtEl>
                                        <p:attrNameLst>
                                          <p:attrName>ppt_w</p:attrName>
                                        </p:attrNameLst>
                                      </p:cBhvr>
                                      <p:tavLst>
                                        <p:tav tm="0">
                                          <p:val>
                                            <p:fltVal val="0"/>
                                          </p:val>
                                        </p:tav>
                                        <p:tav tm="100000">
                                          <p:val>
                                            <p:strVal val="#ppt_w"/>
                                          </p:val>
                                        </p:tav>
                                      </p:tavLst>
                                    </p:anim>
                                    <p:anim calcmode="lin" valueType="num">
                                      <p:cBhvr>
                                        <p:cTn id="114" dur="500" fill="hold"/>
                                        <p:tgtEl>
                                          <p:spTgt spid="107"/>
                                        </p:tgtEl>
                                        <p:attrNameLst>
                                          <p:attrName>ppt_h</p:attrName>
                                        </p:attrNameLst>
                                      </p:cBhvr>
                                      <p:tavLst>
                                        <p:tav tm="0">
                                          <p:val>
                                            <p:fltVal val="0"/>
                                          </p:val>
                                        </p:tav>
                                        <p:tav tm="100000">
                                          <p:val>
                                            <p:strVal val="#ppt_h"/>
                                          </p:val>
                                        </p:tav>
                                      </p:tavLst>
                                    </p:anim>
                                    <p:animEffect transition="in" filter="fade">
                                      <p:cBhvr>
                                        <p:cTn id="115" dur="500"/>
                                        <p:tgtEl>
                                          <p:spTgt spid="107"/>
                                        </p:tgtEl>
                                      </p:cBhvr>
                                    </p:animEffect>
                                  </p:childTnLst>
                                </p:cTn>
                              </p:par>
                              <p:par>
                                <p:cTn id="116" presetID="53" presetClass="entr" presetSubtype="16" fill="hold" nodeType="withEffect">
                                  <p:stCondLst>
                                    <p:cond delay="500"/>
                                  </p:stCondLst>
                                  <p:childTnLst>
                                    <p:set>
                                      <p:cBhvr>
                                        <p:cTn id="117" dur="1" fill="hold">
                                          <p:stCondLst>
                                            <p:cond delay="0"/>
                                          </p:stCondLst>
                                        </p:cTn>
                                        <p:tgtEl>
                                          <p:spTgt spid="113"/>
                                        </p:tgtEl>
                                        <p:attrNameLst>
                                          <p:attrName>style.visibility</p:attrName>
                                        </p:attrNameLst>
                                      </p:cBhvr>
                                      <p:to>
                                        <p:strVal val="visible"/>
                                      </p:to>
                                    </p:set>
                                    <p:anim calcmode="lin" valueType="num">
                                      <p:cBhvr>
                                        <p:cTn id="118" dur="500" fill="hold"/>
                                        <p:tgtEl>
                                          <p:spTgt spid="113"/>
                                        </p:tgtEl>
                                        <p:attrNameLst>
                                          <p:attrName>ppt_w</p:attrName>
                                        </p:attrNameLst>
                                      </p:cBhvr>
                                      <p:tavLst>
                                        <p:tav tm="0">
                                          <p:val>
                                            <p:fltVal val="0"/>
                                          </p:val>
                                        </p:tav>
                                        <p:tav tm="100000">
                                          <p:val>
                                            <p:strVal val="#ppt_w"/>
                                          </p:val>
                                        </p:tav>
                                      </p:tavLst>
                                    </p:anim>
                                    <p:anim calcmode="lin" valueType="num">
                                      <p:cBhvr>
                                        <p:cTn id="119" dur="500" fill="hold"/>
                                        <p:tgtEl>
                                          <p:spTgt spid="113"/>
                                        </p:tgtEl>
                                        <p:attrNameLst>
                                          <p:attrName>ppt_h</p:attrName>
                                        </p:attrNameLst>
                                      </p:cBhvr>
                                      <p:tavLst>
                                        <p:tav tm="0">
                                          <p:val>
                                            <p:fltVal val="0"/>
                                          </p:val>
                                        </p:tav>
                                        <p:tav tm="100000">
                                          <p:val>
                                            <p:strVal val="#ppt_h"/>
                                          </p:val>
                                        </p:tav>
                                      </p:tavLst>
                                    </p:anim>
                                    <p:animEffect transition="in" filter="fade">
                                      <p:cBhvr>
                                        <p:cTn id="120" dur="500"/>
                                        <p:tgtEl>
                                          <p:spTgt spid="113"/>
                                        </p:tgtEl>
                                      </p:cBhvr>
                                    </p:animEffect>
                                  </p:childTnLst>
                                </p:cTn>
                              </p:par>
                            </p:childTnLst>
                          </p:cTn>
                        </p:par>
                        <p:par>
                          <p:cTn id="121" fill="hold">
                            <p:stCondLst>
                              <p:cond delay="5500"/>
                            </p:stCondLst>
                            <p:childTnLst>
                              <p:par>
                                <p:cTn id="122" presetID="22" presetClass="entr" presetSubtype="1" fill="hold" nodeType="afterEffect">
                                  <p:stCondLst>
                                    <p:cond delay="0"/>
                                  </p:stCondLst>
                                  <p:childTnLst>
                                    <p:set>
                                      <p:cBhvr>
                                        <p:cTn id="123" dur="1" fill="hold">
                                          <p:stCondLst>
                                            <p:cond delay="0"/>
                                          </p:stCondLst>
                                        </p:cTn>
                                        <p:tgtEl>
                                          <p:spTgt spid="96"/>
                                        </p:tgtEl>
                                        <p:attrNameLst>
                                          <p:attrName>style.visibility</p:attrName>
                                        </p:attrNameLst>
                                      </p:cBhvr>
                                      <p:to>
                                        <p:strVal val="visible"/>
                                      </p:to>
                                    </p:set>
                                    <p:animEffect transition="in" filter="wipe(up)">
                                      <p:cBhvr>
                                        <p:cTn id="124"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23" grpId="0" animBg="1"/>
      <p:bldP spid="32" grpId="0" animBg="1"/>
      <p:bldP spid="3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35298" y="389857"/>
            <a:ext cx="451368" cy="44685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8" name="TextBox 7"/>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研发中心</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73" name="组合 72"/>
          <p:cNvGrpSpPr/>
          <p:nvPr/>
        </p:nvGrpSpPr>
        <p:grpSpPr>
          <a:xfrm>
            <a:off x="7987274" y="1556792"/>
            <a:ext cx="3024336" cy="2160240"/>
            <a:chOff x="7987274" y="1751971"/>
            <a:chExt cx="3024336" cy="2160240"/>
          </a:xfrm>
        </p:grpSpPr>
        <p:sp>
          <p:nvSpPr>
            <p:cNvPr id="74" name="矩形 73"/>
            <p:cNvSpPr/>
            <p:nvPr/>
          </p:nvSpPr>
          <p:spPr>
            <a:xfrm rot="1655153">
              <a:off x="7987274" y="1751971"/>
              <a:ext cx="3024336" cy="2160240"/>
            </a:xfrm>
            <a:prstGeom prst="rect">
              <a:avLst/>
            </a:prstGeom>
            <a:solidFill>
              <a:srgbClr val="FFFFF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5" name="矩形 74"/>
            <p:cNvSpPr/>
            <p:nvPr/>
          </p:nvSpPr>
          <p:spPr>
            <a:xfrm rot="1655153">
              <a:off x="8128700" y="1906533"/>
              <a:ext cx="2781854" cy="1872208"/>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76" name="组合 75"/>
          <p:cNvGrpSpPr/>
          <p:nvPr/>
        </p:nvGrpSpPr>
        <p:grpSpPr>
          <a:xfrm>
            <a:off x="8144512" y="3636683"/>
            <a:ext cx="3566578" cy="2160240"/>
            <a:chOff x="8144512" y="3831862"/>
            <a:chExt cx="3566578" cy="2160240"/>
          </a:xfrm>
        </p:grpSpPr>
        <p:sp>
          <p:nvSpPr>
            <p:cNvPr id="77" name="矩形 76"/>
            <p:cNvSpPr/>
            <p:nvPr/>
          </p:nvSpPr>
          <p:spPr>
            <a:xfrm rot="20132716">
              <a:off x="8144512" y="3831862"/>
              <a:ext cx="3024336" cy="2160240"/>
            </a:xfrm>
            <a:prstGeom prst="rect">
              <a:avLst/>
            </a:prstGeom>
            <a:solidFill>
              <a:srgbClr val="FFFFF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8" name="矩形 77"/>
            <p:cNvSpPr/>
            <p:nvPr/>
          </p:nvSpPr>
          <p:spPr>
            <a:xfrm rot="20132716">
              <a:off x="8286484" y="3966450"/>
              <a:ext cx="2781854" cy="1872208"/>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79" name="图片 7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9280632">
              <a:off x="10855511" y="4748955"/>
              <a:ext cx="855579" cy="886135"/>
            </a:xfrm>
            <a:prstGeom prst="rect">
              <a:avLst/>
            </a:prstGeom>
            <a:effectLst/>
          </p:spPr>
        </p:pic>
      </p:grpSp>
      <p:grpSp>
        <p:nvGrpSpPr>
          <p:cNvPr id="80" name="组合 79"/>
          <p:cNvGrpSpPr/>
          <p:nvPr/>
        </p:nvGrpSpPr>
        <p:grpSpPr>
          <a:xfrm>
            <a:off x="1129034" y="1806827"/>
            <a:ext cx="4535343" cy="576064"/>
            <a:chOff x="5449514" y="1700808"/>
            <a:chExt cx="4535343" cy="576064"/>
          </a:xfrm>
          <a:effectLst>
            <a:outerShdw blurRad="254000" dist="63500" dir="2700000" algn="tl" rotWithShape="0">
              <a:prstClr val="black">
                <a:alpha val="40000"/>
              </a:prstClr>
            </a:outerShdw>
          </a:effectLst>
        </p:grpSpPr>
        <p:sp>
          <p:nvSpPr>
            <p:cNvPr id="81" name="圆角矩形 80"/>
            <p:cNvSpPr/>
            <p:nvPr/>
          </p:nvSpPr>
          <p:spPr>
            <a:xfrm>
              <a:off x="5449514" y="1700808"/>
              <a:ext cx="4535343" cy="57606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5667920" y="1700808"/>
              <a:ext cx="4100913" cy="57606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3" name="文本框 9"/>
          <p:cNvSpPr txBox="1"/>
          <p:nvPr/>
        </p:nvSpPr>
        <p:spPr>
          <a:xfrm>
            <a:off x="1486694" y="1875568"/>
            <a:ext cx="3815262" cy="438582"/>
          </a:xfrm>
          <a:prstGeom prst="rect">
            <a:avLst/>
          </a:prstGeom>
          <a:noFill/>
        </p:spPr>
        <p:txBody>
          <a:bodyPr wrap="square" lIns="68580" tIns="34290" rIns="68580" bIns="34290" rtlCol="0">
            <a:spAutoFit/>
          </a:bodyPr>
          <a:lstStyle/>
          <a:p>
            <a:pPr marL="0" lvl="1" algn="ctr"/>
            <a:r>
              <a:rPr lang="zh-CN" altLang="en-US" sz="24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在此</a:t>
            </a:r>
            <a:r>
              <a:rPr lang="zh-CN" altLang="en-US" sz="24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添加标题信息</a:t>
            </a:r>
            <a:endParaRPr lang="zh-CN" altLang="en-US" sz="24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84" name="矩形 83"/>
          <p:cNvSpPr/>
          <p:nvPr/>
        </p:nvSpPr>
        <p:spPr>
          <a:xfrm>
            <a:off x="1057028" y="2538770"/>
            <a:ext cx="6480720" cy="1754326"/>
          </a:xfrm>
          <a:prstGeom prst="rect">
            <a:avLst/>
          </a:prstGeom>
        </p:spPr>
        <p:txBody>
          <a:bodyPr wrap="square">
            <a:spAutoFit/>
          </a:bodyPr>
          <a:lstStyle/>
          <a:p>
            <a:pPr marL="0" marR="0" lvl="0" indent="0" algn="l" defTabSz="914400" eaLnBrk="1" fontAlgn="auto" latinLnBrk="1" hangingPunct="1">
              <a:lnSpc>
                <a:spcPct val="150000"/>
              </a:lnSpc>
              <a:spcBef>
                <a:spcPts val="0"/>
              </a:spcBef>
              <a:spcAft>
                <a:spcPts val="0"/>
              </a:spcAft>
              <a:buClrTx/>
              <a:buSzTx/>
              <a:buFontTx/>
              <a:buNone/>
              <a:tabLst/>
              <a:defRPr/>
            </a:pPr>
            <a:r>
              <a:rPr lang="zh-CN" altLang="en-US" sz="1200" kern="0" dirty="0" smtClean="0">
                <a:solidFill>
                  <a:schemeClr val="tx1">
                    <a:lumMod val="50000"/>
                    <a:lumOff val="50000"/>
                  </a:schemeClr>
                </a:solidFill>
                <a:latin typeface="微软雅黑" pitchFamily="34" charset="-122"/>
                <a:ea typeface="微软雅黑" pitchFamily="34" charset="-122"/>
              </a:rPr>
              <a:t>我们是</a:t>
            </a:r>
            <a:r>
              <a:rPr kumimoji="0" lang="zh-CN" altLang="en-US"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一群</a:t>
            </a:r>
            <a:r>
              <a:rPr kumimoji="0" lang="zh-CN" altLang="en-US"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具有创新意识、拥有共同目标、有着不同专业知识背景的朝气蓬勃的年轻人组成的一个不可分割的整体。这群人就如同人的五官一样，共同协作维持一个人的生存，缺一不可。如果没有了其中一个，这个人将不能健康的活着。</a:t>
            </a:r>
          </a:p>
          <a:p>
            <a:pPr marL="0" marR="0" lvl="0" indent="0" algn="l" defTabSz="914400" eaLnBrk="1" fontAlgn="auto" latinLnBrk="1"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     </a:t>
            </a:r>
            <a:endParaRPr kumimoji="0" lang="en-US" altLang="zh-CN"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l" defTabSz="914400" eaLnBrk="1" fontAlgn="auto" latinLnBrk="1"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团队精神尊重每个成员的兴趣和成就，要求团队的每一个成员，都以提高自身素质和实现团队目标为己任。队精神的核心是合作协同，目的是最大发挥团队的潜在能量。</a:t>
            </a:r>
            <a:endParaRPr kumimoji="0" lang="zh-CN" altLang="en-US"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grpSp>
        <p:nvGrpSpPr>
          <p:cNvPr id="85" name="组合 84"/>
          <p:cNvGrpSpPr/>
          <p:nvPr/>
        </p:nvGrpSpPr>
        <p:grpSpPr>
          <a:xfrm>
            <a:off x="1129033" y="4543131"/>
            <a:ext cx="4535343" cy="576064"/>
            <a:chOff x="5449514" y="1700808"/>
            <a:chExt cx="4535343" cy="576064"/>
          </a:xfrm>
          <a:effectLst>
            <a:outerShdw blurRad="254000" dist="63500" dir="2700000" algn="tl" rotWithShape="0">
              <a:prstClr val="black">
                <a:alpha val="40000"/>
              </a:prstClr>
            </a:outerShdw>
          </a:effectLst>
        </p:grpSpPr>
        <p:sp>
          <p:nvSpPr>
            <p:cNvPr id="86" name="圆角矩形 85"/>
            <p:cNvSpPr/>
            <p:nvPr/>
          </p:nvSpPr>
          <p:spPr>
            <a:xfrm>
              <a:off x="5449514" y="1700808"/>
              <a:ext cx="4535343" cy="57606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5667920" y="1700808"/>
              <a:ext cx="4100913" cy="57606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8" name="文本框 9"/>
          <p:cNvSpPr txBox="1"/>
          <p:nvPr/>
        </p:nvSpPr>
        <p:spPr>
          <a:xfrm>
            <a:off x="1342678" y="4611872"/>
            <a:ext cx="4103295" cy="438582"/>
          </a:xfrm>
          <a:prstGeom prst="rect">
            <a:avLst/>
          </a:prstGeom>
          <a:noFill/>
        </p:spPr>
        <p:txBody>
          <a:bodyPr wrap="square" lIns="68580" tIns="34290" rIns="68580" bIns="34290" rtlCol="0">
            <a:spAutoFit/>
          </a:bodyPr>
          <a:lstStyle/>
          <a:p>
            <a:pPr marL="0" lvl="1" algn="ctr"/>
            <a:r>
              <a:rPr lang="zh-CN" altLang="en-US" sz="24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在此</a:t>
            </a:r>
            <a:r>
              <a:rPr lang="zh-CN" altLang="en-US" sz="24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a:t>
            </a:r>
            <a:r>
              <a:rPr lang="zh-CN" altLang="en-US" sz="24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标题信息</a:t>
            </a:r>
          </a:p>
        </p:txBody>
      </p:sp>
      <p:sp>
        <p:nvSpPr>
          <p:cNvPr id="89" name="矩形 88"/>
          <p:cNvSpPr/>
          <p:nvPr/>
        </p:nvSpPr>
        <p:spPr>
          <a:xfrm>
            <a:off x="1057027" y="5275074"/>
            <a:ext cx="6480720" cy="923330"/>
          </a:xfrm>
          <a:prstGeom prst="rect">
            <a:avLst/>
          </a:prstGeom>
        </p:spPr>
        <p:txBody>
          <a:bodyPr wrap="square">
            <a:spAutoFit/>
          </a:bodyPr>
          <a:lstStyle/>
          <a:p>
            <a:pPr marL="0" marR="0" lvl="0" indent="0" algn="l" defTabSz="914400" eaLnBrk="1" fontAlgn="auto" latinLnBrk="1" hangingPunct="1">
              <a:lnSpc>
                <a:spcPct val="150000"/>
              </a:lnSpc>
              <a:spcBef>
                <a:spcPts val="0"/>
              </a:spcBef>
              <a:spcAft>
                <a:spcPts val="0"/>
              </a:spcAft>
              <a:buClrTx/>
              <a:buSzTx/>
              <a:buFontTx/>
              <a:buNone/>
              <a:tabLst/>
              <a:defRPr/>
            </a:pPr>
            <a:r>
              <a:rPr lang="zh-CN" altLang="en-US" sz="1200" kern="0" noProof="0" dirty="0">
                <a:solidFill>
                  <a:schemeClr val="tx1">
                    <a:lumMod val="50000"/>
                    <a:lumOff val="50000"/>
                  </a:schemeClr>
                </a:solidFill>
                <a:latin typeface="微软雅黑" pitchFamily="34" charset="-122"/>
                <a:ea typeface="微软雅黑" pitchFamily="34" charset="-122"/>
              </a:rPr>
              <a:t>我们</a:t>
            </a:r>
            <a:r>
              <a:rPr kumimoji="0" lang="zh-CN" altLang="en-US"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拥有</a:t>
            </a:r>
            <a:r>
              <a:rPr kumimoji="0" lang="zh-CN" altLang="en-US"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共同目标、有着不同专业知识背景的朝气蓬勃的年轻人组成的一个不可分割的整体。这群人就如同人的五官一样，共同协作维持一个人的生存，缺一不可。如果没有了其中一个，这个人将不能健康的活着</a:t>
            </a:r>
            <a:r>
              <a:rPr kumimoji="0" lang="zh-CN" altLang="en-US"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a:t>
            </a:r>
            <a:endParaRPr kumimoji="0" lang="zh-CN" altLang="en-US"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97232291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76"/>
                                        </p:tgtEl>
                                        <p:attrNameLst>
                                          <p:attrName>style.visibility</p:attrName>
                                        </p:attrNameLst>
                                      </p:cBhvr>
                                      <p:to>
                                        <p:strVal val="visible"/>
                                      </p:to>
                                    </p:set>
                                    <p:animEffect transition="in" filter="fade">
                                      <p:cBhvr>
                                        <p:cTn id="22" dur="750"/>
                                        <p:tgtEl>
                                          <p:spTgt spid="76"/>
                                        </p:tgtEl>
                                      </p:cBhvr>
                                    </p:animEffect>
                                    <p:anim calcmode="lin" valueType="num">
                                      <p:cBhvr>
                                        <p:cTn id="23" dur="750" fill="hold"/>
                                        <p:tgtEl>
                                          <p:spTgt spid="76"/>
                                        </p:tgtEl>
                                        <p:attrNameLst>
                                          <p:attrName>ppt_x</p:attrName>
                                        </p:attrNameLst>
                                      </p:cBhvr>
                                      <p:tavLst>
                                        <p:tav tm="0">
                                          <p:val>
                                            <p:strVal val="#ppt_x"/>
                                          </p:val>
                                        </p:tav>
                                        <p:tav tm="100000">
                                          <p:val>
                                            <p:strVal val="#ppt_x"/>
                                          </p:val>
                                        </p:tav>
                                      </p:tavLst>
                                    </p:anim>
                                    <p:anim calcmode="lin" valueType="num">
                                      <p:cBhvr>
                                        <p:cTn id="24" dur="750" fill="hold"/>
                                        <p:tgtEl>
                                          <p:spTgt spid="76"/>
                                        </p:tgtEl>
                                        <p:attrNameLst>
                                          <p:attrName>ppt_y</p:attrName>
                                        </p:attrNameLst>
                                      </p:cBhvr>
                                      <p:tavLst>
                                        <p:tav tm="0">
                                          <p:val>
                                            <p:strVal val="#ppt_y+.1"/>
                                          </p:val>
                                        </p:tav>
                                        <p:tav tm="100000">
                                          <p:val>
                                            <p:strVal val="#ppt_y"/>
                                          </p:val>
                                        </p:tav>
                                      </p:tavLst>
                                    </p:anim>
                                  </p:childTnLst>
                                </p:cTn>
                              </p:par>
                            </p:childTnLst>
                          </p:cTn>
                        </p:par>
                        <p:par>
                          <p:cTn id="25" fill="hold">
                            <p:stCondLst>
                              <p:cond delay="1750"/>
                            </p:stCondLst>
                            <p:childTnLst>
                              <p:par>
                                <p:cTn id="26" presetID="42" presetClass="entr" presetSubtype="0" fill="hold" nodeType="afterEffect">
                                  <p:stCondLst>
                                    <p:cond delay="0"/>
                                  </p:stCondLst>
                                  <p:childTnLst>
                                    <p:set>
                                      <p:cBhvr>
                                        <p:cTn id="27" dur="1" fill="hold">
                                          <p:stCondLst>
                                            <p:cond delay="0"/>
                                          </p:stCondLst>
                                        </p:cTn>
                                        <p:tgtEl>
                                          <p:spTgt spid="73"/>
                                        </p:tgtEl>
                                        <p:attrNameLst>
                                          <p:attrName>style.visibility</p:attrName>
                                        </p:attrNameLst>
                                      </p:cBhvr>
                                      <p:to>
                                        <p:strVal val="visible"/>
                                      </p:to>
                                    </p:set>
                                    <p:animEffect transition="in" filter="fade">
                                      <p:cBhvr>
                                        <p:cTn id="28" dur="750"/>
                                        <p:tgtEl>
                                          <p:spTgt spid="73"/>
                                        </p:tgtEl>
                                      </p:cBhvr>
                                    </p:animEffect>
                                    <p:anim calcmode="lin" valueType="num">
                                      <p:cBhvr>
                                        <p:cTn id="29" dur="750" fill="hold"/>
                                        <p:tgtEl>
                                          <p:spTgt spid="73"/>
                                        </p:tgtEl>
                                        <p:attrNameLst>
                                          <p:attrName>ppt_x</p:attrName>
                                        </p:attrNameLst>
                                      </p:cBhvr>
                                      <p:tavLst>
                                        <p:tav tm="0">
                                          <p:val>
                                            <p:strVal val="#ppt_x"/>
                                          </p:val>
                                        </p:tav>
                                        <p:tav tm="100000">
                                          <p:val>
                                            <p:strVal val="#ppt_x"/>
                                          </p:val>
                                        </p:tav>
                                      </p:tavLst>
                                    </p:anim>
                                    <p:anim calcmode="lin" valueType="num">
                                      <p:cBhvr>
                                        <p:cTn id="30" dur="750" fill="hold"/>
                                        <p:tgtEl>
                                          <p:spTgt spid="73"/>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250"/>
                                  </p:stCondLst>
                                  <p:childTnLst>
                                    <p:set>
                                      <p:cBhvr>
                                        <p:cTn id="32" dur="1" fill="hold">
                                          <p:stCondLst>
                                            <p:cond delay="0"/>
                                          </p:stCondLst>
                                        </p:cTn>
                                        <p:tgtEl>
                                          <p:spTgt spid="80"/>
                                        </p:tgtEl>
                                        <p:attrNameLst>
                                          <p:attrName>style.visibility</p:attrName>
                                        </p:attrNameLst>
                                      </p:cBhvr>
                                      <p:to>
                                        <p:strVal val="visible"/>
                                      </p:to>
                                    </p:set>
                                    <p:animEffect transition="in" filter="fade">
                                      <p:cBhvr>
                                        <p:cTn id="33" dur="1000"/>
                                        <p:tgtEl>
                                          <p:spTgt spid="80"/>
                                        </p:tgtEl>
                                      </p:cBhvr>
                                    </p:animEffect>
                                    <p:anim calcmode="lin" valueType="num">
                                      <p:cBhvr>
                                        <p:cTn id="34" dur="1000" fill="hold"/>
                                        <p:tgtEl>
                                          <p:spTgt spid="80"/>
                                        </p:tgtEl>
                                        <p:attrNameLst>
                                          <p:attrName>ppt_x</p:attrName>
                                        </p:attrNameLst>
                                      </p:cBhvr>
                                      <p:tavLst>
                                        <p:tav tm="0">
                                          <p:val>
                                            <p:strVal val="#ppt_x"/>
                                          </p:val>
                                        </p:tav>
                                        <p:tav tm="100000">
                                          <p:val>
                                            <p:strVal val="#ppt_x"/>
                                          </p:val>
                                        </p:tav>
                                      </p:tavLst>
                                    </p:anim>
                                    <p:anim calcmode="lin" valueType="num">
                                      <p:cBhvr>
                                        <p:cTn id="35" dur="1000" fill="hold"/>
                                        <p:tgtEl>
                                          <p:spTgt spid="80"/>
                                        </p:tgtEl>
                                        <p:attrNameLst>
                                          <p:attrName>ppt_y</p:attrName>
                                        </p:attrNameLst>
                                      </p:cBhvr>
                                      <p:tavLst>
                                        <p:tav tm="0">
                                          <p:val>
                                            <p:strVal val="#ppt_y+.1"/>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83"/>
                                        </p:tgtEl>
                                        <p:attrNameLst>
                                          <p:attrName>style.visibility</p:attrName>
                                        </p:attrNameLst>
                                      </p:cBhvr>
                                      <p:to>
                                        <p:strVal val="visible"/>
                                      </p:to>
                                    </p:set>
                                    <p:anim calcmode="lin" valueType="num">
                                      <p:cBhvr additive="base">
                                        <p:cTn id="38" dur="500" fill="hold"/>
                                        <p:tgtEl>
                                          <p:spTgt spid="83"/>
                                        </p:tgtEl>
                                        <p:attrNameLst>
                                          <p:attrName>ppt_x</p:attrName>
                                        </p:attrNameLst>
                                      </p:cBhvr>
                                      <p:tavLst>
                                        <p:tav tm="0">
                                          <p:val>
                                            <p:strVal val="0-#ppt_w/2"/>
                                          </p:val>
                                        </p:tav>
                                        <p:tav tm="100000">
                                          <p:val>
                                            <p:strVal val="#ppt_x"/>
                                          </p:val>
                                        </p:tav>
                                      </p:tavLst>
                                    </p:anim>
                                    <p:anim calcmode="lin" valueType="num">
                                      <p:cBhvr additive="base">
                                        <p:cTn id="39" dur="500" fill="hold"/>
                                        <p:tgtEl>
                                          <p:spTgt spid="83"/>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2" presetClass="entr" presetSubtype="1" fill="hold" grpId="0" nodeType="afterEffect">
                                  <p:stCondLst>
                                    <p:cond delay="0"/>
                                  </p:stCondLst>
                                  <p:childTnLst>
                                    <p:set>
                                      <p:cBhvr>
                                        <p:cTn id="42" dur="1" fill="hold">
                                          <p:stCondLst>
                                            <p:cond delay="0"/>
                                          </p:stCondLst>
                                        </p:cTn>
                                        <p:tgtEl>
                                          <p:spTgt spid="84"/>
                                        </p:tgtEl>
                                        <p:attrNameLst>
                                          <p:attrName>style.visibility</p:attrName>
                                        </p:attrNameLst>
                                      </p:cBhvr>
                                      <p:to>
                                        <p:strVal val="visible"/>
                                      </p:to>
                                    </p:set>
                                    <p:animEffect transition="in" filter="wipe(up)">
                                      <p:cBhvr>
                                        <p:cTn id="43" dur="1000"/>
                                        <p:tgtEl>
                                          <p:spTgt spid="84"/>
                                        </p:tgtEl>
                                      </p:cBhvr>
                                    </p:animEffect>
                                  </p:childTnLst>
                                </p:cTn>
                              </p:par>
                              <p:par>
                                <p:cTn id="44" presetID="42" presetClass="entr" presetSubtype="0" fill="hold" nodeType="withEffect">
                                  <p:stCondLst>
                                    <p:cond delay="250"/>
                                  </p:stCondLst>
                                  <p:childTnLst>
                                    <p:set>
                                      <p:cBhvr>
                                        <p:cTn id="45" dur="1" fill="hold">
                                          <p:stCondLst>
                                            <p:cond delay="0"/>
                                          </p:stCondLst>
                                        </p:cTn>
                                        <p:tgtEl>
                                          <p:spTgt spid="85"/>
                                        </p:tgtEl>
                                        <p:attrNameLst>
                                          <p:attrName>style.visibility</p:attrName>
                                        </p:attrNameLst>
                                      </p:cBhvr>
                                      <p:to>
                                        <p:strVal val="visible"/>
                                      </p:to>
                                    </p:set>
                                    <p:animEffect transition="in" filter="fade">
                                      <p:cBhvr>
                                        <p:cTn id="46" dur="1000"/>
                                        <p:tgtEl>
                                          <p:spTgt spid="85"/>
                                        </p:tgtEl>
                                      </p:cBhvr>
                                    </p:animEffect>
                                    <p:anim calcmode="lin" valueType="num">
                                      <p:cBhvr>
                                        <p:cTn id="47" dur="1000" fill="hold"/>
                                        <p:tgtEl>
                                          <p:spTgt spid="85"/>
                                        </p:tgtEl>
                                        <p:attrNameLst>
                                          <p:attrName>ppt_x</p:attrName>
                                        </p:attrNameLst>
                                      </p:cBhvr>
                                      <p:tavLst>
                                        <p:tav tm="0">
                                          <p:val>
                                            <p:strVal val="#ppt_x"/>
                                          </p:val>
                                        </p:tav>
                                        <p:tav tm="100000">
                                          <p:val>
                                            <p:strVal val="#ppt_x"/>
                                          </p:val>
                                        </p:tav>
                                      </p:tavLst>
                                    </p:anim>
                                    <p:anim calcmode="lin" valueType="num">
                                      <p:cBhvr>
                                        <p:cTn id="48" dur="1000" fill="hold"/>
                                        <p:tgtEl>
                                          <p:spTgt spid="85"/>
                                        </p:tgtEl>
                                        <p:attrNameLst>
                                          <p:attrName>ppt_y</p:attrName>
                                        </p:attrNameLst>
                                      </p:cBhvr>
                                      <p:tavLst>
                                        <p:tav tm="0">
                                          <p:val>
                                            <p:strVal val="#ppt_y+.1"/>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88"/>
                                        </p:tgtEl>
                                        <p:attrNameLst>
                                          <p:attrName>style.visibility</p:attrName>
                                        </p:attrNameLst>
                                      </p:cBhvr>
                                      <p:to>
                                        <p:strVal val="visible"/>
                                      </p:to>
                                    </p:set>
                                    <p:anim calcmode="lin" valueType="num">
                                      <p:cBhvr additive="base">
                                        <p:cTn id="51" dur="500" fill="hold"/>
                                        <p:tgtEl>
                                          <p:spTgt spid="88"/>
                                        </p:tgtEl>
                                        <p:attrNameLst>
                                          <p:attrName>ppt_x</p:attrName>
                                        </p:attrNameLst>
                                      </p:cBhvr>
                                      <p:tavLst>
                                        <p:tav tm="0">
                                          <p:val>
                                            <p:strVal val="0-#ppt_w/2"/>
                                          </p:val>
                                        </p:tav>
                                        <p:tav tm="100000">
                                          <p:val>
                                            <p:strVal val="#ppt_x"/>
                                          </p:val>
                                        </p:tav>
                                      </p:tavLst>
                                    </p:anim>
                                    <p:anim calcmode="lin" valueType="num">
                                      <p:cBhvr additive="base">
                                        <p:cTn id="52" dur="500" fill="hold"/>
                                        <p:tgtEl>
                                          <p:spTgt spid="88"/>
                                        </p:tgtEl>
                                        <p:attrNameLst>
                                          <p:attrName>ppt_y</p:attrName>
                                        </p:attrNameLst>
                                      </p:cBhvr>
                                      <p:tavLst>
                                        <p:tav tm="0">
                                          <p:val>
                                            <p:strVal val="#ppt_y"/>
                                          </p:val>
                                        </p:tav>
                                        <p:tav tm="100000">
                                          <p:val>
                                            <p:strVal val="#ppt_y"/>
                                          </p:val>
                                        </p:tav>
                                      </p:tavLst>
                                    </p:anim>
                                  </p:childTnLst>
                                </p:cTn>
                              </p:par>
                            </p:childTnLst>
                          </p:cTn>
                        </p:par>
                        <p:par>
                          <p:cTn id="53" fill="hold">
                            <p:stCondLst>
                              <p:cond delay="4250"/>
                            </p:stCondLst>
                            <p:childTnLst>
                              <p:par>
                                <p:cTn id="54" presetID="22" presetClass="entr" presetSubtype="1" fill="hold" grpId="0" nodeType="afterEffect">
                                  <p:stCondLst>
                                    <p:cond delay="0"/>
                                  </p:stCondLst>
                                  <p:childTnLst>
                                    <p:set>
                                      <p:cBhvr>
                                        <p:cTn id="55" dur="1" fill="hold">
                                          <p:stCondLst>
                                            <p:cond delay="0"/>
                                          </p:stCondLst>
                                        </p:cTn>
                                        <p:tgtEl>
                                          <p:spTgt spid="89"/>
                                        </p:tgtEl>
                                        <p:attrNameLst>
                                          <p:attrName>style.visibility</p:attrName>
                                        </p:attrNameLst>
                                      </p:cBhvr>
                                      <p:to>
                                        <p:strVal val="visible"/>
                                      </p:to>
                                    </p:set>
                                    <p:animEffect transition="in" filter="wipe(up)">
                                      <p:cBhvr>
                                        <p:cTn id="56" dur="10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83" grpId="0"/>
      <p:bldP spid="84" grpId="0"/>
      <p:bldP spid="88" grpId="0"/>
      <p:bldP spid="89"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5" name="Freeform 5"/>
          <p:cNvSpPr>
            <a:spLocks/>
          </p:cNvSpPr>
          <p:nvPr/>
        </p:nvSpPr>
        <p:spPr bwMode="auto">
          <a:xfrm rot="5400000">
            <a:off x="4407603" y="1811682"/>
            <a:ext cx="3420062" cy="30311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pic>
        <p:nvPicPr>
          <p:cNvPr id="18"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97387" y="1484787"/>
            <a:ext cx="3672408" cy="3672406"/>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9" name="Freeform 5"/>
          <p:cNvSpPr>
            <a:spLocks/>
          </p:cNvSpPr>
          <p:nvPr/>
        </p:nvSpPr>
        <p:spPr bwMode="auto">
          <a:xfrm rot="5400000">
            <a:off x="4279797" y="2035996"/>
            <a:ext cx="1095233" cy="9706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20" name="TextBox 7"/>
          <p:cNvSpPr>
            <a:spLocks noChangeArrowheads="1"/>
          </p:cNvSpPr>
          <p:nvPr/>
        </p:nvSpPr>
        <p:spPr bwMode="auto">
          <a:xfrm>
            <a:off x="4179646" y="2302088"/>
            <a:ext cx="126059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200" b="1" dirty="0" smtClean="0">
                <a:solidFill>
                  <a:schemeClr val="bg1"/>
                </a:solidFill>
                <a:latin typeface="Impact MT Std" pitchFamily="34" charset="0"/>
                <a:ea typeface="微软雅黑" pitchFamily="34" charset="-122"/>
                <a:sym typeface="微软雅黑" pitchFamily="34" charset="-122"/>
              </a:rPr>
              <a:t>04</a:t>
            </a:r>
            <a:endParaRPr lang="zh-CN" altLang="en-US" sz="3200" b="1" dirty="0">
              <a:solidFill>
                <a:schemeClr val="bg1"/>
              </a:solidFill>
              <a:latin typeface="Impact MT Std" pitchFamily="34" charset="0"/>
              <a:ea typeface="微软雅黑" pitchFamily="34" charset="-122"/>
              <a:sym typeface="微软雅黑" pitchFamily="34" charset="-122"/>
            </a:endParaRPr>
          </a:p>
        </p:txBody>
      </p:sp>
      <p:sp>
        <p:nvSpPr>
          <p:cNvPr id="21" name="文本框 163"/>
          <p:cNvSpPr txBox="1"/>
          <p:nvPr/>
        </p:nvSpPr>
        <p:spPr>
          <a:xfrm>
            <a:off x="4792881" y="2660561"/>
            <a:ext cx="2704532" cy="923330"/>
          </a:xfrm>
          <a:prstGeom prst="rect">
            <a:avLst/>
          </a:prstGeom>
          <a:noFill/>
        </p:spPr>
        <p:txBody>
          <a:bodyPr wrap="square" rtlCol="0">
            <a:spAutoFit/>
          </a:bodyPr>
          <a:lstStyle/>
          <a:p>
            <a:pPr algn="ct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第</a:t>
            </a: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四</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部分  </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en-US" altLang="zh-CN" sz="20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 </a:t>
            </a:r>
            <a:r>
              <a:rPr lang="zh-CN" altLang="en-US" sz="36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公司产品</a:t>
            </a:r>
            <a:endParaRPr lang="zh-CN" altLang="en-US" sz="36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 name="矩形 1"/>
          <p:cNvSpPr/>
          <p:nvPr/>
        </p:nvSpPr>
        <p:spPr>
          <a:xfrm>
            <a:off x="5665538" y="4002670"/>
            <a:ext cx="833573" cy="4811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5"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980597" y="5661248"/>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6"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977907" y="4005065"/>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7" name="Picture 3" descr="C:\Users\Administrator\Desktop\微立体创业计划\00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9958635" y="5633865"/>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1"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11125" y="5661247"/>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2"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86185" y="4005064"/>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3" name="Picture 3" descr="C:\Users\Administrator\Desktop\微立体创业计划\00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666913" y="5633864"/>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394755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2" presetClass="entr" presetSubtype="0" fill="hold" grpId="0" nodeType="withEffect">
                                  <p:stCondLst>
                                    <p:cond delay="0"/>
                                  </p:stCondLst>
                                  <p:iterate type="lt">
                                    <p:tmPct val="10000"/>
                                  </p:iterate>
                                  <p:childTnLst>
                                    <p:set>
                                      <p:cBhvr>
                                        <p:cTn id="16" dur="1" fill="hold">
                                          <p:stCondLst>
                                            <p:cond delay="0"/>
                                          </p:stCondLst>
                                        </p:cTn>
                                        <p:tgtEl>
                                          <p:spTgt spid="20"/>
                                        </p:tgtEl>
                                        <p:attrNameLst>
                                          <p:attrName>style.visibility</p:attrName>
                                        </p:attrNameLst>
                                      </p:cBhvr>
                                      <p:to>
                                        <p:strVal val="visible"/>
                                      </p:to>
                                    </p:set>
                                    <p:animScale>
                                      <p:cBhvr>
                                        <p:cTn id="1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0"/>
                                        </p:tgtEl>
                                        <p:attrNameLst>
                                          <p:attrName>ppt_x</p:attrName>
                                          <p:attrName>ppt_y</p:attrName>
                                        </p:attrNameLst>
                                      </p:cBhvr>
                                    </p:animMotion>
                                    <p:animEffect transition="in" filter="fade">
                                      <p:cBhvr>
                                        <p:cTn id="19" dur="1000"/>
                                        <p:tgtEl>
                                          <p:spTgt spid="20"/>
                                        </p:tgtEl>
                                      </p:cBhvr>
                                    </p:animEffect>
                                  </p:childTnLst>
                                </p:cTn>
                              </p:par>
                            </p:childTnLst>
                          </p:cTn>
                        </p:par>
                        <p:par>
                          <p:cTn id="20" fill="hold">
                            <p:stCondLst>
                              <p:cond delay="1250"/>
                            </p:stCondLst>
                            <p:childTnLst>
                              <p:par>
                                <p:cTn id="21" presetID="1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p:tgtEl>
                                          <p:spTgt spid="21"/>
                                        </p:tgtEl>
                                        <p:attrNameLst>
                                          <p:attrName>ppt_y</p:attrName>
                                        </p:attrNameLst>
                                      </p:cBhvr>
                                      <p:tavLst>
                                        <p:tav tm="0">
                                          <p:val>
                                            <p:strVal val="#ppt_y+#ppt_h*1.125000"/>
                                          </p:val>
                                        </p:tav>
                                        <p:tav tm="100000">
                                          <p:val>
                                            <p:strVal val="#ppt_y"/>
                                          </p:val>
                                        </p:tav>
                                      </p:tavLst>
                                    </p:anim>
                                    <p:animEffect transition="in" filter="wipe(up)">
                                      <p:cBhvr>
                                        <p:cTn id="24" dur="500"/>
                                        <p:tgtEl>
                                          <p:spTgt spid="21"/>
                                        </p:tgtEl>
                                      </p:cBhvr>
                                    </p:animEffect>
                                  </p:childTnLst>
                                </p:cTn>
                              </p:par>
                            </p:childTnLst>
                          </p:cTn>
                        </p:par>
                        <p:par>
                          <p:cTn id="25" fill="hold">
                            <p:stCondLst>
                              <p:cond delay="1750"/>
                            </p:stCondLst>
                            <p:childTnLst>
                              <p:par>
                                <p:cTn id="26" presetID="42" presetClass="entr" presetSubtype="0"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par>
                          <p:cTn id="31" fill="hold">
                            <p:stCondLst>
                              <p:cond delay="2750"/>
                            </p:stCondLst>
                            <p:childTnLst>
                              <p:par>
                                <p:cTn id="32" presetID="21" presetClass="entr" presetSubtype="1"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wheel(1)">
                                      <p:cBhvr>
                                        <p:cTn id="34" dur="2000"/>
                                        <p:tgtEl>
                                          <p:spTgt spid="45"/>
                                        </p:tgtEl>
                                      </p:cBhvr>
                                    </p:animEffect>
                                  </p:childTnLst>
                                </p:cTn>
                              </p:par>
                              <p:par>
                                <p:cTn id="35" presetID="42" presetClass="entr" presetSubtype="0" fill="hold" nodeType="withEffect">
                                  <p:stCondLst>
                                    <p:cond delay="75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500"/>
                                        <p:tgtEl>
                                          <p:spTgt spid="85"/>
                                        </p:tgtEl>
                                      </p:cBhvr>
                                    </p:animEffect>
                                    <p:anim calcmode="lin" valueType="num">
                                      <p:cBhvr>
                                        <p:cTn id="38" dur="500" fill="hold"/>
                                        <p:tgtEl>
                                          <p:spTgt spid="85"/>
                                        </p:tgtEl>
                                        <p:attrNameLst>
                                          <p:attrName>ppt_x</p:attrName>
                                        </p:attrNameLst>
                                      </p:cBhvr>
                                      <p:tavLst>
                                        <p:tav tm="0">
                                          <p:val>
                                            <p:strVal val="#ppt_x"/>
                                          </p:val>
                                        </p:tav>
                                        <p:tav tm="100000">
                                          <p:val>
                                            <p:strVal val="#ppt_x"/>
                                          </p:val>
                                        </p:tav>
                                      </p:tavLst>
                                    </p:anim>
                                    <p:anim calcmode="lin" valueType="num">
                                      <p:cBhvr>
                                        <p:cTn id="39" dur="500" fill="hold"/>
                                        <p:tgtEl>
                                          <p:spTgt spid="8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750"/>
                                  </p:stCondLst>
                                  <p:childTnLst>
                                    <p:set>
                                      <p:cBhvr>
                                        <p:cTn id="41" dur="1" fill="hold">
                                          <p:stCondLst>
                                            <p:cond delay="0"/>
                                          </p:stCondLst>
                                        </p:cTn>
                                        <p:tgtEl>
                                          <p:spTgt spid="86"/>
                                        </p:tgtEl>
                                        <p:attrNameLst>
                                          <p:attrName>style.visibility</p:attrName>
                                        </p:attrNameLst>
                                      </p:cBhvr>
                                      <p:to>
                                        <p:strVal val="visible"/>
                                      </p:to>
                                    </p:set>
                                    <p:animEffect transition="in" filter="fade">
                                      <p:cBhvr>
                                        <p:cTn id="42" dur="500"/>
                                        <p:tgtEl>
                                          <p:spTgt spid="86"/>
                                        </p:tgtEl>
                                      </p:cBhvr>
                                    </p:animEffect>
                                    <p:anim calcmode="lin" valueType="num">
                                      <p:cBhvr>
                                        <p:cTn id="43" dur="500" fill="hold"/>
                                        <p:tgtEl>
                                          <p:spTgt spid="86"/>
                                        </p:tgtEl>
                                        <p:attrNameLst>
                                          <p:attrName>ppt_x</p:attrName>
                                        </p:attrNameLst>
                                      </p:cBhvr>
                                      <p:tavLst>
                                        <p:tav tm="0">
                                          <p:val>
                                            <p:strVal val="#ppt_x"/>
                                          </p:val>
                                        </p:tav>
                                        <p:tav tm="100000">
                                          <p:val>
                                            <p:strVal val="#ppt_x"/>
                                          </p:val>
                                        </p:tav>
                                      </p:tavLst>
                                    </p:anim>
                                    <p:anim calcmode="lin" valueType="num">
                                      <p:cBhvr>
                                        <p:cTn id="44" dur="500" fill="hold"/>
                                        <p:tgtEl>
                                          <p:spTgt spid="86"/>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75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500"/>
                                        <p:tgtEl>
                                          <p:spTgt spid="87"/>
                                        </p:tgtEl>
                                      </p:cBhvr>
                                    </p:animEffect>
                                    <p:anim calcmode="lin" valueType="num">
                                      <p:cBhvr>
                                        <p:cTn id="48" dur="500" fill="hold"/>
                                        <p:tgtEl>
                                          <p:spTgt spid="87"/>
                                        </p:tgtEl>
                                        <p:attrNameLst>
                                          <p:attrName>ppt_x</p:attrName>
                                        </p:attrNameLst>
                                      </p:cBhvr>
                                      <p:tavLst>
                                        <p:tav tm="0">
                                          <p:val>
                                            <p:strVal val="#ppt_x"/>
                                          </p:val>
                                        </p:tav>
                                        <p:tav tm="100000">
                                          <p:val>
                                            <p:strVal val="#ppt_x"/>
                                          </p:val>
                                        </p:tav>
                                      </p:tavLst>
                                    </p:anim>
                                    <p:anim calcmode="lin" valueType="num">
                                      <p:cBhvr>
                                        <p:cTn id="49" dur="500" fill="hold"/>
                                        <p:tgtEl>
                                          <p:spTgt spid="87"/>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750"/>
                                  </p:stCondLst>
                                  <p:childTnLst>
                                    <p:set>
                                      <p:cBhvr>
                                        <p:cTn id="51" dur="1" fill="hold">
                                          <p:stCondLst>
                                            <p:cond delay="0"/>
                                          </p:stCondLst>
                                        </p:cTn>
                                        <p:tgtEl>
                                          <p:spTgt spid="91"/>
                                        </p:tgtEl>
                                        <p:attrNameLst>
                                          <p:attrName>style.visibility</p:attrName>
                                        </p:attrNameLst>
                                      </p:cBhvr>
                                      <p:to>
                                        <p:strVal val="visible"/>
                                      </p:to>
                                    </p:set>
                                    <p:animEffect transition="in" filter="fade">
                                      <p:cBhvr>
                                        <p:cTn id="52" dur="500"/>
                                        <p:tgtEl>
                                          <p:spTgt spid="91"/>
                                        </p:tgtEl>
                                      </p:cBhvr>
                                    </p:animEffect>
                                    <p:anim calcmode="lin" valueType="num">
                                      <p:cBhvr>
                                        <p:cTn id="53" dur="500" fill="hold"/>
                                        <p:tgtEl>
                                          <p:spTgt spid="91"/>
                                        </p:tgtEl>
                                        <p:attrNameLst>
                                          <p:attrName>ppt_x</p:attrName>
                                        </p:attrNameLst>
                                      </p:cBhvr>
                                      <p:tavLst>
                                        <p:tav tm="0">
                                          <p:val>
                                            <p:strVal val="#ppt_x"/>
                                          </p:val>
                                        </p:tav>
                                        <p:tav tm="100000">
                                          <p:val>
                                            <p:strVal val="#ppt_x"/>
                                          </p:val>
                                        </p:tav>
                                      </p:tavLst>
                                    </p:anim>
                                    <p:anim calcmode="lin" valueType="num">
                                      <p:cBhvr>
                                        <p:cTn id="54" dur="500" fill="hold"/>
                                        <p:tgtEl>
                                          <p:spTgt spid="9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750"/>
                                  </p:stCondLst>
                                  <p:childTnLst>
                                    <p:set>
                                      <p:cBhvr>
                                        <p:cTn id="56" dur="1" fill="hold">
                                          <p:stCondLst>
                                            <p:cond delay="0"/>
                                          </p:stCondLst>
                                        </p:cTn>
                                        <p:tgtEl>
                                          <p:spTgt spid="92"/>
                                        </p:tgtEl>
                                        <p:attrNameLst>
                                          <p:attrName>style.visibility</p:attrName>
                                        </p:attrNameLst>
                                      </p:cBhvr>
                                      <p:to>
                                        <p:strVal val="visible"/>
                                      </p:to>
                                    </p:set>
                                    <p:animEffect transition="in" filter="fade">
                                      <p:cBhvr>
                                        <p:cTn id="57" dur="500"/>
                                        <p:tgtEl>
                                          <p:spTgt spid="92"/>
                                        </p:tgtEl>
                                      </p:cBhvr>
                                    </p:animEffect>
                                    <p:anim calcmode="lin" valueType="num">
                                      <p:cBhvr>
                                        <p:cTn id="58" dur="500" fill="hold"/>
                                        <p:tgtEl>
                                          <p:spTgt spid="92"/>
                                        </p:tgtEl>
                                        <p:attrNameLst>
                                          <p:attrName>ppt_x</p:attrName>
                                        </p:attrNameLst>
                                      </p:cBhvr>
                                      <p:tavLst>
                                        <p:tav tm="0">
                                          <p:val>
                                            <p:strVal val="#ppt_x"/>
                                          </p:val>
                                        </p:tav>
                                        <p:tav tm="100000">
                                          <p:val>
                                            <p:strVal val="#ppt_x"/>
                                          </p:val>
                                        </p:tav>
                                      </p:tavLst>
                                    </p:anim>
                                    <p:anim calcmode="lin" valueType="num">
                                      <p:cBhvr>
                                        <p:cTn id="59" dur="500" fill="hold"/>
                                        <p:tgtEl>
                                          <p:spTgt spid="92"/>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750"/>
                                  </p:stCondLst>
                                  <p:childTnLst>
                                    <p:set>
                                      <p:cBhvr>
                                        <p:cTn id="61" dur="1" fill="hold">
                                          <p:stCondLst>
                                            <p:cond delay="0"/>
                                          </p:stCondLst>
                                        </p:cTn>
                                        <p:tgtEl>
                                          <p:spTgt spid="93"/>
                                        </p:tgtEl>
                                        <p:attrNameLst>
                                          <p:attrName>style.visibility</p:attrName>
                                        </p:attrNameLst>
                                      </p:cBhvr>
                                      <p:to>
                                        <p:strVal val="visible"/>
                                      </p:to>
                                    </p:set>
                                    <p:animEffect transition="in" filter="fade">
                                      <p:cBhvr>
                                        <p:cTn id="62" dur="500"/>
                                        <p:tgtEl>
                                          <p:spTgt spid="93"/>
                                        </p:tgtEl>
                                      </p:cBhvr>
                                    </p:animEffect>
                                    <p:anim calcmode="lin" valueType="num">
                                      <p:cBhvr>
                                        <p:cTn id="63" dur="500" fill="hold"/>
                                        <p:tgtEl>
                                          <p:spTgt spid="93"/>
                                        </p:tgtEl>
                                        <p:attrNameLst>
                                          <p:attrName>ppt_x</p:attrName>
                                        </p:attrNameLst>
                                      </p:cBhvr>
                                      <p:tavLst>
                                        <p:tav tm="0">
                                          <p:val>
                                            <p:strVal val="#ppt_x"/>
                                          </p:val>
                                        </p:tav>
                                        <p:tav tm="100000">
                                          <p:val>
                                            <p:strVal val="#ppt_x"/>
                                          </p:val>
                                        </p:tav>
                                      </p:tavLst>
                                    </p:anim>
                                    <p:anim calcmode="lin" valueType="num">
                                      <p:cBhvr>
                                        <p:cTn id="64" dur="5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19" grpId="0" animBg="1"/>
      <p:bldP spid="20" grpId="0"/>
      <p:bldP spid="21" grpId="0"/>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KSO_Shape"/>
          <p:cNvSpPr>
            <a:spLocks/>
          </p:cNvSpPr>
          <p:nvPr/>
        </p:nvSpPr>
        <p:spPr bwMode="auto">
          <a:xfrm>
            <a:off x="449193" y="404665"/>
            <a:ext cx="423578" cy="36004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008AF2"/>
              </a:solidFill>
              <a:ea typeface="宋体" panose="02010600030101010101" pitchFamily="2" charset="-122"/>
            </a:endParaRPr>
          </a:p>
        </p:txBody>
      </p:sp>
      <p:sp>
        <p:nvSpPr>
          <p:cNvPr id="6" name="TextBox 5"/>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产品概述</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7" name="TextBox 6"/>
          <p:cNvSpPr txBox="1"/>
          <p:nvPr/>
        </p:nvSpPr>
        <p:spPr>
          <a:xfrm>
            <a:off x="1702718" y="1340768"/>
            <a:ext cx="8892188" cy="430887"/>
          </a:xfrm>
          <a:prstGeom prst="rect">
            <a:avLst/>
          </a:prstGeom>
          <a:noFill/>
        </p:spPr>
        <p:txBody>
          <a:bodyPr wrap="square" lIns="0" tIns="0" rIns="0" bIns="0" rtlCol="0">
            <a:spAutoFit/>
          </a:bodyPr>
          <a:lstStyle/>
          <a:p>
            <a:pPr algn="ctr"/>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pic>
        <p:nvPicPr>
          <p:cNvPr id="8" name="Picture 2"/>
          <p:cNvPicPr>
            <a:picLocks noChangeAspect="1"/>
          </p:cNvPicPr>
          <p:nvPr/>
        </p:nvPicPr>
        <p:blipFill rotWithShape="1">
          <a:blip r:embed="rId5" cstate="screen">
            <a:duotone>
              <a:prstClr val="black"/>
              <a:schemeClr val="bg1">
                <a:lumMod val="95000"/>
                <a:tint val="45000"/>
                <a:satMod val="400000"/>
              </a:schemeClr>
            </a:duotone>
            <a:extLst>
              <a:ext uri="{28A0092B-C50C-407E-A947-70E740481C1C}">
                <a14:useLocalDpi xmlns:a14="http://schemas.microsoft.com/office/drawing/2010/main"/>
              </a:ext>
            </a:extLst>
          </a:blip>
          <a:srcRect/>
          <a:stretch/>
        </p:blipFill>
        <p:spPr>
          <a:xfrm>
            <a:off x="1270670" y="2060848"/>
            <a:ext cx="5200428" cy="4278136"/>
          </a:xfrm>
          <a:prstGeom prst="rect">
            <a:avLst/>
          </a:prstGeom>
        </p:spPr>
      </p:pic>
      <p:sp>
        <p:nvSpPr>
          <p:cNvPr id="10" name="矩形 9"/>
          <p:cNvSpPr/>
          <p:nvPr/>
        </p:nvSpPr>
        <p:spPr>
          <a:xfrm>
            <a:off x="1602235" y="2492896"/>
            <a:ext cx="4537298" cy="2592288"/>
          </a:xfrm>
          <a:prstGeom prst="rect">
            <a:avLst/>
          </a:prstGeom>
          <a:blipFill>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6575635" y="2190050"/>
            <a:ext cx="1319771" cy="1670998"/>
            <a:chOff x="4390176" y="890801"/>
            <a:chExt cx="1081244" cy="1368991"/>
          </a:xfrm>
        </p:grpSpPr>
        <p:grpSp>
          <p:nvGrpSpPr>
            <p:cNvPr id="12" name="组合 11"/>
            <p:cNvGrpSpPr/>
            <p:nvPr/>
          </p:nvGrpSpPr>
          <p:grpSpPr>
            <a:xfrm>
              <a:off x="4390176" y="890801"/>
              <a:ext cx="1081244" cy="1368991"/>
              <a:chOff x="4627786" y="1796539"/>
              <a:chExt cx="2675679" cy="3387753"/>
            </a:xfrm>
          </p:grpSpPr>
          <p:sp>
            <p:nvSpPr>
              <p:cNvPr id="16" name="圆角矩形 15"/>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椭圆 16"/>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3" name="组合 12"/>
            <p:cNvGrpSpPr/>
            <p:nvPr/>
          </p:nvGrpSpPr>
          <p:grpSpPr>
            <a:xfrm>
              <a:off x="4489652" y="976692"/>
              <a:ext cx="873070" cy="1203161"/>
              <a:chOff x="4627786" y="1715908"/>
              <a:chExt cx="2875230" cy="3962302"/>
            </a:xfrm>
          </p:grpSpPr>
          <p:sp>
            <p:nvSpPr>
              <p:cNvPr id="14" name="圆角矩形 13"/>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椭圆 14"/>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18" name="TextBox 7"/>
          <p:cNvSpPr>
            <a:spLocks noChangeArrowheads="1"/>
          </p:cNvSpPr>
          <p:nvPr/>
        </p:nvSpPr>
        <p:spPr bwMode="auto">
          <a:xfrm>
            <a:off x="6791659" y="2478082"/>
            <a:ext cx="55813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600" b="1" dirty="0" smtClean="0">
                <a:solidFill>
                  <a:srgbClr val="0070C0"/>
                </a:solidFill>
                <a:latin typeface="Impact MT Std" pitchFamily="34" charset="0"/>
                <a:ea typeface="微软雅黑" pitchFamily="34" charset="-122"/>
                <a:sym typeface="微软雅黑" pitchFamily="34" charset="-122"/>
              </a:rPr>
              <a:t>01</a:t>
            </a:r>
            <a:endParaRPr lang="zh-CN" altLang="en-US" sz="3600" b="1" dirty="0">
              <a:solidFill>
                <a:srgbClr val="0070C0"/>
              </a:solidFill>
              <a:latin typeface="Impact MT Std" pitchFamily="34" charset="0"/>
              <a:ea typeface="微软雅黑" pitchFamily="34" charset="-122"/>
              <a:sym typeface="微软雅黑" pitchFamily="34" charset="-122"/>
            </a:endParaRPr>
          </a:p>
        </p:txBody>
      </p:sp>
      <p:grpSp>
        <p:nvGrpSpPr>
          <p:cNvPr id="19" name="组合 18"/>
          <p:cNvGrpSpPr/>
          <p:nvPr/>
        </p:nvGrpSpPr>
        <p:grpSpPr>
          <a:xfrm>
            <a:off x="7679382" y="2348880"/>
            <a:ext cx="3424864" cy="864096"/>
            <a:chOff x="3451161" y="3733081"/>
            <a:chExt cx="3424864" cy="864096"/>
          </a:xfrm>
        </p:grpSpPr>
        <p:sp>
          <p:nvSpPr>
            <p:cNvPr id="20" name="文本框 103"/>
            <p:cNvSpPr txBox="1"/>
            <p:nvPr/>
          </p:nvSpPr>
          <p:spPr>
            <a:xfrm>
              <a:off x="3451161" y="3733081"/>
              <a:ext cx="2915524" cy="400110"/>
            </a:xfrm>
            <a:prstGeom prst="rect">
              <a:avLst/>
            </a:prstGeom>
            <a:noFill/>
          </p:spPr>
          <p:txBody>
            <a:bodyPr wrap="square" rtlCol="0">
              <a:spAutoFit/>
            </a:bodyPr>
            <a:lstStyle/>
            <a:p>
              <a:r>
                <a:rPr lang="zh-CN" altLang="en-US" sz="2000" b="1" dirty="0" smtClean="0">
                  <a:solidFill>
                    <a:srgbClr val="0070C0"/>
                  </a:solidFill>
                  <a:latin typeface="微软雅黑" panose="020B0503020204020204" pitchFamily="34" charset="-122"/>
                  <a:ea typeface="微软雅黑" panose="020B0503020204020204" pitchFamily="34" charset="-122"/>
                </a:rPr>
                <a:t>输入文字标题</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21" name="文本框 104"/>
            <p:cNvSpPr txBox="1"/>
            <p:nvPr/>
          </p:nvSpPr>
          <p:spPr>
            <a:xfrm>
              <a:off x="3457190" y="4135512"/>
              <a:ext cx="3418835" cy="461665"/>
            </a:xfrm>
            <a:prstGeom prst="rect">
              <a:avLst/>
            </a:prstGeom>
            <a:noFill/>
          </p:spPr>
          <p:txBody>
            <a:bodyPr wrap="square" rtlCol="0">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这里。</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6607155" y="3342178"/>
            <a:ext cx="1319771" cy="1670998"/>
            <a:chOff x="4390176" y="890801"/>
            <a:chExt cx="1081244" cy="1368991"/>
          </a:xfrm>
        </p:grpSpPr>
        <p:grpSp>
          <p:nvGrpSpPr>
            <p:cNvPr id="23" name="组合 22"/>
            <p:cNvGrpSpPr/>
            <p:nvPr/>
          </p:nvGrpSpPr>
          <p:grpSpPr>
            <a:xfrm>
              <a:off x="4390176" y="890801"/>
              <a:ext cx="1081244" cy="1368991"/>
              <a:chOff x="4627786" y="1796539"/>
              <a:chExt cx="2675679" cy="3387753"/>
            </a:xfrm>
          </p:grpSpPr>
          <p:sp>
            <p:nvSpPr>
              <p:cNvPr id="27" name="圆角矩形 26"/>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椭圆 27"/>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4" name="组合 23"/>
            <p:cNvGrpSpPr/>
            <p:nvPr/>
          </p:nvGrpSpPr>
          <p:grpSpPr>
            <a:xfrm>
              <a:off x="4489652" y="976692"/>
              <a:ext cx="873070" cy="1203161"/>
              <a:chOff x="4627786" y="1715908"/>
              <a:chExt cx="2875230" cy="3962302"/>
            </a:xfrm>
          </p:grpSpPr>
          <p:sp>
            <p:nvSpPr>
              <p:cNvPr id="25" name="圆角矩形 24"/>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椭圆 25"/>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29" name="TextBox 7"/>
          <p:cNvSpPr>
            <a:spLocks noChangeArrowheads="1"/>
          </p:cNvSpPr>
          <p:nvPr/>
        </p:nvSpPr>
        <p:spPr bwMode="auto">
          <a:xfrm>
            <a:off x="6823179" y="3630210"/>
            <a:ext cx="55813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600" b="1" dirty="0" smtClean="0">
                <a:solidFill>
                  <a:srgbClr val="0070C0"/>
                </a:solidFill>
                <a:latin typeface="Impact MT Std" pitchFamily="34" charset="0"/>
                <a:ea typeface="微软雅黑" pitchFamily="34" charset="-122"/>
                <a:sym typeface="微软雅黑" pitchFamily="34" charset="-122"/>
              </a:rPr>
              <a:t>02</a:t>
            </a:r>
            <a:endParaRPr lang="zh-CN" altLang="en-US" sz="3600" b="1" dirty="0">
              <a:solidFill>
                <a:srgbClr val="0070C0"/>
              </a:solidFill>
              <a:latin typeface="Impact MT Std" pitchFamily="34" charset="0"/>
              <a:ea typeface="微软雅黑" pitchFamily="34" charset="-122"/>
              <a:sym typeface="微软雅黑" pitchFamily="34" charset="-122"/>
            </a:endParaRPr>
          </a:p>
        </p:txBody>
      </p:sp>
      <p:grpSp>
        <p:nvGrpSpPr>
          <p:cNvPr id="30" name="组合 29"/>
          <p:cNvGrpSpPr/>
          <p:nvPr/>
        </p:nvGrpSpPr>
        <p:grpSpPr>
          <a:xfrm>
            <a:off x="7710902" y="3501008"/>
            <a:ext cx="3424864" cy="864096"/>
            <a:chOff x="3451161" y="3733081"/>
            <a:chExt cx="3424864" cy="864096"/>
          </a:xfrm>
        </p:grpSpPr>
        <p:sp>
          <p:nvSpPr>
            <p:cNvPr id="31" name="文本框 103"/>
            <p:cNvSpPr txBox="1"/>
            <p:nvPr/>
          </p:nvSpPr>
          <p:spPr>
            <a:xfrm>
              <a:off x="3451161" y="3733081"/>
              <a:ext cx="2915524" cy="400110"/>
            </a:xfrm>
            <a:prstGeom prst="rect">
              <a:avLst/>
            </a:prstGeom>
            <a:noFill/>
          </p:spPr>
          <p:txBody>
            <a:bodyPr wrap="square" rtlCol="0">
              <a:spAutoFit/>
            </a:bodyPr>
            <a:lstStyle/>
            <a:p>
              <a:r>
                <a:rPr lang="zh-CN" altLang="en-US" sz="2000" b="1" dirty="0">
                  <a:solidFill>
                    <a:srgbClr val="0070C0"/>
                  </a:solidFill>
                  <a:latin typeface="微软雅黑" panose="020B0503020204020204" pitchFamily="34" charset="-122"/>
                  <a:ea typeface="微软雅黑" panose="020B0503020204020204" pitchFamily="34" charset="-122"/>
                </a:rPr>
                <a:t>输入文字标题</a:t>
              </a:r>
            </a:p>
          </p:txBody>
        </p:sp>
        <p:sp>
          <p:nvSpPr>
            <p:cNvPr id="32" name="文本框 104"/>
            <p:cNvSpPr txBox="1"/>
            <p:nvPr/>
          </p:nvSpPr>
          <p:spPr>
            <a:xfrm>
              <a:off x="3457190" y="4135512"/>
              <a:ext cx="3418835" cy="461665"/>
            </a:xfrm>
            <a:prstGeom prst="rect">
              <a:avLst/>
            </a:prstGeom>
            <a:noFill/>
          </p:spPr>
          <p:txBody>
            <a:bodyPr wrap="square" rtlCol="0">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这里。</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599262" y="4494306"/>
            <a:ext cx="1319771" cy="1670998"/>
            <a:chOff x="4390176" y="890801"/>
            <a:chExt cx="1081244" cy="1368991"/>
          </a:xfrm>
        </p:grpSpPr>
        <p:grpSp>
          <p:nvGrpSpPr>
            <p:cNvPr id="34" name="组合 33"/>
            <p:cNvGrpSpPr/>
            <p:nvPr/>
          </p:nvGrpSpPr>
          <p:grpSpPr>
            <a:xfrm>
              <a:off x="4390176" y="890801"/>
              <a:ext cx="1081244" cy="1368991"/>
              <a:chOff x="4627786" y="1796539"/>
              <a:chExt cx="2675679" cy="3387753"/>
            </a:xfrm>
          </p:grpSpPr>
          <p:sp>
            <p:nvSpPr>
              <p:cNvPr id="38" name="圆角矩形 37"/>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椭圆 38"/>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5" name="组合 34"/>
            <p:cNvGrpSpPr/>
            <p:nvPr/>
          </p:nvGrpSpPr>
          <p:grpSpPr>
            <a:xfrm>
              <a:off x="4489652" y="976692"/>
              <a:ext cx="873070" cy="1203161"/>
              <a:chOff x="4627786" y="1715908"/>
              <a:chExt cx="2875230" cy="3962302"/>
            </a:xfrm>
          </p:grpSpPr>
          <p:sp>
            <p:nvSpPr>
              <p:cNvPr id="36" name="圆角矩形 35"/>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椭圆 36"/>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40" name="TextBox 7"/>
          <p:cNvSpPr>
            <a:spLocks noChangeArrowheads="1"/>
          </p:cNvSpPr>
          <p:nvPr/>
        </p:nvSpPr>
        <p:spPr bwMode="auto">
          <a:xfrm>
            <a:off x="6815286" y="4782338"/>
            <a:ext cx="55813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600" b="1" dirty="0" smtClean="0">
                <a:solidFill>
                  <a:srgbClr val="0070C0"/>
                </a:solidFill>
                <a:latin typeface="Impact MT Std" pitchFamily="34" charset="0"/>
                <a:ea typeface="微软雅黑" pitchFamily="34" charset="-122"/>
                <a:sym typeface="微软雅黑" pitchFamily="34" charset="-122"/>
              </a:rPr>
              <a:t>03</a:t>
            </a:r>
            <a:endParaRPr lang="zh-CN" altLang="en-US" sz="3600" b="1" dirty="0">
              <a:solidFill>
                <a:srgbClr val="0070C0"/>
              </a:solidFill>
              <a:latin typeface="Impact MT Std" pitchFamily="34" charset="0"/>
              <a:ea typeface="微软雅黑" pitchFamily="34" charset="-122"/>
              <a:sym typeface="微软雅黑" pitchFamily="34" charset="-122"/>
            </a:endParaRPr>
          </a:p>
        </p:txBody>
      </p:sp>
      <p:grpSp>
        <p:nvGrpSpPr>
          <p:cNvPr id="41" name="组合 40"/>
          <p:cNvGrpSpPr/>
          <p:nvPr/>
        </p:nvGrpSpPr>
        <p:grpSpPr>
          <a:xfrm>
            <a:off x="7703009" y="4653136"/>
            <a:ext cx="3424864" cy="864096"/>
            <a:chOff x="3451161" y="3733081"/>
            <a:chExt cx="3424864" cy="864096"/>
          </a:xfrm>
        </p:grpSpPr>
        <p:sp>
          <p:nvSpPr>
            <p:cNvPr id="42" name="文本框 103"/>
            <p:cNvSpPr txBox="1"/>
            <p:nvPr/>
          </p:nvSpPr>
          <p:spPr>
            <a:xfrm>
              <a:off x="3451161" y="3733081"/>
              <a:ext cx="2915524" cy="400110"/>
            </a:xfrm>
            <a:prstGeom prst="rect">
              <a:avLst/>
            </a:prstGeom>
            <a:noFill/>
          </p:spPr>
          <p:txBody>
            <a:bodyPr wrap="square" rtlCol="0">
              <a:spAutoFit/>
            </a:bodyPr>
            <a:lstStyle/>
            <a:p>
              <a:r>
                <a:rPr lang="zh-CN" altLang="en-US" sz="2000" b="1" dirty="0">
                  <a:solidFill>
                    <a:srgbClr val="0070C0"/>
                  </a:solidFill>
                  <a:latin typeface="微软雅黑" panose="020B0503020204020204" pitchFamily="34" charset="-122"/>
                  <a:ea typeface="微软雅黑" panose="020B0503020204020204" pitchFamily="34" charset="-122"/>
                </a:rPr>
                <a:t>输入文字标题</a:t>
              </a:r>
            </a:p>
          </p:txBody>
        </p:sp>
        <p:sp>
          <p:nvSpPr>
            <p:cNvPr id="43" name="文本框 104"/>
            <p:cNvSpPr txBox="1"/>
            <p:nvPr/>
          </p:nvSpPr>
          <p:spPr>
            <a:xfrm>
              <a:off x="3457190" y="4135512"/>
              <a:ext cx="3418835" cy="461665"/>
            </a:xfrm>
            <a:prstGeom prst="rect">
              <a:avLst/>
            </a:prstGeom>
            <a:noFill/>
          </p:spPr>
          <p:txBody>
            <a:bodyPr wrap="square" rtlCol="0">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这里。</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68037302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 presetClass="entr" presetSubtype="2"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300" fill="hold"/>
                                        <p:tgtEl>
                                          <p:spTgt spid="7"/>
                                        </p:tgtEl>
                                        <p:attrNameLst>
                                          <p:attrName>ppt_x</p:attrName>
                                        </p:attrNameLst>
                                      </p:cBhvr>
                                      <p:tavLst>
                                        <p:tav tm="0">
                                          <p:val>
                                            <p:strVal val="1+#ppt_w/2"/>
                                          </p:val>
                                        </p:tav>
                                        <p:tav tm="100000">
                                          <p:val>
                                            <p:strVal val="#ppt_x"/>
                                          </p:val>
                                        </p:tav>
                                      </p:tavLst>
                                    </p:anim>
                                    <p:anim calcmode="lin" valueType="num">
                                      <p:cBhvr additive="base">
                                        <p:cTn id="23" dur="300" fill="hold"/>
                                        <p:tgtEl>
                                          <p:spTgt spid="7"/>
                                        </p:tgtEl>
                                        <p:attrNameLst>
                                          <p:attrName>ppt_y</p:attrName>
                                        </p:attrNameLst>
                                      </p:cBhvr>
                                      <p:tavLst>
                                        <p:tav tm="0">
                                          <p:val>
                                            <p:strVal val="#ppt_y"/>
                                          </p:val>
                                        </p:tav>
                                        <p:tav tm="100000">
                                          <p:val>
                                            <p:strVal val="#ppt_y"/>
                                          </p:val>
                                        </p:tav>
                                      </p:tavLst>
                                    </p:anim>
                                  </p:childTnLst>
                                </p:cTn>
                              </p:par>
                            </p:childTnLst>
                          </p:cTn>
                        </p:par>
                        <p:par>
                          <p:cTn id="24" fill="hold">
                            <p:stCondLst>
                              <p:cond delay="1300"/>
                            </p:stCondLst>
                            <p:childTnLst>
                              <p:par>
                                <p:cTn id="25" presetID="42"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2300"/>
                            </p:stCondLst>
                            <p:childTnLst>
                              <p:par>
                                <p:cTn id="31" presetID="10"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childTnLst>
                          </p:cTn>
                        </p:par>
                        <p:par>
                          <p:cTn id="34" fill="hold">
                            <p:stCondLst>
                              <p:cond delay="2800"/>
                            </p:stCondLst>
                            <p:childTnLst>
                              <p:par>
                                <p:cTn id="35" presetID="53" presetClass="entr" presetSubtype="16"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par>
                          <p:cTn id="40" fill="hold">
                            <p:stCondLst>
                              <p:cond delay="3300"/>
                            </p:stCondLst>
                            <p:childTnLst>
                              <p:par>
                                <p:cTn id="41" presetID="31"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1000" fill="hold"/>
                                        <p:tgtEl>
                                          <p:spTgt spid="18"/>
                                        </p:tgtEl>
                                        <p:attrNameLst>
                                          <p:attrName>ppt_w</p:attrName>
                                        </p:attrNameLst>
                                      </p:cBhvr>
                                      <p:tavLst>
                                        <p:tav tm="0">
                                          <p:val>
                                            <p:fltVal val="0"/>
                                          </p:val>
                                        </p:tav>
                                        <p:tav tm="100000">
                                          <p:val>
                                            <p:strVal val="#ppt_w"/>
                                          </p:val>
                                        </p:tav>
                                      </p:tavLst>
                                    </p:anim>
                                    <p:anim calcmode="lin" valueType="num">
                                      <p:cBhvr>
                                        <p:cTn id="44" dur="1000" fill="hold"/>
                                        <p:tgtEl>
                                          <p:spTgt spid="18"/>
                                        </p:tgtEl>
                                        <p:attrNameLst>
                                          <p:attrName>ppt_h</p:attrName>
                                        </p:attrNameLst>
                                      </p:cBhvr>
                                      <p:tavLst>
                                        <p:tav tm="0">
                                          <p:val>
                                            <p:fltVal val="0"/>
                                          </p:val>
                                        </p:tav>
                                        <p:tav tm="100000">
                                          <p:val>
                                            <p:strVal val="#ppt_h"/>
                                          </p:val>
                                        </p:tav>
                                      </p:tavLst>
                                    </p:anim>
                                    <p:anim calcmode="lin" valueType="num">
                                      <p:cBhvr>
                                        <p:cTn id="45" dur="1000" fill="hold"/>
                                        <p:tgtEl>
                                          <p:spTgt spid="18"/>
                                        </p:tgtEl>
                                        <p:attrNameLst>
                                          <p:attrName>style.rotation</p:attrName>
                                        </p:attrNameLst>
                                      </p:cBhvr>
                                      <p:tavLst>
                                        <p:tav tm="0">
                                          <p:val>
                                            <p:fltVal val="90"/>
                                          </p:val>
                                        </p:tav>
                                        <p:tav tm="100000">
                                          <p:val>
                                            <p:fltVal val="0"/>
                                          </p:val>
                                        </p:tav>
                                      </p:tavLst>
                                    </p:anim>
                                    <p:animEffect transition="in" filter="fade">
                                      <p:cBhvr>
                                        <p:cTn id="46" dur="1000"/>
                                        <p:tgtEl>
                                          <p:spTgt spid="18"/>
                                        </p:tgtEl>
                                      </p:cBhvr>
                                    </p:animEffect>
                                  </p:childTnLst>
                                </p:cTn>
                              </p:par>
                            </p:childTnLst>
                          </p:cTn>
                        </p:par>
                        <p:par>
                          <p:cTn id="47" fill="hold">
                            <p:stCondLst>
                              <p:cond delay="4300"/>
                            </p:stCondLst>
                            <p:childTnLst>
                              <p:par>
                                <p:cTn id="48" presetID="2" presetClass="entr" presetSubtype="4" fill="hold"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ppt_x"/>
                                          </p:val>
                                        </p:tav>
                                        <p:tav tm="100000">
                                          <p:val>
                                            <p:strVal val="#ppt_x"/>
                                          </p:val>
                                        </p:tav>
                                      </p:tavLst>
                                    </p:anim>
                                    <p:anim calcmode="lin" valueType="num">
                                      <p:cBhvr additive="base">
                                        <p:cTn id="51" dur="500" fill="hold"/>
                                        <p:tgtEl>
                                          <p:spTgt spid="19"/>
                                        </p:tgtEl>
                                        <p:attrNameLst>
                                          <p:attrName>ppt_y</p:attrName>
                                        </p:attrNameLst>
                                      </p:cBhvr>
                                      <p:tavLst>
                                        <p:tav tm="0">
                                          <p:val>
                                            <p:strVal val="1+#ppt_h/2"/>
                                          </p:val>
                                        </p:tav>
                                        <p:tav tm="100000">
                                          <p:val>
                                            <p:strVal val="#ppt_y"/>
                                          </p:val>
                                        </p:tav>
                                      </p:tavLst>
                                    </p:anim>
                                  </p:childTnLst>
                                </p:cTn>
                              </p:par>
                            </p:childTnLst>
                          </p:cTn>
                        </p:par>
                        <p:par>
                          <p:cTn id="52" fill="hold">
                            <p:stCondLst>
                              <p:cond delay="4800"/>
                            </p:stCondLst>
                            <p:childTnLst>
                              <p:par>
                                <p:cTn id="53" presetID="53" presetClass="entr" presetSubtype="16" fill="hold" nodeType="after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p:cTn id="55" dur="500" fill="hold"/>
                                        <p:tgtEl>
                                          <p:spTgt spid="22"/>
                                        </p:tgtEl>
                                        <p:attrNameLst>
                                          <p:attrName>ppt_w</p:attrName>
                                        </p:attrNameLst>
                                      </p:cBhvr>
                                      <p:tavLst>
                                        <p:tav tm="0">
                                          <p:val>
                                            <p:fltVal val="0"/>
                                          </p:val>
                                        </p:tav>
                                        <p:tav tm="100000">
                                          <p:val>
                                            <p:strVal val="#ppt_w"/>
                                          </p:val>
                                        </p:tav>
                                      </p:tavLst>
                                    </p:anim>
                                    <p:anim calcmode="lin" valueType="num">
                                      <p:cBhvr>
                                        <p:cTn id="56" dur="500" fill="hold"/>
                                        <p:tgtEl>
                                          <p:spTgt spid="22"/>
                                        </p:tgtEl>
                                        <p:attrNameLst>
                                          <p:attrName>ppt_h</p:attrName>
                                        </p:attrNameLst>
                                      </p:cBhvr>
                                      <p:tavLst>
                                        <p:tav tm="0">
                                          <p:val>
                                            <p:fltVal val="0"/>
                                          </p:val>
                                        </p:tav>
                                        <p:tav tm="100000">
                                          <p:val>
                                            <p:strVal val="#ppt_h"/>
                                          </p:val>
                                        </p:tav>
                                      </p:tavLst>
                                    </p:anim>
                                    <p:animEffect transition="in" filter="fade">
                                      <p:cBhvr>
                                        <p:cTn id="57" dur="500"/>
                                        <p:tgtEl>
                                          <p:spTgt spid="22"/>
                                        </p:tgtEl>
                                      </p:cBhvr>
                                    </p:animEffect>
                                  </p:childTnLst>
                                </p:cTn>
                              </p:par>
                            </p:childTnLst>
                          </p:cTn>
                        </p:par>
                        <p:par>
                          <p:cTn id="58" fill="hold">
                            <p:stCondLst>
                              <p:cond delay="5300"/>
                            </p:stCondLst>
                            <p:childTnLst>
                              <p:par>
                                <p:cTn id="59" presetID="31"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p:cTn id="61" dur="1000" fill="hold"/>
                                        <p:tgtEl>
                                          <p:spTgt spid="29"/>
                                        </p:tgtEl>
                                        <p:attrNameLst>
                                          <p:attrName>ppt_w</p:attrName>
                                        </p:attrNameLst>
                                      </p:cBhvr>
                                      <p:tavLst>
                                        <p:tav tm="0">
                                          <p:val>
                                            <p:fltVal val="0"/>
                                          </p:val>
                                        </p:tav>
                                        <p:tav tm="100000">
                                          <p:val>
                                            <p:strVal val="#ppt_w"/>
                                          </p:val>
                                        </p:tav>
                                      </p:tavLst>
                                    </p:anim>
                                    <p:anim calcmode="lin" valueType="num">
                                      <p:cBhvr>
                                        <p:cTn id="62" dur="1000" fill="hold"/>
                                        <p:tgtEl>
                                          <p:spTgt spid="29"/>
                                        </p:tgtEl>
                                        <p:attrNameLst>
                                          <p:attrName>ppt_h</p:attrName>
                                        </p:attrNameLst>
                                      </p:cBhvr>
                                      <p:tavLst>
                                        <p:tav tm="0">
                                          <p:val>
                                            <p:fltVal val="0"/>
                                          </p:val>
                                        </p:tav>
                                        <p:tav tm="100000">
                                          <p:val>
                                            <p:strVal val="#ppt_h"/>
                                          </p:val>
                                        </p:tav>
                                      </p:tavLst>
                                    </p:anim>
                                    <p:anim calcmode="lin" valueType="num">
                                      <p:cBhvr>
                                        <p:cTn id="63" dur="1000" fill="hold"/>
                                        <p:tgtEl>
                                          <p:spTgt spid="29"/>
                                        </p:tgtEl>
                                        <p:attrNameLst>
                                          <p:attrName>style.rotation</p:attrName>
                                        </p:attrNameLst>
                                      </p:cBhvr>
                                      <p:tavLst>
                                        <p:tav tm="0">
                                          <p:val>
                                            <p:fltVal val="90"/>
                                          </p:val>
                                        </p:tav>
                                        <p:tav tm="100000">
                                          <p:val>
                                            <p:fltVal val="0"/>
                                          </p:val>
                                        </p:tav>
                                      </p:tavLst>
                                    </p:anim>
                                    <p:animEffect transition="in" filter="fade">
                                      <p:cBhvr>
                                        <p:cTn id="64" dur="1000"/>
                                        <p:tgtEl>
                                          <p:spTgt spid="29"/>
                                        </p:tgtEl>
                                      </p:cBhvr>
                                    </p:animEffect>
                                  </p:childTnLst>
                                </p:cTn>
                              </p:par>
                            </p:childTnLst>
                          </p:cTn>
                        </p:par>
                        <p:par>
                          <p:cTn id="65" fill="hold">
                            <p:stCondLst>
                              <p:cond delay="6300"/>
                            </p:stCondLst>
                            <p:childTnLst>
                              <p:par>
                                <p:cTn id="66" presetID="2" presetClass="entr" presetSubtype="4" fill="hold" nodeType="afterEffect">
                                  <p:stCondLst>
                                    <p:cond delay="0"/>
                                  </p:stCondLst>
                                  <p:childTnLst>
                                    <p:set>
                                      <p:cBhvr>
                                        <p:cTn id="67" dur="1" fill="hold">
                                          <p:stCondLst>
                                            <p:cond delay="0"/>
                                          </p:stCondLst>
                                        </p:cTn>
                                        <p:tgtEl>
                                          <p:spTgt spid="30"/>
                                        </p:tgtEl>
                                        <p:attrNameLst>
                                          <p:attrName>style.visibility</p:attrName>
                                        </p:attrNameLst>
                                      </p:cBhvr>
                                      <p:to>
                                        <p:strVal val="visible"/>
                                      </p:to>
                                    </p:set>
                                    <p:anim calcmode="lin" valueType="num">
                                      <p:cBhvr additive="base">
                                        <p:cTn id="68" dur="500" fill="hold"/>
                                        <p:tgtEl>
                                          <p:spTgt spid="30"/>
                                        </p:tgtEl>
                                        <p:attrNameLst>
                                          <p:attrName>ppt_x</p:attrName>
                                        </p:attrNameLst>
                                      </p:cBhvr>
                                      <p:tavLst>
                                        <p:tav tm="0">
                                          <p:val>
                                            <p:strVal val="#ppt_x"/>
                                          </p:val>
                                        </p:tav>
                                        <p:tav tm="100000">
                                          <p:val>
                                            <p:strVal val="#ppt_x"/>
                                          </p:val>
                                        </p:tav>
                                      </p:tavLst>
                                    </p:anim>
                                    <p:anim calcmode="lin" valueType="num">
                                      <p:cBhvr additive="base">
                                        <p:cTn id="69" dur="500" fill="hold"/>
                                        <p:tgtEl>
                                          <p:spTgt spid="30"/>
                                        </p:tgtEl>
                                        <p:attrNameLst>
                                          <p:attrName>ppt_y</p:attrName>
                                        </p:attrNameLst>
                                      </p:cBhvr>
                                      <p:tavLst>
                                        <p:tav tm="0">
                                          <p:val>
                                            <p:strVal val="1+#ppt_h/2"/>
                                          </p:val>
                                        </p:tav>
                                        <p:tav tm="100000">
                                          <p:val>
                                            <p:strVal val="#ppt_y"/>
                                          </p:val>
                                        </p:tav>
                                      </p:tavLst>
                                    </p:anim>
                                  </p:childTnLst>
                                </p:cTn>
                              </p:par>
                            </p:childTnLst>
                          </p:cTn>
                        </p:par>
                        <p:par>
                          <p:cTn id="70" fill="hold">
                            <p:stCondLst>
                              <p:cond delay="6800"/>
                            </p:stCondLst>
                            <p:childTnLst>
                              <p:par>
                                <p:cTn id="71" presetID="53" presetClass="entr" presetSubtype="16" fill="hold" nodeType="afterEffect">
                                  <p:stCondLst>
                                    <p:cond delay="0"/>
                                  </p:stCondLst>
                                  <p:childTnLst>
                                    <p:set>
                                      <p:cBhvr>
                                        <p:cTn id="72" dur="1" fill="hold">
                                          <p:stCondLst>
                                            <p:cond delay="0"/>
                                          </p:stCondLst>
                                        </p:cTn>
                                        <p:tgtEl>
                                          <p:spTgt spid="33"/>
                                        </p:tgtEl>
                                        <p:attrNameLst>
                                          <p:attrName>style.visibility</p:attrName>
                                        </p:attrNameLst>
                                      </p:cBhvr>
                                      <p:to>
                                        <p:strVal val="visible"/>
                                      </p:to>
                                    </p:set>
                                    <p:anim calcmode="lin" valueType="num">
                                      <p:cBhvr>
                                        <p:cTn id="73" dur="500" fill="hold"/>
                                        <p:tgtEl>
                                          <p:spTgt spid="33"/>
                                        </p:tgtEl>
                                        <p:attrNameLst>
                                          <p:attrName>ppt_w</p:attrName>
                                        </p:attrNameLst>
                                      </p:cBhvr>
                                      <p:tavLst>
                                        <p:tav tm="0">
                                          <p:val>
                                            <p:fltVal val="0"/>
                                          </p:val>
                                        </p:tav>
                                        <p:tav tm="100000">
                                          <p:val>
                                            <p:strVal val="#ppt_w"/>
                                          </p:val>
                                        </p:tav>
                                      </p:tavLst>
                                    </p:anim>
                                    <p:anim calcmode="lin" valueType="num">
                                      <p:cBhvr>
                                        <p:cTn id="74" dur="500" fill="hold"/>
                                        <p:tgtEl>
                                          <p:spTgt spid="33"/>
                                        </p:tgtEl>
                                        <p:attrNameLst>
                                          <p:attrName>ppt_h</p:attrName>
                                        </p:attrNameLst>
                                      </p:cBhvr>
                                      <p:tavLst>
                                        <p:tav tm="0">
                                          <p:val>
                                            <p:fltVal val="0"/>
                                          </p:val>
                                        </p:tav>
                                        <p:tav tm="100000">
                                          <p:val>
                                            <p:strVal val="#ppt_h"/>
                                          </p:val>
                                        </p:tav>
                                      </p:tavLst>
                                    </p:anim>
                                    <p:animEffect transition="in" filter="fade">
                                      <p:cBhvr>
                                        <p:cTn id="75" dur="500"/>
                                        <p:tgtEl>
                                          <p:spTgt spid="33"/>
                                        </p:tgtEl>
                                      </p:cBhvr>
                                    </p:animEffect>
                                  </p:childTnLst>
                                </p:cTn>
                              </p:par>
                            </p:childTnLst>
                          </p:cTn>
                        </p:par>
                        <p:par>
                          <p:cTn id="76" fill="hold">
                            <p:stCondLst>
                              <p:cond delay="7300"/>
                            </p:stCondLst>
                            <p:childTnLst>
                              <p:par>
                                <p:cTn id="77" presetID="31" presetClass="entr" presetSubtype="0" fill="hold" grpId="0" nodeType="afterEffect">
                                  <p:stCondLst>
                                    <p:cond delay="0"/>
                                  </p:stCondLst>
                                  <p:childTnLst>
                                    <p:set>
                                      <p:cBhvr>
                                        <p:cTn id="78" dur="1" fill="hold">
                                          <p:stCondLst>
                                            <p:cond delay="0"/>
                                          </p:stCondLst>
                                        </p:cTn>
                                        <p:tgtEl>
                                          <p:spTgt spid="40"/>
                                        </p:tgtEl>
                                        <p:attrNameLst>
                                          <p:attrName>style.visibility</p:attrName>
                                        </p:attrNameLst>
                                      </p:cBhvr>
                                      <p:to>
                                        <p:strVal val="visible"/>
                                      </p:to>
                                    </p:set>
                                    <p:anim calcmode="lin" valueType="num">
                                      <p:cBhvr>
                                        <p:cTn id="79" dur="1000" fill="hold"/>
                                        <p:tgtEl>
                                          <p:spTgt spid="40"/>
                                        </p:tgtEl>
                                        <p:attrNameLst>
                                          <p:attrName>ppt_w</p:attrName>
                                        </p:attrNameLst>
                                      </p:cBhvr>
                                      <p:tavLst>
                                        <p:tav tm="0">
                                          <p:val>
                                            <p:fltVal val="0"/>
                                          </p:val>
                                        </p:tav>
                                        <p:tav tm="100000">
                                          <p:val>
                                            <p:strVal val="#ppt_w"/>
                                          </p:val>
                                        </p:tav>
                                      </p:tavLst>
                                    </p:anim>
                                    <p:anim calcmode="lin" valueType="num">
                                      <p:cBhvr>
                                        <p:cTn id="80" dur="1000" fill="hold"/>
                                        <p:tgtEl>
                                          <p:spTgt spid="40"/>
                                        </p:tgtEl>
                                        <p:attrNameLst>
                                          <p:attrName>ppt_h</p:attrName>
                                        </p:attrNameLst>
                                      </p:cBhvr>
                                      <p:tavLst>
                                        <p:tav tm="0">
                                          <p:val>
                                            <p:fltVal val="0"/>
                                          </p:val>
                                        </p:tav>
                                        <p:tav tm="100000">
                                          <p:val>
                                            <p:strVal val="#ppt_h"/>
                                          </p:val>
                                        </p:tav>
                                      </p:tavLst>
                                    </p:anim>
                                    <p:anim calcmode="lin" valueType="num">
                                      <p:cBhvr>
                                        <p:cTn id="81" dur="1000" fill="hold"/>
                                        <p:tgtEl>
                                          <p:spTgt spid="40"/>
                                        </p:tgtEl>
                                        <p:attrNameLst>
                                          <p:attrName>style.rotation</p:attrName>
                                        </p:attrNameLst>
                                      </p:cBhvr>
                                      <p:tavLst>
                                        <p:tav tm="0">
                                          <p:val>
                                            <p:fltVal val="90"/>
                                          </p:val>
                                        </p:tav>
                                        <p:tav tm="100000">
                                          <p:val>
                                            <p:fltVal val="0"/>
                                          </p:val>
                                        </p:tav>
                                      </p:tavLst>
                                    </p:anim>
                                    <p:animEffect transition="in" filter="fade">
                                      <p:cBhvr>
                                        <p:cTn id="82" dur="1000"/>
                                        <p:tgtEl>
                                          <p:spTgt spid="40"/>
                                        </p:tgtEl>
                                      </p:cBhvr>
                                    </p:animEffect>
                                  </p:childTnLst>
                                </p:cTn>
                              </p:par>
                            </p:childTnLst>
                          </p:cTn>
                        </p:par>
                        <p:par>
                          <p:cTn id="83" fill="hold">
                            <p:stCondLst>
                              <p:cond delay="8300"/>
                            </p:stCondLst>
                            <p:childTnLst>
                              <p:par>
                                <p:cTn id="84" presetID="2" presetClass="entr" presetSubtype="4" fill="hold" nodeType="afterEffect">
                                  <p:stCondLst>
                                    <p:cond delay="0"/>
                                  </p:stCondLst>
                                  <p:childTnLst>
                                    <p:set>
                                      <p:cBhvr>
                                        <p:cTn id="85" dur="1" fill="hold">
                                          <p:stCondLst>
                                            <p:cond delay="0"/>
                                          </p:stCondLst>
                                        </p:cTn>
                                        <p:tgtEl>
                                          <p:spTgt spid="41"/>
                                        </p:tgtEl>
                                        <p:attrNameLst>
                                          <p:attrName>style.visibility</p:attrName>
                                        </p:attrNameLst>
                                      </p:cBhvr>
                                      <p:to>
                                        <p:strVal val="visible"/>
                                      </p:to>
                                    </p:set>
                                    <p:anim calcmode="lin" valueType="num">
                                      <p:cBhvr additive="base">
                                        <p:cTn id="86" dur="500" fill="hold"/>
                                        <p:tgtEl>
                                          <p:spTgt spid="41"/>
                                        </p:tgtEl>
                                        <p:attrNameLst>
                                          <p:attrName>ppt_x</p:attrName>
                                        </p:attrNameLst>
                                      </p:cBhvr>
                                      <p:tavLst>
                                        <p:tav tm="0">
                                          <p:val>
                                            <p:strVal val="#ppt_x"/>
                                          </p:val>
                                        </p:tav>
                                        <p:tav tm="100000">
                                          <p:val>
                                            <p:strVal val="#ppt_x"/>
                                          </p:val>
                                        </p:tav>
                                      </p:tavLst>
                                    </p:anim>
                                    <p:anim calcmode="lin" valueType="num">
                                      <p:cBhvr additive="base">
                                        <p:cTn id="87"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10" grpId="0" animBg="1"/>
      <p:bldP spid="18" grpId="0"/>
      <p:bldP spid="29" grpId="0"/>
      <p:bldP spid="40"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KSO_Shape"/>
          <p:cNvSpPr>
            <a:spLocks/>
          </p:cNvSpPr>
          <p:nvPr/>
        </p:nvSpPr>
        <p:spPr bwMode="auto">
          <a:xfrm>
            <a:off x="449193" y="404665"/>
            <a:ext cx="423578" cy="36004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008AF2"/>
              </a:solidFill>
              <a:ea typeface="宋体" panose="02010600030101010101" pitchFamily="2" charset="-122"/>
            </a:endParaRPr>
          </a:p>
        </p:txBody>
      </p:sp>
      <p:sp>
        <p:nvSpPr>
          <p:cNvPr id="6" name="TextBox 5"/>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产品介绍</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37" name="组合 36"/>
          <p:cNvGrpSpPr/>
          <p:nvPr/>
        </p:nvGrpSpPr>
        <p:grpSpPr>
          <a:xfrm>
            <a:off x="5350682" y="2935038"/>
            <a:ext cx="1490637" cy="1490638"/>
            <a:chOff x="4993868" y="2326868"/>
            <a:chExt cx="2204265" cy="2204265"/>
          </a:xfrm>
          <a:effectLst>
            <a:outerShdw blurRad="177800" dist="88900" dir="2700000" algn="tl" rotWithShape="0">
              <a:prstClr val="black">
                <a:alpha val="25000"/>
              </a:prstClr>
            </a:outerShdw>
          </a:effectLst>
        </p:grpSpPr>
        <p:sp>
          <p:nvSpPr>
            <p:cNvPr id="38" name="任意多边形 37"/>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椭圆 38"/>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椭圆 39"/>
            <p:cNvSpPr/>
            <p:nvPr/>
          </p:nvSpPr>
          <p:spPr>
            <a:xfrm>
              <a:off x="5370108" y="2708871"/>
              <a:ext cx="1451783" cy="1451783"/>
            </a:xfrm>
            <a:prstGeom prst="ellipse">
              <a:avLst/>
            </a:prstGeom>
            <a:solidFill>
              <a:srgbClr val="F9F9F9"/>
            </a:soli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5855131" y="3444525"/>
            <a:ext cx="494435" cy="471664"/>
            <a:chOff x="8145843" y="5425657"/>
            <a:chExt cx="494435" cy="471664"/>
          </a:xfrm>
          <a:solidFill>
            <a:srgbClr val="0070C0"/>
          </a:solidFill>
        </p:grpSpPr>
        <p:sp>
          <p:nvSpPr>
            <p:cNvPr id="42" name="Freeform 850"/>
            <p:cNvSpPr>
              <a:spLocks/>
            </p:cNvSpPr>
            <p:nvPr/>
          </p:nvSpPr>
          <p:spPr bwMode="auto">
            <a:xfrm>
              <a:off x="8294391" y="5425657"/>
              <a:ext cx="89996" cy="101923"/>
            </a:xfrm>
            <a:custGeom>
              <a:avLst/>
              <a:gdLst>
                <a:gd name="T0" fmla="*/ 9 w 35"/>
                <a:gd name="T1" fmla="*/ 35 h 40"/>
                <a:gd name="T2" fmla="*/ 5 w 35"/>
                <a:gd name="T3" fmla="*/ 13 h 40"/>
                <a:gd name="T4" fmla="*/ 27 w 35"/>
                <a:gd name="T5" fmla="*/ 4 h 40"/>
                <a:gd name="T6" fmla="*/ 30 w 35"/>
                <a:gd name="T7" fmla="*/ 27 h 40"/>
                <a:gd name="T8" fmla="*/ 9 w 35"/>
                <a:gd name="T9" fmla="*/ 35 h 40"/>
              </a:gdLst>
              <a:ah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Freeform 851"/>
            <p:cNvSpPr>
              <a:spLocks/>
            </p:cNvSpPr>
            <p:nvPr/>
          </p:nvSpPr>
          <p:spPr bwMode="auto">
            <a:xfrm>
              <a:off x="8145843" y="5499388"/>
              <a:ext cx="489012" cy="397933"/>
            </a:xfrm>
            <a:custGeom>
              <a:avLst/>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44" name="Freeform 852"/>
            <p:cNvSpPr>
              <a:spLocks noEditPoints="1"/>
            </p:cNvSpPr>
            <p:nvPr/>
          </p:nvSpPr>
          <p:spPr bwMode="auto">
            <a:xfrm>
              <a:off x="8337762" y="5711908"/>
              <a:ext cx="302516" cy="176739"/>
            </a:xfrm>
            <a:custGeom>
              <a:avLst/>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Freeform 853"/>
            <p:cNvSpPr>
              <a:spLocks/>
            </p:cNvSpPr>
            <p:nvPr/>
          </p:nvSpPr>
          <p:spPr bwMode="auto">
            <a:xfrm>
              <a:off x="8414746" y="5709740"/>
              <a:ext cx="169148" cy="43371"/>
            </a:xfrm>
            <a:custGeom>
              <a:avLst/>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46" name="Freeform 854"/>
            <p:cNvSpPr>
              <a:spLocks/>
            </p:cNvSpPr>
            <p:nvPr/>
          </p:nvSpPr>
          <p:spPr bwMode="auto">
            <a:xfrm>
              <a:off x="8407156" y="5743352"/>
              <a:ext cx="135536" cy="35782"/>
            </a:xfrm>
            <a:custGeom>
              <a:avLst/>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Freeform 855"/>
            <p:cNvSpPr>
              <a:spLocks/>
            </p:cNvSpPr>
            <p:nvPr/>
          </p:nvSpPr>
          <p:spPr bwMode="auto">
            <a:xfrm>
              <a:off x="8450527" y="5784555"/>
              <a:ext cx="61805" cy="22770"/>
            </a:xfrm>
            <a:custGeom>
              <a:avLst/>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7893817" y="3457087"/>
            <a:ext cx="2556777" cy="436193"/>
            <a:chOff x="7539568" y="1725919"/>
            <a:chExt cx="3302985" cy="638629"/>
          </a:xfrm>
          <a:effectLst>
            <a:outerShdw blurRad="50800" dist="38100" dir="2700000" algn="tl" rotWithShape="0">
              <a:prstClr val="black">
                <a:alpha val="40000"/>
              </a:prstClr>
            </a:outerShdw>
          </a:effectLst>
        </p:grpSpPr>
        <p:sp>
          <p:nvSpPr>
            <p:cNvPr id="49" name="同侧圆角矩形 48"/>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0" name="同侧圆角矩形 49"/>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7893817" y="2123587"/>
            <a:ext cx="2556777" cy="436193"/>
            <a:chOff x="7539568" y="1725919"/>
            <a:chExt cx="3302985" cy="638629"/>
          </a:xfrm>
          <a:effectLst>
            <a:outerShdw blurRad="50800" dist="38100" dir="2700000" algn="tl" rotWithShape="0">
              <a:prstClr val="black">
                <a:alpha val="40000"/>
              </a:prstClr>
            </a:outerShdw>
          </a:effectLst>
        </p:grpSpPr>
        <p:sp>
          <p:nvSpPr>
            <p:cNvPr id="52" name="同侧圆角矩形 51"/>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同侧圆角矩形 52"/>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7893817" y="4790587"/>
            <a:ext cx="2556777" cy="436193"/>
            <a:chOff x="7539568" y="1725919"/>
            <a:chExt cx="3302985" cy="638629"/>
          </a:xfrm>
          <a:effectLst>
            <a:outerShdw blurRad="50800" dist="38100" dir="2700000" algn="tl" rotWithShape="0">
              <a:prstClr val="black">
                <a:alpha val="40000"/>
              </a:prstClr>
            </a:outerShdw>
          </a:effectLst>
        </p:grpSpPr>
        <p:sp>
          <p:nvSpPr>
            <p:cNvPr id="55" name="同侧圆角矩形 54"/>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6" name="同侧圆角矩形 55"/>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flipH="1">
            <a:off x="1741406" y="3457087"/>
            <a:ext cx="2556777" cy="436193"/>
            <a:chOff x="7539568" y="1725919"/>
            <a:chExt cx="3302985" cy="638629"/>
          </a:xfrm>
          <a:effectLst>
            <a:outerShdw blurRad="50800" dist="38100" dir="2700000" algn="tl" rotWithShape="0">
              <a:prstClr val="black">
                <a:alpha val="40000"/>
              </a:prstClr>
            </a:outerShdw>
          </a:effectLst>
        </p:grpSpPr>
        <p:sp>
          <p:nvSpPr>
            <p:cNvPr id="58" name="同侧圆角矩形 57"/>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9" name="同侧圆角矩形 58"/>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flipH="1">
            <a:off x="1741406" y="2123587"/>
            <a:ext cx="2556777" cy="436193"/>
            <a:chOff x="7539568" y="1725919"/>
            <a:chExt cx="3302985" cy="638629"/>
          </a:xfrm>
          <a:effectLst>
            <a:outerShdw blurRad="50800" dist="38100" dir="2700000" algn="tl" rotWithShape="0">
              <a:prstClr val="black">
                <a:alpha val="40000"/>
              </a:prstClr>
            </a:outerShdw>
          </a:effectLst>
        </p:grpSpPr>
        <p:sp>
          <p:nvSpPr>
            <p:cNvPr id="61" name="同侧圆角矩形 60"/>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2" name="同侧圆角矩形 61"/>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flipH="1">
            <a:off x="1741406" y="4790587"/>
            <a:ext cx="2556777" cy="436193"/>
            <a:chOff x="7539568" y="1725919"/>
            <a:chExt cx="3302985" cy="638629"/>
          </a:xfrm>
          <a:effectLst>
            <a:outerShdw blurRad="50800" dist="38100" dir="2700000" algn="tl" rotWithShape="0">
              <a:prstClr val="black">
                <a:alpha val="40000"/>
              </a:prstClr>
            </a:outerShdw>
          </a:effectLst>
        </p:grpSpPr>
        <p:sp>
          <p:nvSpPr>
            <p:cNvPr id="64" name="同侧圆角矩形 63"/>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5" name="同侧圆角矩形 64"/>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cxnSp>
        <p:nvCxnSpPr>
          <p:cNvPr id="66" name="直接箭头连接符 65"/>
          <p:cNvCxnSpPr/>
          <p:nvPr/>
        </p:nvCxnSpPr>
        <p:spPr>
          <a:xfrm>
            <a:off x="7050315" y="3675183"/>
            <a:ext cx="682171" cy="0"/>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7" name="直接箭头连接符 66"/>
          <p:cNvCxnSpPr/>
          <p:nvPr/>
        </p:nvCxnSpPr>
        <p:spPr>
          <a:xfrm flipH="1">
            <a:off x="4459515" y="3675183"/>
            <a:ext cx="682171" cy="0"/>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8" name="直接箭头连接符 67"/>
          <p:cNvCxnSpPr/>
          <p:nvPr/>
        </p:nvCxnSpPr>
        <p:spPr>
          <a:xfrm flipV="1">
            <a:off x="6772275" y="2365727"/>
            <a:ext cx="944563" cy="707039"/>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9" name="直接箭头连接符 68"/>
          <p:cNvCxnSpPr/>
          <p:nvPr/>
        </p:nvCxnSpPr>
        <p:spPr>
          <a:xfrm>
            <a:off x="6772275" y="4250215"/>
            <a:ext cx="944563" cy="707039"/>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0" name="直接箭头连接符 69"/>
          <p:cNvCxnSpPr/>
          <p:nvPr/>
        </p:nvCxnSpPr>
        <p:spPr>
          <a:xfrm flipH="1" flipV="1">
            <a:off x="4487358" y="2365727"/>
            <a:ext cx="944563" cy="707039"/>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接箭头连接符 70"/>
          <p:cNvCxnSpPr/>
          <p:nvPr/>
        </p:nvCxnSpPr>
        <p:spPr>
          <a:xfrm flipH="1">
            <a:off x="4487358" y="4250215"/>
            <a:ext cx="944563" cy="707039"/>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2" name="文本框 49"/>
          <p:cNvSpPr txBox="1"/>
          <p:nvPr/>
        </p:nvSpPr>
        <p:spPr bwMode="auto">
          <a:xfrm>
            <a:off x="1649908" y="2607570"/>
            <a:ext cx="2660471" cy="461665"/>
          </a:xfrm>
          <a:prstGeom prst="rect">
            <a:avLst/>
          </a:prstGeom>
          <a:noFill/>
        </p:spPr>
        <p:txBody>
          <a:bodyPr wrap="square">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3" name="文本框 50"/>
          <p:cNvSpPr txBox="1"/>
          <p:nvPr/>
        </p:nvSpPr>
        <p:spPr bwMode="auto">
          <a:xfrm>
            <a:off x="1696229" y="2166045"/>
            <a:ext cx="2160856" cy="400110"/>
          </a:xfrm>
          <a:prstGeom prst="rect">
            <a:avLst/>
          </a:prstGeom>
          <a:noFill/>
        </p:spPr>
        <p:txBody>
          <a:bodyPr wrap="square">
            <a:spAutoFit/>
          </a:bodyPr>
          <a:lstStyle/>
          <a:p>
            <a:pPr algn="ctr">
              <a:defRPr/>
            </a:pPr>
            <a:r>
              <a:rPr lang="zh-CN" altLang="en-US" sz="2000" b="1" spc="100" dirty="0">
                <a:solidFill>
                  <a:schemeClr val="bg1"/>
                </a:solidFill>
                <a:latin typeface="微软雅黑" panose="020B0503020204020204" pitchFamily="34" charset="-122"/>
                <a:ea typeface="微软雅黑" panose="020B0503020204020204" pitchFamily="34" charset="-122"/>
              </a:rPr>
              <a:t>在此添加标题</a:t>
            </a:r>
          </a:p>
        </p:txBody>
      </p:sp>
      <p:sp>
        <p:nvSpPr>
          <p:cNvPr id="74" name="文本框 53"/>
          <p:cNvSpPr txBox="1"/>
          <p:nvPr/>
        </p:nvSpPr>
        <p:spPr bwMode="auto">
          <a:xfrm>
            <a:off x="1649908" y="3936710"/>
            <a:ext cx="2660471" cy="461665"/>
          </a:xfrm>
          <a:prstGeom prst="rect">
            <a:avLst/>
          </a:prstGeom>
          <a:noFill/>
        </p:spPr>
        <p:txBody>
          <a:bodyPr wrap="square">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5" name="文本框 54"/>
          <p:cNvSpPr txBox="1"/>
          <p:nvPr/>
        </p:nvSpPr>
        <p:spPr bwMode="auto">
          <a:xfrm>
            <a:off x="1696229" y="3495185"/>
            <a:ext cx="2160856" cy="400110"/>
          </a:xfrm>
          <a:prstGeom prst="rect">
            <a:avLst/>
          </a:prstGeom>
          <a:noFill/>
        </p:spPr>
        <p:txBody>
          <a:bodyPr wrap="square">
            <a:spAutoFit/>
          </a:bodyPr>
          <a:lstStyle/>
          <a:p>
            <a:pPr algn="ctr">
              <a:defRPr/>
            </a:pPr>
            <a:r>
              <a:rPr lang="zh-CN" altLang="en-US" sz="2000" b="1" spc="100" dirty="0">
                <a:solidFill>
                  <a:schemeClr val="bg1"/>
                </a:solidFill>
                <a:latin typeface="微软雅黑" panose="020B0503020204020204" pitchFamily="34" charset="-122"/>
                <a:ea typeface="微软雅黑" panose="020B0503020204020204" pitchFamily="34" charset="-122"/>
              </a:rPr>
              <a:t>在此添加标题</a:t>
            </a:r>
          </a:p>
        </p:txBody>
      </p:sp>
      <p:sp>
        <p:nvSpPr>
          <p:cNvPr id="76" name="文本框 56"/>
          <p:cNvSpPr txBox="1"/>
          <p:nvPr/>
        </p:nvSpPr>
        <p:spPr bwMode="auto">
          <a:xfrm>
            <a:off x="1649908" y="5280144"/>
            <a:ext cx="2660471" cy="461665"/>
          </a:xfrm>
          <a:prstGeom prst="rect">
            <a:avLst/>
          </a:prstGeom>
          <a:noFill/>
        </p:spPr>
        <p:txBody>
          <a:bodyPr wrap="square">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7" name="文本框 57"/>
          <p:cNvSpPr txBox="1"/>
          <p:nvPr/>
        </p:nvSpPr>
        <p:spPr bwMode="auto">
          <a:xfrm>
            <a:off x="1696229" y="4838619"/>
            <a:ext cx="2160856" cy="400110"/>
          </a:xfrm>
          <a:prstGeom prst="rect">
            <a:avLst/>
          </a:prstGeom>
          <a:noFill/>
        </p:spPr>
        <p:txBody>
          <a:bodyPr wrap="square">
            <a:spAutoFit/>
          </a:bodyPr>
          <a:lstStyle/>
          <a:p>
            <a:pPr algn="ctr">
              <a:defRPr/>
            </a:pPr>
            <a:r>
              <a:rPr lang="zh-CN" altLang="en-US" sz="2000" b="1" spc="100" dirty="0">
                <a:solidFill>
                  <a:schemeClr val="bg1"/>
                </a:solidFill>
                <a:latin typeface="微软雅黑" panose="020B0503020204020204" pitchFamily="34" charset="-122"/>
                <a:ea typeface="微软雅黑" panose="020B0503020204020204" pitchFamily="34" charset="-122"/>
              </a:rPr>
              <a:t>在此添加标题</a:t>
            </a:r>
          </a:p>
        </p:txBody>
      </p:sp>
      <p:sp>
        <p:nvSpPr>
          <p:cNvPr id="78" name="文本框 58"/>
          <p:cNvSpPr txBox="1"/>
          <p:nvPr/>
        </p:nvSpPr>
        <p:spPr bwMode="auto">
          <a:xfrm>
            <a:off x="7871601" y="2607570"/>
            <a:ext cx="2660471" cy="461665"/>
          </a:xfrm>
          <a:prstGeom prst="rect">
            <a:avLst/>
          </a:prstGeom>
          <a:noFill/>
        </p:spPr>
        <p:txBody>
          <a:bodyPr wrap="square">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9" name="文本框 59"/>
          <p:cNvSpPr txBox="1"/>
          <p:nvPr/>
        </p:nvSpPr>
        <p:spPr bwMode="auto">
          <a:xfrm>
            <a:off x="8346547" y="2166045"/>
            <a:ext cx="2160856" cy="400110"/>
          </a:xfrm>
          <a:prstGeom prst="rect">
            <a:avLst/>
          </a:prstGeom>
          <a:noFill/>
        </p:spPr>
        <p:txBody>
          <a:bodyPr wrap="square">
            <a:spAutoFit/>
          </a:bodyPr>
          <a:lstStyle/>
          <a:p>
            <a:pPr algn="ctr">
              <a:defRPr/>
            </a:pPr>
            <a:r>
              <a:rPr lang="zh-CN" altLang="en-US" sz="2000" b="1" spc="100" dirty="0">
                <a:solidFill>
                  <a:schemeClr val="bg1"/>
                </a:solidFill>
                <a:latin typeface="微软雅黑" panose="020B0503020204020204" pitchFamily="34" charset="-122"/>
                <a:ea typeface="微软雅黑" panose="020B0503020204020204" pitchFamily="34" charset="-122"/>
              </a:rPr>
              <a:t>在此添加标题</a:t>
            </a:r>
          </a:p>
        </p:txBody>
      </p:sp>
      <p:sp>
        <p:nvSpPr>
          <p:cNvPr id="80" name="文本框 62"/>
          <p:cNvSpPr txBox="1"/>
          <p:nvPr/>
        </p:nvSpPr>
        <p:spPr bwMode="auto">
          <a:xfrm>
            <a:off x="7871601" y="3933676"/>
            <a:ext cx="2660471" cy="461665"/>
          </a:xfrm>
          <a:prstGeom prst="rect">
            <a:avLst/>
          </a:prstGeom>
          <a:noFill/>
        </p:spPr>
        <p:txBody>
          <a:bodyPr wrap="square">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1" name="文本框 63"/>
          <p:cNvSpPr txBox="1"/>
          <p:nvPr/>
        </p:nvSpPr>
        <p:spPr bwMode="auto">
          <a:xfrm>
            <a:off x="8346547" y="3492151"/>
            <a:ext cx="2160856" cy="400110"/>
          </a:xfrm>
          <a:prstGeom prst="rect">
            <a:avLst/>
          </a:prstGeom>
          <a:noFill/>
        </p:spPr>
        <p:txBody>
          <a:bodyPr wrap="square">
            <a:spAutoFit/>
          </a:bodyPr>
          <a:lstStyle/>
          <a:p>
            <a:pPr algn="ctr">
              <a:defRPr/>
            </a:pPr>
            <a:r>
              <a:rPr lang="zh-CN" altLang="en-US" sz="2000" b="1" spc="100" dirty="0">
                <a:solidFill>
                  <a:schemeClr val="bg1"/>
                </a:solidFill>
                <a:latin typeface="微软雅黑" panose="020B0503020204020204" pitchFamily="34" charset="-122"/>
                <a:ea typeface="微软雅黑" panose="020B0503020204020204" pitchFamily="34" charset="-122"/>
              </a:rPr>
              <a:t>在此添加标题</a:t>
            </a:r>
          </a:p>
        </p:txBody>
      </p:sp>
      <p:sp>
        <p:nvSpPr>
          <p:cNvPr id="82" name="文本框 65"/>
          <p:cNvSpPr txBox="1"/>
          <p:nvPr/>
        </p:nvSpPr>
        <p:spPr bwMode="auto">
          <a:xfrm>
            <a:off x="7871601" y="5280144"/>
            <a:ext cx="2660471" cy="461665"/>
          </a:xfrm>
          <a:prstGeom prst="rect">
            <a:avLst/>
          </a:prstGeom>
          <a:noFill/>
        </p:spPr>
        <p:txBody>
          <a:bodyPr wrap="square">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3" name="文本框 66"/>
          <p:cNvSpPr txBox="1"/>
          <p:nvPr/>
        </p:nvSpPr>
        <p:spPr bwMode="auto">
          <a:xfrm>
            <a:off x="8346547" y="4838619"/>
            <a:ext cx="2160856" cy="400110"/>
          </a:xfrm>
          <a:prstGeom prst="rect">
            <a:avLst/>
          </a:prstGeom>
          <a:noFill/>
        </p:spPr>
        <p:txBody>
          <a:bodyPr wrap="square">
            <a:spAutoFit/>
          </a:bodyPr>
          <a:lstStyle/>
          <a:p>
            <a:pPr algn="ctr">
              <a:defRPr/>
            </a:pPr>
            <a:r>
              <a:rPr lang="zh-CN" altLang="en-US" sz="2000" b="1" spc="100" dirty="0">
                <a:solidFill>
                  <a:schemeClr val="bg1"/>
                </a:solidFill>
                <a:latin typeface="微软雅黑" panose="020B0503020204020204" pitchFamily="34" charset="-122"/>
                <a:ea typeface="微软雅黑" panose="020B0503020204020204" pitchFamily="34" charset="-122"/>
              </a:rPr>
              <a:t>在此添加标题</a:t>
            </a:r>
          </a:p>
        </p:txBody>
      </p:sp>
      <p:grpSp>
        <p:nvGrpSpPr>
          <p:cNvPr id="84" name="组合 83"/>
          <p:cNvGrpSpPr/>
          <p:nvPr/>
        </p:nvGrpSpPr>
        <p:grpSpPr>
          <a:xfrm>
            <a:off x="3851244" y="2222827"/>
            <a:ext cx="274866" cy="221450"/>
            <a:chOff x="2702739" y="3017462"/>
            <a:chExt cx="535636" cy="431545"/>
          </a:xfrm>
          <a:solidFill>
            <a:schemeClr val="bg1">
              <a:lumMod val="50000"/>
            </a:schemeClr>
          </a:solidFill>
        </p:grpSpPr>
        <p:sp>
          <p:nvSpPr>
            <p:cNvPr id="85" name="Freeform 45"/>
            <p:cNvSpPr>
              <a:spLocks/>
            </p:cNvSpPr>
            <p:nvPr/>
          </p:nvSpPr>
          <p:spPr bwMode="auto">
            <a:xfrm>
              <a:off x="2772133" y="3189864"/>
              <a:ext cx="176739" cy="35782"/>
            </a:xfrm>
            <a:custGeom>
              <a:avLst/>
              <a:gdLst>
                <a:gd name="T0" fmla="*/ 63 w 69"/>
                <a:gd name="T1" fmla="*/ 14 h 14"/>
                <a:gd name="T2" fmla="*/ 7 w 69"/>
                <a:gd name="T3" fmla="*/ 14 h 14"/>
                <a:gd name="T4" fmla="*/ 0 w 69"/>
                <a:gd name="T5" fmla="*/ 7 h 14"/>
                <a:gd name="T6" fmla="*/ 7 w 69"/>
                <a:gd name="T7" fmla="*/ 0 h 14"/>
                <a:gd name="T8" fmla="*/ 63 w 69"/>
                <a:gd name="T9" fmla="*/ 0 h 14"/>
                <a:gd name="T10" fmla="*/ 69 w 69"/>
                <a:gd name="T11" fmla="*/ 7 h 14"/>
                <a:gd name="T12" fmla="*/ 63 w 6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69" h="14">
                  <a:moveTo>
                    <a:pt x="63" y="14"/>
                  </a:moveTo>
                  <a:cubicBezTo>
                    <a:pt x="7" y="14"/>
                    <a:pt x="7" y="14"/>
                    <a:pt x="7" y="14"/>
                  </a:cubicBezTo>
                  <a:cubicBezTo>
                    <a:pt x="3" y="14"/>
                    <a:pt x="0" y="11"/>
                    <a:pt x="0" y="7"/>
                  </a:cubicBezTo>
                  <a:cubicBezTo>
                    <a:pt x="0" y="3"/>
                    <a:pt x="3" y="0"/>
                    <a:pt x="7" y="0"/>
                  </a:cubicBezTo>
                  <a:cubicBezTo>
                    <a:pt x="63" y="0"/>
                    <a:pt x="63" y="0"/>
                    <a:pt x="63" y="0"/>
                  </a:cubicBezTo>
                  <a:cubicBezTo>
                    <a:pt x="66" y="0"/>
                    <a:pt x="69" y="3"/>
                    <a:pt x="69" y="7"/>
                  </a:cubicBezTo>
                  <a:cubicBezTo>
                    <a:pt x="69" y="11"/>
                    <a:pt x="66" y="14"/>
                    <a:pt x="6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6" name="Freeform 46"/>
            <p:cNvSpPr>
              <a:spLocks/>
            </p:cNvSpPr>
            <p:nvPr/>
          </p:nvSpPr>
          <p:spPr bwMode="auto">
            <a:xfrm>
              <a:off x="2792734" y="3194201"/>
              <a:ext cx="35782" cy="72647"/>
            </a:xfrm>
            <a:custGeom>
              <a:avLst/>
              <a:gdLst>
                <a:gd name="T0" fmla="*/ 7 w 14"/>
                <a:gd name="T1" fmla="*/ 28 h 28"/>
                <a:gd name="T2" fmla="*/ 0 w 14"/>
                <a:gd name="T3" fmla="*/ 21 h 28"/>
                <a:gd name="T4" fmla="*/ 0 w 14"/>
                <a:gd name="T5" fmla="*/ 7 h 28"/>
                <a:gd name="T6" fmla="*/ 7 w 14"/>
                <a:gd name="T7" fmla="*/ 0 h 28"/>
                <a:gd name="T8" fmla="*/ 14 w 14"/>
                <a:gd name="T9" fmla="*/ 7 h 28"/>
                <a:gd name="T10" fmla="*/ 14 w 14"/>
                <a:gd name="T11" fmla="*/ 21 h 28"/>
                <a:gd name="T12" fmla="*/ 7 w 14"/>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4" h="28">
                  <a:moveTo>
                    <a:pt x="7" y="28"/>
                  </a:moveTo>
                  <a:cubicBezTo>
                    <a:pt x="3" y="28"/>
                    <a:pt x="0" y="25"/>
                    <a:pt x="0" y="21"/>
                  </a:cubicBezTo>
                  <a:cubicBezTo>
                    <a:pt x="0" y="7"/>
                    <a:pt x="0" y="7"/>
                    <a:pt x="0" y="7"/>
                  </a:cubicBezTo>
                  <a:cubicBezTo>
                    <a:pt x="0" y="3"/>
                    <a:pt x="3" y="0"/>
                    <a:pt x="7" y="0"/>
                  </a:cubicBezTo>
                  <a:cubicBezTo>
                    <a:pt x="11" y="0"/>
                    <a:pt x="14" y="3"/>
                    <a:pt x="14" y="7"/>
                  </a:cubicBezTo>
                  <a:cubicBezTo>
                    <a:pt x="14" y="21"/>
                    <a:pt x="14" y="21"/>
                    <a:pt x="14" y="21"/>
                  </a:cubicBezTo>
                  <a:cubicBezTo>
                    <a:pt x="14" y="25"/>
                    <a:pt x="11"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7" name="Freeform 47"/>
            <p:cNvSpPr>
              <a:spLocks/>
            </p:cNvSpPr>
            <p:nvPr/>
          </p:nvSpPr>
          <p:spPr bwMode="auto">
            <a:xfrm>
              <a:off x="2836106" y="3194201"/>
              <a:ext cx="33613" cy="72647"/>
            </a:xfrm>
            <a:custGeom>
              <a:avLst/>
              <a:gdLst>
                <a:gd name="T0" fmla="*/ 7 w 13"/>
                <a:gd name="T1" fmla="*/ 28 h 28"/>
                <a:gd name="T2" fmla="*/ 0 w 13"/>
                <a:gd name="T3" fmla="*/ 21 h 28"/>
                <a:gd name="T4" fmla="*/ 0 w 13"/>
                <a:gd name="T5" fmla="*/ 7 h 28"/>
                <a:gd name="T6" fmla="*/ 7 w 13"/>
                <a:gd name="T7" fmla="*/ 0 h 28"/>
                <a:gd name="T8" fmla="*/ 13 w 13"/>
                <a:gd name="T9" fmla="*/ 7 h 28"/>
                <a:gd name="T10" fmla="*/ 13 w 13"/>
                <a:gd name="T11" fmla="*/ 21 h 28"/>
                <a:gd name="T12" fmla="*/ 7 w 13"/>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3" h="28">
                  <a:moveTo>
                    <a:pt x="7" y="28"/>
                  </a:moveTo>
                  <a:cubicBezTo>
                    <a:pt x="3" y="28"/>
                    <a:pt x="0" y="25"/>
                    <a:pt x="0" y="21"/>
                  </a:cubicBezTo>
                  <a:cubicBezTo>
                    <a:pt x="0" y="7"/>
                    <a:pt x="0" y="7"/>
                    <a:pt x="0" y="7"/>
                  </a:cubicBezTo>
                  <a:cubicBezTo>
                    <a:pt x="0" y="3"/>
                    <a:pt x="3" y="0"/>
                    <a:pt x="7" y="0"/>
                  </a:cubicBezTo>
                  <a:cubicBezTo>
                    <a:pt x="10" y="0"/>
                    <a:pt x="13" y="3"/>
                    <a:pt x="13" y="7"/>
                  </a:cubicBezTo>
                  <a:cubicBezTo>
                    <a:pt x="13" y="21"/>
                    <a:pt x="13" y="21"/>
                    <a:pt x="13" y="21"/>
                  </a:cubicBezTo>
                  <a:cubicBezTo>
                    <a:pt x="13" y="25"/>
                    <a:pt x="10"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8" name="Freeform 48"/>
            <p:cNvSpPr>
              <a:spLocks noEditPoints="1"/>
            </p:cNvSpPr>
            <p:nvPr/>
          </p:nvSpPr>
          <p:spPr bwMode="auto">
            <a:xfrm>
              <a:off x="2920680" y="3133481"/>
              <a:ext cx="101923" cy="148547"/>
            </a:xfrm>
            <a:custGeom>
              <a:avLst/>
              <a:gdLst>
                <a:gd name="T0" fmla="*/ 20 w 40"/>
                <a:gd name="T1" fmla="*/ 58 h 58"/>
                <a:gd name="T2" fmla="*/ 0 w 40"/>
                <a:gd name="T3" fmla="*/ 38 h 58"/>
                <a:gd name="T4" fmla="*/ 0 w 40"/>
                <a:gd name="T5" fmla="*/ 20 h 58"/>
                <a:gd name="T6" fmla="*/ 20 w 40"/>
                <a:gd name="T7" fmla="*/ 0 h 58"/>
                <a:gd name="T8" fmla="*/ 40 w 40"/>
                <a:gd name="T9" fmla="*/ 20 h 58"/>
                <a:gd name="T10" fmla="*/ 40 w 40"/>
                <a:gd name="T11" fmla="*/ 38 h 58"/>
                <a:gd name="T12" fmla="*/ 20 w 40"/>
                <a:gd name="T13" fmla="*/ 58 h 58"/>
                <a:gd name="T14" fmla="*/ 20 w 40"/>
                <a:gd name="T15" fmla="*/ 13 h 58"/>
                <a:gd name="T16" fmla="*/ 14 w 40"/>
                <a:gd name="T17" fmla="*/ 20 h 58"/>
                <a:gd name="T18" fmla="*/ 14 w 40"/>
                <a:gd name="T19" fmla="*/ 38 h 58"/>
                <a:gd name="T20" fmla="*/ 20 w 40"/>
                <a:gd name="T21" fmla="*/ 45 h 58"/>
                <a:gd name="T22" fmla="*/ 27 w 40"/>
                <a:gd name="T23" fmla="*/ 38 h 58"/>
                <a:gd name="T24" fmla="*/ 27 w 40"/>
                <a:gd name="T25" fmla="*/ 20 h 58"/>
                <a:gd name="T26" fmla="*/ 20 w 40"/>
                <a:gd name="T2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58">
                  <a:moveTo>
                    <a:pt x="20" y="58"/>
                  </a:moveTo>
                  <a:cubicBezTo>
                    <a:pt x="9" y="58"/>
                    <a:pt x="0" y="49"/>
                    <a:pt x="0" y="38"/>
                  </a:cubicBezTo>
                  <a:cubicBezTo>
                    <a:pt x="0" y="20"/>
                    <a:pt x="0" y="20"/>
                    <a:pt x="0" y="20"/>
                  </a:cubicBezTo>
                  <a:cubicBezTo>
                    <a:pt x="0" y="9"/>
                    <a:pt x="9" y="0"/>
                    <a:pt x="20" y="0"/>
                  </a:cubicBezTo>
                  <a:cubicBezTo>
                    <a:pt x="31" y="0"/>
                    <a:pt x="40" y="9"/>
                    <a:pt x="40" y="20"/>
                  </a:cubicBezTo>
                  <a:cubicBezTo>
                    <a:pt x="40" y="38"/>
                    <a:pt x="40" y="38"/>
                    <a:pt x="40" y="38"/>
                  </a:cubicBezTo>
                  <a:cubicBezTo>
                    <a:pt x="40" y="49"/>
                    <a:pt x="31" y="58"/>
                    <a:pt x="20" y="58"/>
                  </a:cubicBezTo>
                  <a:close/>
                  <a:moveTo>
                    <a:pt x="20" y="13"/>
                  </a:moveTo>
                  <a:cubicBezTo>
                    <a:pt x="17" y="13"/>
                    <a:pt x="14" y="16"/>
                    <a:pt x="14" y="20"/>
                  </a:cubicBezTo>
                  <a:cubicBezTo>
                    <a:pt x="14" y="38"/>
                    <a:pt x="14" y="38"/>
                    <a:pt x="14" y="38"/>
                  </a:cubicBezTo>
                  <a:cubicBezTo>
                    <a:pt x="14" y="42"/>
                    <a:pt x="17" y="45"/>
                    <a:pt x="20" y="45"/>
                  </a:cubicBezTo>
                  <a:cubicBezTo>
                    <a:pt x="24" y="45"/>
                    <a:pt x="27" y="42"/>
                    <a:pt x="27" y="38"/>
                  </a:cubicBezTo>
                  <a:cubicBezTo>
                    <a:pt x="27" y="20"/>
                    <a:pt x="27" y="20"/>
                    <a:pt x="27" y="20"/>
                  </a:cubicBezTo>
                  <a:cubicBezTo>
                    <a:pt x="27" y="16"/>
                    <a:pt x="24" y="13"/>
                    <a:pt x="2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9" name="Freeform 49"/>
            <p:cNvSpPr>
              <a:spLocks noEditPoints="1"/>
            </p:cNvSpPr>
            <p:nvPr/>
          </p:nvSpPr>
          <p:spPr bwMode="auto">
            <a:xfrm>
              <a:off x="2702739" y="3017462"/>
              <a:ext cx="535636" cy="431545"/>
            </a:xfrm>
            <a:custGeom>
              <a:avLst/>
              <a:gdLst>
                <a:gd name="T0" fmla="*/ 200 w 209"/>
                <a:gd name="T1" fmla="*/ 140 h 168"/>
                <a:gd name="T2" fmla="*/ 159 w 209"/>
                <a:gd name="T3" fmla="*/ 114 h 168"/>
                <a:gd name="T4" fmla="*/ 148 w 209"/>
                <a:gd name="T5" fmla="*/ 112 h 168"/>
                <a:gd name="T6" fmla="*/ 144 w 209"/>
                <a:gd name="T7" fmla="*/ 113 h 168"/>
                <a:gd name="T8" fmla="*/ 137 w 209"/>
                <a:gd name="T9" fmla="*/ 109 h 168"/>
                <a:gd name="T10" fmla="*/ 144 w 209"/>
                <a:gd name="T11" fmla="*/ 60 h 168"/>
                <a:gd name="T12" fmla="*/ 60 w 209"/>
                <a:gd name="T13" fmla="*/ 9 h 168"/>
                <a:gd name="T14" fmla="*/ 9 w 209"/>
                <a:gd name="T15" fmla="*/ 92 h 168"/>
                <a:gd name="T16" fmla="*/ 93 w 209"/>
                <a:gd name="T17" fmla="*/ 143 h 168"/>
                <a:gd name="T18" fmla="*/ 129 w 209"/>
                <a:gd name="T19" fmla="*/ 121 h 168"/>
                <a:gd name="T20" fmla="*/ 136 w 209"/>
                <a:gd name="T21" fmla="*/ 125 h 168"/>
                <a:gd name="T22" fmla="*/ 143 w 209"/>
                <a:gd name="T23" fmla="*/ 139 h 168"/>
                <a:gd name="T24" fmla="*/ 183 w 209"/>
                <a:gd name="T25" fmla="*/ 165 h 168"/>
                <a:gd name="T26" fmla="*/ 195 w 209"/>
                <a:gd name="T27" fmla="*/ 167 h 168"/>
                <a:gd name="T28" fmla="*/ 204 w 209"/>
                <a:gd name="T29" fmla="*/ 161 h 168"/>
                <a:gd name="T30" fmla="*/ 200 w 209"/>
                <a:gd name="T31" fmla="*/ 140 h 168"/>
                <a:gd name="T32" fmla="*/ 90 w 209"/>
                <a:gd name="T33" fmla="*/ 131 h 168"/>
                <a:gd name="T34" fmla="*/ 22 w 209"/>
                <a:gd name="T35" fmla="*/ 89 h 168"/>
                <a:gd name="T36" fmla="*/ 63 w 209"/>
                <a:gd name="T37" fmla="*/ 21 h 168"/>
                <a:gd name="T38" fmla="*/ 131 w 209"/>
                <a:gd name="T39" fmla="*/ 63 h 168"/>
                <a:gd name="T40" fmla="*/ 90 w 209"/>
                <a:gd name="T41" fmla="*/ 13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8">
                  <a:moveTo>
                    <a:pt x="200" y="140"/>
                  </a:moveTo>
                  <a:cubicBezTo>
                    <a:pt x="159" y="114"/>
                    <a:pt x="159" y="114"/>
                    <a:pt x="159" y="114"/>
                  </a:cubicBezTo>
                  <a:cubicBezTo>
                    <a:pt x="156" y="111"/>
                    <a:pt x="152" y="111"/>
                    <a:pt x="148" y="112"/>
                  </a:cubicBezTo>
                  <a:cubicBezTo>
                    <a:pt x="146" y="112"/>
                    <a:pt x="145" y="113"/>
                    <a:pt x="144" y="113"/>
                  </a:cubicBezTo>
                  <a:cubicBezTo>
                    <a:pt x="137" y="109"/>
                    <a:pt x="137" y="109"/>
                    <a:pt x="137" y="109"/>
                  </a:cubicBezTo>
                  <a:cubicBezTo>
                    <a:pt x="145" y="94"/>
                    <a:pt x="148" y="77"/>
                    <a:pt x="144" y="60"/>
                  </a:cubicBezTo>
                  <a:cubicBezTo>
                    <a:pt x="135" y="22"/>
                    <a:pt x="97" y="0"/>
                    <a:pt x="60" y="9"/>
                  </a:cubicBezTo>
                  <a:cubicBezTo>
                    <a:pt x="23" y="18"/>
                    <a:pt x="0" y="55"/>
                    <a:pt x="9" y="92"/>
                  </a:cubicBezTo>
                  <a:cubicBezTo>
                    <a:pt x="18" y="129"/>
                    <a:pt x="56" y="152"/>
                    <a:pt x="93" y="143"/>
                  </a:cubicBezTo>
                  <a:cubicBezTo>
                    <a:pt x="108" y="140"/>
                    <a:pt x="120" y="132"/>
                    <a:pt x="129" y="121"/>
                  </a:cubicBezTo>
                  <a:cubicBezTo>
                    <a:pt x="136" y="125"/>
                    <a:pt x="136" y="125"/>
                    <a:pt x="136" y="125"/>
                  </a:cubicBezTo>
                  <a:cubicBezTo>
                    <a:pt x="136" y="131"/>
                    <a:pt x="138" y="136"/>
                    <a:pt x="143" y="139"/>
                  </a:cubicBezTo>
                  <a:cubicBezTo>
                    <a:pt x="183" y="165"/>
                    <a:pt x="183" y="165"/>
                    <a:pt x="183" y="165"/>
                  </a:cubicBezTo>
                  <a:cubicBezTo>
                    <a:pt x="187" y="168"/>
                    <a:pt x="191" y="168"/>
                    <a:pt x="195" y="167"/>
                  </a:cubicBezTo>
                  <a:cubicBezTo>
                    <a:pt x="199" y="166"/>
                    <a:pt x="202" y="164"/>
                    <a:pt x="204" y="161"/>
                  </a:cubicBezTo>
                  <a:cubicBezTo>
                    <a:pt x="209" y="154"/>
                    <a:pt x="207" y="144"/>
                    <a:pt x="200" y="140"/>
                  </a:cubicBezTo>
                  <a:close/>
                  <a:moveTo>
                    <a:pt x="90" y="131"/>
                  </a:moveTo>
                  <a:cubicBezTo>
                    <a:pt x="60" y="138"/>
                    <a:pt x="29" y="120"/>
                    <a:pt x="22" y="89"/>
                  </a:cubicBezTo>
                  <a:cubicBezTo>
                    <a:pt x="14" y="59"/>
                    <a:pt x="33" y="28"/>
                    <a:pt x="63" y="21"/>
                  </a:cubicBezTo>
                  <a:cubicBezTo>
                    <a:pt x="94" y="14"/>
                    <a:pt x="124" y="32"/>
                    <a:pt x="131" y="63"/>
                  </a:cubicBezTo>
                  <a:cubicBezTo>
                    <a:pt x="139" y="93"/>
                    <a:pt x="120" y="123"/>
                    <a:pt x="9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a:off x="8066252" y="2233677"/>
            <a:ext cx="277649" cy="199750"/>
            <a:chOff x="3820635" y="3071676"/>
            <a:chExt cx="541058" cy="389258"/>
          </a:xfrm>
          <a:solidFill>
            <a:schemeClr val="bg1">
              <a:lumMod val="50000"/>
            </a:schemeClr>
          </a:solidFill>
        </p:grpSpPr>
        <p:sp>
          <p:nvSpPr>
            <p:cNvPr id="91" name="Freeform 226"/>
            <p:cNvSpPr>
              <a:spLocks noEditPoints="1"/>
            </p:cNvSpPr>
            <p:nvPr/>
          </p:nvSpPr>
          <p:spPr bwMode="auto">
            <a:xfrm>
              <a:off x="3820635" y="3071676"/>
              <a:ext cx="438051" cy="389258"/>
            </a:xfrm>
            <a:custGeom>
              <a:avLst/>
              <a:gdLst>
                <a:gd name="T0" fmla="*/ 166 w 171"/>
                <a:gd name="T1" fmla="*/ 0 h 152"/>
                <a:gd name="T2" fmla="*/ 6 w 171"/>
                <a:gd name="T3" fmla="*/ 0 h 152"/>
                <a:gd name="T4" fmla="*/ 0 w 171"/>
                <a:gd name="T5" fmla="*/ 6 h 152"/>
                <a:gd name="T6" fmla="*/ 0 w 171"/>
                <a:gd name="T7" fmla="*/ 147 h 152"/>
                <a:gd name="T8" fmla="*/ 6 w 171"/>
                <a:gd name="T9" fmla="*/ 152 h 152"/>
                <a:gd name="T10" fmla="*/ 166 w 171"/>
                <a:gd name="T11" fmla="*/ 152 h 152"/>
                <a:gd name="T12" fmla="*/ 171 w 171"/>
                <a:gd name="T13" fmla="*/ 147 h 152"/>
                <a:gd name="T14" fmla="*/ 171 w 171"/>
                <a:gd name="T15" fmla="*/ 6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2" name="Freeform 227"/>
            <p:cNvSpPr>
              <a:spLocks/>
            </p:cNvSpPr>
            <p:nvPr/>
          </p:nvSpPr>
          <p:spPr bwMode="auto">
            <a:xfrm>
              <a:off x="4117729" y="3336242"/>
              <a:ext cx="41203" cy="40119"/>
            </a:xfrm>
            <a:custGeom>
              <a:avLst/>
              <a:gdLst>
                <a:gd name="T0" fmla="*/ 12 w 38"/>
                <a:gd name="T1" fmla="*/ 0 h 37"/>
                <a:gd name="T2" fmla="*/ 12 w 38"/>
                <a:gd name="T3" fmla="*/ 2 h 37"/>
                <a:gd name="T4" fmla="*/ 0 w 38"/>
                <a:gd name="T5" fmla="*/ 37 h 37"/>
                <a:gd name="T6" fmla="*/ 36 w 38"/>
                <a:gd name="T7" fmla="*/ 28 h 37"/>
                <a:gd name="T8" fmla="*/ 38 w 38"/>
                <a:gd name="T9" fmla="*/ 26 h 37"/>
                <a:gd name="T10" fmla="*/ 12 w 38"/>
                <a:gd name="T11" fmla="*/ 0 h 37"/>
              </a:gdLst>
              <a:ahLst/>
              <a:cxnLst>
                <a:cxn ang="0">
                  <a:pos x="T0" y="T1"/>
                </a:cxn>
                <a:cxn ang="0">
                  <a:pos x="T2" y="T3"/>
                </a:cxn>
                <a:cxn ang="0">
                  <a:pos x="T4" y="T5"/>
                </a:cxn>
                <a:cxn ang="0">
                  <a:pos x="T6" y="T7"/>
                </a:cxn>
                <a:cxn ang="0">
                  <a:pos x="T8" y="T9"/>
                </a:cxn>
                <a:cxn ang="0">
                  <a:pos x="T10" y="T11"/>
                </a:cxn>
              </a:cxnLst>
              <a:rect l="0" t="0" r="r" b="b"/>
              <a:pathLst>
                <a:path w="38" h="37">
                  <a:moveTo>
                    <a:pt x="12" y="0"/>
                  </a:moveTo>
                  <a:lnTo>
                    <a:pt x="12" y="2"/>
                  </a:lnTo>
                  <a:lnTo>
                    <a:pt x="0" y="37"/>
                  </a:lnTo>
                  <a:lnTo>
                    <a:pt x="36" y="28"/>
                  </a:lnTo>
                  <a:lnTo>
                    <a:pt x="38" y="26"/>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3" name="Freeform 228"/>
            <p:cNvSpPr>
              <a:spLocks/>
            </p:cNvSpPr>
            <p:nvPr/>
          </p:nvSpPr>
          <p:spPr bwMode="auto">
            <a:xfrm>
              <a:off x="4281456" y="3135649"/>
              <a:ext cx="80237" cy="76984"/>
            </a:xfrm>
            <a:custGeom>
              <a:avLst/>
              <a:gdLst>
                <a:gd name="T0" fmla="*/ 23 w 31"/>
                <a:gd name="T1" fmla="*/ 30 h 30"/>
                <a:gd name="T2" fmla="*/ 29 w 31"/>
                <a:gd name="T3" fmla="*/ 24 h 30"/>
                <a:gd name="T4" fmla="*/ 29 w 31"/>
                <a:gd name="T5" fmla="*/ 17 h 30"/>
                <a:gd name="T6" fmla="*/ 13 w 31"/>
                <a:gd name="T7" fmla="*/ 2 h 30"/>
                <a:gd name="T8" fmla="*/ 6 w 31"/>
                <a:gd name="T9" fmla="*/ 2 h 30"/>
                <a:gd name="T10" fmla="*/ 0 w 31"/>
                <a:gd name="T11" fmla="*/ 8 h 30"/>
                <a:gd name="T12" fmla="*/ 23 w 31"/>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3" y="30"/>
                  </a:moveTo>
                  <a:cubicBezTo>
                    <a:pt x="29" y="24"/>
                    <a:pt x="29" y="24"/>
                    <a:pt x="29" y="24"/>
                  </a:cubicBezTo>
                  <a:cubicBezTo>
                    <a:pt x="31" y="22"/>
                    <a:pt x="31" y="19"/>
                    <a:pt x="29" y="17"/>
                  </a:cubicBezTo>
                  <a:cubicBezTo>
                    <a:pt x="13" y="2"/>
                    <a:pt x="13" y="2"/>
                    <a:pt x="13" y="2"/>
                  </a:cubicBezTo>
                  <a:cubicBezTo>
                    <a:pt x="11" y="0"/>
                    <a:pt x="8" y="0"/>
                    <a:pt x="6" y="2"/>
                  </a:cubicBezTo>
                  <a:cubicBezTo>
                    <a:pt x="0" y="8"/>
                    <a:pt x="0" y="8"/>
                    <a:pt x="0" y="8"/>
                  </a:cubicBezTo>
                  <a:lnTo>
                    <a:pt x="23"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4" name="Freeform 229"/>
            <p:cNvSpPr>
              <a:spLocks/>
            </p:cNvSpPr>
            <p:nvPr/>
          </p:nvSpPr>
          <p:spPr bwMode="auto">
            <a:xfrm>
              <a:off x="4151342" y="3161672"/>
              <a:ext cx="182160" cy="184328"/>
            </a:xfrm>
            <a:custGeom>
              <a:avLst/>
              <a:gdLst>
                <a:gd name="T0" fmla="*/ 49 w 71"/>
                <a:gd name="T1" fmla="*/ 0 h 72"/>
                <a:gd name="T2" fmla="*/ 48 w 71"/>
                <a:gd name="T3" fmla="*/ 1 h 72"/>
                <a:gd name="T4" fmla="*/ 2 w 71"/>
                <a:gd name="T5" fmla="*/ 47 h 72"/>
                <a:gd name="T6" fmla="*/ 2 w 71"/>
                <a:gd name="T7" fmla="*/ 55 h 72"/>
                <a:gd name="T8" fmla="*/ 2 w 71"/>
                <a:gd name="T9" fmla="*/ 55 h 72"/>
                <a:gd name="T10" fmla="*/ 8 w 71"/>
                <a:gd name="T11" fmla="*/ 57 h 72"/>
                <a:gd name="T12" fmla="*/ 9 w 71"/>
                <a:gd name="T13" fmla="*/ 62 h 72"/>
                <a:gd name="T14" fmla="*/ 9 w 71"/>
                <a:gd name="T15" fmla="*/ 62 h 72"/>
                <a:gd name="T16" fmla="*/ 15 w 71"/>
                <a:gd name="T17" fmla="*/ 64 h 72"/>
                <a:gd name="T18" fmla="*/ 16 w 71"/>
                <a:gd name="T19" fmla="*/ 69 h 72"/>
                <a:gd name="T20" fmla="*/ 17 w 71"/>
                <a:gd name="T21" fmla="*/ 70 h 72"/>
                <a:gd name="T22" fmla="*/ 24 w 71"/>
                <a:gd name="T23" fmla="*/ 70 h 72"/>
                <a:gd name="T24" fmla="*/ 71 w 71"/>
                <a:gd name="T25" fmla="*/ 23 h 72"/>
                <a:gd name="T26" fmla="*/ 71 w 71"/>
                <a:gd name="T27" fmla="*/ 23 h 72"/>
                <a:gd name="T28" fmla="*/ 49 w 71"/>
                <a:gd name="T2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2">
                  <a:moveTo>
                    <a:pt x="49" y="0"/>
                  </a:moveTo>
                  <a:cubicBezTo>
                    <a:pt x="49" y="0"/>
                    <a:pt x="48" y="0"/>
                    <a:pt x="48" y="1"/>
                  </a:cubicBezTo>
                  <a:cubicBezTo>
                    <a:pt x="2" y="47"/>
                    <a:pt x="2" y="47"/>
                    <a:pt x="2" y="47"/>
                  </a:cubicBezTo>
                  <a:cubicBezTo>
                    <a:pt x="0" y="49"/>
                    <a:pt x="0" y="53"/>
                    <a:pt x="2" y="55"/>
                  </a:cubicBezTo>
                  <a:cubicBezTo>
                    <a:pt x="2" y="55"/>
                    <a:pt x="2" y="55"/>
                    <a:pt x="2" y="55"/>
                  </a:cubicBezTo>
                  <a:cubicBezTo>
                    <a:pt x="4" y="57"/>
                    <a:pt x="6" y="57"/>
                    <a:pt x="8" y="57"/>
                  </a:cubicBezTo>
                  <a:cubicBezTo>
                    <a:pt x="7" y="58"/>
                    <a:pt x="7" y="60"/>
                    <a:pt x="9" y="62"/>
                  </a:cubicBezTo>
                  <a:cubicBezTo>
                    <a:pt x="9" y="62"/>
                    <a:pt x="9" y="62"/>
                    <a:pt x="9" y="62"/>
                  </a:cubicBezTo>
                  <a:cubicBezTo>
                    <a:pt x="11" y="64"/>
                    <a:pt x="13" y="64"/>
                    <a:pt x="15" y="64"/>
                  </a:cubicBezTo>
                  <a:cubicBezTo>
                    <a:pt x="14" y="66"/>
                    <a:pt x="15" y="68"/>
                    <a:pt x="16" y="69"/>
                  </a:cubicBezTo>
                  <a:cubicBezTo>
                    <a:pt x="17" y="70"/>
                    <a:pt x="17" y="70"/>
                    <a:pt x="17" y="70"/>
                  </a:cubicBezTo>
                  <a:cubicBezTo>
                    <a:pt x="19" y="72"/>
                    <a:pt x="22" y="72"/>
                    <a:pt x="24" y="70"/>
                  </a:cubicBezTo>
                  <a:cubicBezTo>
                    <a:pt x="71" y="23"/>
                    <a:pt x="71" y="23"/>
                    <a:pt x="71" y="23"/>
                  </a:cubicBezTo>
                  <a:cubicBezTo>
                    <a:pt x="71" y="23"/>
                    <a:pt x="71" y="23"/>
                    <a:pt x="71" y="23"/>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5" name="Rectangle 230"/>
            <p:cNvSpPr>
              <a:spLocks noChangeArrowheads="1"/>
            </p:cNvSpPr>
            <p:nvPr/>
          </p:nvSpPr>
          <p:spPr bwMode="auto">
            <a:xfrm>
              <a:off x="3879187" y="3222392"/>
              <a:ext cx="140957" cy="162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6" name="Rectangle 231"/>
            <p:cNvSpPr>
              <a:spLocks noChangeArrowheads="1"/>
            </p:cNvSpPr>
            <p:nvPr/>
          </p:nvSpPr>
          <p:spPr bwMode="auto">
            <a:xfrm>
              <a:off x="3879187" y="3269016"/>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7" name="Rectangle 232"/>
            <p:cNvSpPr>
              <a:spLocks noChangeArrowheads="1"/>
            </p:cNvSpPr>
            <p:nvPr/>
          </p:nvSpPr>
          <p:spPr bwMode="auto">
            <a:xfrm>
              <a:off x="3879187" y="331564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8" name="Rectangle 233"/>
            <p:cNvSpPr>
              <a:spLocks noChangeArrowheads="1"/>
            </p:cNvSpPr>
            <p:nvPr/>
          </p:nvSpPr>
          <p:spPr bwMode="auto">
            <a:xfrm>
              <a:off x="3879187" y="336118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grpSp>
        <p:nvGrpSpPr>
          <p:cNvPr id="99" name="组合 98"/>
          <p:cNvGrpSpPr/>
          <p:nvPr/>
        </p:nvGrpSpPr>
        <p:grpSpPr>
          <a:xfrm>
            <a:off x="3863206" y="3548537"/>
            <a:ext cx="250941" cy="237030"/>
            <a:chOff x="4882149" y="3025052"/>
            <a:chExt cx="489013" cy="461905"/>
          </a:xfrm>
          <a:solidFill>
            <a:schemeClr val="bg1">
              <a:lumMod val="50000"/>
            </a:schemeClr>
          </a:solidFill>
        </p:grpSpPr>
        <p:sp>
          <p:nvSpPr>
            <p:cNvPr id="100" name="Freeform 250"/>
            <p:cNvSpPr>
              <a:spLocks/>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01" name="Freeform 251"/>
            <p:cNvSpPr>
              <a:spLocks/>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02" name="Freeform 252"/>
            <p:cNvSpPr>
              <a:spLocks/>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03" name="Freeform 253"/>
            <p:cNvSpPr>
              <a:spLocks/>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04"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05"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06"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grpSp>
        <p:nvGrpSpPr>
          <p:cNvPr id="107" name="组合 106"/>
          <p:cNvGrpSpPr/>
          <p:nvPr/>
        </p:nvGrpSpPr>
        <p:grpSpPr>
          <a:xfrm>
            <a:off x="8067644" y="3529619"/>
            <a:ext cx="274866" cy="274866"/>
            <a:chOff x="5958843" y="2994692"/>
            <a:chExt cx="535637" cy="535637"/>
          </a:xfrm>
          <a:solidFill>
            <a:schemeClr val="bg1">
              <a:lumMod val="50000"/>
            </a:schemeClr>
          </a:solidFill>
        </p:grpSpPr>
        <p:sp>
          <p:nvSpPr>
            <p:cNvPr id="108" name="Freeform 257"/>
            <p:cNvSpPr>
              <a:spLocks noEditPoints="1"/>
            </p:cNvSpPr>
            <p:nvPr/>
          </p:nvSpPr>
          <p:spPr bwMode="auto">
            <a:xfrm>
              <a:off x="6077030" y="3109626"/>
              <a:ext cx="302516" cy="305768"/>
            </a:xfrm>
            <a:custGeom>
              <a:avLst/>
              <a:gdLst>
                <a:gd name="T0" fmla="*/ 101 w 118"/>
                <a:gd name="T1" fmla="*/ 91 h 119"/>
                <a:gd name="T2" fmla="*/ 107 w 118"/>
                <a:gd name="T3" fmla="*/ 77 h 119"/>
                <a:gd name="T4" fmla="*/ 23 w 118"/>
                <a:gd name="T5" fmla="*/ 25 h 119"/>
                <a:gd name="T6" fmla="*/ 30 w 118"/>
                <a:gd name="T7" fmla="*/ 25 h 119"/>
                <a:gd name="T8" fmla="*/ 27 w 118"/>
                <a:gd name="T9" fmla="*/ 24 h 119"/>
                <a:gd name="T10" fmla="*/ 21 w 118"/>
                <a:gd name="T11" fmla="*/ 35 h 119"/>
                <a:gd name="T12" fmla="*/ 28 w 118"/>
                <a:gd name="T13" fmla="*/ 33 h 119"/>
                <a:gd name="T14" fmla="*/ 33 w 118"/>
                <a:gd name="T15" fmla="*/ 41 h 119"/>
                <a:gd name="T16" fmla="*/ 25 w 118"/>
                <a:gd name="T17" fmla="*/ 46 h 119"/>
                <a:gd name="T18" fmla="*/ 15 w 118"/>
                <a:gd name="T19" fmla="*/ 54 h 119"/>
                <a:gd name="T20" fmla="*/ 25 w 118"/>
                <a:gd name="T21" fmla="*/ 63 h 119"/>
                <a:gd name="T22" fmla="*/ 40 w 118"/>
                <a:gd name="T23" fmla="*/ 72 h 119"/>
                <a:gd name="T24" fmla="*/ 34 w 118"/>
                <a:gd name="T25" fmla="*/ 89 h 119"/>
                <a:gd name="T26" fmla="*/ 28 w 118"/>
                <a:gd name="T27" fmla="*/ 102 h 119"/>
                <a:gd name="T28" fmla="*/ 25 w 118"/>
                <a:gd name="T29" fmla="*/ 92 h 119"/>
                <a:gd name="T30" fmla="*/ 21 w 118"/>
                <a:gd name="T31" fmla="*/ 70 h 119"/>
                <a:gd name="T32" fmla="*/ 11 w 118"/>
                <a:gd name="T33" fmla="*/ 57 h 119"/>
                <a:gd name="T34" fmla="*/ 34 w 118"/>
                <a:gd name="T35" fmla="*/ 12 h 119"/>
                <a:gd name="T36" fmla="*/ 23 w 118"/>
                <a:gd name="T37" fmla="*/ 20 h 119"/>
                <a:gd name="T38" fmla="*/ 105 w 118"/>
                <a:gd name="T39" fmla="*/ 50 h 119"/>
                <a:gd name="T40" fmla="*/ 98 w 118"/>
                <a:gd name="T41" fmla="*/ 59 h 119"/>
                <a:gd name="T42" fmla="*/ 94 w 118"/>
                <a:gd name="T43" fmla="*/ 64 h 119"/>
                <a:gd name="T44" fmla="*/ 86 w 118"/>
                <a:gd name="T45" fmla="*/ 65 h 119"/>
                <a:gd name="T46" fmla="*/ 76 w 118"/>
                <a:gd name="T47" fmla="*/ 55 h 119"/>
                <a:gd name="T48" fmla="*/ 70 w 118"/>
                <a:gd name="T49" fmla="*/ 60 h 119"/>
                <a:gd name="T50" fmla="*/ 70 w 118"/>
                <a:gd name="T51" fmla="*/ 70 h 119"/>
                <a:gd name="T52" fmla="*/ 57 w 118"/>
                <a:gd name="T53" fmla="*/ 77 h 119"/>
                <a:gd name="T54" fmla="*/ 45 w 118"/>
                <a:gd name="T55" fmla="*/ 58 h 119"/>
                <a:gd name="T56" fmla="*/ 61 w 118"/>
                <a:gd name="T57" fmla="*/ 51 h 119"/>
                <a:gd name="T58" fmla="*/ 63 w 118"/>
                <a:gd name="T59" fmla="*/ 49 h 119"/>
                <a:gd name="T60" fmla="*/ 59 w 118"/>
                <a:gd name="T61" fmla="*/ 48 h 119"/>
                <a:gd name="T62" fmla="*/ 48 w 118"/>
                <a:gd name="T63" fmla="*/ 48 h 119"/>
                <a:gd name="T64" fmla="*/ 50 w 118"/>
                <a:gd name="T65" fmla="*/ 39 h 119"/>
                <a:gd name="T66" fmla="*/ 54 w 118"/>
                <a:gd name="T67" fmla="*/ 38 h 119"/>
                <a:gd name="T68" fmla="*/ 59 w 118"/>
                <a:gd name="T69" fmla="*/ 24 h 119"/>
                <a:gd name="T70" fmla="*/ 75 w 118"/>
                <a:gd name="T71" fmla="*/ 25 h 119"/>
                <a:gd name="T72" fmla="*/ 83 w 118"/>
                <a:gd name="T73" fmla="*/ 20 h 119"/>
                <a:gd name="T74" fmla="*/ 95 w 118"/>
                <a:gd name="T75" fmla="*/ 21 h 119"/>
                <a:gd name="T76" fmla="*/ 105 w 118"/>
                <a:gd name="T77" fmla="*/ 63 h 119"/>
                <a:gd name="T78" fmla="*/ 105 w 118"/>
                <a:gd name="T79" fmla="*/ 70 h 119"/>
                <a:gd name="T80" fmla="*/ 102 w 118"/>
                <a:gd name="T81" fmla="*/ 68 h 119"/>
                <a:gd name="T82" fmla="*/ 105 w 118"/>
                <a:gd name="T83" fmla="*/ 59 h 119"/>
                <a:gd name="T84" fmla="*/ 107 w 118"/>
                <a:gd name="T85" fmla="*/ 50 h 119"/>
                <a:gd name="T86" fmla="*/ 109 w 118"/>
                <a:gd name="T87" fmla="*/ 39 h 119"/>
                <a:gd name="T88" fmla="*/ 86 w 118"/>
                <a:gd name="T89" fmla="*/ 66 h 119"/>
                <a:gd name="T90" fmla="*/ 73 w 118"/>
                <a:gd name="T91" fmla="*/ 76 h 119"/>
                <a:gd name="T92" fmla="*/ 35 w 118"/>
                <a:gd name="T93" fmla="*/ 26 h 119"/>
                <a:gd name="T94" fmla="*/ 31 w 118"/>
                <a:gd name="T95" fmla="*/ 17 h 119"/>
                <a:gd name="T96" fmla="*/ 46 w 118"/>
                <a:gd name="T97" fmla="*/ 11 h 119"/>
                <a:gd name="T98" fmla="*/ 50 w 118"/>
                <a:gd name="T99" fmla="*/ 18 h 119"/>
                <a:gd name="T100" fmla="*/ 42 w 118"/>
                <a:gd name="T101" fmla="*/ 27 h 119"/>
                <a:gd name="T102" fmla="*/ 57 w 118"/>
                <a:gd name="T103" fmla="*/ 16 h 119"/>
                <a:gd name="T104" fmla="*/ 59 w 118"/>
                <a:gd name="T105" fmla="*/ 14 h 119"/>
                <a:gd name="T106" fmla="*/ 47 w 118"/>
                <a:gd name="T107" fmla="*/ 27 h 119"/>
                <a:gd name="T108" fmla="*/ 75 w 118"/>
                <a:gd name="T109" fmla="*/ 19 h 119"/>
                <a:gd name="T110" fmla="*/ 87 w 118"/>
                <a:gd name="T111" fmla="*/ 15 h 119"/>
                <a:gd name="T112" fmla="*/ 27 w 118"/>
                <a:gd name="T113" fmla="*/ 59 h 119"/>
                <a:gd name="T114" fmla="*/ 24 w 118"/>
                <a:gd name="T115" fmla="*/ 59 h 119"/>
                <a:gd name="T116" fmla="*/ 23 w 118"/>
                <a:gd name="T117" fmla="*/ 55 h 119"/>
                <a:gd name="T118" fmla="*/ 111 w 118"/>
                <a:gd name="T119" fmla="*/ 7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19">
                  <a:moveTo>
                    <a:pt x="59" y="0"/>
                  </a:moveTo>
                  <a:cubicBezTo>
                    <a:pt x="26" y="0"/>
                    <a:pt x="0" y="27"/>
                    <a:pt x="0" y="60"/>
                  </a:cubicBezTo>
                  <a:cubicBezTo>
                    <a:pt x="0" y="92"/>
                    <a:pt x="26" y="119"/>
                    <a:pt x="59" y="119"/>
                  </a:cubicBezTo>
                  <a:cubicBezTo>
                    <a:pt x="91" y="119"/>
                    <a:pt x="118" y="92"/>
                    <a:pt x="118" y="60"/>
                  </a:cubicBezTo>
                  <a:cubicBezTo>
                    <a:pt x="118" y="27"/>
                    <a:pt x="91" y="0"/>
                    <a:pt x="59" y="0"/>
                  </a:cubicBezTo>
                  <a:close/>
                  <a:moveTo>
                    <a:pt x="110" y="77"/>
                  </a:moveTo>
                  <a:cubicBezTo>
                    <a:pt x="110" y="77"/>
                    <a:pt x="110" y="77"/>
                    <a:pt x="110" y="78"/>
                  </a:cubicBezTo>
                  <a:cubicBezTo>
                    <a:pt x="110" y="78"/>
                    <a:pt x="110" y="78"/>
                    <a:pt x="110" y="78"/>
                  </a:cubicBezTo>
                  <a:cubicBezTo>
                    <a:pt x="108" y="82"/>
                    <a:pt x="107" y="86"/>
                    <a:pt x="104" y="89"/>
                  </a:cubicBezTo>
                  <a:cubicBezTo>
                    <a:pt x="104" y="89"/>
                    <a:pt x="104" y="89"/>
                    <a:pt x="103" y="90"/>
                  </a:cubicBezTo>
                  <a:cubicBezTo>
                    <a:pt x="102" y="89"/>
                    <a:pt x="102" y="90"/>
                    <a:pt x="101" y="91"/>
                  </a:cubicBezTo>
                  <a:cubicBezTo>
                    <a:pt x="100" y="91"/>
                    <a:pt x="100" y="90"/>
                    <a:pt x="100" y="90"/>
                  </a:cubicBezTo>
                  <a:cubicBezTo>
                    <a:pt x="100" y="89"/>
                    <a:pt x="100" y="89"/>
                    <a:pt x="100" y="88"/>
                  </a:cubicBezTo>
                  <a:cubicBezTo>
                    <a:pt x="100" y="87"/>
                    <a:pt x="100" y="87"/>
                    <a:pt x="99" y="87"/>
                  </a:cubicBezTo>
                  <a:cubicBezTo>
                    <a:pt x="100" y="86"/>
                    <a:pt x="99" y="85"/>
                    <a:pt x="99" y="84"/>
                  </a:cubicBezTo>
                  <a:cubicBezTo>
                    <a:pt x="99" y="83"/>
                    <a:pt x="100" y="83"/>
                    <a:pt x="101" y="83"/>
                  </a:cubicBezTo>
                  <a:cubicBezTo>
                    <a:pt x="101" y="83"/>
                    <a:pt x="101" y="81"/>
                    <a:pt x="102" y="81"/>
                  </a:cubicBezTo>
                  <a:cubicBezTo>
                    <a:pt x="102" y="80"/>
                    <a:pt x="102" y="81"/>
                    <a:pt x="102" y="81"/>
                  </a:cubicBezTo>
                  <a:cubicBezTo>
                    <a:pt x="103" y="81"/>
                    <a:pt x="102" y="80"/>
                    <a:pt x="103" y="80"/>
                  </a:cubicBezTo>
                  <a:cubicBezTo>
                    <a:pt x="103" y="80"/>
                    <a:pt x="104" y="79"/>
                    <a:pt x="104" y="80"/>
                  </a:cubicBezTo>
                  <a:cubicBezTo>
                    <a:pt x="105" y="80"/>
                    <a:pt x="105" y="79"/>
                    <a:pt x="105" y="78"/>
                  </a:cubicBezTo>
                  <a:cubicBezTo>
                    <a:pt x="105" y="78"/>
                    <a:pt x="106" y="77"/>
                    <a:pt x="107" y="77"/>
                  </a:cubicBezTo>
                  <a:cubicBezTo>
                    <a:pt x="107" y="77"/>
                    <a:pt x="107" y="76"/>
                    <a:pt x="107" y="76"/>
                  </a:cubicBezTo>
                  <a:cubicBezTo>
                    <a:pt x="108" y="77"/>
                    <a:pt x="109" y="76"/>
                    <a:pt x="110" y="77"/>
                  </a:cubicBezTo>
                  <a:cubicBezTo>
                    <a:pt x="110" y="77"/>
                    <a:pt x="110" y="77"/>
                    <a:pt x="110" y="77"/>
                  </a:cubicBezTo>
                  <a:close/>
                  <a:moveTo>
                    <a:pt x="17" y="25"/>
                  </a:moveTo>
                  <a:cubicBezTo>
                    <a:pt x="17" y="25"/>
                    <a:pt x="18" y="25"/>
                    <a:pt x="18" y="25"/>
                  </a:cubicBezTo>
                  <a:cubicBezTo>
                    <a:pt x="19" y="25"/>
                    <a:pt x="19" y="24"/>
                    <a:pt x="19" y="25"/>
                  </a:cubicBezTo>
                  <a:cubicBezTo>
                    <a:pt x="19" y="25"/>
                    <a:pt x="20" y="26"/>
                    <a:pt x="20" y="26"/>
                  </a:cubicBezTo>
                  <a:cubicBezTo>
                    <a:pt x="20" y="25"/>
                    <a:pt x="20" y="24"/>
                    <a:pt x="20" y="23"/>
                  </a:cubicBezTo>
                  <a:cubicBezTo>
                    <a:pt x="20" y="23"/>
                    <a:pt x="20" y="23"/>
                    <a:pt x="20" y="22"/>
                  </a:cubicBezTo>
                  <a:cubicBezTo>
                    <a:pt x="21" y="22"/>
                    <a:pt x="21" y="23"/>
                    <a:pt x="21" y="23"/>
                  </a:cubicBezTo>
                  <a:cubicBezTo>
                    <a:pt x="22" y="24"/>
                    <a:pt x="22" y="24"/>
                    <a:pt x="23" y="25"/>
                  </a:cubicBezTo>
                  <a:cubicBezTo>
                    <a:pt x="23" y="25"/>
                    <a:pt x="22" y="25"/>
                    <a:pt x="23" y="26"/>
                  </a:cubicBezTo>
                  <a:cubicBezTo>
                    <a:pt x="23" y="25"/>
                    <a:pt x="23" y="25"/>
                    <a:pt x="24" y="24"/>
                  </a:cubicBezTo>
                  <a:cubicBezTo>
                    <a:pt x="24" y="24"/>
                    <a:pt x="23" y="24"/>
                    <a:pt x="23" y="24"/>
                  </a:cubicBezTo>
                  <a:cubicBezTo>
                    <a:pt x="22" y="23"/>
                    <a:pt x="23" y="21"/>
                    <a:pt x="24" y="20"/>
                  </a:cubicBezTo>
                  <a:cubicBezTo>
                    <a:pt x="24" y="20"/>
                    <a:pt x="24" y="21"/>
                    <a:pt x="24" y="21"/>
                  </a:cubicBezTo>
                  <a:cubicBezTo>
                    <a:pt x="25" y="21"/>
                    <a:pt x="26" y="20"/>
                    <a:pt x="26" y="22"/>
                  </a:cubicBezTo>
                  <a:cubicBezTo>
                    <a:pt x="27" y="22"/>
                    <a:pt x="27" y="21"/>
                    <a:pt x="28" y="21"/>
                  </a:cubicBezTo>
                  <a:cubicBezTo>
                    <a:pt x="28" y="22"/>
                    <a:pt x="28" y="22"/>
                    <a:pt x="28" y="23"/>
                  </a:cubicBezTo>
                  <a:cubicBezTo>
                    <a:pt x="29" y="23"/>
                    <a:pt x="29" y="23"/>
                    <a:pt x="30" y="23"/>
                  </a:cubicBezTo>
                  <a:cubicBezTo>
                    <a:pt x="30" y="23"/>
                    <a:pt x="30" y="24"/>
                    <a:pt x="31" y="24"/>
                  </a:cubicBezTo>
                  <a:cubicBezTo>
                    <a:pt x="31" y="24"/>
                    <a:pt x="30" y="24"/>
                    <a:pt x="30" y="25"/>
                  </a:cubicBezTo>
                  <a:cubicBezTo>
                    <a:pt x="31" y="25"/>
                    <a:pt x="31" y="25"/>
                    <a:pt x="32" y="25"/>
                  </a:cubicBezTo>
                  <a:cubicBezTo>
                    <a:pt x="32" y="26"/>
                    <a:pt x="32" y="26"/>
                    <a:pt x="32" y="26"/>
                  </a:cubicBezTo>
                  <a:cubicBezTo>
                    <a:pt x="32" y="27"/>
                    <a:pt x="32" y="27"/>
                    <a:pt x="32" y="27"/>
                  </a:cubicBezTo>
                  <a:cubicBezTo>
                    <a:pt x="31" y="27"/>
                    <a:pt x="31" y="28"/>
                    <a:pt x="32" y="28"/>
                  </a:cubicBezTo>
                  <a:cubicBezTo>
                    <a:pt x="31" y="28"/>
                    <a:pt x="31" y="27"/>
                    <a:pt x="30" y="27"/>
                  </a:cubicBezTo>
                  <a:cubicBezTo>
                    <a:pt x="30" y="28"/>
                    <a:pt x="31" y="28"/>
                    <a:pt x="31" y="29"/>
                  </a:cubicBezTo>
                  <a:cubicBezTo>
                    <a:pt x="31" y="30"/>
                    <a:pt x="30" y="30"/>
                    <a:pt x="30" y="31"/>
                  </a:cubicBezTo>
                  <a:cubicBezTo>
                    <a:pt x="29" y="31"/>
                    <a:pt x="29" y="29"/>
                    <a:pt x="27" y="29"/>
                  </a:cubicBezTo>
                  <a:cubicBezTo>
                    <a:pt x="27" y="29"/>
                    <a:pt x="26" y="29"/>
                    <a:pt x="26" y="28"/>
                  </a:cubicBezTo>
                  <a:cubicBezTo>
                    <a:pt x="26" y="27"/>
                    <a:pt x="28" y="27"/>
                    <a:pt x="28" y="26"/>
                  </a:cubicBezTo>
                  <a:cubicBezTo>
                    <a:pt x="28" y="25"/>
                    <a:pt x="27" y="26"/>
                    <a:pt x="27" y="24"/>
                  </a:cubicBezTo>
                  <a:cubicBezTo>
                    <a:pt x="27" y="25"/>
                    <a:pt x="26" y="24"/>
                    <a:pt x="26" y="24"/>
                  </a:cubicBezTo>
                  <a:cubicBezTo>
                    <a:pt x="25" y="24"/>
                    <a:pt x="25" y="24"/>
                    <a:pt x="24" y="24"/>
                  </a:cubicBezTo>
                  <a:cubicBezTo>
                    <a:pt x="24" y="24"/>
                    <a:pt x="25" y="24"/>
                    <a:pt x="25" y="25"/>
                  </a:cubicBezTo>
                  <a:cubicBezTo>
                    <a:pt x="25" y="25"/>
                    <a:pt x="25" y="26"/>
                    <a:pt x="25" y="27"/>
                  </a:cubicBezTo>
                  <a:cubicBezTo>
                    <a:pt x="24" y="27"/>
                    <a:pt x="23" y="27"/>
                    <a:pt x="22" y="28"/>
                  </a:cubicBezTo>
                  <a:cubicBezTo>
                    <a:pt x="22" y="28"/>
                    <a:pt x="22" y="28"/>
                    <a:pt x="22" y="28"/>
                  </a:cubicBezTo>
                  <a:cubicBezTo>
                    <a:pt x="21" y="29"/>
                    <a:pt x="21" y="29"/>
                    <a:pt x="21" y="30"/>
                  </a:cubicBezTo>
                  <a:cubicBezTo>
                    <a:pt x="20" y="30"/>
                    <a:pt x="20" y="31"/>
                    <a:pt x="19" y="32"/>
                  </a:cubicBezTo>
                  <a:cubicBezTo>
                    <a:pt x="19" y="32"/>
                    <a:pt x="19" y="32"/>
                    <a:pt x="19" y="32"/>
                  </a:cubicBezTo>
                  <a:cubicBezTo>
                    <a:pt x="19" y="33"/>
                    <a:pt x="20" y="33"/>
                    <a:pt x="19" y="34"/>
                  </a:cubicBezTo>
                  <a:cubicBezTo>
                    <a:pt x="20" y="34"/>
                    <a:pt x="21" y="35"/>
                    <a:pt x="21" y="35"/>
                  </a:cubicBezTo>
                  <a:cubicBezTo>
                    <a:pt x="22" y="35"/>
                    <a:pt x="22" y="35"/>
                    <a:pt x="22" y="35"/>
                  </a:cubicBezTo>
                  <a:cubicBezTo>
                    <a:pt x="23" y="35"/>
                    <a:pt x="23" y="35"/>
                    <a:pt x="23" y="35"/>
                  </a:cubicBezTo>
                  <a:cubicBezTo>
                    <a:pt x="23" y="36"/>
                    <a:pt x="23" y="37"/>
                    <a:pt x="24" y="38"/>
                  </a:cubicBezTo>
                  <a:cubicBezTo>
                    <a:pt x="24" y="37"/>
                    <a:pt x="24" y="36"/>
                    <a:pt x="24" y="35"/>
                  </a:cubicBezTo>
                  <a:cubicBezTo>
                    <a:pt x="24" y="35"/>
                    <a:pt x="24" y="35"/>
                    <a:pt x="24" y="35"/>
                  </a:cubicBezTo>
                  <a:cubicBezTo>
                    <a:pt x="24" y="34"/>
                    <a:pt x="25" y="35"/>
                    <a:pt x="25" y="35"/>
                  </a:cubicBezTo>
                  <a:cubicBezTo>
                    <a:pt x="25" y="33"/>
                    <a:pt x="25" y="32"/>
                    <a:pt x="25" y="30"/>
                  </a:cubicBezTo>
                  <a:cubicBezTo>
                    <a:pt x="26" y="30"/>
                    <a:pt x="26" y="30"/>
                    <a:pt x="26" y="30"/>
                  </a:cubicBezTo>
                  <a:cubicBezTo>
                    <a:pt x="26" y="30"/>
                    <a:pt x="26" y="30"/>
                    <a:pt x="27" y="30"/>
                  </a:cubicBezTo>
                  <a:cubicBezTo>
                    <a:pt x="28" y="30"/>
                    <a:pt x="28" y="31"/>
                    <a:pt x="28" y="31"/>
                  </a:cubicBezTo>
                  <a:cubicBezTo>
                    <a:pt x="28" y="31"/>
                    <a:pt x="28" y="32"/>
                    <a:pt x="28" y="33"/>
                  </a:cubicBezTo>
                  <a:cubicBezTo>
                    <a:pt x="29" y="33"/>
                    <a:pt x="29" y="33"/>
                    <a:pt x="30" y="33"/>
                  </a:cubicBezTo>
                  <a:cubicBezTo>
                    <a:pt x="30" y="33"/>
                    <a:pt x="30" y="32"/>
                    <a:pt x="30" y="32"/>
                  </a:cubicBezTo>
                  <a:cubicBezTo>
                    <a:pt x="31" y="32"/>
                    <a:pt x="31" y="33"/>
                    <a:pt x="31" y="34"/>
                  </a:cubicBezTo>
                  <a:cubicBezTo>
                    <a:pt x="31" y="34"/>
                    <a:pt x="31" y="35"/>
                    <a:pt x="31" y="35"/>
                  </a:cubicBezTo>
                  <a:cubicBezTo>
                    <a:pt x="31" y="36"/>
                    <a:pt x="32" y="36"/>
                    <a:pt x="32" y="37"/>
                  </a:cubicBezTo>
                  <a:cubicBezTo>
                    <a:pt x="33" y="37"/>
                    <a:pt x="33" y="36"/>
                    <a:pt x="33" y="37"/>
                  </a:cubicBezTo>
                  <a:cubicBezTo>
                    <a:pt x="33" y="38"/>
                    <a:pt x="33" y="38"/>
                    <a:pt x="33" y="39"/>
                  </a:cubicBezTo>
                  <a:cubicBezTo>
                    <a:pt x="33" y="40"/>
                    <a:pt x="33" y="41"/>
                    <a:pt x="34" y="41"/>
                  </a:cubicBezTo>
                  <a:cubicBezTo>
                    <a:pt x="34" y="41"/>
                    <a:pt x="34" y="42"/>
                    <a:pt x="34" y="42"/>
                  </a:cubicBezTo>
                  <a:cubicBezTo>
                    <a:pt x="34" y="42"/>
                    <a:pt x="33" y="42"/>
                    <a:pt x="33" y="42"/>
                  </a:cubicBezTo>
                  <a:cubicBezTo>
                    <a:pt x="33" y="42"/>
                    <a:pt x="33" y="42"/>
                    <a:pt x="33" y="41"/>
                  </a:cubicBezTo>
                  <a:cubicBezTo>
                    <a:pt x="32" y="41"/>
                    <a:pt x="32" y="42"/>
                    <a:pt x="31" y="42"/>
                  </a:cubicBezTo>
                  <a:cubicBezTo>
                    <a:pt x="32" y="40"/>
                    <a:pt x="32" y="40"/>
                    <a:pt x="33" y="39"/>
                  </a:cubicBezTo>
                  <a:cubicBezTo>
                    <a:pt x="32" y="38"/>
                    <a:pt x="31" y="40"/>
                    <a:pt x="30" y="39"/>
                  </a:cubicBezTo>
                  <a:cubicBezTo>
                    <a:pt x="30" y="40"/>
                    <a:pt x="31" y="40"/>
                    <a:pt x="30" y="40"/>
                  </a:cubicBezTo>
                  <a:cubicBezTo>
                    <a:pt x="30" y="41"/>
                    <a:pt x="29" y="41"/>
                    <a:pt x="29" y="41"/>
                  </a:cubicBezTo>
                  <a:cubicBezTo>
                    <a:pt x="29" y="42"/>
                    <a:pt x="30" y="42"/>
                    <a:pt x="31" y="42"/>
                  </a:cubicBezTo>
                  <a:cubicBezTo>
                    <a:pt x="30" y="43"/>
                    <a:pt x="29" y="43"/>
                    <a:pt x="29" y="43"/>
                  </a:cubicBezTo>
                  <a:cubicBezTo>
                    <a:pt x="29" y="43"/>
                    <a:pt x="29" y="43"/>
                    <a:pt x="29" y="43"/>
                  </a:cubicBezTo>
                  <a:cubicBezTo>
                    <a:pt x="28" y="43"/>
                    <a:pt x="27" y="43"/>
                    <a:pt x="26" y="44"/>
                  </a:cubicBezTo>
                  <a:cubicBezTo>
                    <a:pt x="26" y="45"/>
                    <a:pt x="27" y="44"/>
                    <a:pt x="27" y="45"/>
                  </a:cubicBezTo>
                  <a:cubicBezTo>
                    <a:pt x="26" y="45"/>
                    <a:pt x="26" y="46"/>
                    <a:pt x="25" y="46"/>
                  </a:cubicBezTo>
                  <a:cubicBezTo>
                    <a:pt x="25" y="47"/>
                    <a:pt x="24" y="47"/>
                    <a:pt x="25" y="48"/>
                  </a:cubicBezTo>
                  <a:cubicBezTo>
                    <a:pt x="24" y="48"/>
                    <a:pt x="24" y="49"/>
                    <a:pt x="24" y="49"/>
                  </a:cubicBezTo>
                  <a:cubicBezTo>
                    <a:pt x="24" y="49"/>
                    <a:pt x="24" y="49"/>
                    <a:pt x="24" y="50"/>
                  </a:cubicBezTo>
                  <a:cubicBezTo>
                    <a:pt x="23" y="50"/>
                    <a:pt x="22" y="51"/>
                    <a:pt x="21" y="52"/>
                  </a:cubicBezTo>
                  <a:cubicBezTo>
                    <a:pt x="21" y="53"/>
                    <a:pt x="22" y="53"/>
                    <a:pt x="22" y="53"/>
                  </a:cubicBezTo>
                  <a:cubicBezTo>
                    <a:pt x="22" y="54"/>
                    <a:pt x="22" y="54"/>
                    <a:pt x="22" y="55"/>
                  </a:cubicBezTo>
                  <a:cubicBezTo>
                    <a:pt x="21" y="55"/>
                    <a:pt x="21" y="55"/>
                    <a:pt x="21" y="54"/>
                  </a:cubicBezTo>
                  <a:cubicBezTo>
                    <a:pt x="21" y="53"/>
                    <a:pt x="19" y="53"/>
                    <a:pt x="19" y="53"/>
                  </a:cubicBezTo>
                  <a:cubicBezTo>
                    <a:pt x="18" y="53"/>
                    <a:pt x="18" y="53"/>
                    <a:pt x="18" y="54"/>
                  </a:cubicBezTo>
                  <a:cubicBezTo>
                    <a:pt x="17" y="54"/>
                    <a:pt x="17" y="53"/>
                    <a:pt x="16" y="53"/>
                  </a:cubicBezTo>
                  <a:cubicBezTo>
                    <a:pt x="16" y="53"/>
                    <a:pt x="15" y="54"/>
                    <a:pt x="15" y="54"/>
                  </a:cubicBezTo>
                  <a:cubicBezTo>
                    <a:pt x="15" y="55"/>
                    <a:pt x="14" y="59"/>
                    <a:pt x="16" y="59"/>
                  </a:cubicBezTo>
                  <a:cubicBezTo>
                    <a:pt x="17" y="59"/>
                    <a:pt x="16" y="58"/>
                    <a:pt x="17" y="57"/>
                  </a:cubicBezTo>
                  <a:cubicBezTo>
                    <a:pt x="18" y="58"/>
                    <a:pt x="18" y="58"/>
                    <a:pt x="19" y="57"/>
                  </a:cubicBezTo>
                  <a:cubicBezTo>
                    <a:pt x="19" y="59"/>
                    <a:pt x="18" y="59"/>
                    <a:pt x="18" y="60"/>
                  </a:cubicBezTo>
                  <a:cubicBezTo>
                    <a:pt x="19" y="61"/>
                    <a:pt x="20" y="60"/>
                    <a:pt x="20" y="61"/>
                  </a:cubicBezTo>
                  <a:cubicBezTo>
                    <a:pt x="20" y="62"/>
                    <a:pt x="20" y="63"/>
                    <a:pt x="20" y="64"/>
                  </a:cubicBezTo>
                  <a:cubicBezTo>
                    <a:pt x="21" y="64"/>
                    <a:pt x="21" y="64"/>
                    <a:pt x="21" y="64"/>
                  </a:cubicBezTo>
                  <a:cubicBezTo>
                    <a:pt x="22" y="64"/>
                    <a:pt x="22" y="64"/>
                    <a:pt x="22" y="65"/>
                  </a:cubicBezTo>
                  <a:cubicBezTo>
                    <a:pt x="23" y="64"/>
                    <a:pt x="23" y="64"/>
                    <a:pt x="24" y="63"/>
                  </a:cubicBezTo>
                  <a:cubicBezTo>
                    <a:pt x="24" y="63"/>
                    <a:pt x="24" y="62"/>
                    <a:pt x="24" y="62"/>
                  </a:cubicBezTo>
                  <a:cubicBezTo>
                    <a:pt x="25" y="62"/>
                    <a:pt x="25" y="63"/>
                    <a:pt x="25" y="63"/>
                  </a:cubicBezTo>
                  <a:cubicBezTo>
                    <a:pt x="26" y="63"/>
                    <a:pt x="26" y="62"/>
                    <a:pt x="26" y="62"/>
                  </a:cubicBezTo>
                  <a:cubicBezTo>
                    <a:pt x="26" y="63"/>
                    <a:pt x="27" y="63"/>
                    <a:pt x="27" y="64"/>
                  </a:cubicBezTo>
                  <a:cubicBezTo>
                    <a:pt x="28" y="64"/>
                    <a:pt x="28" y="64"/>
                    <a:pt x="28" y="64"/>
                  </a:cubicBezTo>
                  <a:cubicBezTo>
                    <a:pt x="29" y="64"/>
                    <a:pt x="30" y="64"/>
                    <a:pt x="30" y="65"/>
                  </a:cubicBezTo>
                  <a:cubicBezTo>
                    <a:pt x="31" y="66"/>
                    <a:pt x="31" y="66"/>
                    <a:pt x="32" y="67"/>
                  </a:cubicBezTo>
                  <a:cubicBezTo>
                    <a:pt x="33" y="66"/>
                    <a:pt x="34" y="68"/>
                    <a:pt x="34" y="69"/>
                  </a:cubicBezTo>
                  <a:cubicBezTo>
                    <a:pt x="34" y="70"/>
                    <a:pt x="34" y="70"/>
                    <a:pt x="35" y="70"/>
                  </a:cubicBezTo>
                  <a:cubicBezTo>
                    <a:pt x="35" y="71"/>
                    <a:pt x="36" y="70"/>
                    <a:pt x="36" y="71"/>
                  </a:cubicBezTo>
                  <a:cubicBezTo>
                    <a:pt x="37" y="71"/>
                    <a:pt x="37" y="71"/>
                    <a:pt x="38" y="71"/>
                  </a:cubicBezTo>
                  <a:cubicBezTo>
                    <a:pt x="38" y="71"/>
                    <a:pt x="39" y="71"/>
                    <a:pt x="39" y="72"/>
                  </a:cubicBezTo>
                  <a:cubicBezTo>
                    <a:pt x="40" y="72"/>
                    <a:pt x="40" y="72"/>
                    <a:pt x="40" y="72"/>
                  </a:cubicBezTo>
                  <a:cubicBezTo>
                    <a:pt x="40" y="73"/>
                    <a:pt x="41" y="73"/>
                    <a:pt x="41" y="74"/>
                  </a:cubicBezTo>
                  <a:cubicBezTo>
                    <a:pt x="41" y="74"/>
                    <a:pt x="40" y="74"/>
                    <a:pt x="40" y="75"/>
                  </a:cubicBezTo>
                  <a:cubicBezTo>
                    <a:pt x="40" y="75"/>
                    <a:pt x="40" y="76"/>
                    <a:pt x="40" y="76"/>
                  </a:cubicBezTo>
                  <a:cubicBezTo>
                    <a:pt x="40" y="77"/>
                    <a:pt x="39" y="77"/>
                    <a:pt x="39" y="78"/>
                  </a:cubicBezTo>
                  <a:cubicBezTo>
                    <a:pt x="39" y="78"/>
                    <a:pt x="39" y="78"/>
                    <a:pt x="39" y="78"/>
                  </a:cubicBezTo>
                  <a:cubicBezTo>
                    <a:pt x="39" y="79"/>
                    <a:pt x="38" y="79"/>
                    <a:pt x="38" y="79"/>
                  </a:cubicBezTo>
                  <a:cubicBezTo>
                    <a:pt x="39" y="81"/>
                    <a:pt x="38" y="82"/>
                    <a:pt x="38" y="83"/>
                  </a:cubicBezTo>
                  <a:cubicBezTo>
                    <a:pt x="37" y="83"/>
                    <a:pt x="37" y="83"/>
                    <a:pt x="36" y="84"/>
                  </a:cubicBezTo>
                  <a:cubicBezTo>
                    <a:pt x="36" y="84"/>
                    <a:pt x="36" y="85"/>
                    <a:pt x="35" y="85"/>
                  </a:cubicBezTo>
                  <a:cubicBezTo>
                    <a:pt x="35" y="86"/>
                    <a:pt x="35" y="86"/>
                    <a:pt x="35" y="87"/>
                  </a:cubicBezTo>
                  <a:cubicBezTo>
                    <a:pt x="35" y="87"/>
                    <a:pt x="34" y="87"/>
                    <a:pt x="34" y="89"/>
                  </a:cubicBezTo>
                  <a:cubicBezTo>
                    <a:pt x="34" y="89"/>
                    <a:pt x="34" y="89"/>
                    <a:pt x="34" y="90"/>
                  </a:cubicBezTo>
                  <a:cubicBezTo>
                    <a:pt x="33" y="90"/>
                    <a:pt x="33" y="90"/>
                    <a:pt x="33" y="90"/>
                  </a:cubicBezTo>
                  <a:cubicBezTo>
                    <a:pt x="33" y="90"/>
                    <a:pt x="32" y="90"/>
                    <a:pt x="32" y="90"/>
                  </a:cubicBezTo>
                  <a:cubicBezTo>
                    <a:pt x="32" y="91"/>
                    <a:pt x="32" y="91"/>
                    <a:pt x="32" y="92"/>
                  </a:cubicBezTo>
                  <a:cubicBezTo>
                    <a:pt x="31" y="92"/>
                    <a:pt x="31" y="93"/>
                    <a:pt x="30" y="93"/>
                  </a:cubicBezTo>
                  <a:cubicBezTo>
                    <a:pt x="30" y="94"/>
                    <a:pt x="30" y="95"/>
                    <a:pt x="29" y="94"/>
                  </a:cubicBezTo>
                  <a:cubicBezTo>
                    <a:pt x="30" y="95"/>
                    <a:pt x="29" y="97"/>
                    <a:pt x="29" y="97"/>
                  </a:cubicBezTo>
                  <a:cubicBezTo>
                    <a:pt x="29" y="98"/>
                    <a:pt x="29" y="98"/>
                    <a:pt x="29" y="99"/>
                  </a:cubicBezTo>
                  <a:cubicBezTo>
                    <a:pt x="29" y="99"/>
                    <a:pt x="29" y="99"/>
                    <a:pt x="28" y="99"/>
                  </a:cubicBezTo>
                  <a:cubicBezTo>
                    <a:pt x="28" y="100"/>
                    <a:pt x="28" y="100"/>
                    <a:pt x="28" y="101"/>
                  </a:cubicBezTo>
                  <a:cubicBezTo>
                    <a:pt x="28" y="102"/>
                    <a:pt x="29" y="102"/>
                    <a:pt x="28" y="102"/>
                  </a:cubicBezTo>
                  <a:cubicBezTo>
                    <a:pt x="29" y="103"/>
                    <a:pt x="29" y="103"/>
                    <a:pt x="30" y="103"/>
                  </a:cubicBezTo>
                  <a:cubicBezTo>
                    <a:pt x="29" y="104"/>
                    <a:pt x="28" y="104"/>
                    <a:pt x="28" y="104"/>
                  </a:cubicBezTo>
                  <a:cubicBezTo>
                    <a:pt x="27" y="103"/>
                    <a:pt x="27" y="103"/>
                    <a:pt x="27" y="103"/>
                  </a:cubicBezTo>
                  <a:cubicBezTo>
                    <a:pt x="27" y="103"/>
                    <a:pt x="27" y="103"/>
                    <a:pt x="26" y="103"/>
                  </a:cubicBezTo>
                  <a:cubicBezTo>
                    <a:pt x="27" y="103"/>
                    <a:pt x="26" y="103"/>
                    <a:pt x="26" y="102"/>
                  </a:cubicBezTo>
                  <a:cubicBezTo>
                    <a:pt x="26" y="102"/>
                    <a:pt x="26" y="101"/>
                    <a:pt x="25" y="100"/>
                  </a:cubicBezTo>
                  <a:cubicBezTo>
                    <a:pt x="26" y="99"/>
                    <a:pt x="25" y="98"/>
                    <a:pt x="25" y="97"/>
                  </a:cubicBezTo>
                  <a:cubicBezTo>
                    <a:pt x="25" y="96"/>
                    <a:pt x="25" y="96"/>
                    <a:pt x="25" y="95"/>
                  </a:cubicBezTo>
                  <a:cubicBezTo>
                    <a:pt x="25" y="94"/>
                    <a:pt x="24" y="95"/>
                    <a:pt x="25" y="94"/>
                  </a:cubicBezTo>
                  <a:cubicBezTo>
                    <a:pt x="25" y="94"/>
                    <a:pt x="26" y="94"/>
                    <a:pt x="26" y="93"/>
                  </a:cubicBezTo>
                  <a:cubicBezTo>
                    <a:pt x="25" y="92"/>
                    <a:pt x="25" y="93"/>
                    <a:pt x="25" y="92"/>
                  </a:cubicBezTo>
                  <a:cubicBezTo>
                    <a:pt x="25" y="91"/>
                    <a:pt x="25" y="89"/>
                    <a:pt x="26" y="88"/>
                  </a:cubicBezTo>
                  <a:cubicBezTo>
                    <a:pt x="26" y="87"/>
                    <a:pt x="25" y="86"/>
                    <a:pt x="26" y="85"/>
                  </a:cubicBezTo>
                  <a:cubicBezTo>
                    <a:pt x="26" y="84"/>
                    <a:pt x="25" y="84"/>
                    <a:pt x="25" y="84"/>
                  </a:cubicBezTo>
                  <a:cubicBezTo>
                    <a:pt x="25" y="84"/>
                    <a:pt x="25" y="83"/>
                    <a:pt x="26" y="83"/>
                  </a:cubicBezTo>
                  <a:cubicBezTo>
                    <a:pt x="26" y="81"/>
                    <a:pt x="25" y="81"/>
                    <a:pt x="25" y="80"/>
                  </a:cubicBezTo>
                  <a:cubicBezTo>
                    <a:pt x="24" y="80"/>
                    <a:pt x="23" y="78"/>
                    <a:pt x="23" y="78"/>
                  </a:cubicBezTo>
                  <a:cubicBezTo>
                    <a:pt x="23" y="77"/>
                    <a:pt x="23" y="77"/>
                    <a:pt x="23" y="77"/>
                  </a:cubicBezTo>
                  <a:cubicBezTo>
                    <a:pt x="22" y="76"/>
                    <a:pt x="21" y="76"/>
                    <a:pt x="21" y="74"/>
                  </a:cubicBezTo>
                  <a:cubicBezTo>
                    <a:pt x="22" y="74"/>
                    <a:pt x="22" y="74"/>
                    <a:pt x="22" y="74"/>
                  </a:cubicBezTo>
                  <a:cubicBezTo>
                    <a:pt x="22" y="73"/>
                    <a:pt x="21" y="73"/>
                    <a:pt x="21" y="73"/>
                  </a:cubicBezTo>
                  <a:cubicBezTo>
                    <a:pt x="22" y="72"/>
                    <a:pt x="21" y="71"/>
                    <a:pt x="21" y="70"/>
                  </a:cubicBezTo>
                  <a:cubicBezTo>
                    <a:pt x="21" y="69"/>
                    <a:pt x="22" y="69"/>
                    <a:pt x="22" y="68"/>
                  </a:cubicBezTo>
                  <a:cubicBezTo>
                    <a:pt x="21" y="67"/>
                    <a:pt x="22" y="67"/>
                    <a:pt x="22" y="67"/>
                  </a:cubicBezTo>
                  <a:cubicBezTo>
                    <a:pt x="22" y="66"/>
                    <a:pt x="21" y="66"/>
                    <a:pt x="21" y="65"/>
                  </a:cubicBezTo>
                  <a:cubicBezTo>
                    <a:pt x="21" y="65"/>
                    <a:pt x="21" y="66"/>
                    <a:pt x="21" y="66"/>
                  </a:cubicBezTo>
                  <a:cubicBezTo>
                    <a:pt x="20" y="66"/>
                    <a:pt x="20" y="64"/>
                    <a:pt x="19" y="64"/>
                  </a:cubicBezTo>
                  <a:cubicBezTo>
                    <a:pt x="19" y="64"/>
                    <a:pt x="19" y="64"/>
                    <a:pt x="19" y="64"/>
                  </a:cubicBezTo>
                  <a:cubicBezTo>
                    <a:pt x="18" y="63"/>
                    <a:pt x="18" y="63"/>
                    <a:pt x="18" y="63"/>
                  </a:cubicBezTo>
                  <a:cubicBezTo>
                    <a:pt x="17" y="63"/>
                    <a:pt x="17" y="62"/>
                    <a:pt x="16" y="62"/>
                  </a:cubicBezTo>
                  <a:cubicBezTo>
                    <a:pt x="16" y="62"/>
                    <a:pt x="16" y="62"/>
                    <a:pt x="16" y="61"/>
                  </a:cubicBezTo>
                  <a:cubicBezTo>
                    <a:pt x="14" y="61"/>
                    <a:pt x="13" y="60"/>
                    <a:pt x="11" y="60"/>
                  </a:cubicBezTo>
                  <a:cubicBezTo>
                    <a:pt x="11" y="59"/>
                    <a:pt x="11" y="58"/>
                    <a:pt x="11" y="57"/>
                  </a:cubicBezTo>
                  <a:cubicBezTo>
                    <a:pt x="10" y="56"/>
                    <a:pt x="10" y="56"/>
                    <a:pt x="9" y="55"/>
                  </a:cubicBezTo>
                  <a:cubicBezTo>
                    <a:pt x="9" y="55"/>
                    <a:pt x="9" y="54"/>
                    <a:pt x="9" y="54"/>
                  </a:cubicBezTo>
                  <a:cubicBezTo>
                    <a:pt x="9" y="56"/>
                    <a:pt x="9" y="55"/>
                    <a:pt x="9" y="56"/>
                  </a:cubicBezTo>
                  <a:cubicBezTo>
                    <a:pt x="9" y="56"/>
                    <a:pt x="9" y="56"/>
                    <a:pt x="8" y="56"/>
                  </a:cubicBezTo>
                  <a:cubicBezTo>
                    <a:pt x="8" y="55"/>
                    <a:pt x="8" y="54"/>
                    <a:pt x="7" y="54"/>
                  </a:cubicBezTo>
                  <a:cubicBezTo>
                    <a:pt x="7" y="54"/>
                    <a:pt x="7" y="53"/>
                    <a:pt x="7" y="53"/>
                  </a:cubicBezTo>
                  <a:cubicBezTo>
                    <a:pt x="7" y="53"/>
                    <a:pt x="7" y="51"/>
                    <a:pt x="6" y="50"/>
                  </a:cubicBezTo>
                  <a:cubicBezTo>
                    <a:pt x="6" y="50"/>
                    <a:pt x="6" y="50"/>
                    <a:pt x="6" y="50"/>
                  </a:cubicBezTo>
                  <a:cubicBezTo>
                    <a:pt x="7" y="41"/>
                    <a:pt x="11" y="32"/>
                    <a:pt x="17" y="25"/>
                  </a:cubicBezTo>
                  <a:close/>
                  <a:moveTo>
                    <a:pt x="24" y="18"/>
                  </a:moveTo>
                  <a:cubicBezTo>
                    <a:pt x="27" y="16"/>
                    <a:pt x="30" y="14"/>
                    <a:pt x="34" y="12"/>
                  </a:cubicBezTo>
                  <a:cubicBezTo>
                    <a:pt x="34" y="12"/>
                    <a:pt x="34" y="12"/>
                    <a:pt x="34" y="12"/>
                  </a:cubicBezTo>
                  <a:cubicBezTo>
                    <a:pt x="34" y="13"/>
                    <a:pt x="33" y="13"/>
                    <a:pt x="32" y="13"/>
                  </a:cubicBezTo>
                  <a:cubicBezTo>
                    <a:pt x="32" y="13"/>
                    <a:pt x="32" y="14"/>
                    <a:pt x="32" y="14"/>
                  </a:cubicBezTo>
                  <a:cubicBezTo>
                    <a:pt x="31" y="14"/>
                    <a:pt x="31" y="15"/>
                    <a:pt x="31" y="15"/>
                  </a:cubicBezTo>
                  <a:cubicBezTo>
                    <a:pt x="30" y="15"/>
                    <a:pt x="30" y="16"/>
                    <a:pt x="29" y="16"/>
                  </a:cubicBezTo>
                  <a:cubicBezTo>
                    <a:pt x="29" y="17"/>
                    <a:pt x="28" y="17"/>
                    <a:pt x="28" y="18"/>
                  </a:cubicBezTo>
                  <a:cubicBezTo>
                    <a:pt x="27" y="18"/>
                    <a:pt x="27" y="18"/>
                    <a:pt x="26" y="18"/>
                  </a:cubicBezTo>
                  <a:cubicBezTo>
                    <a:pt x="26" y="19"/>
                    <a:pt x="27" y="18"/>
                    <a:pt x="27" y="19"/>
                  </a:cubicBezTo>
                  <a:cubicBezTo>
                    <a:pt x="27" y="19"/>
                    <a:pt x="27" y="19"/>
                    <a:pt x="26" y="19"/>
                  </a:cubicBezTo>
                  <a:cubicBezTo>
                    <a:pt x="26" y="21"/>
                    <a:pt x="24" y="20"/>
                    <a:pt x="23" y="20"/>
                  </a:cubicBezTo>
                  <a:cubicBezTo>
                    <a:pt x="23" y="20"/>
                    <a:pt x="23" y="20"/>
                    <a:pt x="23" y="20"/>
                  </a:cubicBezTo>
                  <a:cubicBezTo>
                    <a:pt x="23" y="19"/>
                    <a:pt x="23" y="19"/>
                    <a:pt x="23" y="19"/>
                  </a:cubicBezTo>
                  <a:cubicBezTo>
                    <a:pt x="24" y="19"/>
                    <a:pt x="24" y="19"/>
                    <a:pt x="25" y="19"/>
                  </a:cubicBezTo>
                  <a:cubicBezTo>
                    <a:pt x="25" y="19"/>
                    <a:pt x="24" y="18"/>
                    <a:pt x="24" y="18"/>
                  </a:cubicBezTo>
                  <a:close/>
                  <a:moveTo>
                    <a:pt x="107" y="35"/>
                  </a:moveTo>
                  <a:cubicBezTo>
                    <a:pt x="107" y="35"/>
                    <a:pt x="106" y="35"/>
                    <a:pt x="106" y="36"/>
                  </a:cubicBezTo>
                  <a:cubicBezTo>
                    <a:pt x="106" y="37"/>
                    <a:pt x="107" y="36"/>
                    <a:pt x="107" y="36"/>
                  </a:cubicBezTo>
                  <a:cubicBezTo>
                    <a:pt x="108" y="36"/>
                    <a:pt x="108" y="37"/>
                    <a:pt x="108" y="38"/>
                  </a:cubicBezTo>
                  <a:cubicBezTo>
                    <a:pt x="108" y="39"/>
                    <a:pt x="109" y="40"/>
                    <a:pt x="108" y="41"/>
                  </a:cubicBezTo>
                  <a:cubicBezTo>
                    <a:pt x="108" y="42"/>
                    <a:pt x="107" y="43"/>
                    <a:pt x="107" y="44"/>
                  </a:cubicBezTo>
                  <a:cubicBezTo>
                    <a:pt x="106" y="44"/>
                    <a:pt x="106" y="44"/>
                    <a:pt x="106" y="45"/>
                  </a:cubicBezTo>
                  <a:cubicBezTo>
                    <a:pt x="105" y="46"/>
                    <a:pt x="106" y="49"/>
                    <a:pt x="105" y="50"/>
                  </a:cubicBezTo>
                  <a:cubicBezTo>
                    <a:pt x="104" y="49"/>
                    <a:pt x="104" y="49"/>
                    <a:pt x="104" y="48"/>
                  </a:cubicBezTo>
                  <a:cubicBezTo>
                    <a:pt x="104" y="47"/>
                    <a:pt x="103" y="47"/>
                    <a:pt x="103" y="46"/>
                  </a:cubicBezTo>
                  <a:cubicBezTo>
                    <a:pt x="102" y="46"/>
                    <a:pt x="103" y="47"/>
                    <a:pt x="103" y="48"/>
                  </a:cubicBezTo>
                  <a:cubicBezTo>
                    <a:pt x="103" y="48"/>
                    <a:pt x="102" y="48"/>
                    <a:pt x="102" y="48"/>
                  </a:cubicBezTo>
                  <a:cubicBezTo>
                    <a:pt x="102" y="49"/>
                    <a:pt x="102" y="49"/>
                    <a:pt x="102" y="49"/>
                  </a:cubicBezTo>
                  <a:cubicBezTo>
                    <a:pt x="102" y="50"/>
                    <a:pt x="102" y="50"/>
                    <a:pt x="103" y="50"/>
                  </a:cubicBezTo>
                  <a:cubicBezTo>
                    <a:pt x="103" y="51"/>
                    <a:pt x="103" y="51"/>
                    <a:pt x="103" y="51"/>
                  </a:cubicBezTo>
                  <a:cubicBezTo>
                    <a:pt x="103" y="52"/>
                    <a:pt x="103" y="54"/>
                    <a:pt x="103" y="54"/>
                  </a:cubicBezTo>
                  <a:cubicBezTo>
                    <a:pt x="102" y="54"/>
                    <a:pt x="102" y="55"/>
                    <a:pt x="102" y="55"/>
                  </a:cubicBezTo>
                  <a:cubicBezTo>
                    <a:pt x="102" y="56"/>
                    <a:pt x="101" y="57"/>
                    <a:pt x="100" y="58"/>
                  </a:cubicBezTo>
                  <a:cubicBezTo>
                    <a:pt x="100" y="58"/>
                    <a:pt x="99" y="58"/>
                    <a:pt x="98" y="59"/>
                  </a:cubicBezTo>
                  <a:cubicBezTo>
                    <a:pt x="99" y="59"/>
                    <a:pt x="99" y="59"/>
                    <a:pt x="99" y="59"/>
                  </a:cubicBezTo>
                  <a:cubicBezTo>
                    <a:pt x="99" y="59"/>
                    <a:pt x="99" y="60"/>
                    <a:pt x="98" y="60"/>
                  </a:cubicBezTo>
                  <a:cubicBezTo>
                    <a:pt x="99" y="63"/>
                    <a:pt x="98" y="65"/>
                    <a:pt x="97" y="65"/>
                  </a:cubicBezTo>
                  <a:cubicBezTo>
                    <a:pt x="97" y="64"/>
                    <a:pt x="96" y="64"/>
                    <a:pt x="96" y="64"/>
                  </a:cubicBezTo>
                  <a:cubicBezTo>
                    <a:pt x="96" y="64"/>
                    <a:pt x="95" y="63"/>
                    <a:pt x="95" y="62"/>
                  </a:cubicBezTo>
                  <a:cubicBezTo>
                    <a:pt x="94" y="63"/>
                    <a:pt x="95" y="64"/>
                    <a:pt x="95" y="64"/>
                  </a:cubicBezTo>
                  <a:cubicBezTo>
                    <a:pt x="95" y="65"/>
                    <a:pt x="95" y="65"/>
                    <a:pt x="96" y="66"/>
                  </a:cubicBezTo>
                  <a:cubicBezTo>
                    <a:pt x="96" y="67"/>
                    <a:pt x="97" y="67"/>
                    <a:pt x="97" y="69"/>
                  </a:cubicBezTo>
                  <a:cubicBezTo>
                    <a:pt x="96" y="68"/>
                    <a:pt x="95" y="67"/>
                    <a:pt x="94" y="66"/>
                  </a:cubicBezTo>
                  <a:cubicBezTo>
                    <a:pt x="94" y="65"/>
                    <a:pt x="94" y="65"/>
                    <a:pt x="94" y="65"/>
                  </a:cubicBezTo>
                  <a:cubicBezTo>
                    <a:pt x="93" y="64"/>
                    <a:pt x="94" y="64"/>
                    <a:pt x="94" y="64"/>
                  </a:cubicBezTo>
                  <a:cubicBezTo>
                    <a:pt x="94" y="63"/>
                    <a:pt x="94" y="62"/>
                    <a:pt x="93" y="62"/>
                  </a:cubicBezTo>
                  <a:cubicBezTo>
                    <a:pt x="93" y="62"/>
                    <a:pt x="93" y="61"/>
                    <a:pt x="93" y="61"/>
                  </a:cubicBezTo>
                  <a:cubicBezTo>
                    <a:pt x="93" y="60"/>
                    <a:pt x="92" y="61"/>
                    <a:pt x="91" y="60"/>
                  </a:cubicBezTo>
                  <a:cubicBezTo>
                    <a:pt x="91" y="60"/>
                    <a:pt x="92" y="60"/>
                    <a:pt x="92" y="59"/>
                  </a:cubicBezTo>
                  <a:cubicBezTo>
                    <a:pt x="91" y="59"/>
                    <a:pt x="91" y="58"/>
                    <a:pt x="91" y="57"/>
                  </a:cubicBezTo>
                  <a:cubicBezTo>
                    <a:pt x="90" y="58"/>
                    <a:pt x="89" y="58"/>
                    <a:pt x="89" y="58"/>
                  </a:cubicBezTo>
                  <a:cubicBezTo>
                    <a:pt x="89" y="59"/>
                    <a:pt x="88" y="59"/>
                    <a:pt x="88" y="60"/>
                  </a:cubicBezTo>
                  <a:cubicBezTo>
                    <a:pt x="87" y="60"/>
                    <a:pt x="88" y="61"/>
                    <a:pt x="87" y="60"/>
                  </a:cubicBezTo>
                  <a:cubicBezTo>
                    <a:pt x="87" y="61"/>
                    <a:pt x="87" y="61"/>
                    <a:pt x="87" y="61"/>
                  </a:cubicBezTo>
                  <a:cubicBezTo>
                    <a:pt x="87" y="61"/>
                    <a:pt x="87" y="61"/>
                    <a:pt x="86" y="61"/>
                  </a:cubicBezTo>
                  <a:cubicBezTo>
                    <a:pt x="87" y="63"/>
                    <a:pt x="86" y="64"/>
                    <a:pt x="86" y="65"/>
                  </a:cubicBezTo>
                  <a:cubicBezTo>
                    <a:pt x="85" y="65"/>
                    <a:pt x="85" y="65"/>
                    <a:pt x="84" y="65"/>
                  </a:cubicBezTo>
                  <a:cubicBezTo>
                    <a:pt x="84" y="65"/>
                    <a:pt x="84" y="64"/>
                    <a:pt x="84" y="64"/>
                  </a:cubicBezTo>
                  <a:cubicBezTo>
                    <a:pt x="84" y="63"/>
                    <a:pt x="84" y="63"/>
                    <a:pt x="84" y="62"/>
                  </a:cubicBezTo>
                  <a:cubicBezTo>
                    <a:pt x="83" y="61"/>
                    <a:pt x="83" y="60"/>
                    <a:pt x="82" y="59"/>
                  </a:cubicBezTo>
                  <a:cubicBezTo>
                    <a:pt x="83" y="59"/>
                    <a:pt x="82" y="59"/>
                    <a:pt x="82" y="58"/>
                  </a:cubicBezTo>
                  <a:cubicBezTo>
                    <a:pt x="82" y="58"/>
                    <a:pt x="81" y="58"/>
                    <a:pt x="81" y="57"/>
                  </a:cubicBezTo>
                  <a:cubicBezTo>
                    <a:pt x="81" y="57"/>
                    <a:pt x="81" y="57"/>
                    <a:pt x="82" y="57"/>
                  </a:cubicBezTo>
                  <a:cubicBezTo>
                    <a:pt x="81" y="57"/>
                    <a:pt x="80" y="56"/>
                    <a:pt x="79" y="56"/>
                  </a:cubicBezTo>
                  <a:cubicBezTo>
                    <a:pt x="79" y="56"/>
                    <a:pt x="79" y="56"/>
                    <a:pt x="79" y="55"/>
                  </a:cubicBezTo>
                  <a:cubicBezTo>
                    <a:pt x="78" y="55"/>
                    <a:pt x="78" y="56"/>
                    <a:pt x="77" y="56"/>
                  </a:cubicBezTo>
                  <a:cubicBezTo>
                    <a:pt x="77" y="55"/>
                    <a:pt x="77" y="55"/>
                    <a:pt x="76" y="55"/>
                  </a:cubicBezTo>
                  <a:cubicBezTo>
                    <a:pt x="75" y="55"/>
                    <a:pt x="75" y="53"/>
                    <a:pt x="74" y="52"/>
                  </a:cubicBezTo>
                  <a:cubicBezTo>
                    <a:pt x="74" y="52"/>
                    <a:pt x="73" y="53"/>
                    <a:pt x="73" y="53"/>
                  </a:cubicBezTo>
                  <a:cubicBezTo>
                    <a:pt x="74" y="53"/>
                    <a:pt x="74" y="54"/>
                    <a:pt x="74" y="54"/>
                  </a:cubicBezTo>
                  <a:cubicBezTo>
                    <a:pt x="74" y="55"/>
                    <a:pt x="75" y="55"/>
                    <a:pt x="75" y="56"/>
                  </a:cubicBezTo>
                  <a:cubicBezTo>
                    <a:pt x="75" y="55"/>
                    <a:pt x="76" y="55"/>
                    <a:pt x="76" y="55"/>
                  </a:cubicBezTo>
                  <a:cubicBezTo>
                    <a:pt x="76" y="57"/>
                    <a:pt x="77" y="57"/>
                    <a:pt x="77" y="57"/>
                  </a:cubicBezTo>
                  <a:cubicBezTo>
                    <a:pt x="77" y="58"/>
                    <a:pt x="77" y="58"/>
                    <a:pt x="77" y="59"/>
                  </a:cubicBezTo>
                  <a:cubicBezTo>
                    <a:pt x="76" y="59"/>
                    <a:pt x="76" y="60"/>
                    <a:pt x="75" y="60"/>
                  </a:cubicBezTo>
                  <a:cubicBezTo>
                    <a:pt x="75" y="60"/>
                    <a:pt x="75" y="61"/>
                    <a:pt x="75" y="61"/>
                  </a:cubicBezTo>
                  <a:cubicBezTo>
                    <a:pt x="73" y="61"/>
                    <a:pt x="72" y="62"/>
                    <a:pt x="71" y="63"/>
                  </a:cubicBezTo>
                  <a:cubicBezTo>
                    <a:pt x="70" y="62"/>
                    <a:pt x="70" y="61"/>
                    <a:pt x="70" y="60"/>
                  </a:cubicBezTo>
                  <a:cubicBezTo>
                    <a:pt x="69" y="59"/>
                    <a:pt x="69" y="58"/>
                    <a:pt x="68" y="57"/>
                  </a:cubicBezTo>
                  <a:cubicBezTo>
                    <a:pt x="68" y="56"/>
                    <a:pt x="67" y="55"/>
                    <a:pt x="67" y="55"/>
                  </a:cubicBezTo>
                  <a:cubicBezTo>
                    <a:pt x="67" y="55"/>
                    <a:pt x="67" y="56"/>
                    <a:pt x="67" y="57"/>
                  </a:cubicBezTo>
                  <a:cubicBezTo>
                    <a:pt x="67" y="57"/>
                    <a:pt x="68" y="57"/>
                    <a:pt x="68" y="58"/>
                  </a:cubicBezTo>
                  <a:cubicBezTo>
                    <a:pt x="68" y="59"/>
                    <a:pt x="69" y="59"/>
                    <a:pt x="69" y="61"/>
                  </a:cubicBezTo>
                  <a:cubicBezTo>
                    <a:pt x="70" y="61"/>
                    <a:pt x="70" y="62"/>
                    <a:pt x="71" y="63"/>
                  </a:cubicBezTo>
                  <a:cubicBezTo>
                    <a:pt x="71" y="63"/>
                    <a:pt x="72" y="63"/>
                    <a:pt x="72" y="63"/>
                  </a:cubicBezTo>
                  <a:cubicBezTo>
                    <a:pt x="73" y="63"/>
                    <a:pt x="73" y="63"/>
                    <a:pt x="74" y="63"/>
                  </a:cubicBezTo>
                  <a:cubicBezTo>
                    <a:pt x="74" y="63"/>
                    <a:pt x="74" y="64"/>
                    <a:pt x="74" y="65"/>
                  </a:cubicBezTo>
                  <a:cubicBezTo>
                    <a:pt x="73" y="66"/>
                    <a:pt x="72" y="68"/>
                    <a:pt x="71" y="69"/>
                  </a:cubicBezTo>
                  <a:cubicBezTo>
                    <a:pt x="71" y="70"/>
                    <a:pt x="70" y="70"/>
                    <a:pt x="70" y="70"/>
                  </a:cubicBezTo>
                  <a:cubicBezTo>
                    <a:pt x="70" y="72"/>
                    <a:pt x="69" y="72"/>
                    <a:pt x="69" y="73"/>
                  </a:cubicBezTo>
                  <a:cubicBezTo>
                    <a:pt x="69" y="75"/>
                    <a:pt x="69" y="77"/>
                    <a:pt x="69" y="79"/>
                  </a:cubicBezTo>
                  <a:cubicBezTo>
                    <a:pt x="68" y="80"/>
                    <a:pt x="67" y="82"/>
                    <a:pt x="67" y="84"/>
                  </a:cubicBezTo>
                  <a:cubicBezTo>
                    <a:pt x="66" y="84"/>
                    <a:pt x="66" y="84"/>
                    <a:pt x="66" y="84"/>
                  </a:cubicBezTo>
                  <a:cubicBezTo>
                    <a:pt x="66" y="85"/>
                    <a:pt x="66" y="86"/>
                    <a:pt x="66" y="86"/>
                  </a:cubicBezTo>
                  <a:cubicBezTo>
                    <a:pt x="65" y="87"/>
                    <a:pt x="64" y="88"/>
                    <a:pt x="64" y="89"/>
                  </a:cubicBezTo>
                  <a:cubicBezTo>
                    <a:pt x="62" y="89"/>
                    <a:pt x="62" y="90"/>
                    <a:pt x="60" y="91"/>
                  </a:cubicBezTo>
                  <a:cubicBezTo>
                    <a:pt x="59" y="89"/>
                    <a:pt x="59" y="87"/>
                    <a:pt x="58" y="86"/>
                  </a:cubicBezTo>
                  <a:cubicBezTo>
                    <a:pt x="58" y="86"/>
                    <a:pt x="58" y="85"/>
                    <a:pt x="58" y="84"/>
                  </a:cubicBezTo>
                  <a:cubicBezTo>
                    <a:pt x="58" y="83"/>
                    <a:pt x="57" y="82"/>
                    <a:pt x="57" y="81"/>
                  </a:cubicBezTo>
                  <a:cubicBezTo>
                    <a:pt x="57" y="80"/>
                    <a:pt x="57" y="78"/>
                    <a:pt x="57" y="77"/>
                  </a:cubicBezTo>
                  <a:cubicBezTo>
                    <a:pt x="57" y="76"/>
                    <a:pt x="57" y="75"/>
                    <a:pt x="57" y="74"/>
                  </a:cubicBezTo>
                  <a:cubicBezTo>
                    <a:pt x="57" y="73"/>
                    <a:pt x="56" y="72"/>
                    <a:pt x="55" y="71"/>
                  </a:cubicBezTo>
                  <a:cubicBezTo>
                    <a:pt x="55" y="70"/>
                    <a:pt x="56" y="69"/>
                    <a:pt x="56" y="67"/>
                  </a:cubicBezTo>
                  <a:cubicBezTo>
                    <a:pt x="55" y="67"/>
                    <a:pt x="55" y="68"/>
                    <a:pt x="55" y="68"/>
                  </a:cubicBezTo>
                  <a:cubicBezTo>
                    <a:pt x="54" y="68"/>
                    <a:pt x="54" y="67"/>
                    <a:pt x="53" y="67"/>
                  </a:cubicBezTo>
                  <a:cubicBezTo>
                    <a:pt x="53" y="67"/>
                    <a:pt x="53" y="66"/>
                    <a:pt x="53" y="66"/>
                  </a:cubicBezTo>
                  <a:cubicBezTo>
                    <a:pt x="52" y="66"/>
                    <a:pt x="52" y="67"/>
                    <a:pt x="52" y="68"/>
                  </a:cubicBezTo>
                  <a:cubicBezTo>
                    <a:pt x="51" y="67"/>
                    <a:pt x="50" y="68"/>
                    <a:pt x="49" y="68"/>
                  </a:cubicBezTo>
                  <a:cubicBezTo>
                    <a:pt x="48" y="68"/>
                    <a:pt x="47" y="67"/>
                    <a:pt x="46" y="66"/>
                  </a:cubicBezTo>
                  <a:cubicBezTo>
                    <a:pt x="46" y="65"/>
                    <a:pt x="46" y="64"/>
                    <a:pt x="45" y="63"/>
                  </a:cubicBezTo>
                  <a:cubicBezTo>
                    <a:pt x="45" y="61"/>
                    <a:pt x="45" y="59"/>
                    <a:pt x="45" y="58"/>
                  </a:cubicBezTo>
                  <a:cubicBezTo>
                    <a:pt x="45" y="57"/>
                    <a:pt x="46" y="56"/>
                    <a:pt x="46" y="55"/>
                  </a:cubicBezTo>
                  <a:cubicBezTo>
                    <a:pt x="46" y="54"/>
                    <a:pt x="47" y="54"/>
                    <a:pt x="48" y="53"/>
                  </a:cubicBezTo>
                  <a:cubicBezTo>
                    <a:pt x="48" y="52"/>
                    <a:pt x="48" y="51"/>
                    <a:pt x="48" y="50"/>
                  </a:cubicBezTo>
                  <a:cubicBezTo>
                    <a:pt x="49" y="50"/>
                    <a:pt x="49" y="49"/>
                    <a:pt x="50" y="49"/>
                  </a:cubicBezTo>
                  <a:cubicBezTo>
                    <a:pt x="50" y="49"/>
                    <a:pt x="50" y="49"/>
                    <a:pt x="51" y="49"/>
                  </a:cubicBezTo>
                  <a:cubicBezTo>
                    <a:pt x="51" y="49"/>
                    <a:pt x="53" y="48"/>
                    <a:pt x="54" y="49"/>
                  </a:cubicBezTo>
                  <a:cubicBezTo>
                    <a:pt x="55" y="48"/>
                    <a:pt x="56" y="48"/>
                    <a:pt x="57" y="48"/>
                  </a:cubicBezTo>
                  <a:cubicBezTo>
                    <a:pt x="57" y="48"/>
                    <a:pt x="57" y="49"/>
                    <a:pt x="57" y="49"/>
                  </a:cubicBezTo>
                  <a:cubicBezTo>
                    <a:pt x="57" y="49"/>
                    <a:pt x="57" y="49"/>
                    <a:pt x="57" y="50"/>
                  </a:cubicBezTo>
                  <a:cubicBezTo>
                    <a:pt x="58" y="51"/>
                    <a:pt x="59" y="51"/>
                    <a:pt x="60" y="52"/>
                  </a:cubicBezTo>
                  <a:cubicBezTo>
                    <a:pt x="61" y="52"/>
                    <a:pt x="61" y="51"/>
                    <a:pt x="61" y="51"/>
                  </a:cubicBezTo>
                  <a:cubicBezTo>
                    <a:pt x="63" y="51"/>
                    <a:pt x="64" y="51"/>
                    <a:pt x="66" y="52"/>
                  </a:cubicBezTo>
                  <a:cubicBezTo>
                    <a:pt x="67" y="52"/>
                    <a:pt x="66" y="50"/>
                    <a:pt x="67" y="50"/>
                  </a:cubicBezTo>
                  <a:cubicBezTo>
                    <a:pt x="67" y="49"/>
                    <a:pt x="67" y="49"/>
                    <a:pt x="67" y="49"/>
                  </a:cubicBezTo>
                  <a:cubicBezTo>
                    <a:pt x="66" y="48"/>
                    <a:pt x="67" y="50"/>
                    <a:pt x="66" y="50"/>
                  </a:cubicBezTo>
                  <a:cubicBezTo>
                    <a:pt x="65" y="50"/>
                    <a:pt x="66" y="49"/>
                    <a:pt x="65" y="49"/>
                  </a:cubicBezTo>
                  <a:cubicBezTo>
                    <a:pt x="65" y="49"/>
                    <a:pt x="64" y="49"/>
                    <a:pt x="63" y="49"/>
                  </a:cubicBezTo>
                  <a:cubicBezTo>
                    <a:pt x="63" y="48"/>
                    <a:pt x="63" y="48"/>
                    <a:pt x="63" y="48"/>
                  </a:cubicBezTo>
                  <a:cubicBezTo>
                    <a:pt x="63" y="47"/>
                    <a:pt x="63" y="47"/>
                    <a:pt x="63" y="46"/>
                  </a:cubicBezTo>
                  <a:cubicBezTo>
                    <a:pt x="63" y="46"/>
                    <a:pt x="62" y="46"/>
                    <a:pt x="62" y="46"/>
                  </a:cubicBezTo>
                  <a:cubicBezTo>
                    <a:pt x="62" y="47"/>
                    <a:pt x="62" y="48"/>
                    <a:pt x="62" y="49"/>
                  </a:cubicBezTo>
                  <a:cubicBezTo>
                    <a:pt x="63" y="48"/>
                    <a:pt x="63" y="49"/>
                    <a:pt x="63" y="49"/>
                  </a:cubicBezTo>
                  <a:cubicBezTo>
                    <a:pt x="62" y="49"/>
                    <a:pt x="62" y="49"/>
                    <a:pt x="62" y="49"/>
                  </a:cubicBezTo>
                  <a:cubicBezTo>
                    <a:pt x="62" y="49"/>
                    <a:pt x="62" y="49"/>
                    <a:pt x="62" y="49"/>
                  </a:cubicBezTo>
                  <a:cubicBezTo>
                    <a:pt x="62" y="49"/>
                    <a:pt x="61" y="49"/>
                    <a:pt x="61" y="48"/>
                  </a:cubicBezTo>
                  <a:cubicBezTo>
                    <a:pt x="61" y="48"/>
                    <a:pt x="61" y="47"/>
                    <a:pt x="61" y="47"/>
                  </a:cubicBezTo>
                  <a:cubicBezTo>
                    <a:pt x="61" y="47"/>
                    <a:pt x="61" y="46"/>
                    <a:pt x="60" y="46"/>
                  </a:cubicBezTo>
                  <a:cubicBezTo>
                    <a:pt x="60" y="46"/>
                    <a:pt x="60" y="45"/>
                    <a:pt x="60" y="45"/>
                  </a:cubicBezTo>
                  <a:cubicBezTo>
                    <a:pt x="59" y="44"/>
                    <a:pt x="58" y="44"/>
                    <a:pt x="58" y="43"/>
                  </a:cubicBezTo>
                  <a:cubicBezTo>
                    <a:pt x="57" y="45"/>
                    <a:pt x="60" y="45"/>
                    <a:pt x="60" y="46"/>
                  </a:cubicBezTo>
                  <a:cubicBezTo>
                    <a:pt x="60" y="47"/>
                    <a:pt x="59" y="45"/>
                    <a:pt x="59" y="46"/>
                  </a:cubicBezTo>
                  <a:cubicBezTo>
                    <a:pt x="59" y="46"/>
                    <a:pt x="60" y="46"/>
                    <a:pt x="59" y="47"/>
                  </a:cubicBezTo>
                  <a:cubicBezTo>
                    <a:pt x="59" y="47"/>
                    <a:pt x="58" y="47"/>
                    <a:pt x="59" y="48"/>
                  </a:cubicBezTo>
                  <a:cubicBezTo>
                    <a:pt x="58" y="48"/>
                    <a:pt x="58" y="48"/>
                    <a:pt x="58" y="47"/>
                  </a:cubicBezTo>
                  <a:cubicBezTo>
                    <a:pt x="58" y="47"/>
                    <a:pt x="59" y="47"/>
                    <a:pt x="59" y="47"/>
                  </a:cubicBezTo>
                  <a:cubicBezTo>
                    <a:pt x="58" y="46"/>
                    <a:pt x="58" y="45"/>
                    <a:pt x="57" y="45"/>
                  </a:cubicBezTo>
                  <a:cubicBezTo>
                    <a:pt x="57" y="45"/>
                    <a:pt x="57" y="45"/>
                    <a:pt x="56" y="44"/>
                  </a:cubicBezTo>
                  <a:cubicBezTo>
                    <a:pt x="56" y="46"/>
                    <a:pt x="57" y="47"/>
                    <a:pt x="56" y="47"/>
                  </a:cubicBezTo>
                  <a:cubicBezTo>
                    <a:pt x="56" y="46"/>
                    <a:pt x="55" y="44"/>
                    <a:pt x="56" y="44"/>
                  </a:cubicBezTo>
                  <a:cubicBezTo>
                    <a:pt x="55" y="44"/>
                    <a:pt x="55" y="44"/>
                    <a:pt x="54" y="44"/>
                  </a:cubicBezTo>
                  <a:cubicBezTo>
                    <a:pt x="53" y="44"/>
                    <a:pt x="53" y="45"/>
                    <a:pt x="52" y="46"/>
                  </a:cubicBezTo>
                  <a:cubicBezTo>
                    <a:pt x="53" y="47"/>
                    <a:pt x="52" y="48"/>
                    <a:pt x="52" y="49"/>
                  </a:cubicBezTo>
                  <a:cubicBezTo>
                    <a:pt x="51" y="48"/>
                    <a:pt x="51" y="48"/>
                    <a:pt x="50" y="49"/>
                  </a:cubicBezTo>
                  <a:cubicBezTo>
                    <a:pt x="50" y="48"/>
                    <a:pt x="49" y="48"/>
                    <a:pt x="48" y="48"/>
                  </a:cubicBezTo>
                  <a:cubicBezTo>
                    <a:pt x="49" y="47"/>
                    <a:pt x="48" y="47"/>
                    <a:pt x="48" y="46"/>
                  </a:cubicBezTo>
                  <a:cubicBezTo>
                    <a:pt x="49" y="46"/>
                    <a:pt x="48" y="45"/>
                    <a:pt x="48" y="44"/>
                  </a:cubicBezTo>
                  <a:cubicBezTo>
                    <a:pt x="50" y="44"/>
                    <a:pt x="50" y="43"/>
                    <a:pt x="51" y="44"/>
                  </a:cubicBezTo>
                  <a:cubicBezTo>
                    <a:pt x="52" y="44"/>
                    <a:pt x="52" y="43"/>
                    <a:pt x="52" y="43"/>
                  </a:cubicBezTo>
                  <a:cubicBezTo>
                    <a:pt x="52" y="42"/>
                    <a:pt x="51" y="42"/>
                    <a:pt x="51" y="41"/>
                  </a:cubicBezTo>
                  <a:cubicBezTo>
                    <a:pt x="51" y="41"/>
                    <a:pt x="50" y="41"/>
                    <a:pt x="50" y="41"/>
                  </a:cubicBezTo>
                  <a:cubicBezTo>
                    <a:pt x="50" y="40"/>
                    <a:pt x="50" y="40"/>
                    <a:pt x="51" y="40"/>
                  </a:cubicBezTo>
                  <a:cubicBezTo>
                    <a:pt x="51" y="40"/>
                    <a:pt x="51" y="39"/>
                    <a:pt x="52" y="39"/>
                  </a:cubicBezTo>
                  <a:cubicBezTo>
                    <a:pt x="52" y="39"/>
                    <a:pt x="52" y="39"/>
                    <a:pt x="52" y="39"/>
                  </a:cubicBezTo>
                  <a:cubicBezTo>
                    <a:pt x="51" y="39"/>
                    <a:pt x="50" y="39"/>
                    <a:pt x="49" y="39"/>
                  </a:cubicBezTo>
                  <a:cubicBezTo>
                    <a:pt x="49" y="39"/>
                    <a:pt x="50" y="39"/>
                    <a:pt x="50" y="39"/>
                  </a:cubicBezTo>
                  <a:cubicBezTo>
                    <a:pt x="50" y="38"/>
                    <a:pt x="50" y="38"/>
                    <a:pt x="50" y="37"/>
                  </a:cubicBezTo>
                  <a:cubicBezTo>
                    <a:pt x="50" y="37"/>
                    <a:pt x="51" y="37"/>
                    <a:pt x="51" y="36"/>
                  </a:cubicBezTo>
                  <a:cubicBezTo>
                    <a:pt x="51" y="36"/>
                    <a:pt x="50" y="36"/>
                    <a:pt x="50" y="35"/>
                  </a:cubicBezTo>
                  <a:cubicBezTo>
                    <a:pt x="50" y="34"/>
                    <a:pt x="50" y="34"/>
                    <a:pt x="50" y="33"/>
                  </a:cubicBezTo>
                  <a:cubicBezTo>
                    <a:pt x="51" y="32"/>
                    <a:pt x="51" y="32"/>
                    <a:pt x="52" y="32"/>
                  </a:cubicBezTo>
                  <a:cubicBezTo>
                    <a:pt x="52" y="33"/>
                    <a:pt x="51" y="33"/>
                    <a:pt x="51" y="33"/>
                  </a:cubicBezTo>
                  <a:cubicBezTo>
                    <a:pt x="51" y="33"/>
                    <a:pt x="51" y="33"/>
                    <a:pt x="52" y="34"/>
                  </a:cubicBezTo>
                  <a:cubicBezTo>
                    <a:pt x="51" y="35"/>
                    <a:pt x="52" y="35"/>
                    <a:pt x="52" y="36"/>
                  </a:cubicBezTo>
                  <a:cubicBezTo>
                    <a:pt x="52" y="37"/>
                    <a:pt x="53" y="37"/>
                    <a:pt x="53" y="37"/>
                  </a:cubicBezTo>
                  <a:cubicBezTo>
                    <a:pt x="52" y="38"/>
                    <a:pt x="52" y="38"/>
                    <a:pt x="52" y="39"/>
                  </a:cubicBezTo>
                  <a:cubicBezTo>
                    <a:pt x="53" y="39"/>
                    <a:pt x="52" y="38"/>
                    <a:pt x="54" y="38"/>
                  </a:cubicBezTo>
                  <a:cubicBezTo>
                    <a:pt x="53" y="37"/>
                    <a:pt x="54" y="37"/>
                    <a:pt x="54" y="37"/>
                  </a:cubicBezTo>
                  <a:cubicBezTo>
                    <a:pt x="54" y="37"/>
                    <a:pt x="55" y="36"/>
                    <a:pt x="55" y="36"/>
                  </a:cubicBezTo>
                  <a:cubicBezTo>
                    <a:pt x="55" y="36"/>
                    <a:pt x="56" y="36"/>
                    <a:pt x="55" y="36"/>
                  </a:cubicBezTo>
                  <a:cubicBezTo>
                    <a:pt x="55" y="35"/>
                    <a:pt x="55" y="35"/>
                    <a:pt x="56" y="34"/>
                  </a:cubicBezTo>
                  <a:cubicBezTo>
                    <a:pt x="56" y="34"/>
                    <a:pt x="55" y="34"/>
                    <a:pt x="54" y="33"/>
                  </a:cubicBezTo>
                  <a:cubicBezTo>
                    <a:pt x="54" y="33"/>
                    <a:pt x="54" y="32"/>
                    <a:pt x="54" y="31"/>
                  </a:cubicBezTo>
                  <a:cubicBezTo>
                    <a:pt x="54" y="30"/>
                    <a:pt x="55" y="29"/>
                    <a:pt x="56" y="29"/>
                  </a:cubicBezTo>
                  <a:cubicBezTo>
                    <a:pt x="56" y="29"/>
                    <a:pt x="56" y="28"/>
                    <a:pt x="56" y="28"/>
                  </a:cubicBezTo>
                  <a:cubicBezTo>
                    <a:pt x="56" y="28"/>
                    <a:pt x="56" y="28"/>
                    <a:pt x="56" y="28"/>
                  </a:cubicBezTo>
                  <a:cubicBezTo>
                    <a:pt x="57" y="28"/>
                    <a:pt x="57" y="27"/>
                    <a:pt x="57" y="26"/>
                  </a:cubicBezTo>
                  <a:cubicBezTo>
                    <a:pt x="58" y="25"/>
                    <a:pt x="59" y="25"/>
                    <a:pt x="59" y="24"/>
                  </a:cubicBezTo>
                  <a:cubicBezTo>
                    <a:pt x="60" y="24"/>
                    <a:pt x="60" y="23"/>
                    <a:pt x="60" y="24"/>
                  </a:cubicBezTo>
                  <a:cubicBezTo>
                    <a:pt x="61" y="23"/>
                    <a:pt x="61" y="23"/>
                    <a:pt x="61" y="23"/>
                  </a:cubicBezTo>
                  <a:cubicBezTo>
                    <a:pt x="62" y="23"/>
                    <a:pt x="63" y="23"/>
                    <a:pt x="63" y="23"/>
                  </a:cubicBezTo>
                  <a:cubicBezTo>
                    <a:pt x="63" y="23"/>
                    <a:pt x="64" y="23"/>
                    <a:pt x="64" y="24"/>
                  </a:cubicBezTo>
                  <a:cubicBezTo>
                    <a:pt x="65" y="24"/>
                    <a:pt x="65" y="24"/>
                    <a:pt x="65" y="25"/>
                  </a:cubicBezTo>
                  <a:cubicBezTo>
                    <a:pt x="67" y="25"/>
                    <a:pt x="68" y="25"/>
                    <a:pt x="68" y="27"/>
                  </a:cubicBezTo>
                  <a:cubicBezTo>
                    <a:pt x="69" y="27"/>
                    <a:pt x="69" y="26"/>
                    <a:pt x="69" y="25"/>
                  </a:cubicBezTo>
                  <a:cubicBezTo>
                    <a:pt x="69" y="25"/>
                    <a:pt x="69" y="25"/>
                    <a:pt x="70" y="25"/>
                  </a:cubicBezTo>
                  <a:cubicBezTo>
                    <a:pt x="70" y="25"/>
                    <a:pt x="70" y="26"/>
                    <a:pt x="70" y="26"/>
                  </a:cubicBezTo>
                  <a:cubicBezTo>
                    <a:pt x="71" y="26"/>
                    <a:pt x="71" y="25"/>
                    <a:pt x="72" y="25"/>
                  </a:cubicBezTo>
                  <a:cubicBezTo>
                    <a:pt x="73" y="25"/>
                    <a:pt x="74" y="24"/>
                    <a:pt x="75" y="25"/>
                  </a:cubicBezTo>
                  <a:cubicBezTo>
                    <a:pt x="75" y="24"/>
                    <a:pt x="74" y="24"/>
                    <a:pt x="74" y="23"/>
                  </a:cubicBezTo>
                  <a:cubicBezTo>
                    <a:pt x="75" y="23"/>
                    <a:pt x="75" y="24"/>
                    <a:pt x="76" y="24"/>
                  </a:cubicBezTo>
                  <a:cubicBezTo>
                    <a:pt x="77" y="23"/>
                    <a:pt x="78" y="22"/>
                    <a:pt x="78" y="21"/>
                  </a:cubicBezTo>
                  <a:cubicBezTo>
                    <a:pt x="79" y="21"/>
                    <a:pt x="79" y="22"/>
                    <a:pt x="79" y="22"/>
                  </a:cubicBezTo>
                  <a:cubicBezTo>
                    <a:pt x="80" y="23"/>
                    <a:pt x="80" y="21"/>
                    <a:pt x="80" y="22"/>
                  </a:cubicBezTo>
                  <a:cubicBezTo>
                    <a:pt x="80" y="22"/>
                    <a:pt x="80" y="23"/>
                    <a:pt x="80" y="23"/>
                  </a:cubicBezTo>
                  <a:cubicBezTo>
                    <a:pt x="81" y="23"/>
                    <a:pt x="81" y="22"/>
                    <a:pt x="81" y="22"/>
                  </a:cubicBezTo>
                  <a:cubicBezTo>
                    <a:pt x="82" y="22"/>
                    <a:pt x="82" y="22"/>
                    <a:pt x="83" y="23"/>
                  </a:cubicBezTo>
                  <a:cubicBezTo>
                    <a:pt x="83" y="22"/>
                    <a:pt x="82" y="22"/>
                    <a:pt x="82" y="21"/>
                  </a:cubicBezTo>
                  <a:cubicBezTo>
                    <a:pt x="82" y="20"/>
                    <a:pt x="82" y="21"/>
                    <a:pt x="83" y="21"/>
                  </a:cubicBezTo>
                  <a:cubicBezTo>
                    <a:pt x="83" y="21"/>
                    <a:pt x="83" y="20"/>
                    <a:pt x="83" y="20"/>
                  </a:cubicBezTo>
                  <a:cubicBezTo>
                    <a:pt x="84" y="20"/>
                    <a:pt x="84" y="19"/>
                    <a:pt x="84" y="19"/>
                  </a:cubicBezTo>
                  <a:cubicBezTo>
                    <a:pt x="85" y="19"/>
                    <a:pt x="86" y="19"/>
                    <a:pt x="87" y="18"/>
                  </a:cubicBezTo>
                  <a:cubicBezTo>
                    <a:pt x="87" y="18"/>
                    <a:pt x="87" y="19"/>
                    <a:pt x="87" y="19"/>
                  </a:cubicBezTo>
                  <a:cubicBezTo>
                    <a:pt x="88" y="19"/>
                    <a:pt x="88" y="18"/>
                    <a:pt x="89" y="18"/>
                  </a:cubicBezTo>
                  <a:cubicBezTo>
                    <a:pt x="89" y="18"/>
                    <a:pt x="89" y="17"/>
                    <a:pt x="89" y="17"/>
                  </a:cubicBezTo>
                  <a:cubicBezTo>
                    <a:pt x="90" y="17"/>
                    <a:pt x="90" y="17"/>
                    <a:pt x="90" y="18"/>
                  </a:cubicBezTo>
                  <a:cubicBezTo>
                    <a:pt x="91" y="18"/>
                    <a:pt x="92" y="18"/>
                    <a:pt x="92" y="17"/>
                  </a:cubicBezTo>
                  <a:cubicBezTo>
                    <a:pt x="93" y="18"/>
                    <a:pt x="93" y="18"/>
                    <a:pt x="93" y="19"/>
                  </a:cubicBezTo>
                  <a:cubicBezTo>
                    <a:pt x="93" y="20"/>
                    <a:pt x="93" y="20"/>
                    <a:pt x="93" y="20"/>
                  </a:cubicBezTo>
                  <a:cubicBezTo>
                    <a:pt x="94" y="20"/>
                    <a:pt x="94" y="21"/>
                    <a:pt x="95" y="21"/>
                  </a:cubicBezTo>
                  <a:cubicBezTo>
                    <a:pt x="95" y="21"/>
                    <a:pt x="95" y="21"/>
                    <a:pt x="95" y="21"/>
                  </a:cubicBezTo>
                  <a:cubicBezTo>
                    <a:pt x="96" y="21"/>
                    <a:pt x="96" y="21"/>
                    <a:pt x="97" y="21"/>
                  </a:cubicBezTo>
                  <a:cubicBezTo>
                    <a:pt x="101" y="25"/>
                    <a:pt x="104" y="30"/>
                    <a:pt x="107" y="35"/>
                  </a:cubicBezTo>
                  <a:close/>
                  <a:moveTo>
                    <a:pt x="111" y="44"/>
                  </a:moveTo>
                  <a:cubicBezTo>
                    <a:pt x="111" y="44"/>
                    <a:pt x="111" y="44"/>
                    <a:pt x="111" y="44"/>
                  </a:cubicBezTo>
                  <a:cubicBezTo>
                    <a:pt x="110" y="45"/>
                    <a:pt x="110" y="44"/>
                    <a:pt x="110" y="44"/>
                  </a:cubicBezTo>
                  <a:cubicBezTo>
                    <a:pt x="109" y="44"/>
                    <a:pt x="109" y="45"/>
                    <a:pt x="109" y="44"/>
                  </a:cubicBezTo>
                  <a:cubicBezTo>
                    <a:pt x="109" y="43"/>
                    <a:pt x="109" y="43"/>
                    <a:pt x="109" y="42"/>
                  </a:cubicBezTo>
                  <a:cubicBezTo>
                    <a:pt x="109" y="42"/>
                    <a:pt x="110" y="42"/>
                    <a:pt x="110" y="42"/>
                  </a:cubicBezTo>
                  <a:cubicBezTo>
                    <a:pt x="110" y="43"/>
                    <a:pt x="111" y="44"/>
                    <a:pt x="111" y="44"/>
                  </a:cubicBezTo>
                  <a:close/>
                  <a:moveTo>
                    <a:pt x="104" y="63"/>
                  </a:moveTo>
                  <a:cubicBezTo>
                    <a:pt x="105" y="63"/>
                    <a:pt x="105" y="62"/>
                    <a:pt x="105" y="63"/>
                  </a:cubicBezTo>
                  <a:cubicBezTo>
                    <a:pt x="105" y="62"/>
                    <a:pt x="105" y="61"/>
                    <a:pt x="106" y="61"/>
                  </a:cubicBezTo>
                  <a:cubicBezTo>
                    <a:pt x="106" y="61"/>
                    <a:pt x="106" y="62"/>
                    <a:pt x="106" y="62"/>
                  </a:cubicBezTo>
                  <a:cubicBezTo>
                    <a:pt x="107" y="63"/>
                    <a:pt x="107" y="63"/>
                    <a:pt x="107" y="64"/>
                  </a:cubicBezTo>
                  <a:cubicBezTo>
                    <a:pt x="106" y="63"/>
                    <a:pt x="106" y="64"/>
                    <a:pt x="106" y="64"/>
                  </a:cubicBezTo>
                  <a:cubicBezTo>
                    <a:pt x="105" y="64"/>
                    <a:pt x="105" y="64"/>
                    <a:pt x="105" y="63"/>
                  </a:cubicBezTo>
                  <a:cubicBezTo>
                    <a:pt x="105" y="63"/>
                    <a:pt x="105" y="64"/>
                    <a:pt x="104" y="63"/>
                  </a:cubicBezTo>
                  <a:close/>
                  <a:moveTo>
                    <a:pt x="105" y="72"/>
                  </a:moveTo>
                  <a:cubicBezTo>
                    <a:pt x="104" y="72"/>
                    <a:pt x="104" y="72"/>
                    <a:pt x="104" y="71"/>
                  </a:cubicBezTo>
                  <a:cubicBezTo>
                    <a:pt x="103" y="72"/>
                    <a:pt x="103" y="72"/>
                    <a:pt x="103" y="73"/>
                  </a:cubicBezTo>
                  <a:cubicBezTo>
                    <a:pt x="102" y="72"/>
                    <a:pt x="103" y="69"/>
                    <a:pt x="104" y="69"/>
                  </a:cubicBezTo>
                  <a:cubicBezTo>
                    <a:pt x="104" y="69"/>
                    <a:pt x="105" y="69"/>
                    <a:pt x="105" y="70"/>
                  </a:cubicBezTo>
                  <a:cubicBezTo>
                    <a:pt x="105" y="70"/>
                    <a:pt x="104" y="70"/>
                    <a:pt x="104" y="70"/>
                  </a:cubicBezTo>
                  <a:cubicBezTo>
                    <a:pt x="104" y="71"/>
                    <a:pt x="105" y="71"/>
                    <a:pt x="105" y="72"/>
                  </a:cubicBezTo>
                  <a:close/>
                  <a:moveTo>
                    <a:pt x="102" y="70"/>
                  </a:moveTo>
                  <a:cubicBezTo>
                    <a:pt x="102" y="70"/>
                    <a:pt x="102" y="71"/>
                    <a:pt x="102" y="72"/>
                  </a:cubicBezTo>
                  <a:cubicBezTo>
                    <a:pt x="102" y="72"/>
                    <a:pt x="102" y="72"/>
                    <a:pt x="102" y="72"/>
                  </a:cubicBezTo>
                  <a:cubicBezTo>
                    <a:pt x="102" y="72"/>
                    <a:pt x="101" y="72"/>
                    <a:pt x="101" y="72"/>
                  </a:cubicBezTo>
                  <a:cubicBezTo>
                    <a:pt x="100" y="73"/>
                    <a:pt x="100" y="71"/>
                    <a:pt x="99" y="72"/>
                  </a:cubicBezTo>
                  <a:cubicBezTo>
                    <a:pt x="99" y="71"/>
                    <a:pt x="98" y="70"/>
                    <a:pt x="98" y="70"/>
                  </a:cubicBezTo>
                  <a:cubicBezTo>
                    <a:pt x="99" y="68"/>
                    <a:pt x="101" y="68"/>
                    <a:pt x="101" y="66"/>
                  </a:cubicBezTo>
                  <a:cubicBezTo>
                    <a:pt x="102" y="66"/>
                    <a:pt x="102" y="66"/>
                    <a:pt x="103" y="67"/>
                  </a:cubicBezTo>
                  <a:cubicBezTo>
                    <a:pt x="103" y="67"/>
                    <a:pt x="103" y="68"/>
                    <a:pt x="102" y="68"/>
                  </a:cubicBezTo>
                  <a:cubicBezTo>
                    <a:pt x="103" y="68"/>
                    <a:pt x="102" y="69"/>
                    <a:pt x="102" y="70"/>
                  </a:cubicBezTo>
                  <a:close/>
                  <a:moveTo>
                    <a:pt x="101" y="75"/>
                  </a:moveTo>
                  <a:cubicBezTo>
                    <a:pt x="99" y="75"/>
                    <a:pt x="99" y="74"/>
                    <a:pt x="97" y="74"/>
                  </a:cubicBezTo>
                  <a:cubicBezTo>
                    <a:pt x="97" y="73"/>
                    <a:pt x="97" y="73"/>
                    <a:pt x="97" y="73"/>
                  </a:cubicBezTo>
                  <a:cubicBezTo>
                    <a:pt x="98" y="73"/>
                    <a:pt x="99" y="73"/>
                    <a:pt x="101" y="73"/>
                  </a:cubicBezTo>
                  <a:cubicBezTo>
                    <a:pt x="101" y="74"/>
                    <a:pt x="101" y="74"/>
                    <a:pt x="101" y="75"/>
                  </a:cubicBezTo>
                  <a:close/>
                  <a:moveTo>
                    <a:pt x="103" y="57"/>
                  </a:moveTo>
                  <a:cubicBezTo>
                    <a:pt x="103" y="57"/>
                    <a:pt x="102" y="56"/>
                    <a:pt x="102" y="56"/>
                  </a:cubicBezTo>
                  <a:cubicBezTo>
                    <a:pt x="102" y="55"/>
                    <a:pt x="103" y="55"/>
                    <a:pt x="103" y="55"/>
                  </a:cubicBezTo>
                  <a:cubicBezTo>
                    <a:pt x="103" y="56"/>
                    <a:pt x="103" y="57"/>
                    <a:pt x="103" y="57"/>
                  </a:cubicBezTo>
                  <a:close/>
                  <a:moveTo>
                    <a:pt x="105" y="59"/>
                  </a:moveTo>
                  <a:cubicBezTo>
                    <a:pt x="105" y="60"/>
                    <a:pt x="104" y="60"/>
                    <a:pt x="104" y="61"/>
                  </a:cubicBezTo>
                  <a:cubicBezTo>
                    <a:pt x="103" y="60"/>
                    <a:pt x="103" y="60"/>
                    <a:pt x="103" y="59"/>
                  </a:cubicBezTo>
                  <a:cubicBezTo>
                    <a:pt x="103" y="58"/>
                    <a:pt x="104" y="58"/>
                    <a:pt x="105" y="59"/>
                  </a:cubicBezTo>
                  <a:close/>
                  <a:moveTo>
                    <a:pt x="109" y="69"/>
                  </a:moveTo>
                  <a:cubicBezTo>
                    <a:pt x="109" y="70"/>
                    <a:pt x="108" y="70"/>
                    <a:pt x="107" y="70"/>
                  </a:cubicBezTo>
                  <a:cubicBezTo>
                    <a:pt x="107" y="69"/>
                    <a:pt x="108" y="69"/>
                    <a:pt x="109" y="69"/>
                  </a:cubicBezTo>
                  <a:close/>
                  <a:moveTo>
                    <a:pt x="108" y="50"/>
                  </a:moveTo>
                  <a:cubicBezTo>
                    <a:pt x="108" y="50"/>
                    <a:pt x="108" y="50"/>
                    <a:pt x="108" y="50"/>
                  </a:cubicBezTo>
                  <a:cubicBezTo>
                    <a:pt x="107" y="51"/>
                    <a:pt x="107" y="51"/>
                    <a:pt x="107" y="52"/>
                  </a:cubicBezTo>
                  <a:cubicBezTo>
                    <a:pt x="106" y="51"/>
                    <a:pt x="106" y="51"/>
                    <a:pt x="106" y="50"/>
                  </a:cubicBezTo>
                  <a:cubicBezTo>
                    <a:pt x="106" y="50"/>
                    <a:pt x="107" y="50"/>
                    <a:pt x="107" y="50"/>
                  </a:cubicBezTo>
                  <a:cubicBezTo>
                    <a:pt x="107" y="50"/>
                    <a:pt x="106" y="51"/>
                    <a:pt x="106" y="50"/>
                  </a:cubicBezTo>
                  <a:cubicBezTo>
                    <a:pt x="106" y="49"/>
                    <a:pt x="107" y="49"/>
                    <a:pt x="108" y="49"/>
                  </a:cubicBezTo>
                  <a:cubicBezTo>
                    <a:pt x="109" y="48"/>
                    <a:pt x="109" y="48"/>
                    <a:pt x="110" y="47"/>
                  </a:cubicBezTo>
                  <a:cubicBezTo>
                    <a:pt x="109" y="47"/>
                    <a:pt x="110" y="47"/>
                    <a:pt x="110" y="47"/>
                  </a:cubicBezTo>
                  <a:cubicBezTo>
                    <a:pt x="109" y="46"/>
                    <a:pt x="110" y="45"/>
                    <a:pt x="110" y="44"/>
                  </a:cubicBezTo>
                  <a:cubicBezTo>
                    <a:pt x="110" y="44"/>
                    <a:pt x="110" y="44"/>
                    <a:pt x="110" y="44"/>
                  </a:cubicBezTo>
                  <a:cubicBezTo>
                    <a:pt x="110" y="46"/>
                    <a:pt x="111" y="47"/>
                    <a:pt x="111" y="49"/>
                  </a:cubicBezTo>
                  <a:cubicBezTo>
                    <a:pt x="110" y="50"/>
                    <a:pt x="109" y="50"/>
                    <a:pt x="108" y="50"/>
                  </a:cubicBezTo>
                  <a:close/>
                  <a:moveTo>
                    <a:pt x="109" y="39"/>
                  </a:moveTo>
                  <a:cubicBezTo>
                    <a:pt x="109" y="40"/>
                    <a:pt x="110" y="41"/>
                    <a:pt x="110" y="41"/>
                  </a:cubicBezTo>
                  <a:cubicBezTo>
                    <a:pt x="109" y="41"/>
                    <a:pt x="109" y="40"/>
                    <a:pt x="109" y="39"/>
                  </a:cubicBezTo>
                  <a:close/>
                  <a:moveTo>
                    <a:pt x="93" y="66"/>
                  </a:moveTo>
                  <a:cubicBezTo>
                    <a:pt x="93" y="66"/>
                    <a:pt x="93" y="67"/>
                    <a:pt x="93" y="66"/>
                  </a:cubicBezTo>
                  <a:cubicBezTo>
                    <a:pt x="94" y="66"/>
                    <a:pt x="94" y="67"/>
                    <a:pt x="94" y="67"/>
                  </a:cubicBezTo>
                  <a:cubicBezTo>
                    <a:pt x="94" y="67"/>
                    <a:pt x="95" y="68"/>
                    <a:pt x="95" y="68"/>
                  </a:cubicBezTo>
                  <a:cubicBezTo>
                    <a:pt x="95" y="69"/>
                    <a:pt x="96" y="69"/>
                    <a:pt x="96" y="70"/>
                  </a:cubicBezTo>
                  <a:cubicBezTo>
                    <a:pt x="96" y="71"/>
                    <a:pt x="97" y="72"/>
                    <a:pt x="97" y="72"/>
                  </a:cubicBezTo>
                  <a:cubicBezTo>
                    <a:pt x="96" y="73"/>
                    <a:pt x="96" y="71"/>
                    <a:pt x="95" y="71"/>
                  </a:cubicBezTo>
                  <a:cubicBezTo>
                    <a:pt x="95" y="68"/>
                    <a:pt x="93" y="69"/>
                    <a:pt x="93" y="66"/>
                  </a:cubicBezTo>
                  <a:close/>
                  <a:moveTo>
                    <a:pt x="86" y="64"/>
                  </a:moveTo>
                  <a:cubicBezTo>
                    <a:pt x="87" y="64"/>
                    <a:pt x="87" y="65"/>
                    <a:pt x="87" y="65"/>
                  </a:cubicBezTo>
                  <a:cubicBezTo>
                    <a:pt x="87" y="65"/>
                    <a:pt x="87" y="66"/>
                    <a:pt x="86" y="66"/>
                  </a:cubicBezTo>
                  <a:cubicBezTo>
                    <a:pt x="86" y="65"/>
                    <a:pt x="87" y="65"/>
                    <a:pt x="86" y="64"/>
                  </a:cubicBezTo>
                  <a:close/>
                  <a:moveTo>
                    <a:pt x="73" y="81"/>
                  </a:moveTo>
                  <a:cubicBezTo>
                    <a:pt x="73" y="81"/>
                    <a:pt x="73" y="81"/>
                    <a:pt x="73" y="81"/>
                  </a:cubicBezTo>
                  <a:cubicBezTo>
                    <a:pt x="73" y="82"/>
                    <a:pt x="73" y="82"/>
                    <a:pt x="73" y="83"/>
                  </a:cubicBezTo>
                  <a:cubicBezTo>
                    <a:pt x="72" y="83"/>
                    <a:pt x="72" y="84"/>
                    <a:pt x="72" y="85"/>
                  </a:cubicBezTo>
                  <a:cubicBezTo>
                    <a:pt x="71" y="85"/>
                    <a:pt x="71" y="85"/>
                    <a:pt x="71" y="85"/>
                  </a:cubicBezTo>
                  <a:cubicBezTo>
                    <a:pt x="70" y="84"/>
                    <a:pt x="70" y="83"/>
                    <a:pt x="70" y="83"/>
                  </a:cubicBezTo>
                  <a:cubicBezTo>
                    <a:pt x="70" y="82"/>
                    <a:pt x="70" y="82"/>
                    <a:pt x="71" y="81"/>
                  </a:cubicBezTo>
                  <a:cubicBezTo>
                    <a:pt x="71" y="81"/>
                    <a:pt x="70" y="81"/>
                    <a:pt x="70" y="80"/>
                  </a:cubicBezTo>
                  <a:cubicBezTo>
                    <a:pt x="71" y="79"/>
                    <a:pt x="71" y="79"/>
                    <a:pt x="72" y="78"/>
                  </a:cubicBezTo>
                  <a:cubicBezTo>
                    <a:pt x="72" y="77"/>
                    <a:pt x="72" y="77"/>
                    <a:pt x="73" y="76"/>
                  </a:cubicBezTo>
                  <a:cubicBezTo>
                    <a:pt x="73" y="76"/>
                    <a:pt x="73" y="78"/>
                    <a:pt x="73" y="78"/>
                  </a:cubicBezTo>
                  <a:cubicBezTo>
                    <a:pt x="73" y="79"/>
                    <a:pt x="73" y="80"/>
                    <a:pt x="73" y="81"/>
                  </a:cubicBezTo>
                  <a:close/>
                  <a:moveTo>
                    <a:pt x="32" y="100"/>
                  </a:moveTo>
                  <a:cubicBezTo>
                    <a:pt x="32" y="100"/>
                    <a:pt x="33" y="99"/>
                    <a:pt x="33" y="100"/>
                  </a:cubicBezTo>
                  <a:cubicBezTo>
                    <a:pt x="33" y="100"/>
                    <a:pt x="33" y="100"/>
                    <a:pt x="32" y="100"/>
                  </a:cubicBezTo>
                  <a:close/>
                  <a:moveTo>
                    <a:pt x="39" y="31"/>
                  </a:moveTo>
                  <a:cubicBezTo>
                    <a:pt x="39" y="32"/>
                    <a:pt x="39" y="32"/>
                    <a:pt x="38" y="32"/>
                  </a:cubicBezTo>
                  <a:cubicBezTo>
                    <a:pt x="38" y="33"/>
                    <a:pt x="38" y="32"/>
                    <a:pt x="38" y="32"/>
                  </a:cubicBezTo>
                  <a:cubicBezTo>
                    <a:pt x="37" y="32"/>
                    <a:pt x="37" y="32"/>
                    <a:pt x="36" y="32"/>
                  </a:cubicBezTo>
                  <a:cubicBezTo>
                    <a:pt x="35" y="30"/>
                    <a:pt x="36" y="28"/>
                    <a:pt x="35" y="27"/>
                  </a:cubicBezTo>
                  <a:cubicBezTo>
                    <a:pt x="35" y="26"/>
                    <a:pt x="36" y="26"/>
                    <a:pt x="35" y="26"/>
                  </a:cubicBezTo>
                  <a:cubicBezTo>
                    <a:pt x="36" y="25"/>
                    <a:pt x="36" y="25"/>
                    <a:pt x="37" y="25"/>
                  </a:cubicBezTo>
                  <a:cubicBezTo>
                    <a:pt x="36" y="24"/>
                    <a:pt x="35" y="24"/>
                    <a:pt x="35" y="23"/>
                  </a:cubicBezTo>
                  <a:cubicBezTo>
                    <a:pt x="36" y="23"/>
                    <a:pt x="36" y="23"/>
                    <a:pt x="36" y="23"/>
                  </a:cubicBezTo>
                  <a:cubicBezTo>
                    <a:pt x="36" y="22"/>
                    <a:pt x="36" y="23"/>
                    <a:pt x="35" y="23"/>
                  </a:cubicBezTo>
                  <a:cubicBezTo>
                    <a:pt x="35" y="22"/>
                    <a:pt x="35" y="22"/>
                    <a:pt x="35" y="21"/>
                  </a:cubicBezTo>
                  <a:cubicBezTo>
                    <a:pt x="35" y="21"/>
                    <a:pt x="34" y="20"/>
                    <a:pt x="35" y="19"/>
                  </a:cubicBezTo>
                  <a:cubicBezTo>
                    <a:pt x="34" y="20"/>
                    <a:pt x="33" y="19"/>
                    <a:pt x="32" y="19"/>
                  </a:cubicBezTo>
                  <a:cubicBezTo>
                    <a:pt x="32" y="19"/>
                    <a:pt x="32" y="19"/>
                    <a:pt x="32" y="19"/>
                  </a:cubicBezTo>
                  <a:cubicBezTo>
                    <a:pt x="31" y="19"/>
                    <a:pt x="30" y="19"/>
                    <a:pt x="30" y="18"/>
                  </a:cubicBezTo>
                  <a:cubicBezTo>
                    <a:pt x="31" y="17"/>
                    <a:pt x="32" y="18"/>
                    <a:pt x="32" y="18"/>
                  </a:cubicBezTo>
                  <a:cubicBezTo>
                    <a:pt x="32" y="17"/>
                    <a:pt x="32" y="17"/>
                    <a:pt x="31" y="17"/>
                  </a:cubicBezTo>
                  <a:cubicBezTo>
                    <a:pt x="31" y="17"/>
                    <a:pt x="30" y="17"/>
                    <a:pt x="30" y="17"/>
                  </a:cubicBezTo>
                  <a:cubicBezTo>
                    <a:pt x="30" y="17"/>
                    <a:pt x="30" y="17"/>
                    <a:pt x="29" y="17"/>
                  </a:cubicBezTo>
                  <a:cubicBezTo>
                    <a:pt x="30" y="16"/>
                    <a:pt x="30" y="16"/>
                    <a:pt x="31" y="16"/>
                  </a:cubicBezTo>
                  <a:cubicBezTo>
                    <a:pt x="31" y="16"/>
                    <a:pt x="32" y="16"/>
                    <a:pt x="33" y="15"/>
                  </a:cubicBezTo>
                  <a:cubicBezTo>
                    <a:pt x="33" y="15"/>
                    <a:pt x="32" y="15"/>
                    <a:pt x="32" y="14"/>
                  </a:cubicBezTo>
                  <a:cubicBezTo>
                    <a:pt x="34" y="14"/>
                    <a:pt x="35" y="13"/>
                    <a:pt x="36" y="13"/>
                  </a:cubicBezTo>
                  <a:cubicBezTo>
                    <a:pt x="38" y="13"/>
                    <a:pt x="38" y="13"/>
                    <a:pt x="40" y="13"/>
                  </a:cubicBezTo>
                  <a:cubicBezTo>
                    <a:pt x="40" y="13"/>
                    <a:pt x="39" y="12"/>
                    <a:pt x="39" y="11"/>
                  </a:cubicBezTo>
                  <a:cubicBezTo>
                    <a:pt x="40" y="11"/>
                    <a:pt x="41" y="11"/>
                    <a:pt x="42" y="11"/>
                  </a:cubicBezTo>
                  <a:cubicBezTo>
                    <a:pt x="42" y="10"/>
                    <a:pt x="44" y="11"/>
                    <a:pt x="45" y="10"/>
                  </a:cubicBezTo>
                  <a:cubicBezTo>
                    <a:pt x="45" y="11"/>
                    <a:pt x="46" y="11"/>
                    <a:pt x="46" y="11"/>
                  </a:cubicBezTo>
                  <a:cubicBezTo>
                    <a:pt x="46" y="10"/>
                    <a:pt x="47" y="11"/>
                    <a:pt x="47" y="11"/>
                  </a:cubicBezTo>
                  <a:cubicBezTo>
                    <a:pt x="48" y="11"/>
                    <a:pt x="49" y="11"/>
                    <a:pt x="50" y="12"/>
                  </a:cubicBezTo>
                  <a:cubicBezTo>
                    <a:pt x="49" y="12"/>
                    <a:pt x="48" y="12"/>
                    <a:pt x="48" y="13"/>
                  </a:cubicBezTo>
                  <a:cubicBezTo>
                    <a:pt x="48" y="13"/>
                    <a:pt x="49" y="12"/>
                    <a:pt x="50" y="13"/>
                  </a:cubicBezTo>
                  <a:cubicBezTo>
                    <a:pt x="50" y="12"/>
                    <a:pt x="50" y="13"/>
                    <a:pt x="51" y="13"/>
                  </a:cubicBezTo>
                  <a:cubicBezTo>
                    <a:pt x="51" y="14"/>
                    <a:pt x="52" y="13"/>
                    <a:pt x="52" y="14"/>
                  </a:cubicBezTo>
                  <a:cubicBezTo>
                    <a:pt x="52" y="15"/>
                    <a:pt x="51" y="14"/>
                    <a:pt x="50" y="14"/>
                  </a:cubicBezTo>
                  <a:cubicBezTo>
                    <a:pt x="50" y="14"/>
                    <a:pt x="50" y="15"/>
                    <a:pt x="49" y="15"/>
                  </a:cubicBezTo>
                  <a:cubicBezTo>
                    <a:pt x="49" y="16"/>
                    <a:pt x="49" y="16"/>
                    <a:pt x="49" y="16"/>
                  </a:cubicBezTo>
                  <a:cubicBezTo>
                    <a:pt x="49" y="16"/>
                    <a:pt x="49" y="17"/>
                    <a:pt x="48" y="17"/>
                  </a:cubicBezTo>
                  <a:cubicBezTo>
                    <a:pt x="49" y="17"/>
                    <a:pt x="50" y="17"/>
                    <a:pt x="50" y="18"/>
                  </a:cubicBezTo>
                  <a:cubicBezTo>
                    <a:pt x="49" y="18"/>
                    <a:pt x="48" y="18"/>
                    <a:pt x="48" y="18"/>
                  </a:cubicBezTo>
                  <a:cubicBezTo>
                    <a:pt x="48" y="19"/>
                    <a:pt x="49" y="21"/>
                    <a:pt x="47" y="21"/>
                  </a:cubicBezTo>
                  <a:cubicBezTo>
                    <a:pt x="47" y="22"/>
                    <a:pt x="48" y="22"/>
                    <a:pt x="48" y="23"/>
                  </a:cubicBezTo>
                  <a:cubicBezTo>
                    <a:pt x="47" y="23"/>
                    <a:pt x="47" y="22"/>
                    <a:pt x="47" y="22"/>
                  </a:cubicBezTo>
                  <a:cubicBezTo>
                    <a:pt x="46" y="23"/>
                    <a:pt x="48" y="23"/>
                    <a:pt x="47" y="24"/>
                  </a:cubicBezTo>
                  <a:cubicBezTo>
                    <a:pt x="46" y="24"/>
                    <a:pt x="46" y="23"/>
                    <a:pt x="45" y="23"/>
                  </a:cubicBezTo>
                  <a:cubicBezTo>
                    <a:pt x="45" y="23"/>
                    <a:pt x="45" y="23"/>
                    <a:pt x="45" y="23"/>
                  </a:cubicBezTo>
                  <a:cubicBezTo>
                    <a:pt x="45" y="23"/>
                    <a:pt x="46" y="24"/>
                    <a:pt x="46" y="24"/>
                  </a:cubicBezTo>
                  <a:cubicBezTo>
                    <a:pt x="47" y="24"/>
                    <a:pt x="45" y="25"/>
                    <a:pt x="45" y="25"/>
                  </a:cubicBezTo>
                  <a:cubicBezTo>
                    <a:pt x="44" y="25"/>
                    <a:pt x="44" y="26"/>
                    <a:pt x="43" y="27"/>
                  </a:cubicBezTo>
                  <a:cubicBezTo>
                    <a:pt x="43" y="27"/>
                    <a:pt x="42" y="27"/>
                    <a:pt x="42" y="27"/>
                  </a:cubicBezTo>
                  <a:cubicBezTo>
                    <a:pt x="41" y="27"/>
                    <a:pt x="41" y="28"/>
                    <a:pt x="41" y="27"/>
                  </a:cubicBezTo>
                  <a:cubicBezTo>
                    <a:pt x="40" y="27"/>
                    <a:pt x="40" y="28"/>
                    <a:pt x="40" y="28"/>
                  </a:cubicBezTo>
                  <a:cubicBezTo>
                    <a:pt x="40" y="30"/>
                    <a:pt x="39" y="30"/>
                    <a:pt x="39" y="31"/>
                  </a:cubicBezTo>
                  <a:close/>
                  <a:moveTo>
                    <a:pt x="59" y="15"/>
                  </a:moveTo>
                  <a:cubicBezTo>
                    <a:pt x="59" y="15"/>
                    <a:pt x="60" y="16"/>
                    <a:pt x="60" y="15"/>
                  </a:cubicBezTo>
                  <a:cubicBezTo>
                    <a:pt x="60" y="16"/>
                    <a:pt x="61" y="16"/>
                    <a:pt x="61" y="18"/>
                  </a:cubicBezTo>
                  <a:cubicBezTo>
                    <a:pt x="60" y="18"/>
                    <a:pt x="60" y="17"/>
                    <a:pt x="59" y="17"/>
                  </a:cubicBezTo>
                  <a:cubicBezTo>
                    <a:pt x="59" y="18"/>
                    <a:pt x="59" y="18"/>
                    <a:pt x="59" y="19"/>
                  </a:cubicBezTo>
                  <a:cubicBezTo>
                    <a:pt x="58" y="19"/>
                    <a:pt x="58" y="19"/>
                    <a:pt x="58" y="19"/>
                  </a:cubicBezTo>
                  <a:cubicBezTo>
                    <a:pt x="57" y="19"/>
                    <a:pt x="57" y="18"/>
                    <a:pt x="57" y="18"/>
                  </a:cubicBezTo>
                  <a:cubicBezTo>
                    <a:pt x="57" y="17"/>
                    <a:pt x="57" y="17"/>
                    <a:pt x="57" y="16"/>
                  </a:cubicBezTo>
                  <a:cubicBezTo>
                    <a:pt x="57" y="16"/>
                    <a:pt x="57" y="17"/>
                    <a:pt x="56" y="17"/>
                  </a:cubicBezTo>
                  <a:cubicBezTo>
                    <a:pt x="56" y="17"/>
                    <a:pt x="56" y="16"/>
                    <a:pt x="56" y="16"/>
                  </a:cubicBezTo>
                  <a:cubicBezTo>
                    <a:pt x="56" y="15"/>
                    <a:pt x="55" y="16"/>
                    <a:pt x="55" y="15"/>
                  </a:cubicBezTo>
                  <a:cubicBezTo>
                    <a:pt x="55" y="13"/>
                    <a:pt x="57" y="14"/>
                    <a:pt x="57" y="15"/>
                  </a:cubicBezTo>
                  <a:cubicBezTo>
                    <a:pt x="58" y="15"/>
                    <a:pt x="57" y="14"/>
                    <a:pt x="57" y="14"/>
                  </a:cubicBezTo>
                  <a:cubicBezTo>
                    <a:pt x="58" y="13"/>
                    <a:pt x="59" y="14"/>
                    <a:pt x="58" y="15"/>
                  </a:cubicBezTo>
                  <a:cubicBezTo>
                    <a:pt x="58" y="15"/>
                    <a:pt x="59" y="15"/>
                    <a:pt x="59" y="15"/>
                  </a:cubicBezTo>
                  <a:close/>
                  <a:moveTo>
                    <a:pt x="59" y="13"/>
                  </a:moveTo>
                  <a:cubicBezTo>
                    <a:pt x="60" y="13"/>
                    <a:pt x="62" y="13"/>
                    <a:pt x="64" y="14"/>
                  </a:cubicBezTo>
                  <a:cubicBezTo>
                    <a:pt x="64" y="15"/>
                    <a:pt x="63" y="14"/>
                    <a:pt x="63" y="15"/>
                  </a:cubicBezTo>
                  <a:cubicBezTo>
                    <a:pt x="61" y="15"/>
                    <a:pt x="60" y="15"/>
                    <a:pt x="59" y="14"/>
                  </a:cubicBezTo>
                  <a:cubicBezTo>
                    <a:pt x="59" y="14"/>
                    <a:pt x="59" y="14"/>
                    <a:pt x="59" y="13"/>
                  </a:cubicBezTo>
                  <a:close/>
                  <a:moveTo>
                    <a:pt x="50" y="37"/>
                  </a:moveTo>
                  <a:cubicBezTo>
                    <a:pt x="49" y="38"/>
                    <a:pt x="48" y="38"/>
                    <a:pt x="48" y="38"/>
                  </a:cubicBezTo>
                  <a:cubicBezTo>
                    <a:pt x="48" y="37"/>
                    <a:pt x="48" y="37"/>
                    <a:pt x="48" y="36"/>
                  </a:cubicBezTo>
                  <a:cubicBezTo>
                    <a:pt x="48" y="36"/>
                    <a:pt x="49" y="36"/>
                    <a:pt x="49" y="35"/>
                  </a:cubicBezTo>
                  <a:cubicBezTo>
                    <a:pt x="49" y="35"/>
                    <a:pt x="49" y="35"/>
                    <a:pt x="50" y="35"/>
                  </a:cubicBezTo>
                  <a:cubicBezTo>
                    <a:pt x="49" y="36"/>
                    <a:pt x="49" y="36"/>
                    <a:pt x="50" y="37"/>
                  </a:cubicBezTo>
                  <a:close/>
                  <a:moveTo>
                    <a:pt x="48" y="29"/>
                  </a:moveTo>
                  <a:cubicBezTo>
                    <a:pt x="48" y="29"/>
                    <a:pt x="48" y="28"/>
                    <a:pt x="47" y="28"/>
                  </a:cubicBezTo>
                  <a:cubicBezTo>
                    <a:pt x="47" y="28"/>
                    <a:pt x="47" y="28"/>
                    <a:pt x="47" y="27"/>
                  </a:cubicBezTo>
                  <a:cubicBezTo>
                    <a:pt x="47" y="27"/>
                    <a:pt x="47" y="28"/>
                    <a:pt x="47" y="27"/>
                  </a:cubicBezTo>
                  <a:cubicBezTo>
                    <a:pt x="47" y="27"/>
                    <a:pt x="47" y="27"/>
                    <a:pt x="47" y="26"/>
                  </a:cubicBezTo>
                  <a:cubicBezTo>
                    <a:pt x="48" y="26"/>
                    <a:pt x="48" y="27"/>
                    <a:pt x="48" y="27"/>
                  </a:cubicBezTo>
                  <a:cubicBezTo>
                    <a:pt x="49" y="26"/>
                    <a:pt x="49" y="27"/>
                    <a:pt x="50" y="27"/>
                  </a:cubicBezTo>
                  <a:cubicBezTo>
                    <a:pt x="50" y="27"/>
                    <a:pt x="51" y="28"/>
                    <a:pt x="51" y="29"/>
                  </a:cubicBezTo>
                  <a:cubicBezTo>
                    <a:pt x="50" y="29"/>
                    <a:pt x="50" y="29"/>
                    <a:pt x="50" y="29"/>
                  </a:cubicBezTo>
                  <a:cubicBezTo>
                    <a:pt x="49" y="29"/>
                    <a:pt x="48" y="29"/>
                    <a:pt x="48" y="29"/>
                  </a:cubicBezTo>
                  <a:close/>
                  <a:moveTo>
                    <a:pt x="72" y="19"/>
                  </a:moveTo>
                  <a:cubicBezTo>
                    <a:pt x="74" y="19"/>
                    <a:pt x="75" y="18"/>
                    <a:pt x="76" y="18"/>
                  </a:cubicBezTo>
                  <a:cubicBezTo>
                    <a:pt x="76" y="18"/>
                    <a:pt x="76" y="18"/>
                    <a:pt x="76" y="18"/>
                  </a:cubicBezTo>
                  <a:cubicBezTo>
                    <a:pt x="76" y="18"/>
                    <a:pt x="77" y="18"/>
                    <a:pt x="77" y="18"/>
                  </a:cubicBezTo>
                  <a:cubicBezTo>
                    <a:pt x="77" y="19"/>
                    <a:pt x="76" y="19"/>
                    <a:pt x="75" y="19"/>
                  </a:cubicBezTo>
                  <a:cubicBezTo>
                    <a:pt x="74" y="20"/>
                    <a:pt x="74" y="21"/>
                    <a:pt x="72" y="21"/>
                  </a:cubicBezTo>
                  <a:cubicBezTo>
                    <a:pt x="72" y="22"/>
                    <a:pt x="73" y="23"/>
                    <a:pt x="73" y="24"/>
                  </a:cubicBezTo>
                  <a:cubicBezTo>
                    <a:pt x="73" y="24"/>
                    <a:pt x="73" y="24"/>
                    <a:pt x="73" y="24"/>
                  </a:cubicBezTo>
                  <a:cubicBezTo>
                    <a:pt x="72" y="24"/>
                    <a:pt x="72" y="23"/>
                    <a:pt x="71" y="23"/>
                  </a:cubicBezTo>
                  <a:cubicBezTo>
                    <a:pt x="71" y="22"/>
                    <a:pt x="72" y="22"/>
                    <a:pt x="72" y="21"/>
                  </a:cubicBezTo>
                  <a:cubicBezTo>
                    <a:pt x="72" y="20"/>
                    <a:pt x="73" y="20"/>
                    <a:pt x="72" y="19"/>
                  </a:cubicBezTo>
                  <a:close/>
                  <a:moveTo>
                    <a:pt x="72" y="15"/>
                  </a:moveTo>
                  <a:cubicBezTo>
                    <a:pt x="72" y="14"/>
                    <a:pt x="74" y="13"/>
                    <a:pt x="74" y="14"/>
                  </a:cubicBezTo>
                  <a:cubicBezTo>
                    <a:pt x="73" y="14"/>
                    <a:pt x="73" y="15"/>
                    <a:pt x="72" y="15"/>
                  </a:cubicBezTo>
                  <a:close/>
                  <a:moveTo>
                    <a:pt x="84" y="14"/>
                  </a:moveTo>
                  <a:cubicBezTo>
                    <a:pt x="85" y="14"/>
                    <a:pt x="87" y="14"/>
                    <a:pt x="87" y="15"/>
                  </a:cubicBezTo>
                  <a:cubicBezTo>
                    <a:pt x="87" y="16"/>
                    <a:pt x="86" y="15"/>
                    <a:pt x="84" y="16"/>
                  </a:cubicBezTo>
                  <a:cubicBezTo>
                    <a:pt x="84" y="15"/>
                    <a:pt x="84" y="15"/>
                    <a:pt x="84" y="14"/>
                  </a:cubicBezTo>
                  <a:close/>
                  <a:moveTo>
                    <a:pt x="25" y="29"/>
                  </a:moveTo>
                  <a:cubicBezTo>
                    <a:pt x="25" y="31"/>
                    <a:pt x="23" y="28"/>
                    <a:pt x="23" y="30"/>
                  </a:cubicBezTo>
                  <a:cubicBezTo>
                    <a:pt x="23" y="30"/>
                    <a:pt x="22" y="30"/>
                    <a:pt x="22" y="29"/>
                  </a:cubicBezTo>
                  <a:cubicBezTo>
                    <a:pt x="23" y="29"/>
                    <a:pt x="23" y="28"/>
                    <a:pt x="23" y="28"/>
                  </a:cubicBezTo>
                  <a:cubicBezTo>
                    <a:pt x="24" y="28"/>
                    <a:pt x="24" y="28"/>
                    <a:pt x="24" y="28"/>
                  </a:cubicBezTo>
                  <a:cubicBezTo>
                    <a:pt x="25" y="29"/>
                    <a:pt x="24" y="29"/>
                    <a:pt x="25" y="29"/>
                  </a:cubicBezTo>
                  <a:close/>
                  <a:moveTo>
                    <a:pt x="28" y="59"/>
                  </a:moveTo>
                  <a:cubicBezTo>
                    <a:pt x="28" y="60"/>
                    <a:pt x="27" y="60"/>
                    <a:pt x="27" y="60"/>
                  </a:cubicBezTo>
                  <a:cubicBezTo>
                    <a:pt x="27" y="60"/>
                    <a:pt x="27" y="59"/>
                    <a:pt x="27" y="59"/>
                  </a:cubicBezTo>
                  <a:cubicBezTo>
                    <a:pt x="27" y="59"/>
                    <a:pt x="28" y="59"/>
                    <a:pt x="28" y="59"/>
                  </a:cubicBezTo>
                  <a:close/>
                  <a:moveTo>
                    <a:pt x="23" y="58"/>
                  </a:moveTo>
                  <a:cubicBezTo>
                    <a:pt x="22" y="58"/>
                    <a:pt x="22" y="57"/>
                    <a:pt x="21" y="57"/>
                  </a:cubicBezTo>
                  <a:cubicBezTo>
                    <a:pt x="20" y="57"/>
                    <a:pt x="20" y="58"/>
                    <a:pt x="20" y="58"/>
                  </a:cubicBezTo>
                  <a:cubicBezTo>
                    <a:pt x="20" y="57"/>
                    <a:pt x="20" y="57"/>
                    <a:pt x="20" y="57"/>
                  </a:cubicBezTo>
                  <a:cubicBezTo>
                    <a:pt x="21" y="57"/>
                    <a:pt x="22" y="57"/>
                    <a:pt x="23" y="57"/>
                  </a:cubicBezTo>
                  <a:cubicBezTo>
                    <a:pt x="23" y="57"/>
                    <a:pt x="23" y="57"/>
                    <a:pt x="24" y="57"/>
                  </a:cubicBezTo>
                  <a:cubicBezTo>
                    <a:pt x="24" y="58"/>
                    <a:pt x="24" y="58"/>
                    <a:pt x="24" y="58"/>
                  </a:cubicBezTo>
                  <a:cubicBezTo>
                    <a:pt x="25" y="58"/>
                    <a:pt x="26" y="58"/>
                    <a:pt x="26" y="59"/>
                  </a:cubicBezTo>
                  <a:cubicBezTo>
                    <a:pt x="26" y="60"/>
                    <a:pt x="25" y="59"/>
                    <a:pt x="25" y="60"/>
                  </a:cubicBezTo>
                  <a:cubicBezTo>
                    <a:pt x="25" y="60"/>
                    <a:pt x="25" y="59"/>
                    <a:pt x="24" y="59"/>
                  </a:cubicBezTo>
                  <a:cubicBezTo>
                    <a:pt x="24" y="59"/>
                    <a:pt x="24" y="59"/>
                    <a:pt x="24" y="59"/>
                  </a:cubicBezTo>
                  <a:cubicBezTo>
                    <a:pt x="24" y="58"/>
                    <a:pt x="23" y="59"/>
                    <a:pt x="23" y="58"/>
                  </a:cubicBezTo>
                  <a:close/>
                  <a:moveTo>
                    <a:pt x="23" y="60"/>
                  </a:moveTo>
                  <a:cubicBezTo>
                    <a:pt x="23" y="60"/>
                    <a:pt x="23" y="60"/>
                    <a:pt x="22" y="60"/>
                  </a:cubicBezTo>
                  <a:cubicBezTo>
                    <a:pt x="22" y="60"/>
                    <a:pt x="22" y="59"/>
                    <a:pt x="22" y="59"/>
                  </a:cubicBezTo>
                  <a:cubicBezTo>
                    <a:pt x="23" y="59"/>
                    <a:pt x="23" y="59"/>
                    <a:pt x="23" y="60"/>
                  </a:cubicBezTo>
                  <a:close/>
                  <a:moveTo>
                    <a:pt x="22" y="56"/>
                  </a:moveTo>
                  <a:cubicBezTo>
                    <a:pt x="22" y="56"/>
                    <a:pt x="22" y="56"/>
                    <a:pt x="22" y="55"/>
                  </a:cubicBezTo>
                  <a:cubicBezTo>
                    <a:pt x="23" y="55"/>
                    <a:pt x="23" y="56"/>
                    <a:pt x="23" y="56"/>
                  </a:cubicBezTo>
                  <a:cubicBezTo>
                    <a:pt x="23" y="56"/>
                    <a:pt x="22" y="56"/>
                    <a:pt x="22" y="56"/>
                  </a:cubicBezTo>
                  <a:close/>
                  <a:moveTo>
                    <a:pt x="23" y="55"/>
                  </a:moveTo>
                  <a:cubicBezTo>
                    <a:pt x="24" y="55"/>
                    <a:pt x="24" y="55"/>
                    <a:pt x="24" y="55"/>
                  </a:cubicBezTo>
                  <a:cubicBezTo>
                    <a:pt x="24" y="56"/>
                    <a:pt x="24" y="56"/>
                    <a:pt x="24" y="56"/>
                  </a:cubicBezTo>
                  <a:cubicBezTo>
                    <a:pt x="23" y="56"/>
                    <a:pt x="23" y="56"/>
                    <a:pt x="23" y="55"/>
                  </a:cubicBezTo>
                  <a:close/>
                  <a:moveTo>
                    <a:pt x="24" y="57"/>
                  </a:moveTo>
                  <a:cubicBezTo>
                    <a:pt x="24" y="57"/>
                    <a:pt x="24" y="56"/>
                    <a:pt x="24" y="56"/>
                  </a:cubicBezTo>
                  <a:cubicBezTo>
                    <a:pt x="25" y="56"/>
                    <a:pt x="25" y="56"/>
                    <a:pt x="25" y="57"/>
                  </a:cubicBezTo>
                  <a:cubicBezTo>
                    <a:pt x="25" y="57"/>
                    <a:pt x="26" y="57"/>
                    <a:pt x="26" y="57"/>
                  </a:cubicBezTo>
                  <a:cubicBezTo>
                    <a:pt x="26" y="58"/>
                    <a:pt x="25" y="58"/>
                    <a:pt x="25" y="57"/>
                  </a:cubicBezTo>
                  <a:cubicBezTo>
                    <a:pt x="25" y="57"/>
                    <a:pt x="25" y="57"/>
                    <a:pt x="24" y="57"/>
                  </a:cubicBezTo>
                  <a:close/>
                  <a:moveTo>
                    <a:pt x="111" y="74"/>
                  </a:moveTo>
                  <a:cubicBezTo>
                    <a:pt x="111" y="74"/>
                    <a:pt x="111" y="73"/>
                    <a:pt x="111" y="73"/>
                  </a:cubicBezTo>
                  <a:cubicBezTo>
                    <a:pt x="110" y="72"/>
                    <a:pt x="109" y="72"/>
                    <a:pt x="108" y="71"/>
                  </a:cubicBezTo>
                  <a:cubicBezTo>
                    <a:pt x="108" y="71"/>
                    <a:pt x="108" y="71"/>
                    <a:pt x="108" y="71"/>
                  </a:cubicBezTo>
                  <a:cubicBezTo>
                    <a:pt x="107" y="70"/>
                    <a:pt x="108" y="71"/>
                    <a:pt x="108" y="70"/>
                  </a:cubicBezTo>
                  <a:cubicBezTo>
                    <a:pt x="109" y="70"/>
                    <a:pt x="108" y="71"/>
                    <a:pt x="109" y="70"/>
                  </a:cubicBezTo>
                  <a:cubicBezTo>
                    <a:pt x="109" y="71"/>
                    <a:pt x="110" y="70"/>
                    <a:pt x="110" y="70"/>
                  </a:cubicBezTo>
                  <a:cubicBezTo>
                    <a:pt x="110" y="70"/>
                    <a:pt x="111" y="70"/>
                    <a:pt x="111" y="70"/>
                  </a:cubicBezTo>
                  <a:cubicBezTo>
                    <a:pt x="111" y="70"/>
                    <a:pt x="112" y="70"/>
                    <a:pt x="112" y="70"/>
                  </a:cubicBezTo>
                  <a:cubicBezTo>
                    <a:pt x="112" y="72"/>
                    <a:pt x="111" y="73"/>
                    <a:pt x="111"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09" name="Freeform 258"/>
            <p:cNvSpPr>
              <a:spLocks/>
            </p:cNvSpPr>
            <p:nvPr/>
          </p:nvSpPr>
          <p:spPr bwMode="auto">
            <a:xfrm>
              <a:off x="6143171" y="31584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0" name="Freeform 259"/>
            <p:cNvSpPr>
              <a:spLocks/>
            </p:cNvSpPr>
            <p:nvPr/>
          </p:nvSpPr>
          <p:spPr bwMode="auto">
            <a:xfrm>
              <a:off x="6335089" y="3227813"/>
              <a:ext cx="3253" cy="5422"/>
            </a:xfrm>
            <a:custGeom>
              <a:avLst/>
              <a:gdLst>
                <a:gd name="T0" fmla="*/ 1 w 1"/>
                <a:gd name="T1" fmla="*/ 1 h 2"/>
                <a:gd name="T2" fmla="*/ 1 w 1"/>
                <a:gd name="T3" fmla="*/ 0 h 2"/>
                <a:gd name="T4" fmla="*/ 0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0"/>
                  </a:cubicBezTo>
                  <a:cubicBezTo>
                    <a:pt x="0" y="0"/>
                    <a:pt x="0" y="1"/>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1" name="Freeform 260"/>
            <p:cNvSpPr>
              <a:spLocks/>
            </p:cNvSpPr>
            <p:nvPr/>
          </p:nvSpPr>
          <p:spPr bwMode="auto">
            <a:xfrm>
              <a:off x="6310151" y="3163840"/>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2" name="Freeform 261"/>
            <p:cNvSpPr>
              <a:spLocks/>
            </p:cNvSpPr>
            <p:nvPr/>
          </p:nvSpPr>
          <p:spPr bwMode="auto">
            <a:xfrm>
              <a:off x="6312320" y="316384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3" name="Freeform 262"/>
            <p:cNvSpPr>
              <a:spLocks/>
            </p:cNvSpPr>
            <p:nvPr/>
          </p:nvSpPr>
          <p:spPr bwMode="auto">
            <a:xfrm>
              <a:off x="6278707" y="3171431"/>
              <a:ext cx="3253" cy="3253"/>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1"/>
                    <a:pt x="1" y="1"/>
                  </a:cubicBezTo>
                  <a:cubicBezTo>
                    <a:pt x="1"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4" name="Freeform 263"/>
            <p:cNvSpPr>
              <a:spLocks/>
            </p:cNvSpPr>
            <p:nvPr/>
          </p:nvSpPr>
          <p:spPr bwMode="auto">
            <a:xfrm>
              <a:off x="6099800"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5" name="Freeform 264"/>
            <p:cNvSpPr>
              <a:spLocks/>
            </p:cNvSpPr>
            <p:nvPr/>
          </p:nvSpPr>
          <p:spPr bwMode="auto">
            <a:xfrm>
              <a:off x="6220155" y="32223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6" name="Freeform 265"/>
            <p:cNvSpPr>
              <a:spLocks/>
            </p:cNvSpPr>
            <p:nvPr/>
          </p:nvSpPr>
          <p:spPr bwMode="auto">
            <a:xfrm>
              <a:off x="6220155" y="3179020"/>
              <a:ext cx="15180" cy="23854"/>
            </a:xfrm>
            <a:custGeom>
              <a:avLst/>
              <a:gdLst>
                <a:gd name="T0" fmla="*/ 5 w 6"/>
                <a:gd name="T1" fmla="*/ 0 h 9"/>
                <a:gd name="T2" fmla="*/ 3 w 6"/>
                <a:gd name="T3" fmla="*/ 4 h 9"/>
                <a:gd name="T4" fmla="*/ 3 w 6"/>
                <a:gd name="T5" fmla="*/ 6 h 9"/>
                <a:gd name="T6" fmla="*/ 2 w 6"/>
                <a:gd name="T7" fmla="*/ 8 h 9"/>
                <a:gd name="T8" fmla="*/ 0 w 6"/>
                <a:gd name="T9" fmla="*/ 6 h 9"/>
                <a:gd name="T10" fmla="*/ 1 w 6"/>
                <a:gd name="T11" fmla="*/ 8 h 9"/>
                <a:gd name="T12" fmla="*/ 1 w 6"/>
                <a:gd name="T13" fmla="*/ 9 h 9"/>
                <a:gd name="T14" fmla="*/ 1 w 6"/>
                <a:gd name="T15" fmla="*/ 9 h 9"/>
                <a:gd name="T16" fmla="*/ 3 w 6"/>
                <a:gd name="T17" fmla="*/ 9 h 9"/>
                <a:gd name="T18" fmla="*/ 4 w 6"/>
                <a:gd name="T19" fmla="*/ 9 h 9"/>
                <a:gd name="T20" fmla="*/ 5 w 6"/>
                <a:gd name="T21" fmla="*/ 6 h 9"/>
                <a:gd name="T22" fmla="*/ 5 w 6"/>
                <a:gd name="T23" fmla="*/ 7 h 9"/>
                <a:gd name="T24" fmla="*/ 5 w 6"/>
                <a:gd name="T25" fmla="*/ 5 h 9"/>
                <a:gd name="T26" fmla="*/ 4 w 6"/>
                <a:gd name="T27" fmla="*/ 4 h 9"/>
                <a:gd name="T28" fmla="*/ 5 w 6"/>
                <a:gd name="T29" fmla="*/ 1 h 9"/>
                <a:gd name="T30" fmla="*/ 5 w 6"/>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9">
                  <a:moveTo>
                    <a:pt x="5" y="0"/>
                  </a:moveTo>
                  <a:cubicBezTo>
                    <a:pt x="5" y="2"/>
                    <a:pt x="3" y="2"/>
                    <a:pt x="3" y="4"/>
                  </a:cubicBezTo>
                  <a:cubicBezTo>
                    <a:pt x="3" y="5"/>
                    <a:pt x="3" y="5"/>
                    <a:pt x="3" y="6"/>
                  </a:cubicBezTo>
                  <a:cubicBezTo>
                    <a:pt x="3" y="7"/>
                    <a:pt x="3" y="8"/>
                    <a:pt x="2" y="8"/>
                  </a:cubicBezTo>
                  <a:cubicBezTo>
                    <a:pt x="1" y="9"/>
                    <a:pt x="1" y="6"/>
                    <a:pt x="0" y="6"/>
                  </a:cubicBezTo>
                  <a:cubicBezTo>
                    <a:pt x="0" y="7"/>
                    <a:pt x="1" y="8"/>
                    <a:pt x="1" y="8"/>
                  </a:cubicBezTo>
                  <a:cubicBezTo>
                    <a:pt x="1" y="8"/>
                    <a:pt x="1" y="9"/>
                    <a:pt x="1" y="9"/>
                  </a:cubicBezTo>
                  <a:cubicBezTo>
                    <a:pt x="1" y="9"/>
                    <a:pt x="2" y="9"/>
                    <a:pt x="1" y="9"/>
                  </a:cubicBezTo>
                  <a:cubicBezTo>
                    <a:pt x="2" y="9"/>
                    <a:pt x="2" y="9"/>
                    <a:pt x="3" y="9"/>
                  </a:cubicBezTo>
                  <a:cubicBezTo>
                    <a:pt x="3" y="9"/>
                    <a:pt x="3" y="9"/>
                    <a:pt x="4" y="9"/>
                  </a:cubicBezTo>
                  <a:cubicBezTo>
                    <a:pt x="5" y="8"/>
                    <a:pt x="4" y="7"/>
                    <a:pt x="5" y="6"/>
                  </a:cubicBezTo>
                  <a:cubicBezTo>
                    <a:pt x="6" y="5"/>
                    <a:pt x="5" y="7"/>
                    <a:pt x="5" y="7"/>
                  </a:cubicBezTo>
                  <a:cubicBezTo>
                    <a:pt x="5" y="6"/>
                    <a:pt x="5" y="5"/>
                    <a:pt x="5" y="5"/>
                  </a:cubicBezTo>
                  <a:cubicBezTo>
                    <a:pt x="5" y="4"/>
                    <a:pt x="4" y="4"/>
                    <a:pt x="4" y="4"/>
                  </a:cubicBezTo>
                  <a:cubicBezTo>
                    <a:pt x="4" y="2"/>
                    <a:pt x="5" y="2"/>
                    <a:pt x="5" y="1"/>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7" name="Freeform 266"/>
            <p:cNvSpPr>
              <a:spLocks/>
            </p:cNvSpPr>
            <p:nvPr/>
          </p:nvSpPr>
          <p:spPr bwMode="auto">
            <a:xfrm>
              <a:off x="6158351" y="320504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8" name="Freeform 267"/>
            <p:cNvSpPr>
              <a:spLocks/>
            </p:cNvSpPr>
            <p:nvPr/>
          </p:nvSpPr>
          <p:spPr bwMode="auto">
            <a:xfrm>
              <a:off x="6325331" y="3259257"/>
              <a:ext cx="2169" cy="4337"/>
            </a:xfrm>
            <a:custGeom>
              <a:avLst/>
              <a:gdLst>
                <a:gd name="T0" fmla="*/ 0 w 1"/>
                <a:gd name="T1" fmla="*/ 0 h 2"/>
                <a:gd name="T2" fmla="*/ 1 w 1"/>
                <a:gd name="T3" fmla="*/ 2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1" y="1"/>
                    <a:pt x="1" y="2"/>
                  </a:cubicBezTo>
                  <a:cubicBezTo>
                    <a:pt x="1" y="2"/>
                    <a:pt x="1" y="2"/>
                    <a:pt x="1" y="2"/>
                  </a:cubicBez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9" name="Freeform 268"/>
            <p:cNvSpPr>
              <a:spLocks/>
            </p:cNvSpPr>
            <p:nvPr/>
          </p:nvSpPr>
          <p:spPr bwMode="auto">
            <a:xfrm>
              <a:off x="6242926" y="3176852"/>
              <a:ext cx="7590" cy="7590"/>
            </a:xfrm>
            <a:custGeom>
              <a:avLst/>
              <a:gdLst>
                <a:gd name="T0" fmla="*/ 0 w 3"/>
                <a:gd name="T1" fmla="*/ 1 h 3"/>
                <a:gd name="T2" fmla="*/ 1 w 3"/>
                <a:gd name="T3" fmla="*/ 2 h 3"/>
                <a:gd name="T4" fmla="*/ 2 w 3"/>
                <a:gd name="T5" fmla="*/ 2 h 3"/>
                <a:gd name="T6" fmla="*/ 3 w 3"/>
                <a:gd name="T7" fmla="*/ 1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0" y="3"/>
                    <a:pt x="1" y="2"/>
                  </a:cubicBezTo>
                  <a:cubicBezTo>
                    <a:pt x="2" y="2"/>
                    <a:pt x="1" y="2"/>
                    <a:pt x="2" y="2"/>
                  </a:cubicBezTo>
                  <a:cubicBezTo>
                    <a:pt x="2" y="1"/>
                    <a:pt x="3" y="2"/>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0" name="Freeform 269"/>
            <p:cNvSpPr>
              <a:spLocks/>
            </p:cNvSpPr>
            <p:nvPr/>
          </p:nvSpPr>
          <p:spPr bwMode="auto">
            <a:xfrm>
              <a:off x="6238588" y="3171431"/>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1" name="Freeform 270"/>
            <p:cNvSpPr>
              <a:spLocks/>
            </p:cNvSpPr>
            <p:nvPr/>
          </p:nvSpPr>
          <p:spPr bwMode="auto">
            <a:xfrm>
              <a:off x="6248347"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2" name="Freeform 271"/>
            <p:cNvSpPr>
              <a:spLocks/>
            </p:cNvSpPr>
            <p:nvPr/>
          </p:nvSpPr>
          <p:spPr bwMode="auto">
            <a:xfrm>
              <a:off x="6248347" y="31822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3" name="Freeform 272"/>
            <p:cNvSpPr>
              <a:spLocks/>
            </p:cNvSpPr>
            <p:nvPr/>
          </p:nvSpPr>
          <p:spPr bwMode="auto">
            <a:xfrm>
              <a:off x="6278707" y="3169262"/>
              <a:ext cx="3253"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4" name="Freeform 273"/>
            <p:cNvSpPr>
              <a:spLocks/>
            </p:cNvSpPr>
            <p:nvPr/>
          </p:nvSpPr>
          <p:spPr bwMode="auto">
            <a:xfrm>
              <a:off x="6235335" y="3192032"/>
              <a:ext cx="325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5" name="Freeform 274"/>
            <p:cNvSpPr>
              <a:spLocks/>
            </p:cNvSpPr>
            <p:nvPr/>
          </p:nvSpPr>
          <p:spPr bwMode="auto">
            <a:xfrm>
              <a:off x="6312320" y="3161672"/>
              <a:ext cx="3253"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6" name="Freeform 275"/>
            <p:cNvSpPr>
              <a:spLocks/>
            </p:cNvSpPr>
            <p:nvPr/>
          </p:nvSpPr>
          <p:spPr bwMode="auto">
            <a:xfrm>
              <a:off x="6191964" y="3141071"/>
              <a:ext cx="7590" cy="2169"/>
            </a:xfrm>
            <a:custGeom>
              <a:avLst/>
              <a:gdLst>
                <a:gd name="T0" fmla="*/ 2 w 3"/>
                <a:gd name="T1" fmla="*/ 1 h 1"/>
                <a:gd name="T2" fmla="*/ 3 w 3"/>
                <a:gd name="T3" fmla="*/ 0 h 1"/>
                <a:gd name="T4" fmla="*/ 0 w 3"/>
                <a:gd name="T5" fmla="*/ 1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3" y="1"/>
                    <a:pt x="3" y="0"/>
                  </a:cubicBezTo>
                  <a:cubicBezTo>
                    <a:pt x="2"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7" name="Freeform 276"/>
            <p:cNvSpPr>
              <a:spLocks/>
            </p:cNvSpPr>
            <p:nvPr/>
          </p:nvSpPr>
          <p:spPr bwMode="auto">
            <a:xfrm>
              <a:off x="6194132" y="3163840"/>
              <a:ext cx="3253"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8" name="Freeform 277"/>
            <p:cNvSpPr>
              <a:spLocks/>
            </p:cNvSpPr>
            <p:nvPr/>
          </p:nvSpPr>
          <p:spPr bwMode="auto">
            <a:xfrm>
              <a:off x="6097631" y="3246246"/>
              <a:ext cx="2169" cy="2169"/>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9" name="Freeform 278"/>
            <p:cNvSpPr>
              <a:spLocks/>
            </p:cNvSpPr>
            <p:nvPr/>
          </p:nvSpPr>
          <p:spPr bwMode="auto">
            <a:xfrm>
              <a:off x="6097631" y="3242993"/>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0" name="Freeform 279"/>
            <p:cNvSpPr>
              <a:spLocks/>
            </p:cNvSpPr>
            <p:nvPr/>
          </p:nvSpPr>
          <p:spPr bwMode="auto">
            <a:xfrm>
              <a:off x="5958843" y="3210465"/>
              <a:ext cx="66142" cy="107344"/>
            </a:xfrm>
            <a:custGeom>
              <a:avLst/>
              <a:gdLst>
                <a:gd name="T0" fmla="*/ 0 w 61"/>
                <a:gd name="T1" fmla="*/ 49 h 99"/>
                <a:gd name="T2" fmla="*/ 61 w 61"/>
                <a:gd name="T3" fmla="*/ 99 h 99"/>
                <a:gd name="T4" fmla="*/ 61 w 61"/>
                <a:gd name="T5" fmla="*/ 0 h 99"/>
                <a:gd name="T6" fmla="*/ 0 w 61"/>
                <a:gd name="T7" fmla="*/ 49 h 99"/>
              </a:gdLst>
              <a:ahLst/>
              <a:cxnLst>
                <a:cxn ang="0">
                  <a:pos x="T0" y="T1"/>
                </a:cxn>
                <a:cxn ang="0">
                  <a:pos x="T2" y="T3"/>
                </a:cxn>
                <a:cxn ang="0">
                  <a:pos x="T4" y="T5"/>
                </a:cxn>
                <a:cxn ang="0">
                  <a:pos x="T6" y="T7"/>
                </a:cxn>
              </a:cxnLst>
              <a:rect l="0" t="0" r="r" b="b"/>
              <a:pathLst>
                <a:path w="61" h="99">
                  <a:moveTo>
                    <a:pt x="0" y="49"/>
                  </a:moveTo>
                  <a:lnTo>
                    <a:pt x="61" y="99"/>
                  </a:lnTo>
                  <a:lnTo>
                    <a:pt x="61" y="0"/>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1" name="Freeform 280"/>
            <p:cNvSpPr>
              <a:spLocks/>
            </p:cNvSpPr>
            <p:nvPr/>
          </p:nvSpPr>
          <p:spPr bwMode="auto">
            <a:xfrm>
              <a:off x="6020647" y="3240825"/>
              <a:ext cx="40119" cy="43371"/>
            </a:xfrm>
            <a:custGeom>
              <a:avLst/>
              <a:gdLst>
                <a:gd name="T0" fmla="*/ 37 w 37"/>
                <a:gd name="T1" fmla="*/ 40 h 40"/>
                <a:gd name="T2" fmla="*/ 0 w 37"/>
                <a:gd name="T3" fmla="*/ 40 h 40"/>
                <a:gd name="T4" fmla="*/ 0 w 37"/>
                <a:gd name="T5" fmla="*/ 0 h 40"/>
                <a:gd name="T6" fmla="*/ 37 w 37"/>
                <a:gd name="T7" fmla="*/ 0 h 40"/>
                <a:gd name="T8" fmla="*/ 37 w 37"/>
                <a:gd name="T9" fmla="*/ 40 h 40"/>
                <a:gd name="T10" fmla="*/ 37 w 37"/>
                <a:gd name="T11" fmla="*/ 40 h 40"/>
              </a:gdLst>
              <a:ahLst/>
              <a:cxnLst>
                <a:cxn ang="0">
                  <a:pos x="T0" y="T1"/>
                </a:cxn>
                <a:cxn ang="0">
                  <a:pos x="T2" y="T3"/>
                </a:cxn>
                <a:cxn ang="0">
                  <a:pos x="T4" y="T5"/>
                </a:cxn>
                <a:cxn ang="0">
                  <a:pos x="T6" y="T7"/>
                </a:cxn>
                <a:cxn ang="0">
                  <a:pos x="T8" y="T9"/>
                </a:cxn>
                <a:cxn ang="0">
                  <a:pos x="T10" y="T11"/>
                </a:cxn>
              </a:cxnLst>
              <a:rect l="0" t="0" r="r" b="b"/>
              <a:pathLst>
                <a:path w="37" h="40">
                  <a:moveTo>
                    <a:pt x="37" y="40"/>
                  </a:moveTo>
                  <a:lnTo>
                    <a:pt x="0" y="40"/>
                  </a:lnTo>
                  <a:lnTo>
                    <a:pt x="0" y="0"/>
                  </a:lnTo>
                  <a:lnTo>
                    <a:pt x="37" y="0"/>
                  </a:lnTo>
                  <a:lnTo>
                    <a:pt x="37" y="40"/>
                  </a:lnTo>
                  <a:lnTo>
                    <a:pt x="3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2" name="Freeform 281"/>
            <p:cNvSpPr>
              <a:spLocks/>
            </p:cNvSpPr>
            <p:nvPr/>
          </p:nvSpPr>
          <p:spPr bwMode="auto">
            <a:xfrm>
              <a:off x="6428338" y="3210465"/>
              <a:ext cx="66142" cy="107344"/>
            </a:xfrm>
            <a:custGeom>
              <a:avLst/>
              <a:gdLst>
                <a:gd name="T0" fmla="*/ 61 w 61"/>
                <a:gd name="T1" fmla="*/ 49 h 99"/>
                <a:gd name="T2" fmla="*/ 0 w 61"/>
                <a:gd name="T3" fmla="*/ 99 h 99"/>
                <a:gd name="T4" fmla="*/ 0 w 61"/>
                <a:gd name="T5" fmla="*/ 0 h 99"/>
                <a:gd name="T6" fmla="*/ 61 w 61"/>
                <a:gd name="T7" fmla="*/ 49 h 99"/>
              </a:gdLst>
              <a:ahLst/>
              <a:cxnLst>
                <a:cxn ang="0">
                  <a:pos x="T0" y="T1"/>
                </a:cxn>
                <a:cxn ang="0">
                  <a:pos x="T2" y="T3"/>
                </a:cxn>
                <a:cxn ang="0">
                  <a:pos x="T4" y="T5"/>
                </a:cxn>
                <a:cxn ang="0">
                  <a:pos x="T6" y="T7"/>
                </a:cxn>
              </a:cxnLst>
              <a:rect l="0" t="0" r="r" b="b"/>
              <a:pathLst>
                <a:path w="61" h="99">
                  <a:moveTo>
                    <a:pt x="61" y="49"/>
                  </a:moveTo>
                  <a:lnTo>
                    <a:pt x="0" y="99"/>
                  </a:lnTo>
                  <a:lnTo>
                    <a:pt x="0" y="0"/>
                  </a:lnTo>
                  <a:lnTo>
                    <a:pt x="61"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3" name="Freeform 282"/>
            <p:cNvSpPr>
              <a:spLocks/>
            </p:cNvSpPr>
            <p:nvPr/>
          </p:nvSpPr>
          <p:spPr bwMode="auto">
            <a:xfrm>
              <a:off x="6394725" y="3240825"/>
              <a:ext cx="41203" cy="43371"/>
            </a:xfrm>
            <a:custGeom>
              <a:avLst/>
              <a:gdLst>
                <a:gd name="T0" fmla="*/ 38 w 38"/>
                <a:gd name="T1" fmla="*/ 40 h 40"/>
                <a:gd name="T2" fmla="*/ 0 w 38"/>
                <a:gd name="T3" fmla="*/ 40 h 40"/>
                <a:gd name="T4" fmla="*/ 0 w 38"/>
                <a:gd name="T5" fmla="*/ 0 h 40"/>
                <a:gd name="T6" fmla="*/ 38 w 38"/>
                <a:gd name="T7" fmla="*/ 0 h 40"/>
                <a:gd name="T8" fmla="*/ 38 w 38"/>
                <a:gd name="T9" fmla="*/ 40 h 40"/>
                <a:gd name="T10" fmla="*/ 38 w 38"/>
                <a:gd name="T11" fmla="*/ 40 h 40"/>
              </a:gdLst>
              <a:ahLst/>
              <a:cxnLst>
                <a:cxn ang="0">
                  <a:pos x="T0" y="T1"/>
                </a:cxn>
                <a:cxn ang="0">
                  <a:pos x="T2" y="T3"/>
                </a:cxn>
                <a:cxn ang="0">
                  <a:pos x="T4" y="T5"/>
                </a:cxn>
                <a:cxn ang="0">
                  <a:pos x="T6" y="T7"/>
                </a:cxn>
                <a:cxn ang="0">
                  <a:pos x="T8" y="T9"/>
                </a:cxn>
                <a:cxn ang="0">
                  <a:pos x="T10" y="T11"/>
                </a:cxn>
              </a:cxnLst>
              <a:rect l="0" t="0" r="r" b="b"/>
              <a:pathLst>
                <a:path w="38" h="40">
                  <a:moveTo>
                    <a:pt x="38" y="40"/>
                  </a:moveTo>
                  <a:lnTo>
                    <a:pt x="0" y="40"/>
                  </a:lnTo>
                  <a:lnTo>
                    <a:pt x="0" y="0"/>
                  </a:lnTo>
                  <a:lnTo>
                    <a:pt x="38" y="0"/>
                  </a:lnTo>
                  <a:lnTo>
                    <a:pt x="38" y="40"/>
                  </a:lnTo>
                  <a:lnTo>
                    <a:pt x="3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4" name="Freeform 283"/>
            <p:cNvSpPr>
              <a:spLocks/>
            </p:cNvSpPr>
            <p:nvPr/>
          </p:nvSpPr>
          <p:spPr bwMode="auto">
            <a:xfrm>
              <a:off x="6173531" y="2994692"/>
              <a:ext cx="108428" cy="67226"/>
            </a:xfrm>
            <a:custGeom>
              <a:avLst/>
              <a:gdLst>
                <a:gd name="T0" fmla="*/ 50 w 100"/>
                <a:gd name="T1" fmla="*/ 0 h 62"/>
                <a:gd name="T2" fmla="*/ 0 w 100"/>
                <a:gd name="T3" fmla="*/ 62 h 62"/>
                <a:gd name="T4" fmla="*/ 100 w 100"/>
                <a:gd name="T5" fmla="*/ 62 h 62"/>
                <a:gd name="T6" fmla="*/ 50 w 100"/>
                <a:gd name="T7" fmla="*/ 0 h 62"/>
              </a:gdLst>
              <a:ahLst/>
              <a:cxnLst>
                <a:cxn ang="0">
                  <a:pos x="T0" y="T1"/>
                </a:cxn>
                <a:cxn ang="0">
                  <a:pos x="T2" y="T3"/>
                </a:cxn>
                <a:cxn ang="0">
                  <a:pos x="T4" y="T5"/>
                </a:cxn>
                <a:cxn ang="0">
                  <a:pos x="T6" y="T7"/>
                </a:cxn>
              </a:cxnLst>
              <a:rect l="0" t="0" r="r" b="b"/>
              <a:pathLst>
                <a:path w="100" h="62">
                  <a:moveTo>
                    <a:pt x="50" y="0"/>
                  </a:moveTo>
                  <a:lnTo>
                    <a:pt x="0" y="62"/>
                  </a:lnTo>
                  <a:lnTo>
                    <a:pt x="100" y="62"/>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5" name="Freeform 284"/>
            <p:cNvSpPr>
              <a:spLocks/>
            </p:cNvSpPr>
            <p:nvPr/>
          </p:nvSpPr>
          <p:spPr bwMode="auto">
            <a:xfrm>
              <a:off x="6204975" y="3056497"/>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6" name="Freeform 285"/>
            <p:cNvSpPr>
              <a:spLocks/>
            </p:cNvSpPr>
            <p:nvPr/>
          </p:nvSpPr>
          <p:spPr bwMode="auto">
            <a:xfrm>
              <a:off x="6173531" y="3464187"/>
              <a:ext cx="108428" cy="66142"/>
            </a:xfrm>
            <a:custGeom>
              <a:avLst/>
              <a:gdLst>
                <a:gd name="T0" fmla="*/ 50 w 100"/>
                <a:gd name="T1" fmla="*/ 61 h 61"/>
                <a:gd name="T2" fmla="*/ 0 w 100"/>
                <a:gd name="T3" fmla="*/ 0 h 61"/>
                <a:gd name="T4" fmla="*/ 100 w 100"/>
                <a:gd name="T5" fmla="*/ 0 h 61"/>
                <a:gd name="T6" fmla="*/ 50 w 100"/>
                <a:gd name="T7" fmla="*/ 61 h 61"/>
              </a:gdLst>
              <a:ahLst/>
              <a:cxnLst>
                <a:cxn ang="0">
                  <a:pos x="T0" y="T1"/>
                </a:cxn>
                <a:cxn ang="0">
                  <a:pos x="T2" y="T3"/>
                </a:cxn>
                <a:cxn ang="0">
                  <a:pos x="T4" y="T5"/>
                </a:cxn>
                <a:cxn ang="0">
                  <a:pos x="T6" y="T7"/>
                </a:cxn>
              </a:cxnLst>
              <a:rect l="0" t="0" r="r" b="b"/>
              <a:pathLst>
                <a:path w="100" h="61">
                  <a:moveTo>
                    <a:pt x="50" y="61"/>
                  </a:moveTo>
                  <a:lnTo>
                    <a:pt x="0" y="0"/>
                  </a:lnTo>
                  <a:lnTo>
                    <a:pt x="100" y="0"/>
                  </a:lnTo>
                  <a:lnTo>
                    <a:pt x="50"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7" name="Freeform 286"/>
            <p:cNvSpPr>
              <a:spLocks/>
            </p:cNvSpPr>
            <p:nvPr/>
          </p:nvSpPr>
          <p:spPr bwMode="auto">
            <a:xfrm>
              <a:off x="6204975" y="3430575"/>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8" name="Freeform 287"/>
            <p:cNvSpPr>
              <a:spLocks/>
            </p:cNvSpPr>
            <p:nvPr/>
          </p:nvSpPr>
          <p:spPr bwMode="auto">
            <a:xfrm>
              <a:off x="6037996" y="3073845"/>
              <a:ext cx="84574" cy="84574"/>
            </a:xfrm>
            <a:custGeom>
              <a:avLst/>
              <a:gdLst>
                <a:gd name="T0" fmla="*/ 0 w 78"/>
                <a:gd name="T1" fmla="*/ 0 h 78"/>
                <a:gd name="T2" fmla="*/ 7 w 78"/>
                <a:gd name="T3" fmla="*/ 78 h 78"/>
                <a:gd name="T4" fmla="*/ 78 w 78"/>
                <a:gd name="T5" fmla="*/ 7 h 78"/>
                <a:gd name="T6" fmla="*/ 0 w 78"/>
                <a:gd name="T7" fmla="*/ 0 h 78"/>
              </a:gdLst>
              <a:ahLst/>
              <a:cxnLst>
                <a:cxn ang="0">
                  <a:pos x="T0" y="T1"/>
                </a:cxn>
                <a:cxn ang="0">
                  <a:pos x="T2" y="T3"/>
                </a:cxn>
                <a:cxn ang="0">
                  <a:pos x="T4" y="T5"/>
                </a:cxn>
                <a:cxn ang="0">
                  <a:pos x="T6" y="T7"/>
                </a:cxn>
              </a:cxnLst>
              <a:rect l="0" t="0" r="r" b="b"/>
              <a:pathLst>
                <a:path w="78" h="78">
                  <a:moveTo>
                    <a:pt x="0" y="0"/>
                  </a:moveTo>
                  <a:lnTo>
                    <a:pt x="7" y="78"/>
                  </a:lnTo>
                  <a:lnTo>
                    <a:pt x="78" y="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9" name="Freeform 288"/>
            <p:cNvSpPr>
              <a:spLocks/>
            </p:cNvSpPr>
            <p:nvPr/>
          </p:nvSpPr>
          <p:spPr bwMode="auto">
            <a:xfrm>
              <a:off x="6064018" y="3099868"/>
              <a:ext cx="61805" cy="61805"/>
            </a:xfrm>
            <a:custGeom>
              <a:avLst/>
              <a:gdLst>
                <a:gd name="T0" fmla="*/ 28 w 57"/>
                <a:gd name="T1" fmla="*/ 57 h 57"/>
                <a:gd name="T2" fmla="*/ 0 w 57"/>
                <a:gd name="T3" fmla="*/ 31 h 57"/>
                <a:gd name="T4" fmla="*/ 31 w 57"/>
                <a:gd name="T5" fmla="*/ 0 h 57"/>
                <a:gd name="T6" fmla="*/ 57 w 57"/>
                <a:gd name="T7" fmla="*/ 28 h 57"/>
                <a:gd name="T8" fmla="*/ 28 w 57"/>
                <a:gd name="T9" fmla="*/ 57 h 57"/>
                <a:gd name="T10" fmla="*/ 28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28" y="57"/>
                  </a:moveTo>
                  <a:lnTo>
                    <a:pt x="0" y="31"/>
                  </a:lnTo>
                  <a:lnTo>
                    <a:pt x="31" y="0"/>
                  </a:lnTo>
                  <a:lnTo>
                    <a:pt x="57" y="28"/>
                  </a:lnTo>
                  <a:lnTo>
                    <a:pt x="28" y="57"/>
                  </a:lnTo>
                  <a:lnTo>
                    <a:pt x="2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0" name="Freeform 289"/>
            <p:cNvSpPr>
              <a:spLocks/>
            </p:cNvSpPr>
            <p:nvPr/>
          </p:nvSpPr>
          <p:spPr bwMode="auto">
            <a:xfrm>
              <a:off x="6330752" y="3366602"/>
              <a:ext cx="86743" cy="86743"/>
            </a:xfrm>
            <a:custGeom>
              <a:avLst/>
              <a:gdLst>
                <a:gd name="T0" fmla="*/ 80 w 80"/>
                <a:gd name="T1" fmla="*/ 80 h 80"/>
                <a:gd name="T2" fmla="*/ 0 w 80"/>
                <a:gd name="T3" fmla="*/ 71 h 80"/>
                <a:gd name="T4" fmla="*/ 71 w 80"/>
                <a:gd name="T5" fmla="*/ 0 h 80"/>
                <a:gd name="T6" fmla="*/ 80 w 80"/>
                <a:gd name="T7" fmla="*/ 80 h 80"/>
              </a:gdLst>
              <a:ahLst/>
              <a:cxnLst>
                <a:cxn ang="0">
                  <a:pos x="T0" y="T1"/>
                </a:cxn>
                <a:cxn ang="0">
                  <a:pos x="T2" y="T3"/>
                </a:cxn>
                <a:cxn ang="0">
                  <a:pos x="T4" y="T5"/>
                </a:cxn>
                <a:cxn ang="0">
                  <a:pos x="T6" y="T7"/>
                </a:cxn>
              </a:cxnLst>
              <a:rect l="0" t="0" r="r" b="b"/>
              <a:pathLst>
                <a:path w="80" h="80">
                  <a:moveTo>
                    <a:pt x="80" y="80"/>
                  </a:moveTo>
                  <a:lnTo>
                    <a:pt x="0" y="71"/>
                  </a:lnTo>
                  <a:lnTo>
                    <a:pt x="71" y="0"/>
                  </a:lnTo>
                  <a:lnTo>
                    <a:pt x="8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1" name="Freeform 290"/>
            <p:cNvSpPr>
              <a:spLocks/>
            </p:cNvSpPr>
            <p:nvPr/>
          </p:nvSpPr>
          <p:spPr bwMode="auto">
            <a:xfrm>
              <a:off x="6327500" y="3364433"/>
              <a:ext cx="61805" cy="60720"/>
            </a:xfrm>
            <a:custGeom>
              <a:avLst/>
              <a:gdLst>
                <a:gd name="T0" fmla="*/ 29 w 57"/>
                <a:gd name="T1" fmla="*/ 56 h 56"/>
                <a:gd name="T2" fmla="*/ 0 w 57"/>
                <a:gd name="T3" fmla="*/ 30 h 56"/>
                <a:gd name="T4" fmla="*/ 31 w 57"/>
                <a:gd name="T5" fmla="*/ 0 h 56"/>
                <a:gd name="T6" fmla="*/ 57 w 57"/>
                <a:gd name="T7" fmla="*/ 28 h 56"/>
                <a:gd name="T8" fmla="*/ 29 w 57"/>
                <a:gd name="T9" fmla="*/ 56 h 56"/>
                <a:gd name="T10" fmla="*/ 29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29" y="56"/>
                  </a:moveTo>
                  <a:lnTo>
                    <a:pt x="0" y="30"/>
                  </a:lnTo>
                  <a:lnTo>
                    <a:pt x="31" y="0"/>
                  </a:lnTo>
                  <a:lnTo>
                    <a:pt x="57" y="28"/>
                  </a:lnTo>
                  <a:lnTo>
                    <a:pt x="29" y="56"/>
                  </a:lnTo>
                  <a:lnTo>
                    <a:pt x="2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2" name="Freeform 291"/>
            <p:cNvSpPr>
              <a:spLocks/>
            </p:cNvSpPr>
            <p:nvPr/>
          </p:nvSpPr>
          <p:spPr bwMode="auto">
            <a:xfrm>
              <a:off x="6330752" y="3073845"/>
              <a:ext cx="86743" cy="84574"/>
            </a:xfrm>
            <a:custGeom>
              <a:avLst/>
              <a:gdLst>
                <a:gd name="T0" fmla="*/ 80 w 80"/>
                <a:gd name="T1" fmla="*/ 0 h 78"/>
                <a:gd name="T2" fmla="*/ 0 w 80"/>
                <a:gd name="T3" fmla="*/ 7 h 78"/>
                <a:gd name="T4" fmla="*/ 71 w 80"/>
                <a:gd name="T5" fmla="*/ 78 h 78"/>
                <a:gd name="T6" fmla="*/ 80 w 80"/>
                <a:gd name="T7" fmla="*/ 0 h 78"/>
              </a:gdLst>
              <a:ahLst/>
              <a:cxnLst>
                <a:cxn ang="0">
                  <a:pos x="T0" y="T1"/>
                </a:cxn>
                <a:cxn ang="0">
                  <a:pos x="T2" y="T3"/>
                </a:cxn>
                <a:cxn ang="0">
                  <a:pos x="T4" y="T5"/>
                </a:cxn>
                <a:cxn ang="0">
                  <a:pos x="T6" y="T7"/>
                </a:cxn>
              </a:cxnLst>
              <a:rect l="0" t="0" r="r" b="b"/>
              <a:pathLst>
                <a:path w="80" h="78">
                  <a:moveTo>
                    <a:pt x="80" y="0"/>
                  </a:moveTo>
                  <a:lnTo>
                    <a:pt x="0" y="7"/>
                  </a:lnTo>
                  <a:lnTo>
                    <a:pt x="71" y="78"/>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3" name="Freeform 292"/>
            <p:cNvSpPr>
              <a:spLocks/>
            </p:cNvSpPr>
            <p:nvPr/>
          </p:nvSpPr>
          <p:spPr bwMode="auto">
            <a:xfrm>
              <a:off x="6327500" y="3099868"/>
              <a:ext cx="61805" cy="61805"/>
            </a:xfrm>
            <a:custGeom>
              <a:avLst/>
              <a:gdLst>
                <a:gd name="T0" fmla="*/ 31 w 57"/>
                <a:gd name="T1" fmla="*/ 57 h 57"/>
                <a:gd name="T2" fmla="*/ 0 w 57"/>
                <a:gd name="T3" fmla="*/ 28 h 57"/>
                <a:gd name="T4" fmla="*/ 29 w 57"/>
                <a:gd name="T5" fmla="*/ 0 h 57"/>
                <a:gd name="T6" fmla="*/ 57 w 57"/>
                <a:gd name="T7" fmla="*/ 31 h 57"/>
                <a:gd name="T8" fmla="*/ 31 w 57"/>
                <a:gd name="T9" fmla="*/ 57 h 57"/>
                <a:gd name="T10" fmla="*/ 31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31" y="57"/>
                  </a:moveTo>
                  <a:lnTo>
                    <a:pt x="0" y="28"/>
                  </a:lnTo>
                  <a:lnTo>
                    <a:pt x="29" y="0"/>
                  </a:lnTo>
                  <a:lnTo>
                    <a:pt x="57" y="31"/>
                  </a:lnTo>
                  <a:lnTo>
                    <a:pt x="31" y="57"/>
                  </a:lnTo>
                  <a:lnTo>
                    <a:pt x="31"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4" name="Freeform 293"/>
            <p:cNvSpPr>
              <a:spLocks/>
            </p:cNvSpPr>
            <p:nvPr/>
          </p:nvSpPr>
          <p:spPr bwMode="auto">
            <a:xfrm>
              <a:off x="6037996" y="3366602"/>
              <a:ext cx="84574" cy="86743"/>
            </a:xfrm>
            <a:custGeom>
              <a:avLst/>
              <a:gdLst>
                <a:gd name="T0" fmla="*/ 0 w 78"/>
                <a:gd name="T1" fmla="*/ 80 h 80"/>
                <a:gd name="T2" fmla="*/ 7 w 78"/>
                <a:gd name="T3" fmla="*/ 0 h 80"/>
                <a:gd name="T4" fmla="*/ 78 w 78"/>
                <a:gd name="T5" fmla="*/ 71 h 80"/>
                <a:gd name="T6" fmla="*/ 0 w 78"/>
                <a:gd name="T7" fmla="*/ 80 h 80"/>
              </a:gdLst>
              <a:ahLst/>
              <a:cxnLst>
                <a:cxn ang="0">
                  <a:pos x="T0" y="T1"/>
                </a:cxn>
                <a:cxn ang="0">
                  <a:pos x="T2" y="T3"/>
                </a:cxn>
                <a:cxn ang="0">
                  <a:pos x="T4" y="T5"/>
                </a:cxn>
                <a:cxn ang="0">
                  <a:pos x="T6" y="T7"/>
                </a:cxn>
              </a:cxnLst>
              <a:rect l="0" t="0" r="r" b="b"/>
              <a:pathLst>
                <a:path w="78" h="80">
                  <a:moveTo>
                    <a:pt x="0" y="80"/>
                  </a:moveTo>
                  <a:lnTo>
                    <a:pt x="7" y="0"/>
                  </a:lnTo>
                  <a:lnTo>
                    <a:pt x="78" y="71"/>
                  </a:lnTo>
                  <a:lnTo>
                    <a:pt x="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5" name="Freeform 294"/>
            <p:cNvSpPr>
              <a:spLocks/>
            </p:cNvSpPr>
            <p:nvPr/>
          </p:nvSpPr>
          <p:spPr bwMode="auto">
            <a:xfrm>
              <a:off x="6064018" y="3364433"/>
              <a:ext cx="61805" cy="60720"/>
            </a:xfrm>
            <a:custGeom>
              <a:avLst/>
              <a:gdLst>
                <a:gd name="T0" fmla="*/ 31 w 57"/>
                <a:gd name="T1" fmla="*/ 56 h 56"/>
                <a:gd name="T2" fmla="*/ 0 w 57"/>
                <a:gd name="T3" fmla="*/ 28 h 56"/>
                <a:gd name="T4" fmla="*/ 28 w 57"/>
                <a:gd name="T5" fmla="*/ 0 h 56"/>
                <a:gd name="T6" fmla="*/ 57 w 57"/>
                <a:gd name="T7" fmla="*/ 30 h 56"/>
                <a:gd name="T8" fmla="*/ 31 w 57"/>
                <a:gd name="T9" fmla="*/ 56 h 56"/>
                <a:gd name="T10" fmla="*/ 31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31" y="56"/>
                  </a:moveTo>
                  <a:lnTo>
                    <a:pt x="0" y="28"/>
                  </a:lnTo>
                  <a:lnTo>
                    <a:pt x="28" y="0"/>
                  </a:lnTo>
                  <a:lnTo>
                    <a:pt x="57" y="30"/>
                  </a:lnTo>
                  <a:lnTo>
                    <a:pt x="31" y="56"/>
                  </a:lnTo>
                  <a:lnTo>
                    <a:pt x="31"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grpSp>
        <p:nvGrpSpPr>
          <p:cNvPr id="146" name="组合 145"/>
          <p:cNvGrpSpPr/>
          <p:nvPr/>
        </p:nvGrpSpPr>
        <p:grpSpPr>
          <a:xfrm>
            <a:off x="3876838" y="4890104"/>
            <a:ext cx="223677" cy="220895"/>
            <a:chOff x="8168614" y="3077098"/>
            <a:chExt cx="435882" cy="430461"/>
          </a:xfrm>
          <a:solidFill>
            <a:schemeClr val="bg1">
              <a:lumMod val="50000"/>
            </a:schemeClr>
          </a:solidFill>
        </p:grpSpPr>
        <p:sp>
          <p:nvSpPr>
            <p:cNvPr id="147" name="Freeform 295"/>
            <p:cNvSpPr>
              <a:spLocks noEditPoints="1"/>
            </p:cNvSpPr>
            <p:nvPr/>
          </p:nvSpPr>
          <p:spPr bwMode="auto">
            <a:xfrm>
              <a:off x="8168614" y="3077098"/>
              <a:ext cx="435882" cy="389258"/>
            </a:xfrm>
            <a:custGeom>
              <a:avLst/>
              <a:gdLst>
                <a:gd name="T0" fmla="*/ 165 w 170"/>
                <a:gd name="T1" fmla="*/ 0 h 152"/>
                <a:gd name="T2" fmla="*/ 5 w 170"/>
                <a:gd name="T3" fmla="*/ 0 h 152"/>
                <a:gd name="T4" fmla="*/ 0 w 170"/>
                <a:gd name="T5" fmla="*/ 5 h 152"/>
                <a:gd name="T6" fmla="*/ 0 w 170"/>
                <a:gd name="T7" fmla="*/ 146 h 152"/>
                <a:gd name="T8" fmla="*/ 5 w 170"/>
                <a:gd name="T9" fmla="*/ 152 h 152"/>
                <a:gd name="T10" fmla="*/ 35 w 170"/>
                <a:gd name="T11" fmla="*/ 152 h 152"/>
                <a:gd name="T12" fmla="*/ 35 w 170"/>
                <a:gd name="T13" fmla="*/ 141 h 152"/>
                <a:gd name="T14" fmla="*/ 10 w 170"/>
                <a:gd name="T15" fmla="*/ 141 h 152"/>
                <a:gd name="T16" fmla="*/ 10 w 170"/>
                <a:gd name="T17" fmla="*/ 38 h 152"/>
                <a:gd name="T18" fmla="*/ 160 w 170"/>
                <a:gd name="T19" fmla="*/ 38 h 152"/>
                <a:gd name="T20" fmla="*/ 160 w 170"/>
                <a:gd name="T21" fmla="*/ 141 h 152"/>
                <a:gd name="T22" fmla="*/ 133 w 170"/>
                <a:gd name="T23" fmla="*/ 141 h 152"/>
                <a:gd name="T24" fmla="*/ 133 w 170"/>
                <a:gd name="T25" fmla="*/ 152 h 152"/>
                <a:gd name="T26" fmla="*/ 165 w 170"/>
                <a:gd name="T27" fmla="*/ 152 h 152"/>
                <a:gd name="T28" fmla="*/ 170 w 170"/>
                <a:gd name="T29" fmla="*/ 146 h 152"/>
                <a:gd name="T30" fmla="*/ 170 w 170"/>
                <a:gd name="T31" fmla="*/ 5 h 152"/>
                <a:gd name="T32" fmla="*/ 165 w 170"/>
                <a:gd name="T33" fmla="*/ 0 h 152"/>
                <a:gd name="T34" fmla="*/ 110 w 170"/>
                <a:gd name="T35" fmla="*/ 26 h 152"/>
                <a:gd name="T36" fmla="*/ 103 w 170"/>
                <a:gd name="T37" fmla="*/ 19 h 152"/>
                <a:gd name="T38" fmla="*/ 110 w 170"/>
                <a:gd name="T39" fmla="*/ 12 h 152"/>
                <a:gd name="T40" fmla="*/ 117 w 170"/>
                <a:gd name="T41" fmla="*/ 19 h 152"/>
                <a:gd name="T42" fmla="*/ 110 w 170"/>
                <a:gd name="T43" fmla="*/ 26 h 152"/>
                <a:gd name="T44" fmla="*/ 131 w 170"/>
                <a:gd name="T45" fmla="*/ 26 h 152"/>
                <a:gd name="T46" fmla="*/ 124 w 170"/>
                <a:gd name="T47" fmla="*/ 19 h 152"/>
                <a:gd name="T48" fmla="*/ 131 w 170"/>
                <a:gd name="T49" fmla="*/ 12 h 152"/>
                <a:gd name="T50" fmla="*/ 138 w 170"/>
                <a:gd name="T51" fmla="*/ 19 h 152"/>
                <a:gd name="T52" fmla="*/ 131 w 170"/>
                <a:gd name="T53" fmla="*/ 26 h 152"/>
                <a:gd name="T54" fmla="*/ 152 w 170"/>
                <a:gd name="T55" fmla="*/ 26 h 152"/>
                <a:gd name="T56" fmla="*/ 145 w 170"/>
                <a:gd name="T57" fmla="*/ 19 h 152"/>
                <a:gd name="T58" fmla="*/ 152 w 170"/>
                <a:gd name="T59" fmla="*/ 12 h 152"/>
                <a:gd name="T60" fmla="*/ 160 w 170"/>
                <a:gd name="T61" fmla="*/ 19 h 152"/>
                <a:gd name="T62" fmla="*/ 152 w 170"/>
                <a:gd name="T63"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52">
                  <a:moveTo>
                    <a:pt x="165" y="0"/>
                  </a:moveTo>
                  <a:cubicBezTo>
                    <a:pt x="5" y="0"/>
                    <a:pt x="5" y="0"/>
                    <a:pt x="5" y="0"/>
                  </a:cubicBezTo>
                  <a:cubicBezTo>
                    <a:pt x="2" y="0"/>
                    <a:pt x="0" y="2"/>
                    <a:pt x="0" y="5"/>
                  </a:cubicBezTo>
                  <a:cubicBezTo>
                    <a:pt x="0" y="146"/>
                    <a:pt x="0" y="146"/>
                    <a:pt x="0" y="146"/>
                  </a:cubicBezTo>
                  <a:cubicBezTo>
                    <a:pt x="0" y="149"/>
                    <a:pt x="2" y="152"/>
                    <a:pt x="5" y="152"/>
                  </a:cubicBezTo>
                  <a:cubicBezTo>
                    <a:pt x="35" y="152"/>
                    <a:pt x="35" y="152"/>
                    <a:pt x="35" y="152"/>
                  </a:cubicBezTo>
                  <a:cubicBezTo>
                    <a:pt x="35" y="141"/>
                    <a:pt x="35" y="141"/>
                    <a:pt x="35" y="141"/>
                  </a:cubicBezTo>
                  <a:cubicBezTo>
                    <a:pt x="10" y="141"/>
                    <a:pt x="10" y="141"/>
                    <a:pt x="10" y="141"/>
                  </a:cubicBezTo>
                  <a:cubicBezTo>
                    <a:pt x="10" y="38"/>
                    <a:pt x="10" y="38"/>
                    <a:pt x="10" y="38"/>
                  </a:cubicBezTo>
                  <a:cubicBezTo>
                    <a:pt x="160" y="38"/>
                    <a:pt x="160" y="38"/>
                    <a:pt x="160" y="38"/>
                  </a:cubicBezTo>
                  <a:cubicBezTo>
                    <a:pt x="160" y="141"/>
                    <a:pt x="160" y="141"/>
                    <a:pt x="160" y="141"/>
                  </a:cubicBezTo>
                  <a:cubicBezTo>
                    <a:pt x="133" y="141"/>
                    <a:pt x="133" y="141"/>
                    <a:pt x="133" y="141"/>
                  </a:cubicBezTo>
                  <a:cubicBezTo>
                    <a:pt x="133" y="152"/>
                    <a:pt x="133" y="152"/>
                    <a:pt x="133" y="152"/>
                  </a:cubicBezTo>
                  <a:cubicBezTo>
                    <a:pt x="165" y="152"/>
                    <a:pt x="165" y="152"/>
                    <a:pt x="165" y="152"/>
                  </a:cubicBezTo>
                  <a:cubicBezTo>
                    <a:pt x="168" y="152"/>
                    <a:pt x="170" y="149"/>
                    <a:pt x="170" y="146"/>
                  </a:cubicBezTo>
                  <a:cubicBezTo>
                    <a:pt x="170" y="5"/>
                    <a:pt x="170" y="5"/>
                    <a:pt x="170" y="5"/>
                  </a:cubicBezTo>
                  <a:cubicBezTo>
                    <a:pt x="170" y="2"/>
                    <a:pt x="168" y="0"/>
                    <a:pt x="165" y="0"/>
                  </a:cubicBezTo>
                  <a:close/>
                  <a:moveTo>
                    <a:pt x="110" y="26"/>
                  </a:moveTo>
                  <a:cubicBezTo>
                    <a:pt x="106" y="26"/>
                    <a:pt x="103" y="23"/>
                    <a:pt x="103" y="19"/>
                  </a:cubicBezTo>
                  <a:cubicBezTo>
                    <a:pt x="103" y="15"/>
                    <a:pt x="106" y="12"/>
                    <a:pt x="110" y="12"/>
                  </a:cubicBezTo>
                  <a:cubicBezTo>
                    <a:pt x="114" y="12"/>
                    <a:pt x="117" y="15"/>
                    <a:pt x="117" y="19"/>
                  </a:cubicBezTo>
                  <a:cubicBezTo>
                    <a:pt x="117" y="23"/>
                    <a:pt x="114" y="26"/>
                    <a:pt x="110" y="26"/>
                  </a:cubicBezTo>
                  <a:close/>
                  <a:moveTo>
                    <a:pt x="131" y="26"/>
                  </a:moveTo>
                  <a:cubicBezTo>
                    <a:pt x="127" y="26"/>
                    <a:pt x="124" y="23"/>
                    <a:pt x="124" y="19"/>
                  </a:cubicBezTo>
                  <a:cubicBezTo>
                    <a:pt x="124" y="15"/>
                    <a:pt x="127" y="12"/>
                    <a:pt x="131" y="12"/>
                  </a:cubicBezTo>
                  <a:cubicBezTo>
                    <a:pt x="135" y="12"/>
                    <a:pt x="138" y="15"/>
                    <a:pt x="138" y="19"/>
                  </a:cubicBezTo>
                  <a:cubicBezTo>
                    <a:pt x="138" y="23"/>
                    <a:pt x="135" y="26"/>
                    <a:pt x="131" y="26"/>
                  </a:cubicBezTo>
                  <a:close/>
                  <a:moveTo>
                    <a:pt x="152" y="26"/>
                  </a:moveTo>
                  <a:cubicBezTo>
                    <a:pt x="148" y="26"/>
                    <a:pt x="145" y="23"/>
                    <a:pt x="145" y="19"/>
                  </a:cubicBezTo>
                  <a:cubicBezTo>
                    <a:pt x="145" y="15"/>
                    <a:pt x="148" y="12"/>
                    <a:pt x="152" y="12"/>
                  </a:cubicBezTo>
                  <a:cubicBezTo>
                    <a:pt x="156" y="12"/>
                    <a:pt x="160" y="15"/>
                    <a:pt x="160" y="19"/>
                  </a:cubicBezTo>
                  <a:cubicBezTo>
                    <a:pt x="160" y="23"/>
                    <a:pt x="156" y="26"/>
                    <a:pt x="15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8" name="Freeform 296"/>
            <p:cNvSpPr>
              <a:spLocks/>
            </p:cNvSpPr>
            <p:nvPr/>
          </p:nvSpPr>
          <p:spPr bwMode="auto">
            <a:xfrm>
              <a:off x="8232586" y="3259257"/>
              <a:ext cx="138788" cy="71563"/>
            </a:xfrm>
            <a:custGeom>
              <a:avLst/>
              <a:gdLst>
                <a:gd name="T0" fmla="*/ 128 w 128"/>
                <a:gd name="T1" fmla="*/ 28 h 66"/>
                <a:gd name="T2" fmla="*/ 95 w 128"/>
                <a:gd name="T3" fmla="*/ 0 h 66"/>
                <a:gd name="T4" fmla="*/ 0 w 128"/>
                <a:gd name="T5" fmla="*/ 37 h 66"/>
                <a:gd name="T6" fmla="*/ 33 w 128"/>
                <a:gd name="T7" fmla="*/ 66 h 66"/>
                <a:gd name="T8" fmla="*/ 128 w 128"/>
                <a:gd name="T9" fmla="*/ 28 h 66"/>
              </a:gdLst>
              <a:ahLst/>
              <a:cxnLst>
                <a:cxn ang="0">
                  <a:pos x="T0" y="T1"/>
                </a:cxn>
                <a:cxn ang="0">
                  <a:pos x="T2" y="T3"/>
                </a:cxn>
                <a:cxn ang="0">
                  <a:pos x="T4" y="T5"/>
                </a:cxn>
                <a:cxn ang="0">
                  <a:pos x="T6" y="T7"/>
                </a:cxn>
                <a:cxn ang="0">
                  <a:pos x="T8" y="T9"/>
                </a:cxn>
              </a:cxnLst>
              <a:rect l="0" t="0" r="r" b="b"/>
              <a:pathLst>
                <a:path w="128" h="66">
                  <a:moveTo>
                    <a:pt x="128" y="28"/>
                  </a:moveTo>
                  <a:lnTo>
                    <a:pt x="95" y="0"/>
                  </a:lnTo>
                  <a:lnTo>
                    <a:pt x="0" y="37"/>
                  </a:lnTo>
                  <a:lnTo>
                    <a:pt x="33" y="66"/>
                  </a:lnTo>
                  <a:lnTo>
                    <a:pt x="128"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9" name="Freeform 297"/>
            <p:cNvSpPr>
              <a:spLocks/>
            </p:cNvSpPr>
            <p:nvPr/>
          </p:nvSpPr>
          <p:spPr bwMode="auto">
            <a:xfrm>
              <a:off x="8391976" y="3253836"/>
              <a:ext cx="138788" cy="73731"/>
            </a:xfrm>
            <a:custGeom>
              <a:avLst/>
              <a:gdLst>
                <a:gd name="T0" fmla="*/ 128 w 128"/>
                <a:gd name="T1" fmla="*/ 38 h 68"/>
                <a:gd name="T2" fmla="*/ 31 w 128"/>
                <a:gd name="T3" fmla="*/ 0 h 68"/>
                <a:gd name="T4" fmla="*/ 0 w 128"/>
                <a:gd name="T5" fmla="*/ 31 h 68"/>
                <a:gd name="T6" fmla="*/ 94 w 128"/>
                <a:gd name="T7" fmla="*/ 68 h 68"/>
                <a:gd name="T8" fmla="*/ 128 w 128"/>
                <a:gd name="T9" fmla="*/ 38 h 68"/>
              </a:gdLst>
              <a:ahLst/>
              <a:cxnLst>
                <a:cxn ang="0">
                  <a:pos x="T0" y="T1"/>
                </a:cxn>
                <a:cxn ang="0">
                  <a:pos x="T2" y="T3"/>
                </a:cxn>
                <a:cxn ang="0">
                  <a:pos x="T4" y="T5"/>
                </a:cxn>
                <a:cxn ang="0">
                  <a:pos x="T6" y="T7"/>
                </a:cxn>
                <a:cxn ang="0">
                  <a:pos x="T8" y="T9"/>
                </a:cxn>
              </a:cxnLst>
              <a:rect l="0" t="0" r="r" b="b"/>
              <a:pathLst>
                <a:path w="128" h="68">
                  <a:moveTo>
                    <a:pt x="128" y="38"/>
                  </a:moveTo>
                  <a:lnTo>
                    <a:pt x="31" y="0"/>
                  </a:lnTo>
                  <a:lnTo>
                    <a:pt x="0" y="31"/>
                  </a:lnTo>
                  <a:lnTo>
                    <a:pt x="94" y="68"/>
                  </a:lnTo>
                  <a:lnTo>
                    <a:pt x="128"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50" name="Freeform 298"/>
            <p:cNvSpPr>
              <a:spLocks/>
            </p:cNvSpPr>
            <p:nvPr/>
          </p:nvSpPr>
          <p:spPr bwMode="auto">
            <a:xfrm>
              <a:off x="8391976" y="3389371"/>
              <a:ext cx="101923" cy="118187"/>
            </a:xfrm>
            <a:custGeom>
              <a:avLst/>
              <a:gdLst>
                <a:gd name="T0" fmla="*/ 0 w 94"/>
                <a:gd name="T1" fmla="*/ 0 h 109"/>
                <a:gd name="T2" fmla="*/ 0 w 94"/>
                <a:gd name="T3" fmla="*/ 109 h 109"/>
                <a:gd name="T4" fmla="*/ 94 w 94"/>
                <a:gd name="T5" fmla="*/ 71 h 109"/>
                <a:gd name="T6" fmla="*/ 94 w 94"/>
                <a:gd name="T7" fmla="*/ 14 h 109"/>
                <a:gd name="T8" fmla="*/ 40 w 94"/>
                <a:gd name="T9" fmla="*/ 36 h 109"/>
                <a:gd name="T10" fmla="*/ 0 w 94"/>
                <a:gd name="T11" fmla="*/ 0 h 109"/>
              </a:gdLst>
              <a:ahLst/>
              <a:cxnLst>
                <a:cxn ang="0">
                  <a:pos x="T0" y="T1"/>
                </a:cxn>
                <a:cxn ang="0">
                  <a:pos x="T2" y="T3"/>
                </a:cxn>
                <a:cxn ang="0">
                  <a:pos x="T4" y="T5"/>
                </a:cxn>
                <a:cxn ang="0">
                  <a:pos x="T6" y="T7"/>
                </a:cxn>
                <a:cxn ang="0">
                  <a:pos x="T8" y="T9"/>
                </a:cxn>
                <a:cxn ang="0">
                  <a:pos x="T10" y="T11"/>
                </a:cxn>
              </a:cxnLst>
              <a:rect l="0" t="0" r="r" b="b"/>
              <a:pathLst>
                <a:path w="94" h="109">
                  <a:moveTo>
                    <a:pt x="0" y="0"/>
                  </a:moveTo>
                  <a:lnTo>
                    <a:pt x="0" y="109"/>
                  </a:lnTo>
                  <a:lnTo>
                    <a:pt x="94" y="71"/>
                  </a:lnTo>
                  <a:lnTo>
                    <a:pt x="94" y="14"/>
                  </a:lnTo>
                  <a:lnTo>
                    <a:pt x="40" y="36"/>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51" name="Freeform 299"/>
            <p:cNvSpPr>
              <a:spLocks/>
            </p:cNvSpPr>
            <p:nvPr/>
          </p:nvSpPr>
          <p:spPr bwMode="auto">
            <a:xfrm>
              <a:off x="8401734" y="3340579"/>
              <a:ext cx="138788" cy="71563"/>
            </a:xfrm>
            <a:custGeom>
              <a:avLst/>
              <a:gdLst>
                <a:gd name="T0" fmla="*/ 0 w 128"/>
                <a:gd name="T1" fmla="*/ 38 h 66"/>
                <a:gd name="T2" fmla="*/ 33 w 128"/>
                <a:gd name="T3" fmla="*/ 66 h 66"/>
                <a:gd name="T4" fmla="*/ 128 w 128"/>
                <a:gd name="T5" fmla="*/ 29 h 66"/>
                <a:gd name="T6" fmla="*/ 95 w 128"/>
                <a:gd name="T7" fmla="*/ 0 h 66"/>
                <a:gd name="T8" fmla="*/ 0 w 128"/>
                <a:gd name="T9" fmla="*/ 38 h 66"/>
              </a:gdLst>
              <a:ahLst/>
              <a:cxnLst>
                <a:cxn ang="0">
                  <a:pos x="T0" y="T1"/>
                </a:cxn>
                <a:cxn ang="0">
                  <a:pos x="T2" y="T3"/>
                </a:cxn>
                <a:cxn ang="0">
                  <a:pos x="T4" y="T5"/>
                </a:cxn>
                <a:cxn ang="0">
                  <a:pos x="T6" y="T7"/>
                </a:cxn>
                <a:cxn ang="0">
                  <a:pos x="T8" y="T9"/>
                </a:cxn>
              </a:cxnLst>
              <a:rect l="0" t="0" r="r" b="b"/>
              <a:pathLst>
                <a:path w="128" h="66">
                  <a:moveTo>
                    <a:pt x="0" y="38"/>
                  </a:moveTo>
                  <a:lnTo>
                    <a:pt x="33" y="66"/>
                  </a:lnTo>
                  <a:lnTo>
                    <a:pt x="128" y="29"/>
                  </a:lnTo>
                  <a:lnTo>
                    <a:pt x="95"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52" name="Freeform 300"/>
            <p:cNvSpPr>
              <a:spLocks/>
            </p:cNvSpPr>
            <p:nvPr/>
          </p:nvSpPr>
          <p:spPr bwMode="auto">
            <a:xfrm>
              <a:off x="8273789" y="3396962"/>
              <a:ext cx="103007" cy="110597"/>
            </a:xfrm>
            <a:custGeom>
              <a:avLst/>
              <a:gdLst>
                <a:gd name="T0" fmla="*/ 0 w 95"/>
                <a:gd name="T1" fmla="*/ 12 h 102"/>
                <a:gd name="T2" fmla="*/ 0 w 95"/>
                <a:gd name="T3" fmla="*/ 64 h 102"/>
                <a:gd name="T4" fmla="*/ 95 w 95"/>
                <a:gd name="T5" fmla="*/ 102 h 102"/>
                <a:gd name="T6" fmla="*/ 95 w 95"/>
                <a:gd name="T7" fmla="*/ 0 h 102"/>
                <a:gd name="T8" fmla="*/ 59 w 95"/>
                <a:gd name="T9" fmla="*/ 36 h 102"/>
                <a:gd name="T10" fmla="*/ 0 w 95"/>
                <a:gd name="T11" fmla="*/ 12 h 102"/>
              </a:gdLst>
              <a:ahLst/>
              <a:cxnLst>
                <a:cxn ang="0">
                  <a:pos x="T0" y="T1"/>
                </a:cxn>
                <a:cxn ang="0">
                  <a:pos x="T2" y="T3"/>
                </a:cxn>
                <a:cxn ang="0">
                  <a:pos x="T4" y="T5"/>
                </a:cxn>
                <a:cxn ang="0">
                  <a:pos x="T6" y="T7"/>
                </a:cxn>
                <a:cxn ang="0">
                  <a:pos x="T8" y="T9"/>
                </a:cxn>
                <a:cxn ang="0">
                  <a:pos x="T10" y="T11"/>
                </a:cxn>
              </a:cxnLst>
              <a:rect l="0" t="0" r="r" b="b"/>
              <a:pathLst>
                <a:path w="95" h="102">
                  <a:moveTo>
                    <a:pt x="0" y="12"/>
                  </a:moveTo>
                  <a:lnTo>
                    <a:pt x="0" y="64"/>
                  </a:lnTo>
                  <a:lnTo>
                    <a:pt x="95" y="102"/>
                  </a:lnTo>
                  <a:lnTo>
                    <a:pt x="95" y="0"/>
                  </a:lnTo>
                  <a:lnTo>
                    <a:pt x="59" y="36"/>
                  </a:lnTo>
                  <a:lnTo>
                    <a:pt x="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53" name="Freeform 301"/>
            <p:cNvSpPr>
              <a:spLocks/>
            </p:cNvSpPr>
            <p:nvPr/>
          </p:nvSpPr>
          <p:spPr bwMode="auto">
            <a:xfrm>
              <a:off x="8232586" y="3343831"/>
              <a:ext cx="138788" cy="76984"/>
            </a:xfrm>
            <a:custGeom>
              <a:avLst/>
              <a:gdLst>
                <a:gd name="T0" fmla="*/ 128 w 128"/>
                <a:gd name="T1" fmla="*/ 37 h 71"/>
                <a:gd name="T2" fmla="*/ 31 w 128"/>
                <a:gd name="T3" fmla="*/ 0 h 71"/>
                <a:gd name="T4" fmla="*/ 0 w 128"/>
                <a:gd name="T5" fmla="*/ 33 h 71"/>
                <a:gd name="T6" fmla="*/ 95 w 128"/>
                <a:gd name="T7" fmla="*/ 71 h 71"/>
                <a:gd name="T8" fmla="*/ 128 w 128"/>
                <a:gd name="T9" fmla="*/ 37 h 71"/>
              </a:gdLst>
              <a:ahLst/>
              <a:cxnLst>
                <a:cxn ang="0">
                  <a:pos x="T0" y="T1"/>
                </a:cxn>
                <a:cxn ang="0">
                  <a:pos x="T2" y="T3"/>
                </a:cxn>
                <a:cxn ang="0">
                  <a:pos x="T4" y="T5"/>
                </a:cxn>
                <a:cxn ang="0">
                  <a:pos x="T6" y="T7"/>
                </a:cxn>
                <a:cxn ang="0">
                  <a:pos x="T8" y="T9"/>
                </a:cxn>
              </a:cxnLst>
              <a:rect l="0" t="0" r="r" b="b"/>
              <a:pathLst>
                <a:path w="128" h="71">
                  <a:moveTo>
                    <a:pt x="128" y="37"/>
                  </a:moveTo>
                  <a:lnTo>
                    <a:pt x="31" y="0"/>
                  </a:lnTo>
                  <a:lnTo>
                    <a:pt x="0" y="33"/>
                  </a:lnTo>
                  <a:lnTo>
                    <a:pt x="95" y="71"/>
                  </a:lnTo>
                  <a:lnTo>
                    <a:pt x="128"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grpSp>
        <p:nvGrpSpPr>
          <p:cNvPr id="154" name="组合 153"/>
          <p:cNvGrpSpPr/>
          <p:nvPr/>
        </p:nvGrpSpPr>
        <p:grpSpPr>
          <a:xfrm>
            <a:off x="8097134" y="4890104"/>
            <a:ext cx="215886" cy="220895"/>
            <a:chOff x="7094088" y="3043485"/>
            <a:chExt cx="420702" cy="430461"/>
          </a:xfrm>
          <a:solidFill>
            <a:schemeClr val="bg1">
              <a:lumMod val="50000"/>
            </a:schemeClr>
          </a:solidFill>
        </p:grpSpPr>
        <p:sp>
          <p:nvSpPr>
            <p:cNvPr id="155" name="Freeform 833"/>
            <p:cNvSpPr>
              <a:spLocks noEditPoints="1"/>
            </p:cNvSpPr>
            <p:nvPr/>
          </p:nvSpPr>
          <p:spPr bwMode="auto">
            <a:xfrm>
              <a:off x="7094088" y="3207212"/>
              <a:ext cx="185413" cy="266734"/>
            </a:xfrm>
            <a:custGeom>
              <a:avLst/>
              <a:gdLst>
                <a:gd name="T0" fmla="*/ 95 w 171"/>
                <a:gd name="T1" fmla="*/ 24 h 246"/>
                <a:gd name="T2" fmla="*/ 147 w 171"/>
                <a:gd name="T3" fmla="*/ 201 h 246"/>
                <a:gd name="T4" fmla="*/ 76 w 171"/>
                <a:gd name="T5" fmla="*/ 223 h 246"/>
                <a:gd name="T6" fmla="*/ 24 w 171"/>
                <a:gd name="T7" fmla="*/ 43 h 246"/>
                <a:gd name="T8" fmla="*/ 95 w 171"/>
                <a:gd name="T9" fmla="*/ 24 h 246"/>
                <a:gd name="T10" fmla="*/ 107 w 171"/>
                <a:gd name="T11" fmla="*/ 0 h 246"/>
                <a:gd name="T12" fmla="*/ 90 w 171"/>
                <a:gd name="T13" fmla="*/ 5 h 246"/>
                <a:gd name="T14" fmla="*/ 17 w 171"/>
                <a:gd name="T15" fmla="*/ 26 h 246"/>
                <a:gd name="T16" fmla="*/ 0 w 171"/>
                <a:gd name="T17" fmla="*/ 31 h 246"/>
                <a:gd name="T18" fmla="*/ 5 w 171"/>
                <a:gd name="T19" fmla="*/ 50 h 246"/>
                <a:gd name="T20" fmla="*/ 57 w 171"/>
                <a:gd name="T21" fmla="*/ 227 h 246"/>
                <a:gd name="T22" fmla="*/ 64 w 171"/>
                <a:gd name="T23" fmla="*/ 246 h 246"/>
                <a:gd name="T24" fmla="*/ 81 w 171"/>
                <a:gd name="T25" fmla="*/ 241 h 246"/>
                <a:gd name="T26" fmla="*/ 152 w 171"/>
                <a:gd name="T27" fmla="*/ 220 h 246"/>
                <a:gd name="T28" fmla="*/ 171 w 171"/>
                <a:gd name="T29" fmla="*/ 215 h 246"/>
                <a:gd name="T30" fmla="*/ 166 w 171"/>
                <a:gd name="T31" fmla="*/ 197 h 246"/>
                <a:gd name="T32" fmla="*/ 114 w 171"/>
                <a:gd name="T33" fmla="*/ 17 h 246"/>
                <a:gd name="T34" fmla="*/ 107 w 171"/>
                <a:gd name="T35" fmla="*/ 0 h 246"/>
                <a:gd name="T36" fmla="*/ 107 w 171"/>
                <a:gd name="T3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1" h="246">
                  <a:moveTo>
                    <a:pt x="95" y="24"/>
                  </a:moveTo>
                  <a:lnTo>
                    <a:pt x="147" y="201"/>
                  </a:lnTo>
                  <a:lnTo>
                    <a:pt x="76" y="223"/>
                  </a:lnTo>
                  <a:lnTo>
                    <a:pt x="24" y="43"/>
                  </a:lnTo>
                  <a:lnTo>
                    <a:pt x="95" y="24"/>
                  </a:lnTo>
                  <a:close/>
                  <a:moveTo>
                    <a:pt x="107" y="0"/>
                  </a:moveTo>
                  <a:lnTo>
                    <a:pt x="90" y="5"/>
                  </a:lnTo>
                  <a:lnTo>
                    <a:pt x="17" y="26"/>
                  </a:lnTo>
                  <a:lnTo>
                    <a:pt x="0" y="31"/>
                  </a:lnTo>
                  <a:lnTo>
                    <a:pt x="5" y="50"/>
                  </a:lnTo>
                  <a:lnTo>
                    <a:pt x="57" y="227"/>
                  </a:lnTo>
                  <a:lnTo>
                    <a:pt x="64" y="246"/>
                  </a:lnTo>
                  <a:lnTo>
                    <a:pt x="81" y="241"/>
                  </a:lnTo>
                  <a:lnTo>
                    <a:pt x="152" y="220"/>
                  </a:lnTo>
                  <a:lnTo>
                    <a:pt x="171" y="215"/>
                  </a:lnTo>
                  <a:lnTo>
                    <a:pt x="166" y="197"/>
                  </a:lnTo>
                  <a:lnTo>
                    <a:pt x="114" y="17"/>
                  </a:lnTo>
                  <a:lnTo>
                    <a:pt x="107" y="0"/>
                  </a:lnTo>
                  <a:lnTo>
                    <a:pt x="10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56" name="Freeform 834"/>
            <p:cNvSpPr>
              <a:spLocks noEditPoints="1"/>
            </p:cNvSpPr>
            <p:nvPr/>
          </p:nvSpPr>
          <p:spPr bwMode="auto">
            <a:xfrm>
              <a:off x="7094088" y="3207212"/>
              <a:ext cx="185413" cy="266734"/>
            </a:xfrm>
            <a:custGeom>
              <a:avLst/>
              <a:gdLst>
                <a:gd name="T0" fmla="*/ 95 w 171"/>
                <a:gd name="T1" fmla="*/ 24 h 246"/>
                <a:gd name="T2" fmla="*/ 147 w 171"/>
                <a:gd name="T3" fmla="*/ 201 h 246"/>
                <a:gd name="T4" fmla="*/ 76 w 171"/>
                <a:gd name="T5" fmla="*/ 223 h 246"/>
                <a:gd name="T6" fmla="*/ 24 w 171"/>
                <a:gd name="T7" fmla="*/ 43 h 246"/>
                <a:gd name="T8" fmla="*/ 95 w 171"/>
                <a:gd name="T9" fmla="*/ 24 h 246"/>
                <a:gd name="T10" fmla="*/ 107 w 171"/>
                <a:gd name="T11" fmla="*/ 0 h 246"/>
                <a:gd name="T12" fmla="*/ 90 w 171"/>
                <a:gd name="T13" fmla="*/ 5 h 246"/>
                <a:gd name="T14" fmla="*/ 17 w 171"/>
                <a:gd name="T15" fmla="*/ 26 h 246"/>
                <a:gd name="T16" fmla="*/ 0 w 171"/>
                <a:gd name="T17" fmla="*/ 31 h 246"/>
                <a:gd name="T18" fmla="*/ 5 w 171"/>
                <a:gd name="T19" fmla="*/ 50 h 246"/>
                <a:gd name="T20" fmla="*/ 57 w 171"/>
                <a:gd name="T21" fmla="*/ 227 h 246"/>
                <a:gd name="T22" fmla="*/ 64 w 171"/>
                <a:gd name="T23" fmla="*/ 246 h 246"/>
                <a:gd name="T24" fmla="*/ 81 w 171"/>
                <a:gd name="T25" fmla="*/ 241 h 246"/>
                <a:gd name="T26" fmla="*/ 152 w 171"/>
                <a:gd name="T27" fmla="*/ 220 h 246"/>
                <a:gd name="T28" fmla="*/ 171 w 171"/>
                <a:gd name="T29" fmla="*/ 215 h 246"/>
                <a:gd name="T30" fmla="*/ 166 w 171"/>
                <a:gd name="T31" fmla="*/ 197 h 246"/>
                <a:gd name="T32" fmla="*/ 114 w 171"/>
                <a:gd name="T33" fmla="*/ 17 h 246"/>
                <a:gd name="T34" fmla="*/ 107 w 171"/>
                <a:gd name="T35" fmla="*/ 0 h 246"/>
                <a:gd name="T36" fmla="*/ 107 w 171"/>
                <a:gd name="T3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1" h="246">
                  <a:moveTo>
                    <a:pt x="95" y="24"/>
                  </a:moveTo>
                  <a:lnTo>
                    <a:pt x="147" y="201"/>
                  </a:lnTo>
                  <a:lnTo>
                    <a:pt x="76" y="223"/>
                  </a:lnTo>
                  <a:lnTo>
                    <a:pt x="24" y="43"/>
                  </a:lnTo>
                  <a:lnTo>
                    <a:pt x="95" y="24"/>
                  </a:lnTo>
                  <a:moveTo>
                    <a:pt x="107" y="0"/>
                  </a:moveTo>
                  <a:lnTo>
                    <a:pt x="90" y="5"/>
                  </a:lnTo>
                  <a:lnTo>
                    <a:pt x="17" y="26"/>
                  </a:lnTo>
                  <a:lnTo>
                    <a:pt x="0" y="31"/>
                  </a:lnTo>
                  <a:lnTo>
                    <a:pt x="5" y="50"/>
                  </a:lnTo>
                  <a:lnTo>
                    <a:pt x="57" y="227"/>
                  </a:lnTo>
                  <a:lnTo>
                    <a:pt x="64" y="246"/>
                  </a:lnTo>
                  <a:lnTo>
                    <a:pt x="81" y="241"/>
                  </a:lnTo>
                  <a:lnTo>
                    <a:pt x="152" y="220"/>
                  </a:lnTo>
                  <a:lnTo>
                    <a:pt x="171" y="215"/>
                  </a:lnTo>
                  <a:lnTo>
                    <a:pt x="166" y="197"/>
                  </a:lnTo>
                  <a:lnTo>
                    <a:pt x="114" y="17"/>
                  </a:lnTo>
                  <a:lnTo>
                    <a:pt x="107" y="0"/>
                  </a:lnTo>
                  <a:lnTo>
                    <a:pt x="10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57" name="Freeform 835"/>
            <p:cNvSpPr>
              <a:spLocks/>
            </p:cNvSpPr>
            <p:nvPr/>
          </p:nvSpPr>
          <p:spPr bwMode="auto">
            <a:xfrm>
              <a:off x="7217696" y="3043485"/>
              <a:ext cx="297094" cy="338297"/>
            </a:xfrm>
            <a:custGeom>
              <a:avLst/>
              <a:gdLst>
                <a:gd name="T0" fmla="*/ 111 w 116"/>
                <a:gd name="T1" fmla="*/ 93 h 132"/>
                <a:gd name="T2" fmla="*/ 104 w 116"/>
                <a:gd name="T3" fmla="*/ 105 h 132"/>
                <a:gd name="T4" fmla="*/ 104 w 116"/>
                <a:gd name="T5" fmla="*/ 108 h 132"/>
                <a:gd name="T6" fmla="*/ 94 w 116"/>
                <a:gd name="T7" fmla="*/ 121 h 132"/>
                <a:gd name="T8" fmla="*/ 93 w 116"/>
                <a:gd name="T9" fmla="*/ 126 h 132"/>
                <a:gd name="T10" fmla="*/ 79 w 116"/>
                <a:gd name="T11" fmla="*/ 132 h 132"/>
                <a:gd name="T12" fmla="*/ 74 w 116"/>
                <a:gd name="T13" fmla="*/ 132 h 132"/>
                <a:gd name="T14" fmla="*/ 42 w 116"/>
                <a:gd name="T15" fmla="*/ 129 h 132"/>
                <a:gd name="T16" fmla="*/ 31 w 116"/>
                <a:gd name="T17" fmla="*/ 128 h 132"/>
                <a:gd name="T18" fmla="*/ 16 w 116"/>
                <a:gd name="T19" fmla="*/ 130 h 132"/>
                <a:gd name="T20" fmla="*/ 0 w 116"/>
                <a:gd name="T21" fmla="*/ 74 h 132"/>
                <a:gd name="T22" fmla="*/ 35 w 116"/>
                <a:gd name="T23" fmla="*/ 35 h 132"/>
                <a:gd name="T24" fmla="*/ 37 w 116"/>
                <a:gd name="T25" fmla="*/ 6 h 132"/>
                <a:gd name="T26" fmla="*/ 48 w 116"/>
                <a:gd name="T27" fmla="*/ 0 h 132"/>
                <a:gd name="T28" fmla="*/ 60 w 116"/>
                <a:gd name="T29" fmla="*/ 31 h 132"/>
                <a:gd name="T30" fmla="*/ 59 w 116"/>
                <a:gd name="T31" fmla="*/ 40 h 132"/>
                <a:gd name="T32" fmla="*/ 58 w 116"/>
                <a:gd name="T33" fmla="*/ 48 h 132"/>
                <a:gd name="T34" fmla="*/ 95 w 116"/>
                <a:gd name="T35" fmla="*/ 56 h 132"/>
                <a:gd name="T36" fmla="*/ 98 w 116"/>
                <a:gd name="T37" fmla="*/ 56 h 132"/>
                <a:gd name="T38" fmla="*/ 116 w 116"/>
                <a:gd name="T39" fmla="*/ 73 h 132"/>
                <a:gd name="T40" fmla="*/ 110 w 116"/>
                <a:gd name="T41" fmla="*/ 86 h 132"/>
                <a:gd name="T42" fmla="*/ 111 w 116"/>
                <a:gd name="T43" fmla="*/ 9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6" h="132">
                  <a:moveTo>
                    <a:pt x="111" y="93"/>
                  </a:moveTo>
                  <a:cubicBezTo>
                    <a:pt x="111" y="98"/>
                    <a:pt x="108" y="102"/>
                    <a:pt x="104" y="105"/>
                  </a:cubicBezTo>
                  <a:cubicBezTo>
                    <a:pt x="104" y="106"/>
                    <a:pt x="104" y="107"/>
                    <a:pt x="104" y="108"/>
                  </a:cubicBezTo>
                  <a:cubicBezTo>
                    <a:pt x="104" y="114"/>
                    <a:pt x="100" y="119"/>
                    <a:pt x="94" y="121"/>
                  </a:cubicBezTo>
                  <a:cubicBezTo>
                    <a:pt x="94" y="123"/>
                    <a:pt x="94" y="124"/>
                    <a:pt x="93" y="126"/>
                  </a:cubicBezTo>
                  <a:cubicBezTo>
                    <a:pt x="91" y="131"/>
                    <a:pt x="85" y="132"/>
                    <a:pt x="79" y="132"/>
                  </a:cubicBezTo>
                  <a:cubicBezTo>
                    <a:pt x="77" y="132"/>
                    <a:pt x="75" y="132"/>
                    <a:pt x="74" y="132"/>
                  </a:cubicBezTo>
                  <a:cubicBezTo>
                    <a:pt x="67" y="131"/>
                    <a:pt x="55" y="130"/>
                    <a:pt x="42" y="129"/>
                  </a:cubicBezTo>
                  <a:cubicBezTo>
                    <a:pt x="38" y="128"/>
                    <a:pt x="34" y="128"/>
                    <a:pt x="31" y="128"/>
                  </a:cubicBezTo>
                  <a:cubicBezTo>
                    <a:pt x="24" y="128"/>
                    <a:pt x="19" y="129"/>
                    <a:pt x="16" y="130"/>
                  </a:cubicBezTo>
                  <a:cubicBezTo>
                    <a:pt x="0" y="74"/>
                    <a:pt x="0" y="74"/>
                    <a:pt x="0" y="74"/>
                  </a:cubicBezTo>
                  <a:cubicBezTo>
                    <a:pt x="11" y="66"/>
                    <a:pt x="29" y="46"/>
                    <a:pt x="35" y="35"/>
                  </a:cubicBezTo>
                  <a:cubicBezTo>
                    <a:pt x="38" y="23"/>
                    <a:pt x="37" y="9"/>
                    <a:pt x="37" y="6"/>
                  </a:cubicBezTo>
                  <a:cubicBezTo>
                    <a:pt x="36" y="0"/>
                    <a:pt x="47" y="0"/>
                    <a:pt x="48" y="0"/>
                  </a:cubicBezTo>
                  <a:cubicBezTo>
                    <a:pt x="55" y="0"/>
                    <a:pt x="61" y="11"/>
                    <a:pt x="60" y="31"/>
                  </a:cubicBezTo>
                  <a:cubicBezTo>
                    <a:pt x="60" y="34"/>
                    <a:pt x="59" y="37"/>
                    <a:pt x="59" y="40"/>
                  </a:cubicBezTo>
                  <a:cubicBezTo>
                    <a:pt x="58" y="43"/>
                    <a:pt x="58" y="45"/>
                    <a:pt x="58" y="48"/>
                  </a:cubicBezTo>
                  <a:cubicBezTo>
                    <a:pt x="58" y="55"/>
                    <a:pt x="85" y="56"/>
                    <a:pt x="95" y="56"/>
                  </a:cubicBezTo>
                  <a:cubicBezTo>
                    <a:pt x="97" y="56"/>
                    <a:pt x="98" y="56"/>
                    <a:pt x="98" y="56"/>
                  </a:cubicBezTo>
                  <a:cubicBezTo>
                    <a:pt x="108" y="56"/>
                    <a:pt x="116" y="64"/>
                    <a:pt x="116" y="73"/>
                  </a:cubicBezTo>
                  <a:cubicBezTo>
                    <a:pt x="116" y="79"/>
                    <a:pt x="114" y="83"/>
                    <a:pt x="110" y="86"/>
                  </a:cubicBezTo>
                  <a:cubicBezTo>
                    <a:pt x="111" y="88"/>
                    <a:pt x="111" y="91"/>
                    <a:pt x="111"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6518388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1" presetClass="entr" presetSubtype="1"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heel(1)">
                                          <p:cBhvr>
                                            <p:cTn id="22" dur="500"/>
                                            <p:tgtEl>
                                              <p:spTgt spid="37"/>
                                            </p:tgtEl>
                                          </p:cBhvr>
                                        </p:animEffect>
                                      </p:childTnLst>
                                    </p:cTn>
                                  </p:par>
                                </p:childTnLst>
                              </p:cTn>
                            </p:par>
                            <p:par>
                              <p:cTn id="23" fill="hold">
                                <p:stCondLst>
                                  <p:cond delay="1500"/>
                                </p:stCondLst>
                                <p:childTnLst>
                                  <p:par>
                                    <p:cTn id="24" presetID="2" presetClass="entr" presetSubtype="4" accel="62000" fill="hold" nodeType="afterEffect" p14:presetBounceEnd="42000">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14:bounceEnd="42000">
                                          <p:cBhvr additive="base">
                                            <p:cTn id="26" dur="500" fill="hold"/>
                                            <p:tgtEl>
                                              <p:spTgt spid="41"/>
                                            </p:tgtEl>
                                            <p:attrNameLst>
                                              <p:attrName>ppt_x</p:attrName>
                                            </p:attrNameLst>
                                          </p:cBhvr>
                                          <p:tavLst>
                                            <p:tav tm="0">
                                              <p:val>
                                                <p:strVal val="#ppt_x"/>
                                              </p:val>
                                            </p:tav>
                                            <p:tav tm="100000">
                                              <p:val>
                                                <p:strVal val="#ppt_x"/>
                                              </p:val>
                                            </p:tav>
                                          </p:tavLst>
                                        </p:anim>
                                        <p:anim calcmode="lin" valueType="num" p14:bounceEnd="42000">
                                          <p:cBhvr additive="base">
                                            <p:cTn id="27" dur="500" fill="hold"/>
                                            <p:tgtEl>
                                              <p:spTgt spid="41"/>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2" presetClass="entr" presetSubtype="8" fill="hold" nodeType="after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wipe(left)">
                                          <p:cBhvr>
                                            <p:cTn id="31" dur="500"/>
                                            <p:tgtEl>
                                              <p:spTgt spid="68"/>
                                            </p:tgtEl>
                                          </p:cBhvr>
                                        </p:animEffect>
                                      </p:childTnLst>
                                    </p:cTn>
                                  </p:par>
                                  <p:par>
                                    <p:cTn id="32" presetID="22" presetClass="entr" presetSubtype="8" fill="hold" nodeType="withEffect">
                                      <p:stCondLst>
                                        <p:cond delay="0"/>
                                      </p:stCondLst>
                                      <p:childTnLst>
                                        <p:set>
                                          <p:cBhvr>
                                            <p:cTn id="33" dur="1" fill="hold">
                                              <p:stCondLst>
                                                <p:cond delay="0"/>
                                              </p:stCondLst>
                                            </p:cTn>
                                            <p:tgtEl>
                                              <p:spTgt spid="66"/>
                                            </p:tgtEl>
                                            <p:attrNameLst>
                                              <p:attrName>style.visibility</p:attrName>
                                            </p:attrNameLst>
                                          </p:cBhvr>
                                          <p:to>
                                            <p:strVal val="visible"/>
                                          </p:to>
                                        </p:set>
                                        <p:animEffect transition="in" filter="wipe(left)">
                                          <p:cBhvr>
                                            <p:cTn id="34" dur="500"/>
                                            <p:tgtEl>
                                              <p:spTgt spid="66"/>
                                            </p:tgtEl>
                                          </p:cBhvr>
                                        </p:animEffect>
                                      </p:childTnLst>
                                    </p:cTn>
                                  </p:par>
                                  <p:par>
                                    <p:cTn id="35" presetID="22" presetClass="entr" presetSubtype="8"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wipe(left)">
                                          <p:cBhvr>
                                            <p:cTn id="37" dur="500"/>
                                            <p:tgtEl>
                                              <p:spTgt spid="69"/>
                                            </p:tgtEl>
                                          </p:cBhvr>
                                        </p:animEffect>
                                      </p:childTnLst>
                                    </p:cTn>
                                  </p:par>
                                  <p:par>
                                    <p:cTn id="38" presetID="22" presetClass="entr" presetSubtype="2" fill="hold" nodeType="with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wipe(right)">
                                          <p:cBhvr>
                                            <p:cTn id="40" dur="500"/>
                                            <p:tgtEl>
                                              <p:spTgt spid="70"/>
                                            </p:tgtEl>
                                          </p:cBhvr>
                                        </p:animEffect>
                                      </p:childTnLst>
                                    </p:cTn>
                                  </p:par>
                                  <p:par>
                                    <p:cTn id="41" presetID="22" presetClass="entr" presetSubtype="2" fill="hold" nodeType="with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right)">
                                          <p:cBhvr>
                                            <p:cTn id="43" dur="500"/>
                                            <p:tgtEl>
                                              <p:spTgt spid="67"/>
                                            </p:tgtEl>
                                          </p:cBhvr>
                                        </p:animEffect>
                                      </p:childTnLst>
                                    </p:cTn>
                                  </p:par>
                                  <p:par>
                                    <p:cTn id="44" presetID="22" presetClass="entr" presetSubtype="2" fill="hold" nodeType="withEffect">
                                      <p:stCondLst>
                                        <p:cond delay="0"/>
                                      </p:stCondLst>
                                      <p:childTnLst>
                                        <p:set>
                                          <p:cBhvr>
                                            <p:cTn id="45" dur="1" fill="hold">
                                              <p:stCondLst>
                                                <p:cond delay="0"/>
                                              </p:stCondLst>
                                            </p:cTn>
                                            <p:tgtEl>
                                              <p:spTgt spid="71"/>
                                            </p:tgtEl>
                                            <p:attrNameLst>
                                              <p:attrName>style.visibility</p:attrName>
                                            </p:attrNameLst>
                                          </p:cBhvr>
                                          <p:to>
                                            <p:strVal val="visible"/>
                                          </p:to>
                                        </p:set>
                                        <p:animEffect transition="in" filter="wipe(right)">
                                          <p:cBhvr>
                                            <p:cTn id="46" dur="500"/>
                                            <p:tgtEl>
                                              <p:spTgt spid="71"/>
                                            </p:tgtEl>
                                          </p:cBhvr>
                                        </p:animEffect>
                                      </p:childTnLst>
                                    </p:cTn>
                                  </p:par>
                                </p:childTnLst>
                              </p:cTn>
                            </p:par>
                            <p:par>
                              <p:cTn id="47" fill="hold">
                                <p:stCondLst>
                                  <p:cond delay="2500"/>
                                </p:stCondLst>
                                <p:childTnLst>
                                  <p:par>
                                    <p:cTn id="48" presetID="22" presetClass="entr" presetSubtype="2" fill="hold" nodeType="after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wipe(right)">
                                          <p:cBhvr>
                                            <p:cTn id="50" dur="500"/>
                                            <p:tgtEl>
                                              <p:spTgt spid="60"/>
                                            </p:tgtEl>
                                          </p:cBhvr>
                                        </p:animEffect>
                                      </p:childTnLst>
                                    </p:cTn>
                                  </p:par>
                                  <p:par>
                                    <p:cTn id="51" presetID="2" presetClass="entr" presetSubtype="4" accel="60000" fill="hold" nodeType="withEffect" p14:presetBounceEnd="40000">
                                      <p:stCondLst>
                                        <p:cond delay="0"/>
                                      </p:stCondLst>
                                      <p:childTnLst>
                                        <p:set>
                                          <p:cBhvr>
                                            <p:cTn id="52" dur="1" fill="hold">
                                              <p:stCondLst>
                                                <p:cond delay="0"/>
                                              </p:stCondLst>
                                            </p:cTn>
                                            <p:tgtEl>
                                              <p:spTgt spid="84"/>
                                            </p:tgtEl>
                                            <p:attrNameLst>
                                              <p:attrName>style.visibility</p:attrName>
                                            </p:attrNameLst>
                                          </p:cBhvr>
                                          <p:to>
                                            <p:strVal val="visible"/>
                                          </p:to>
                                        </p:set>
                                        <p:anim calcmode="lin" valueType="num" p14:bounceEnd="40000">
                                          <p:cBhvr additive="base">
                                            <p:cTn id="53" dur="500" fill="hold"/>
                                            <p:tgtEl>
                                              <p:spTgt spid="84"/>
                                            </p:tgtEl>
                                            <p:attrNameLst>
                                              <p:attrName>ppt_x</p:attrName>
                                            </p:attrNameLst>
                                          </p:cBhvr>
                                          <p:tavLst>
                                            <p:tav tm="0">
                                              <p:val>
                                                <p:strVal val="#ppt_x"/>
                                              </p:val>
                                            </p:tav>
                                            <p:tav tm="100000">
                                              <p:val>
                                                <p:strVal val="#ppt_x"/>
                                              </p:val>
                                            </p:tav>
                                          </p:tavLst>
                                        </p:anim>
                                        <p:anim calcmode="lin" valueType="num" p14:bounceEnd="40000">
                                          <p:cBhvr additive="base">
                                            <p:cTn id="54" dur="500" fill="hold"/>
                                            <p:tgtEl>
                                              <p:spTgt spid="84"/>
                                            </p:tgtEl>
                                            <p:attrNameLst>
                                              <p:attrName>ppt_y</p:attrName>
                                            </p:attrNameLst>
                                          </p:cBhvr>
                                          <p:tavLst>
                                            <p:tav tm="0">
                                              <p:val>
                                                <p:strVal val="1+#ppt_h/2"/>
                                              </p:val>
                                            </p:tav>
                                            <p:tav tm="100000">
                                              <p:val>
                                                <p:strVal val="#ppt_y"/>
                                              </p:val>
                                            </p:tav>
                                          </p:tavLst>
                                        </p:anim>
                                      </p:childTnLst>
                                    </p:cTn>
                                  </p:par>
                                  <p:par>
                                    <p:cTn id="55" presetID="53" presetClass="entr" presetSubtype="16" fill="hold" grpId="0" nodeType="withEffect">
                                      <p:stCondLst>
                                        <p:cond delay="0"/>
                                      </p:stCondLst>
                                      <p:iterate type="lt">
                                        <p:tmPct val="10000"/>
                                      </p:iterate>
                                      <p:childTnLst>
                                        <p:set>
                                          <p:cBhvr>
                                            <p:cTn id="56" dur="1" fill="hold">
                                              <p:stCondLst>
                                                <p:cond delay="0"/>
                                              </p:stCondLst>
                                            </p:cTn>
                                            <p:tgtEl>
                                              <p:spTgt spid="73"/>
                                            </p:tgtEl>
                                            <p:attrNameLst>
                                              <p:attrName>style.visibility</p:attrName>
                                            </p:attrNameLst>
                                          </p:cBhvr>
                                          <p:to>
                                            <p:strVal val="visible"/>
                                          </p:to>
                                        </p:set>
                                        <p:anim calcmode="lin" valueType="num">
                                          <p:cBhvr>
                                            <p:cTn id="57" dur="500" fill="hold"/>
                                            <p:tgtEl>
                                              <p:spTgt spid="73"/>
                                            </p:tgtEl>
                                            <p:attrNameLst>
                                              <p:attrName>ppt_w</p:attrName>
                                            </p:attrNameLst>
                                          </p:cBhvr>
                                          <p:tavLst>
                                            <p:tav tm="0">
                                              <p:val>
                                                <p:fltVal val="0"/>
                                              </p:val>
                                            </p:tav>
                                            <p:tav tm="100000">
                                              <p:val>
                                                <p:strVal val="#ppt_w"/>
                                              </p:val>
                                            </p:tav>
                                          </p:tavLst>
                                        </p:anim>
                                        <p:anim calcmode="lin" valueType="num">
                                          <p:cBhvr>
                                            <p:cTn id="58" dur="500" fill="hold"/>
                                            <p:tgtEl>
                                              <p:spTgt spid="73"/>
                                            </p:tgtEl>
                                            <p:attrNameLst>
                                              <p:attrName>ppt_h</p:attrName>
                                            </p:attrNameLst>
                                          </p:cBhvr>
                                          <p:tavLst>
                                            <p:tav tm="0">
                                              <p:val>
                                                <p:fltVal val="0"/>
                                              </p:val>
                                            </p:tav>
                                            <p:tav tm="100000">
                                              <p:val>
                                                <p:strVal val="#ppt_h"/>
                                              </p:val>
                                            </p:tav>
                                          </p:tavLst>
                                        </p:anim>
                                        <p:animEffect transition="in" filter="fade">
                                          <p:cBhvr>
                                            <p:cTn id="59" dur="500"/>
                                            <p:tgtEl>
                                              <p:spTgt spid="73"/>
                                            </p:tgtEl>
                                          </p:cBhvr>
                                        </p:animEffect>
                                      </p:childTnLst>
                                    </p:cTn>
                                  </p:par>
                                </p:childTnLst>
                              </p:cTn>
                            </p:par>
                            <p:par>
                              <p:cTn id="60" fill="hold">
                                <p:stCondLst>
                                  <p:cond delay="3250"/>
                                </p:stCondLst>
                                <p:childTnLst>
                                  <p:par>
                                    <p:cTn id="61" presetID="16" presetClass="entr" presetSubtype="37"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barn(outVertical)">
                                          <p:cBhvr>
                                            <p:cTn id="63" dur="500"/>
                                            <p:tgtEl>
                                              <p:spTgt spid="72"/>
                                            </p:tgtEl>
                                          </p:cBhvr>
                                        </p:animEffect>
                                      </p:childTnLst>
                                    </p:cTn>
                                  </p:par>
                                </p:childTnLst>
                              </p:cTn>
                            </p:par>
                            <p:par>
                              <p:cTn id="64" fill="hold">
                                <p:stCondLst>
                                  <p:cond delay="3750"/>
                                </p:stCondLst>
                                <p:childTnLst>
                                  <p:par>
                                    <p:cTn id="65" presetID="22" presetClass="entr" presetSubtype="8" fill="hold" nodeType="after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wipe(left)">
                                          <p:cBhvr>
                                            <p:cTn id="67" dur="500"/>
                                            <p:tgtEl>
                                              <p:spTgt spid="51"/>
                                            </p:tgtEl>
                                          </p:cBhvr>
                                        </p:animEffect>
                                      </p:childTnLst>
                                    </p:cTn>
                                  </p:par>
                                  <p:par>
                                    <p:cTn id="68" presetID="2" presetClass="entr" presetSubtype="4" accel="60000" fill="hold" nodeType="withEffect" p14:presetBounceEnd="40000">
                                      <p:stCondLst>
                                        <p:cond delay="0"/>
                                      </p:stCondLst>
                                      <p:childTnLst>
                                        <p:set>
                                          <p:cBhvr>
                                            <p:cTn id="69" dur="1" fill="hold">
                                              <p:stCondLst>
                                                <p:cond delay="0"/>
                                              </p:stCondLst>
                                            </p:cTn>
                                            <p:tgtEl>
                                              <p:spTgt spid="90"/>
                                            </p:tgtEl>
                                            <p:attrNameLst>
                                              <p:attrName>style.visibility</p:attrName>
                                            </p:attrNameLst>
                                          </p:cBhvr>
                                          <p:to>
                                            <p:strVal val="visible"/>
                                          </p:to>
                                        </p:set>
                                        <p:anim calcmode="lin" valueType="num" p14:bounceEnd="40000">
                                          <p:cBhvr additive="base">
                                            <p:cTn id="70" dur="500" fill="hold"/>
                                            <p:tgtEl>
                                              <p:spTgt spid="90"/>
                                            </p:tgtEl>
                                            <p:attrNameLst>
                                              <p:attrName>ppt_x</p:attrName>
                                            </p:attrNameLst>
                                          </p:cBhvr>
                                          <p:tavLst>
                                            <p:tav tm="0">
                                              <p:val>
                                                <p:strVal val="#ppt_x"/>
                                              </p:val>
                                            </p:tav>
                                            <p:tav tm="100000">
                                              <p:val>
                                                <p:strVal val="#ppt_x"/>
                                              </p:val>
                                            </p:tav>
                                          </p:tavLst>
                                        </p:anim>
                                        <p:anim calcmode="lin" valueType="num" p14:bounceEnd="40000">
                                          <p:cBhvr additive="base">
                                            <p:cTn id="71" dur="500" fill="hold"/>
                                            <p:tgtEl>
                                              <p:spTgt spid="90"/>
                                            </p:tgtEl>
                                            <p:attrNameLst>
                                              <p:attrName>ppt_y</p:attrName>
                                            </p:attrNameLst>
                                          </p:cBhvr>
                                          <p:tavLst>
                                            <p:tav tm="0">
                                              <p:val>
                                                <p:strVal val="1+#ppt_h/2"/>
                                              </p:val>
                                            </p:tav>
                                            <p:tav tm="100000">
                                              <p:val>
                                                <p:strVal val="#ppt_y"/>
                                              </p:val>
                                            </p:tav>
                                          </p:tavLst>
                                        </p:anim>
                                      </p:childTnLst>
                                    </p:cTn>
                                  </p:par>
                                  <p:par>
                                    <p:cTn id="72" presetID="53" presetClass="entr" presetSubtype="16" fill="hold" grpId="0" nodeType="withEffect">
                                      <p:stCondLst>
                                        <p:cond delay="0"/>
                                      </p:stCondLst>
                                      <p:iterate type="lt">
                                        <p:tmPct val="10000"/>
                                      </p:iterate>
                                      <p:childTnLst>
                                        <p:set>
                                          <p:cBhvr>
                                            <p:cTn id="73" dur="1" fill="hold">
                                              <p:stCondLst>
                                                <p:cond delay="0"/>
                                              </p:stCondLst>
                                            </p:cTn>
                                            <p:tgtEl>
                                              <p:spTgt spid="79"/>
                                            </p:tgtEl>
                                            <p:attrNameLst>
                                              <p:attrName>style.visibility</p:attrName>
                                            </p:attrNameLst>
                                          </p:cBhvr>
                                          <p:to>
                                            <p:strVal val="visible"/>
                                          </p:to>
                                        </p:set>
                                        <p:anim calcmode="lin" valueType="num">
                                          <p:cBhvr>
                                            <p:cTn id="74" dur="500" fill="hold"/>
                                            <p:tgtEl>
                                              <p:spTgt spid="79"/>
                                            </p:tgtEl>
                                            <p:attrNameLst>
                                              <p:attrName>ppt_w</p:attrName>
                                            </p:attrNameLst>
                                          </p:cBhvr>
                                          <p:tavLst>
                                            <p:tav tm="0">
                                              <p:val>
                                                <p:fltVal val="0"/>
                                              </p:val>
                                            </p:tav>
                                            <p:tav tm="100000">
                                              <p:val>
                                                <p:strVal val="#ppt_w"/>
                                              </p:val>
                                            </p:tav>
                                          </p:tavLst>
                                        </p:anim>
                                        <p:anim calcmode="lin" valueType="num">
                                          <p:cBhvr>
                                            <p:cTn id="75" dur="500" fill="hold"/>
                                            <p:tgtEl>
                                              <p:spTgt spid="79"/>
                                            </p:tgtEl>
                                            <p:attrNameLst>
                                              <p:attrName>ppt_h</p:attrName>
                                            </p:attrNameLst>
                                          </p:cBhvr>
                                          <p:tavLst>
                                            <p:tav tm="0">
                                              <p:val>
                                                <p:fltVal val="0"/>
                                              </p:val>
                                            </p:tav>
                                            <p:tav tm="100000">
                                              <p:val>
                                                <p:strVal val="#ppt_h"/>
                                              </p:val>
                                            </p:tav>
                                          </p:tavLst>
                                        </p:anim>
                                        <p:animEffect transition="in" filter="fade">
                                          <p:cBhvr>
                                            <p:cTn id="76" dur="500"/>
                                            <p:tgtEl>
                                              <p:spTgt spid="79"/>
                                            </p:tgtEl>
                                          </p:cBhvr>
                                        </p:animEffect>
                                      </p:childTnLst>
                                    </p:cTn>
                                  </p:par>
                                </p:childTnLst>
                              </p:cTn>
                            </p:par>
                            <p:par>
                              <p:cTn id="77" fill="hold">
                                <p:stCondLst>
                                  <p:cond delay="4500"/>
                                </p:stCondLst>
                                <p:childTnLst>
                                  <p:par>
                                    <p:cTn id="78" presetID="16" presetClass="entr" presetSubtype="37" fill="hold" grpId="0" nodeType="afterEffect">
                                      <p:stCondLst>
                                        <p:cond delay="0"/>
                                      </p:stCondLst>
                                      <p:childTnLst>
                                        <p:set>
                                          <p:cBhvr>
                                            <p:cTn id="79" dur="1" fill="hold">
                                              <p:stCondLst>
                                                <p:cond delay="0"/>
                                              </p:stCondLst>
                                            </p:cTn>
                                            <p:tgtEl>
                                              <p:spTgt spid="78"/>
                                            </p:tgtEl>
                                            <p:attrNameLst>
                                              <p:attrName>style.visibility</p:attrName>
                                            </p:attrNameLst>
                                          </p:cBhvr>
                                          <p:to>
                                            <p:strVal val="visible"/>
                                          </p:to>
                                        </p:set>
                                        <p:animEffect transition="in" filter="barn(outVertical)">
                                          <p:cBhvr>
                                            <p:cTn id="80" dur="500"/>
                                            <p:tgtEl>
                                              <p:spTgt spid="78"/>
                                            </p:tgtEl>
                                          </p:cBhvr>
                                        </p:animEffect>
                                      </p:childTnLst>
                                    </p:cTn>
                                  </p:par>
                                </p:childTnLst>
                              </p:cTn>
                            </p:par>
                            <p:par>
                              <p:cTn id="81" fill="hold">
                                <p:stCondLst>
                                  <p:cond delay="5000"/>
                                </p:stCondLst>
                                <p:childTnLst>
                                  <p:par>
                                    <p:cTn id="82" presetID="22" presetClass="entr" presetSubtype="2" fill="hold" nodeType="afterEffect">
                                      <p:stCondLst>
                                        <p:cond delay="0"/>
                                      </p:stCondLst>
                                      <p:childTnLst>
                                        <p:set>
                                          <p:cBhvr>
                                            <p:cTn id="83" dur="1" fill="hold">
                                              <p:stCondLst>
                                                <p:cond delay="0"/>
                                              </p:stCondLst>
                                            </p:cTn>
                                            <p:tgtEl>
                                              <p:spTgt spid="57"/>
                                            </p:tgtEl>
                                            <p:attrNameLst>
                                              <p:attrName>style.visibility</p:attrName>
                                            </p:attrNameLst>
                                          </p:cBhvr>
                                          <p:to>
                                            <p:strVal val="visible"/>
                                          </p:to>
                                        </p:set>
                                        <p:animEffect transition="in" filter="wipe(right)">
                                          <p:cBhvr>
                                            <p:cTn id="84" dur="500"/>
                                            <p:tgtEl>
                                              <p:spTgt spid="57"/>
                                            </p:tgtEl>
                                          </p:cBhvr>
                                        </p:animEffect>
                                      </p:childTnLst>
                                    </p:cTn>
                                  </p:par>
                                  <p:par>
                                    <p:cTn id="85" presetID="2" presetClass="entr" presetSubtype="4" accel="60000" fill="hold" nodeType="withEffect" p14:presetBounceEnd="40000">
                                      <p:stCondLst>
                                        <p:cond delay="0"/>
                                      </p:stCondLst>
                                      <p:childTnLst>
                                        <p:set>
                                          <p:cBhvr>
                                            <p:cTn id="86" dur="1" fill="hold">
                                              <p:stCondLst>
                                                <p:cond delay="0"/>
                                              </p:stCondLst>
                                            </p:cTn>
                                            <p:tgtEl>
                                              <p:spTgt spid="99"/>
                                            </p:tgtEl>
                                            <p:attrNameLst>
                                              <p:attrName>style.visibility</p:attrName>
                                            </p:attrNameLst>
                                          </p:cBhvr>
                                          <p:to>
                                            <p:strVal val="visible"/>
                                          </p:to>
                                        </p:set>
                                        <p:anim calcmode="lin" valueType="num" p14:bounceEnd="40000">
                                          <p:cBhvr additive="base">
                                            <p:cTn id="87" dur="500" fill="hold"/>
                                            <p:tgtEl>
                                              <p:spTgt spid="99"/>
                                            </p:tgtEl>
                                            <p:attrNameLst>
                                              <p:attrName>ppt_x</p:attrName>
                                            </p:attrNameLst>
                                          </p:cBhvr>
                                          <p:tavLst>
                                            <p:tav tm="0">
                                              <p:val>
                                                <p:strVal val="#ppt_x"/>
                                              </p:val>
                                            </p:tav>
                                            <p:tav tm="100000">
                                              <p:val>
                                                <p:strVal val="#ppt_x"/>
                                              </p:val>
                                            </p:tav>
                                          </p:tavLst>
                                        </p:anim>
                                        <p:anim calcmode="lin" valueType="num" p14:bounceEnd="40000">
                                          <p:cBhvr additive="base">
                                            <p:cTn id="88" dur="500" fill="hold"/>
                                            <p:tgtEl>
                                              <p:spTgt spid="99"/>
                                            </p:tgtEl>
                                            <p:attrNameLst>
                                              <p:attrName>ppt_y</p:attrName>
                                            </p:attrNameLst>
                                          </p:cBhvr>
                                          <p:tavLst>
                                            <p:tav tm="0">
                                              <p:val>
                                                <p:strVal val="1+#ppt_h/2"/>
                                              </p:val>
                                            </p:tav>
                                            <p:tav tm="100000">
                                              <p:val>
                                                <p:strVal val="#ppt_y"/>
                                              </p:val>
                                            </p:tav>
                                          </p:tavLst>
                                        </p:anim>
                                      </p:childTnLst>
                                    </p:cTn>
                                  </p:par>
                                  <p:par>
                                    <p:cTn id="89" presetID="53" presetClass="entr" presetSubtype="16" fill="hold" grpId="0" nodeType="withEffect">
                                      <p:stCondLst>
                                        <p:cond delay="0"/>
                                      </p:stCondLst>
                                      <p:iterate type="lt">
                                        <p:tmPct val="10000"/>
                                      </p:iterate>
                                      <p:childTnLst>
                                        <p:set>
                                          <p:cBhvr>
                                            <p:cTn id="90" dur="1" fill="hold">
                                              <p:stCondLst>
                                                <p:cond delay="0"/>
                                              </p:stCondLst>
                                            </p:cTn>
                                            <p:tgtEl>
                                              <p:spTgt spid="75"/>
                                            </p:tgtEl>
                                            <p:attrNameLst>
                                              <p:attrName>style.visibility</p:attrName>
                                            </p:attrNameLst>
                                          </p:cBhvr>
                                          <p:to>
                                            <p:strVal val="visible"/>
                                          </p:to>
                                        </p:set>
                                        <p:anim calcmode="lin" valueType="num">
                                          <p:cBhvr>
                                            <p:cTn id="91" dur="500" fill="hold"/>
                                            <p:tgtEl>
                                              <p:spTgt spid="75"/>
                                            </p:tgtEl>
                                            <p:attrNameLst>
                                              <p:attrName>ppt_w</p:attrName>
                                            </p:attrNameLst>
                                          </p:cBhvr>
                                          <p:tavLst>
                                            <p:tav tm="0">
                                              <p:val>
                                                <p:fltVal val="0"/>
                                              </p:val>
                                            </p:tav>
                                            <p:tav tm="100000">
                                              <p:val>
                                                <p:strVal val="#ppt_w"/>
                                              </p:val>
                                            </p:tav>
                                          </p:tavLst>
                                        </p:anim>
                                        <p:anim calcmode="lin" valueType="num">
                                          <p:cBhvr>
                                            <p:cTn id="92" dur="500" fill="hold"/>
                                            <p:tgtEl>
                                              <p:spTgt spid="75"/>
                                            </p:tgtEl>
                                            <p:attrNameLst>
                                              <p:attrName>ppt_h</p:attrName>
                                            </p:attrNameLst>
                                          </p:cBhvr>
                                          <p:tavLst>
                                            <p:tav tm="0">
                                              <p:val>
                                                <p:fltVal val="0"/>
                                              </p:val>
                                            </p:tav>
                                            <p:tav tm="100000">
                                              <p:val>
                                                <p:strVal val="#ppt_h"/>
                                              </p:val>
                                            </p:tav>
                                          </p:tavLst>
                                        </p:anim>
                                        <p:animEffect transition="in" filter="fade">
                                          <p:cBhvr>
                                            <p:cTn id="93" dur="500"/>
                                            <p:tgtEl>
                                              <p:spTgt spid="75"/>
                                            </p:tgtEl>
                                          </p:cBhvr>
                                        </p:animEffect>
                                      </p:childTnLst>
                                    </p:cTn>
                                  </p:par>
                                </p:childTnLst>
                              </p:cTn>
                            </p:par>
                            <p:par>
                              <p:cTn id="94" fill="hold">
                                <p:stCondLst>
                                  <p:cond delay="5750"/>
                                </p:stCondLst>
                                <p:childTnLst>
                                  <p:par>
                                    <p:cTn id="95" presetID="16" presetClass="entr" presetSubtype="37" fill="hold" grpId="0"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barn(outVertical)">
                                          <p:cBhvr>
                                            <p:cTn id="97" dur="500"/>
                                            <p:tgtEl>
                                              <p:spTgt spid="74"/>
                                            </p:tgtEl>
                                          </p:cBhvr>
                                        </p:animEffect>
                                      </p:childTnLst>
                                    </p:cTn>
                                  </p:par>
                                </p:childTnLst>
                              </p:cTn>
                            </p:par>
                            <p:par>
                              <p:cTn id="98" fill="hold">
                                <p:stCondLst>
                                  <p:cond delay="6250"/>
                                </p:stCondLst>
                                <p:childTnLst>
                                  <p:par>
                                    <p:cTn id="99" presetID="22" presetClass="entr" presetSubtype="8" fill="hold" nodeType="afterEffect">
                                      <p:stCondLst>
                                        <p:cond delay="0"/>
                                      </p:stCondLst>
                                      <p:childTnLst>
                                        <p:set>
                                          <p:cBhvr>
                                            <p:cTn id="100" dur="1" fill="hold">
                                              <p:stCondLst>
                                                <p:cond delay="0"/>
                                              </p:stCondLst>
                                            </p:cTn>
                                            <p:tgtEl>
                                              <p:spTgt spid="48"/>
                                            </p:tgtEl>
                                            <p:attrNameLst>
                                              <p:attrName>style.visibility</p:attrName>
                                            </p:attrNameLst>
                                          </p:cBhvr>
                                          <p:to>
                                            <p:strVal val="visible"/>
                                          </p:to>
                                        </p:set>
                                        <p:animEffect transition="in" filter="wipe(left)">
                                          <p:cBhvr>
                                            <p:cTn id="101" dur="500"/>
                                            <p:tgtEl>
                                              <p:spTgt spid="48"/>
                                            </p:tgtEl>
                                          </p:cBhvr>
                                        </p:animEffect>
                                      </p:childTnLst>
                                    </p:cTn>
                                  </p:par>
                                  <p:par>
                                    <p:cTn id="102" presetID="2" presetClass="entr" presetSubtype="4" accel="60000" fill="hold" nodeType="withEffect" p14:presetBounceEnd="40000">
                                      <p:stCondLst>
                                        <p:cond delay="0"/>
                                      </p:stCondLst>
                                      <p:childTnLst>
                                        <p:set>
                                          <p:cBhvr>
                                            <p:cTn id="103" dur="1" fill="hold">
                                              <p:stCondLst>
                                                <p:cond delay="0"/>
                                              </p:stCondLst>
                                            </p:cTn>
                                            <p:tgtEl>
                                              <p:spTgt spid="107"/>
                                            </p:tgtEl>
                                            <p:attrNameLst>
                                              <p:attrName>style.visibility</p:attrName>
                                            </p:attrNameLst>
                                          </p:cBhvr>
                                          <p:to>
                                            <p:strVal val="visible"/>
                                          </p:to>
                                        </p:set>
                                        <p:anim calcmode="lin" valueType="num" p14:bounceEnd="40000">
                                          <p:cBhvr additive="base">
                                            <p:cTn id="104" dur="500" fill="hold"/>
                                            <p:tgtEl>
                                              <p:spTgt spid="107"/>
                                            </p:tgtEl>
                                            <p:attrNameLst>
                                              <p:attrName>ppt_x</p:attrName>
                                            </p:attrNameLst>
                                          </p:cBhvr>
                                          <p:tavLst>
                                            <p:tav tm="0">
                                              <p:val>
                                                <p:strVal val="#ppt_x"/>
                                              </p:val>
                                            </p:tav>
                                            <p:tav tm="100000">
                                              <p:val>
                                                <p:strVal val="#ppt_x"/>
                                              </p:val>
                                            </p:tav>
                                          </p:tavLst>
                                        </p:anim>
                                        <p:anim calcmode="lin" valueType="num" p14:bounceEnd="40000">
                                          <p:cBhvr additive="base">
                                            <p:cTn id="105" dur="500" fill="hold"/>
                                            <p:tgtEl>
                                              <p:spTgt spid="107"/>
                                            </p:tgtEl>
                                            <p:attrNameLst>
                                              <p:attrName>ppt_y</p:attrName>
                                            </p:attrNameLst>
                                          </p:cBhvr>
                                          <p:tavLst>
                                            <p:tav tm="0">
                                              <p:val>
                                                <p:strVal val="1+#ppt_h/2"/>
                                              </p:val>
                                            </p:tav>
                                            <p:tav tm="100000">
                                              <p:val>
                                                <p:strVal val="#ppt_y"/>
                                              </p:val>
                                            </p:tav>
                                          </p:tavLst>
                                        </p:anim>
                                      </p:childTnLst>
                                    </p:cTn>
                                  </p:par>
                                  <p:par>
                                    <p:cTn id="106" presetID="53" presetClass="entr" presetSubtype="16" fill="hold" grpId="0" nodeType="withEffect">
                                      <p:stCondLst>
                                        <p:cond delay="0"/>
                                      </p:stCondLst>
                                      <p:iterate type="lt">
                                        <p:tmPct val="10000"/>
                                      </p:iterate>
                                      <p:childTnLst>
                                        <p:set>
                                          <p:cBhvr>
                                            <p:cTn id="107" dur="1" fill="hold">
                                              <p:stCondLst>
                                                <p:cond delay="0"/>
                                              </p:stCondLst>
                                            </p:cTn>
                                            <p:tgtEl>
                                              <p:spTgt spid="81"/>
                                            </p:tgtEl>
                                            <p:attrNameLst>
                                              <p:attrName>style.visibility</p:attrName>
                                            </p:attrNameLst>
                                          </p:cBhvr>
                                          <p:to>
                                            <p:strVal val="visible"/>
                                          </p:to>
                                        </p:set>
                                        <p:anim calcmode="lin" valueType="num">
                                          <p:cBhvr>
                                            <p:cTn id="108" dur="500" fill="hold"/>
                                            <p:tgtEl>
                                              <p:spTgt spid="81"/>
                                            </p:tgtEl>
                                            <p:attrNameLst>
                                              <p:attrName>ppt_w</p:attrName>
                                            </p:attrNameLst>
                                          </p:cBhvr>
                                          <p:tavLst>
                                            <p:tav tm="0">
                                              <p:val>
                                                <p:fltVal val="0"/>
                                              </p:val>
                                            </p:tav>
                                            <p:tav tm="100000">
                                              <p:val>
                                                <p:strVal val="#ppt_w"/>
                                              </p:val>
                                            </p:tav>
                                          </p:tavLst>
                                        </p:anim>
                                        <p:anim calcmode="lin" valueType="num">
                                          <p:cBhvr>
                                            <p:cTn id="109" dur="500" fill="hold"/>
                                            <p:tgtEl>
                                              <p:spTgt spid="81"/>
                                            </p:tgtEl>
                                            <p:attrNameLst>
                                              <p:attrName>ppt_h</p:attrName>
                                            </p:attrNameLst>
                                          </p:cBhvr>
                                          <p:tavLst>
                                            <p:tav tm="0">
                                              <p:val>
                                                <p:fltVal val="0"/>
                                              </p:val>
                                            </p:tav>
                                            <p:tav tm="100000">
                                              <p:val>
                                                <p:strVal val="#ppt_h"/>
                                              </p:val>
                                            </p:tav>
                                          </p:tavLst>
                                        </p:anim>
                                        <p:animEffect transition="in" filter="fade">
                                          <p:cBhvr>
                                            <p:cTn id="110" dur="500"/>
                                            <p:tgtEl>
                                              <p:spTgt spid="81"/>
                                            </p:tgtEl>
                                          </p:cBhvr>
                                        </p:animEffect>
                                      </p:childTnLst>
                                    </p:cTn>
                                  </p:par>
                                </p:childTnLst>
                              </p:cTn>
                            </p:par>
                            <p:par>
                              <p:cTn id="111" fill="hold">
                                <p:stCondLst>
                                  <p:cond delay="7000"/>
                                </p:stCondLst>
                                <p:childTnLst>
                                  <p:par>
                                    <p:cTn id="112" presetID="16" presetClass="entr" presetSubtype="37" fill="hold" grpId="0" nodeType="afterEffect">
                                      <p:stCondLst>
                                        <p:cond delay="0"/>
                                      </p:stCondLst>
                                      <p:childTnLst>
                                        <p:set>
                                          <p:cBhvr>
                                            <p:cTn id="113" dur="1" fill="hold">
                                              <p:stCondLst>
                                                <p:cond delay="0"/>
                                              </p:stCondLst>
                                            </p:cTn>
                                            <p:tgtEl>
                                              <p:spTgt spid="80"/>
                                            </p:tgtEl>
                                            <p:attrNameLst>
                                              <p:attrName>style.visibility</p:attrName>
                                            </p:attrNameLst>
                                          </p:cBhvr>
                                          <p:to>
                                            <p:strVal val="visible"/>
                                          </p:to>
                                        </p:set>
                                        <p:animEffect transition="in" filter="barn(outVertical)">
                                          <p:cBhvr>
                                            <p:cTn id="114" dur="500"/>
                                            <p:tgtEl>
                                              <p:spTgt spid="80"/>
                                            </p:tgtEl>
                                          </p:cBhvr>
                                        </p:animEffect>
                                      </p:childTnLst>
                                    </p:cTn>
                                  </p:par>
                                </p:childTnLst>
                              </p:cTn>
                            </p:par>
                            <p:par>
                              <p:cTn id="115" fill="hold">
                                <p:stCondLst>
                                  <p:cond delay="7500"/>
                                </p:stCondLst>
                                <p:childTnLst>
                                  <p:par>
                                    <p:cTn id="116" presetID="22" presetClass="entr" presetSubtype="2" fill="hold" nodeType="afterEffect">
                                      <p:stCondLst>
                                        <p:cond delay="0"/>
                                      </p:stCondLst>
                                      <p:childTnLst>
                                        <p:set>
                                          <p:cBhvr>
                                            <p:cTn id="117" dur="1" fill="hold">
                                              <p:stCondLst>
                                                <p:cond delay="0"/>
                                              </p:stCondLst>
                                            </p:cTn>
                                            <p:tgtEl>
                                              <p:spTgt spid="63"/>
                                            </p:tgtEl>
                                            <p:attrNameLst>
                                              <p:attrName>style.visibility</p:attrName>
                                            </p:attrNameLst>
                                          </p:cBhvr>
                                          <p:to>
                                            <p:strVal val="visible"/>
                                          </p:to>
                                        </p:set>
                                        <p:animEffect transition="in" filter="wipe(right)">
                                          <p:cBhvr>
                                            <p:cTn id="118" dur="500"/>
                                            <p:tgtEl>
                                              <p:spTgt spid="63"/>
                                            </p:tgtEl>
                                          </p:cBhvr>
                                        </p:animEffect>
                                      </p:childTnLst>
                                    </p:cTn>
                                  </p:par>
                                  <p:par>
                                    <p:cTn id="119" presetID="2" presetClass="entr" presetSubtype="4" accel="60000" fill="hold" nodeType="withEffect" p14:presetBounceEnd="40000">
                                      <p:stCondLst>
                                        <p:cond delay="0"/>
                                      </p:stCondLst>
                                      <p:childTnLst>
                                        <p:set>
                                          <p:cBhvr>
                                            <p:cTn id="120" dur="1" fill="hold">
                                              <p:stCondLst>
                                                <p:cond delay="0"/>
                                              </p:stCondLst>
                                            </p:cTn>
                                            <p:tgtEl>
                                              <p:spTgt spid="146"/>
                                            </p:tgtEl>
                                            <p:attrNameLst>
                                              <p:attrName>style.visibility</p:attrName>
                                            </p:attrNameLst>
                                          </p:cBhvr>
                                          <p:to>
                                            <p:strVal val="visible"/>
                                          </p:to>
                                        </p:set>
                                        <p:anim calcmode="lin" valueType="num" p14:bounceEnd="40000">
                                          <p:cBhvr additive="base">
                                            <p:cTn id="121" dur="500" fill="hold"/>
                                            <p:tgtEl>
                                              <p:spTgt spid="146"/>
                                            </p:tgtEl>
                                            <p:attrNameLst>
                                              <p:attrName>ppt_x</p:attrName>
                                            </p:attrNameLst>
                                          </p:cBhvr>
                                          <p:tavLst>
                                            <p:tav tm="0">
                                              <p:val>
                                                <p:strVal val="#ppt_x"/>
                                              </p:val>
                                            </p:tav>
                                            <p:tav tm="100000">
                                              <p:val>
                                                <p:strVal val="#ppt_x"/>
                                              </p:val>
                                            </p:tav>
                                          </p:tavLst>
                                        </p:anim>
                                        <p:anim calcmode="lin" valueType="num" p14:bounceEnd="40000">
                                          <p:cBhvr additive="base">
                                            <p:cTn id="122" dur="500" fill="hold"/>
                                            <p:tgtEl>
                                              <p:spTgt spid="146"/>
                                            </p:tgtEl>
                                            <p:attrNameLst>
                                              <p:attrName>ppt_y</p:attrName>
                                            </p:attrNameLst>
                                          </p:cBhvr>
                                          <p:tavLst>
                                            <p:tav tm="0">
                                              <p:val>
                                                <p:strVal val="1+#ppt_h/2"/>
                                              </p:val>
                                            </p:tav>
                                            <p:tav tm="100000">
                                              <p:val>
                                                <p:strVal val="#ppt_y"/>
                                              </p:val>
                                            </p:tav>
                                          </p:tavLst>
                                        </p:anim>
                                      </p:childTnLst>
                                    </p:cTn>
                                  </p:par>
                                  <p:par>
                                    <p:cTn id="123" presetID="53" presetClass="entr" presetSubtype="16" fill="hold" grpId="0" nodeType="withEffect">
                                      <p:stCondLst>
                                        <p:cond delay="0"/>
                                      </p:stCondLst>
                                      <p:iterate type="lt">
                                        <p:tmPct val="10000"/>
                                      </p:iterate>
                                      <p:childTnLst>
                                        <p:set>
                                          <p:cBhvr>
                                            <p:cTn id="124" dur="1" fill="hold">
                                              <p:stCondLst>
                                                <p:cond delay="0"/>
                                              </p:stCondLst>
                                            </p:cTn>
                                            <p:tgtEl>
                                              <p:spTgt spid="77"/>
                                            </p:tgtEl>
                                            <p:attrNameLst>
                                              <p:attrName>style.visibility</p:attrName>
                                            </p:attrNameLst>
                                          </p:cBhvr>
                                          <p:to>
                                            <p:strVal val="visible"/>
                                          </p:to>
                                        </p:set>
                                        <p:anim calcmode="lin" valueType="num">
                                          <p:cBhvr>
                                            <p:cTn id="125" dur="500" fill="hold"/>
                                            <p:tgtEl>
                                              <p:spTgt spid="77"/>
                                            </p:tgtEl>
                                            <p:attrNameLst>
                                              <p:attrName>ppt_w</p:attrName>
                                            </p:attrNameLst>
                                          </p:cBhvr>
                                          <p:tavLst>
                                            <p:tav tm="0">
                                              <p:val>
                                                <p:fltVal val="0"/>
                                              </p:val>
                                            </p:tav>
                                            <p:tav tm="100000">
                                              <p:val>
                                                <p:strVal val="#ppt_w"/>
                                              </p:val>
                                            </p:tav>
                                          </p:tavLst>
                                        </p:anim>
                                        <p:anim calcmode="lin" valueType="num">
                                          <p:cBhvr>
                                            <p:cTn id="126" dur="500" fill="hold"/>
                                            <p:tgtEl>
                                              <p:spTgt spid="77"/>
                                            </p:tgtEl>
                                            <p:attrNameLst>
                                              <p:attrName>ppt_h</p:attrName>
                                            </p:attrNameLst>
                                          </p:cBhvr>
                                          <p:tavLst>
                                            <p:tav tm="0">
                                              <p:val>
                                                <p:fltVal val="0"/>
                                              </p:val>
                                            </p:tav>
                                            <p:tav tm="100000">
                                              <p:val>
                                                <p:strVal val="#ppt_h"/>
                                              </p:val>
                                            </p:tav>
                                          </p:tavLst>
                                        </p:anim>
                                        <p:animEffect transition="in" filter="fade">
                                          <p:cBhvr>
                                            <p:cTn id="127" dur="500"/>
                                            <p:tgtEl>
                                              <p:spTgt spid="77"/>
                                            </p:tgtEl>
                                          </p:cBhvr>
                                        </p:animEffect>
                                      </p:childTnLst>
                                    </p:cTn>
                                  </p:par>
                                </p:childTnLst>
                              </p:cTn>
                            </p:par>
                            <p:par>
                              <p:cTn id="128" fill="hold">
                                <p:stCondLst>
                                  <p:cond delay="8250"/>
                                </p:stCondLst>
                                <p:childTnLst>
                                  <p:par>
                                    <p:cTn id="129" presetID="16" presetClass="entr" presetSubtype="37" fill="hold" grpId="0" nodeType="afterEffect">
                                      <p:stCondLst>
                                        <p:cond delay="0"/>
                                      </p:stCondLst>
                                      <p:childTnLst>
                                        <p:set>
                                          <p:cBhvr>
                                            <p:cTn id="130" dur="1" fill="hold">
                                              <p:stCondLst>
                                                <p:cond delay="0"/>
                                              </p:stCondLst>
                                            </p:cTn>
                                            <p:tgtEl>
                                              <p:spTgt spid="76"/>
                                            </p:tgtEl>
                                            <p:attrNameLst>
                                              <p:attrName>style.visibility</p:attrName>
                                            </p:attrNameLst>
                                          </p:cBhvr>
                                          <p:to>
                                            <p:strVal val="visible"/>
                                          </p:to>
                                        </p:set>
                                        <p:animEffect transition="in" filter="barn(outVertical)">
                                          <p:cBhvr>
                                            <p:cTn id="131" dur="500"/>
                                            <p:tgtEl>
                                              <p:spTgt spid="76"/>
                                            </p:tgtEl>
                                          </p:cBhvr>
                                        </p:animEffect>
                                      </p:childTnLst>
                                    </p:cTn>
                                  </p:par>
                                </p:childTnLst>
                              </p:cTn>
                            </p:par>
                            <p:par>
                              <p:cTn id="132" fill="hold">
                                <p:stCondLst>
                                  <p:cond delay="8750"/>
                                </p:stCondLst>
                                <p:childTnLst>
                                  <p:par>
                                    <p:cTn id="133" presetID="22" presetClass="entr" presetSubtype="8" fill="hold" nodeType="after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wipe(left)">
                                          <p:cBhvr>
                                            <p:cTn id="135" dur="500"/>
                                            <p:tgtEl>
                                              <p:spTgt spid="54"/>
                                            </p:tgtEl>
                                          </p:cBhvr>
                                        </p:animEffect>
                                      </p:childTnLst>
                                    </p:cTn>
                                  </p:par>
                                  <p:par>
                                    <p:cTn id="136" presetID="2" presetClass="entr" presetSubtype="4" accel="60000" fill="hold" nodeType="withEffect" p14:presetBounceEnd="40000">
                                      <p:stCondLst>
                                        <p:cond delay="0"/>
                                      </p:stCondLst>
                                      <p:childTnLst>
                                        <p:set>
                                          <p:cBhvr>
                                            <p:cTn id="137" dur="1" fill="hold">
                                              <p:stCondLst>
                                                <p:cond delay="0"/>
                                              </p:stCondLst>
                                            </p:cTn>
                                            <p:tgtEl>
                                              <p:spTgt spid="154"/>
                                            </p:tgtEl>
                                            <p:attrNameLst>
                                              <p:attrName>style.visibility</p:attrName>
                                            </p:attrNameLst>
                                          </p:cBhvr>
                                          <p:to>
                                            <p:strVal val="visible"/>
                                          </p:to>
                                        </p:set>
                                        <p:anim calcmode="lin" valueType="num" p14:bounceEnd="40000">
                                          <p:cBhvr additive="base">
                                            <p:cTn id="138" dur="500" fill="hold"/>
                                            <p:tgtEl>
                                              <p:spTgt spid="154"/>
                                            </p:tgtEl>
                                            <p:attrNameLst>
                                              <p:attrName>ppt_x</p:attrName>
                                            </p:attrNameLst>
                                          </p:cBhvr>
                                          <p:tavLst>
                                            <p:tav tm="0">
                                              <p:val>
                                                <p:strVal val="#ppt_x"/>
                                              </p:val>
                                            </p:tav>
                                            <p:tav tm="100000">
                                              <p:val>
                                                <p:strVal val="#ppt_x"/>
                                              </p:val>
                                            </p:tav>
                                          </p:tavLst>
                                        </p:anim>
                                        <p:anim calcmode="lin" valueType="num" p14:bounceEnd="40000">
                                          <p:cBhvr additive="base">
                                            <p:cTn id="139" dur="500" fill="hold"/>
                                            <p:tgtEl>
                                              <p:spTgt spid="154"/>
                                            </p:tgtEl>
                                            <p:attrNameLst>
                                              <p:attrName>ppt_y</p:attrName>
                                            </p:attrNameLst>
                                          </p:cBhvr>
                                          <p:tavLst>
                                            <p:tav tm="0">
                                              <p:val>
                                                <p:strVal val="1+#ppt_h/2"/>
                                              </p:val>
                                            </p:tav>
                                            <p:tav tm="100000">
                                              <p:val>
                                                <p:strVal val="#ppt_y"/>
                                              </p:val>
                                            </p:tav>
                                          </p:tavLst>
                                        </p:anim>
                                      </p:childTnLst>
                                    </p:cTn>
                                  </p:par>
                                  <p:par>
                                    <p:cTn id="140" presetID="53" presetClass="entr" presetSubtype="16" fill="hold" grpId="0" nodeType="withEffect">
                                      <p:stCondLst>
                                        <p:cond delay="0"/>
                                      </p:stCondLst>
                                      <p:iterate type="lt">
                                        <p:tmPct val="10000"/>
                                      </p:iterate>
                                      <p:childTnLst>
                                        <p:set>
                                          <p:cBhvr>
                                            <p:cTn id="141" dur="1" fill="hold">
                                              <p:stCondLst>
                                                <p:cond delay="0"/>
                                              </p:stCondLst>
                                            </p:cTn>
                                            <p:tgtEl>
                                              <p:spTgt spid="83"/>
                                            </p:tgtEl>
                                            <p:attrNameLst>
                                              <p:attrName>style.visibility</p:attrName>
                                            </p:attrNameLst>
                                          </p:cBhvr>
                                          <p:to>
                                            <p:strVal val="visible"/>
                                          </p:to>
                                        </p:set>
                                        <p:anim calcmode="lin" valueType="num">
                                          <p:cBhvr>
                                            <p:cTn id="142" dur="500" fill="hold"/>
                                            <p:tgtEl>
                                              <p:spTgt spid="83"/>
                                            </p:tgtEl>
                                            <p:attrNameLst>
                                              <p:attrName>ppt_w</p:attrName>
                                            </p:attrNameLst>
                                          </p:cBhvr>
                                          <p:tavLst>
                                            <p:tav tm="0">
                                              <p:val>
                                                <p:fltVal val="0"/>
                                              </p:val>
                                            </p:tav>
                                            <p:tav tm="100000">
                                              <p:val>
                                                <p:strVal val="#ppt_w"/>
                                              </p:val>
                                            </p:tav>
                                          </p:tavLst>
                                        </p:anim>
                                        <p:anim calcmode="lin" valueType="num">
                                          <p:cBhvr>
                                            <p:cTn id="143" dur="500" fill="hold"/>
                                            <p:tgtEl>
                                              <p:spTgt spid="83"/>
                                            </p:tgtEl>
                                            <p:attrNameLst>
                                              <p:attrName>ppt_h</p:attrName>
                                            </p:attrNameLst>
                                          </p:cBhvr>
                                          <p:tavLst>
                                            <p:tav tm="0">
                                              <p:val>
                                                <p:fltVal val="0"/>
                                              </p:val>
                                            </p:tav>
                                            <p:tav tm="100000">
                                              <p:val>
                                                <p:strVal val="#ppt_h"/>
                                              </p:val>
                                            </p:tav>
                                          </p:tavLst>
                                        </p:anim>
                                        <p:animEffect transition="in" filter="fade">
                                          <p:cBhvr>
                                            <p:cTn id="144" dur="500"/>
                                            <p:tgtEl>
                                              <p:spTgt spid="83"/>
                                            </p:tgtEl>
                                          </p:cBhvr>
                                        </p:animEffect>
                                      </p:childTnLst>
                                    </p:cTn>
                                  </p:par>
                                </p:childTnLst>
                              </p:cTn>
                            </p:par>
                            <p:par>
                              <p:cTn id="145" fill="hold">
                                <p:stCondLst>
                                  <p:cond delay="9500"/>
                                </p:stCondLst>
                                <p:childTnLst>
                                  <p:par>
                                    <p:cTn id="146" presetID="16" presetClass="entr" presetSubtype="37" fill="hold" grpId="0" nodeType="afterEffect">
                                      <p:stCondLst>
                                        <p:cond delay="0"/>
                                      </p:stCondLst>
                                      <p:childTnLst>
                                        <p:set>
                                          <p:cBhvr>
                                            <p:cTn id="147" dur="1" fill="hold">
                                              <p:stCondLst>
                                                <p:cond delay="0"/>
                                              </p:stCondLst>
                                            </p:cTn>
                                            <p:tgtEl>
                                              <p:spTgt spid="82"/>
                                            </p:tgtEl>
                                            <p:attrNameLst>
                                              <p:attrName>style.visibility</p:attrName>
                                            </p:attrNameLst>
                                          </p:cBhvr>
                                          <p:to>
                                            <p:strVal val="visible"/>
                                          </p:to>
                                        </p:set>
                                        <p:animEffect transition="in" filter="barn(outVertical)">
                                          <p:cBhvr>
                                            <p:cTn id="148"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2" grpId="0"/>
          <p:bldP spid="73" grpId="0"/>
          <p:bldP spid="74" grpId="0"/>
          <p:bldP spid="75" grpId="0"/>
          <p:bldP spid="76" grpId="0"/>
          <p:bldP spid="77" grpId="0"/>
          <p:bldP spid="78" grpId="0"/>
          <p:bldP spid="79" grpId="0"/>
          <p:bldP spid="80" grpId="0"/>
          <p:bldP spid="81" grpId="0"/>
          <p:bldP spid="82" grpId="0"/>
          <p:bldP spid="8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1" presetClass="entr" presetSubtype="1"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heel(1)">
                                          <p:cBhvr>
                                            <p:cTn id="22" dur="500"/>
                                            <p:tgtEl>
                                              <p:spTgt spid="37"/>
                                            </p:tgtEl>
                                          </p:cBhvr>
                                        </p:animEffect>
                                      </p:childTnLst>
                                    </p:cTn>
                                  </p:par>
                                </p:childTnLst>
                              </p:cTn>
                            </p:par>
                            <p:par>
                              <p:cTn id="23" fill="hold">
                                <p:stCondLst>
                                  <p:cond delay="1500"/>
                                </p:stCondLst>
                                <p:childTnLst>
                                  <p:par>
                                    <p:cTn id="24" presetID="2" presetClass="entr" presetSubtype="4" accel="62000" fill="hold" nodeType="after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500" fill="hold"/>
                                            <p:tgtEl>
                                              <p:spTgt spid="41"/>
                                            </p:tgtEl>
                                            <p:attrNameLst>
                                              <p:attrName>ppt_x</p:attrName>
                                            </p:attrNameLst>
                                          </p:cBhvr>
                                          <p:tavLst>
                                            <p:tav tm="0">
                                              <p:val>
                                                <p:strVal val="#ppt_x"/>
                                              </p:val>
                                            </p:tav>
                                            <p:tav tm="100000">
                                              <p:val>
                                                <p:strVal val="#ppt_x"/>
                                              </p:val>
                                            </p:tav>
                                          </p:tavLst>
                                        </p:anim>
                                        <p:anim calcmode="lin" valueType="num">
                                          <p:cBhvr additive="base">
                                            <p:cTn id="27" dur="500" fill="hold"/>
                                            <p:tgtEl>
                                              <p:spTgt spid="41"/>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2" presetClass="entr" presetSubtype="8" fill="hold" nodeType="after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wipe(left)">
                                          <p:cBhvr>
                                            <p:cTn id="31" dur="500"/>
                                            <p:tgtEl>
                                              <p:spTgt spid="68"/>
                                            </p:tgtEl>
                                          </p:cBhvr>
                                        </p:animEffect>
                                      </p:childTnLst>
                                    </p:cTn>
                                  </p:par>
                                  <p:par>
                                    <p:cTn id="32" presetID="22" presetClass="entr" presetSubtype="8" fill="hold" nodeType="withEffect">
                                      <p:stCondLst>
                                        <p:cond delay="0"/>
                                      </p:stCondLst>
                                      <p:childTnLst>
                                        <p:set>
                                          <p:cBhvr>
                                            <p:cTn id="33" dur="1" fill="hold">
                                              <p:stCondLst>
                                                <p:cond delay="0"/>
                                              </p:stCondLst>
                                            </p:cTn>
                                            <p:tgtEl>
                                              <p:spTgt spid="66"/>
                                            </p:tgtEl>
                                            <p:attrNameLst>
                                              <p:attrName>style.visibility</p:attrName>
                                            </p:attrNameLst>
                                          </p:cBhvr>
                                          <p:to>
                                            <p:strVal val="visible"/>
                                          </p:to>
                                        </p:set>
                                        <p:animEffect transition="in" filter="wipe(left)">
                                          <p:cBhvr>
                                            <p:cTn id="34" dur="500"/>
                                            <p:tgtEl>
                                              <p:spTgt spid="66"/>
                                            </p:tgtEl>
                                          </p:cBhvr>
                                        </p:animEffect>
                                      </p:childTnLst>
                                    </p:cTn>
                                  </p:par>
                                  <p:par>
                                    <p:cTn id="35" presetID="22" presetClass="entr" presetSubtype="8"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wipe(left)">
                                          <p:cBhvr>
                                            <p:cTn id="37" dur="500"/>
                                            <p:tgtEl>
                                              <p:spTgt spid="69"/>
                                            </p:tgtEl>
                                          </p:cBhvr>
                                        </p:animEffect>
                                      </p:childTnLst>
                                    </p:cTn>
                                  </p:par>
                                  <p:par>
                                    <p:cTn id="38" presetID="22" presetClass="entr" presetSubtype="2" fill="hold" nodeType="with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wipe(right)">
                                          <p:cBhvr>
                                            <p:cTn id="40" dur="500"/>
                                            <p:tgtEl>
                                              <p:spTgt spid="70"/>
                                            </p:tgtEl>
                                          </p:cBhvr>
                                        </p:animEffect>
                                      </p:childTnLst>
                                    </p:cTn>
                                  </p:par>
                                  <p:par>
                                    <p:cTn id="41" presetID="22" presetClass="entr" presetSubtype="2" fill="hold" nodeType="with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right)">
                                          <p:cBhvr>
                                            <p:cTn id="43" dur="500"/>
                                            <p:tgtEl>
                                              <p:spTgt spid="67"/>
                                            </p:tgtEl>
                                          </p:cBhvr>
                                        </p:animEffect>
                                      </p:childTnLst>
                                    </p:cTn>
                                  </p:par>
                                  <p:par>
                                    <p:cTn id="44" presetID="22" presetClass="entr" presetSubtype="2" fill="hold" nodeType="withEffect">
                                      <p:stCondLst>
                                        <p:cond delay="0"/>
                                      </p:stCondLst>
                                      <p:childTnLst>
                                        <p:set>
                                          <p:cBhvr>
                                            <p:cTn id="45" dur="1" fill="hold">
                                              <p:stCondLst>
                                                <p:cond delay="0"/>
                                              </p:stCondLst>
                                            </p:cTn>
                                            <p:tgtEl>
                                              <p:spTgt spid="71"/>
                                            </p:tgtEl>
                                            <p:attrNameLst>
                                              <p:attrName>style.visibility</p:attrName>
                                            </p:attrNameLst>
                                          </p:cBhvr>
                                          <p:to>
                                            <p:strVal val="visible"/>
                                          </p:to>
                                        </p:set>
                                        <p:animEffect transition="in" filter="wipe(right)">
                                          <p:cBhvr>
                                            <p:cTn id="46" dur="500"/>
                                            <p:tgtEl>
                                              <p:spTgt spid="71"/>
                                            </p:tgtEl>
                                          </p:cBhvr>
                                        </p:animEffect>
                                      </p:childTnLst>
                                    </p:cTn>
                                  </p:par>
                                </p:childTnLst>
                              </p:cTn>
                            </p:par>
                            <p:par>
                              <p:cTn id="47" fill="hold">
                                <p:stCondLst>
                                  <p:cond delay="2500"/>
                                </p:stCondLst>
                                <p:childTnLst>
                                  <p:par>
                                    <p:cTn id="48" presetID="22" presetClass="entr" presetSubtype="2" fill="hold" nodeType="after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wipe(right)">
                                          <p:cBhvr>
                                            <p:cTn id="50" dur="500"/>
                                            <p:tgtEl>
                                              <p:spTgt spid="60"/>
                                            </p:tgtEl>
                                          </p:cBhvr>
                                        </p:animEffect>
                                      </p:childTnLst>
                                    </p:cTn>
                                  </p:par>
                                  <p:par>
                                    <p:cTn id="51" presetID="2" presetClass="entr" presetSubtype="4" accel="60000" fill="hold" nodeType="withEffect">
                                      <p:stCondLst>
                                        <p:cond delay="0"/>
                                      </p:stCondLst>
                                      <p:childTnLst>
                                        <p:set>
                                          <p:cBhvr>
                                            <p:cTn id="52" dur="1" fill="hold">
                                              <p:stCondLst>
                                                <p:cond delay="0"/>
                                              </p:stCondLst>
                                            </p:cTn>
                                            <p:tgtEl>
                                              <p:spTgt spid="84"/>
                                            </p:tgtEl>
                                            <p:attrNameLst>
                                              <p:attrName>style.visibility</p:attrName>
                                            </p:attrNameLst>
                                          </p:cBhvr>
                                          <p:to>
                                            <p:strVal val="visible"/>
                                          </p:to>
                                        </p:set>
                                        <p:anim calcmode="lin" valueType="num">
                                          <p:cBhvr additive="base">
                                            <p:cTn id="53" dur="500" fill="hold"/>
                                            <p:tgtEl>
                                              <p:spTgt spid="84"/>
                                            </p:tgtEl>
                                            <p:attrNameLst>
                                              <p:attrName>ppt_x</p:attrName>
                                            </p:attrNameLst>
                                          </p:cBhvr>
                                          <p:tavLst>
                                            <p:tav tm="0">
                                              <p:val>
                                                <p:strVal val="#ppt_x"/>
                                              </p:val>
                                            </p:tav>
                                            <p:tav tm="100000">
                                              <p:val>
                                                <p:strVal val="#ppt_x"/>
                                              </p:val>
                                            </p:tav>
                                          </p:tavLst>
                                        </p:anim>
                                        <p:anim calcmode="lin" valueType="num">
                                          <p:cBhvr additive="base">
                                            <p:cTn id="54" dur="500" fill="hold"/>
                                            <p:tgtEl>
                                              <p:spTgt spid="84"/>
                                            </p:tgtEl>
                                            <p:attrNameLst>
                                              <p:attrName>ppt_y</p:attrName>
                                            </p:attrNameLst>
                                          </p:cBhvr>
                                          <p:tavLst>
                                            <p:tav tm="0">
                                              <p:val>
                                                <p:strVal val="1+#ppt_h/2"/>
                                              </p:val>
                                            </p:tav>
                                            <p:tav tm="100000">
                                              <p:val>
                                                <p:strVal val="#ppt_y"/>
                                              </p:val>
                                            </p:tav>
                                          </p:tavLst>
                                        </p:anim>
                                      </p:childTnLst>
                                    </p:cTn>
                                  </p:par>
                                  <p:par>
                                    <p:cTn id="55" presetID="53" presetClass="entr" presetSubtype="16" fill="hold" grpId="0" nodeType="withEffect">
                                      <p:stCondLst>
                                        <p:cond delay="0"/>
                                      </p:stCondLst>
                                      <p:iterate type="lt">
                                        <p:tmPct val="10000"/>
                                      </p:iterate>
                                      <p:childTnLst>
                                        <p:set>
                                          <p:cBhvr>
                                            <p:cTn id="56" dur="1" fill="hold">
                                              <p:stCondLst>
                                                <p:cond delay="0"/>
                                              </p:stCondLst>
                                            </p:cTn>
                                            <p:tgtEl>
                                              <p:spTgt spid="73"/>
                                            </p:tgtEl>
                                            <p:attrNameLst>
                                              <p:attrName>style.visibility</p:attrName>
                                            </p:attrNameLst>
                                          </p:cBhvr>
                                          <p:to>
                                            <p:strVal val="visible"/>
                                          </p:to>
                                        </p:set>
                                        <p:anim calcmode="lin" valueType="num">
                                          <p:cBhvr>
                                            <p:cTn id="57" dur="500" fill="hold"/>
                                            <p:tgtEl>
                                              <p:spTgt spid="73"/>
                                            </p:tgtEl>
                                            <p:attrNameLst>
                                              <p:attrName>ppt_w</p:attrName>
                                            </p:attrNameLst>
                                          </p:cBhvr>
                                          <p:tavLst>
                                            <p:tav tm="0">
                                              <p:val>
                                                <p:fltVal val="0"/>
                                              </p:val>
                                            </p:tav>
                                            <p:tav tm="100000">
                                              <p:val>
                                                <p:strVal val="#ppt_w"/>
                                              </p:val>
                                            </p:tav>
                                          </p:tavLst>
                                        </p:anim>
                                        <p:anim calcmode="lin" valueType="num">
                                          <p:cBhvr>
                                            <p:cTn id="58" dur="500" fill="hold"/>
                                            <p:tgtEl>
                                              <p:spTgt spid="73"/>
                                            </p:tgtEl>
                                            <p:attrNameLst>
                                              <p:attrName>ppt_h</p:attrName>
                                            </p:attrNameLst>
                                          </p:cBhvr>
                                          <p:tavLst>
                                            <p:tav tm="0">
                                              <p:val>
                                                <p:fltVal val="0"/>
                                              </p:val>
                                            </p:tav>
                                            <p:tav tm="100000">
                                              <p:val>
                                                <p:strVal val="#ppt_h"/>
                                              </p:val>
                                            </p:tav>
                                          </p:tavLst>
                                        </p:anim>
                                        <p:animEffect transition="in" filter="fade">
                                          <p:cBhvr>
                                            <p:cTn id="59" dur="500"/>
                                            <p:tgtEl>
                                              <p:spTgt spid="73"/>
                                            </p:tgtEl>
                                          </p:cBhvr>
                                        </p:animEffect>
                                      </p:childTnLst>
                                    </p:cTn>
                                  </p:par>
                                </p:childTnLst>
                              </p:cTn>
                            </p:par>
                            <p:par>
                              <p:cTn id="60" fill="hold">
                                <p:stCondLst>
                                  <p:cond delay="3250"/>
                                </p:stCondLst>
                                <p:childTnLst>
                                  <p:par>
                                    <p:cTn id="61" presetID="16" presetClass="entr" presetSubtype="37"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barn(outVertical)">
                                          <p:cBhvr>
                                            <p:cTn id="63" dur="500"/>
                                            <p:tgtEl>
                                              <p:spTgt spid="72"/>
                                            </p:tgtEl>
                                          </p:cBhvr>
                                        </p:animEffect>
                                      </p:childTnLst>
                                    </p:cTn>
                                  </p:par>
                                </p:childTnLst>
                              </p:cTn>
                            </p:par>
                            <p:par>
                              <p:cTn id="64" fill="hold">
                                <p:stCondLst>
                                  <p:cond delay="3750"/>
                                </p:stCondLst>
                                <p:childTnLst>
                                  <p:par>
                                    <p:cTn id="65" presetID="22" presetClass="entr" presetSubtype="8" fill="hold" nodeType="after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wipe(left)">
                                          <p:cBhvr>
                                            <p:cTn id="67" dur="500"/>
                                            <p:tgtEl>
                                              <p:spTgt spid="51"/>
                                            </p:tgtEl>
                                          </p:cBhvr>
                                        </p:animEffect>
                                      </p:childTnLst>
                                    </p:cTn>
                                  </p:par>
                                  <p:par>
                                    <p:cTn id="68" presetID="2" presetClass="entr" presetSubtype="4" accel="60000" fill="hold" nodeType="withEffect">
                                      <p:stCondLst>
                                        <p:cond delay="0"/>
                                      </p:stCondLst>
                                      <p:childTnLst>
                                        <p:set>
                                          <p:cBhvr>
                                            <p:cTn id="69" dur="1" fill="hold">
                                              <p:stCondLst>
                                                <p:cond delay="0"/>
                                              </p:stCondLst>
                                            </p:cTn>
                                            <p:tgtEl>
                                              <p:spTgt spid="90"/>
                                            </p:tgtEl>
                                            <p:attrNameLst>
                                              <p:attrName>style.visibility</p:attrName>
                                            </p:attrNameLst>
                                          </p:cBhvr>
                                          <p:to>
                                            <p:strVal val="visible"/>
                                          </p:to>
                                        </p:set>
                                        <p:anim calcmode="lin" valueType="num">
                                          <p:cBhvr additive="base">
                                            <p:cTn id="70" dur="500" fill="hold"/>
                                            <p:tgtEl>
                                              <p:spTgt spid="90"/>
                                            </p:tgtEl>
                                            <p:attrNameLst>
                                              <p:attrName>ppt_x</p:attrName>
                                            </p:attrNameLst>
                                          </p:cBhvr>
                                          <p:tavLst>
                                            <p:tav tm="0">
                                              <p:val>
                                                <p:strVal val="#ppt_x"/>
                                              </p:val>
                                            </p:tav>
                                            <p:tav tm="100000">
                                              <p:val>
                                                <p:strVal val="#ppt_x"/>
                                              </p:val>
                                            </p:tav>
                                          </p:tavLst>
                                        </p:anim>
                                        <p:anim calcmode="lin" valueType="num">
                                          <p:cBhvr additive="base">
                                            <p:cTn id="71" dur="500" fill="hold"/>
                                            <p:tgtEl>
                                              <p:spTgt spid="90"/>
                                            </p:tgtEl>
                                            <p:attrNameLst>
                                              <p:attrName>ppt_y</p:attrName>
                                            </p:attrNameLst>
                                          </p:cBhvr>
                                          <p:tavLst>
                                            <p:tav tm="0">
                                              <p:val>
                                                <p:strVal val="1+#ppt_h/2"/>
                                              </p:val>
                                            </p:tav>
                                            <p:tav tm="100000">
                                              <p:val>
                                                <p:strVal val="#ppt_y"/>
                                              </p:val>
                                            </p:tav>
                                          </p:tavLst>
                                        </p:anim>
                                      </p:childTnLst>
                                    </p:cTn>
                                  </p:par>
                                  <p:par>
                                    <p:cTn id="72" presetID="53" presetClass="entr" presetSubtype="16" fill="hold" grpId="0" nodeType="withEffect">
                                      <p:stCondLst>
                                        <p:cond delay="0"/>
                                      </p:stCondLst>
                                      <p:iterate type="lt">
                                        <p:tmPct val="10000"/>
                                      </p:iterate>
                                      <p:childTnLst>
                                        <p:set>
                                          <p:cBhvr>
                                            <p:cTn id="73" dur="1" fill="hold">
                                              <p:stCondLst>
                                                <p:cond delay="0"/>
                                              </p:stCondLst>
                                            </p:cTn>
                                            <p:tgtEl>
                                              <p:spTgt spid="79"/>
                                            </p:tgtEl>
                                            <p:attrNameLst>
                                              <p:attrName>style.visibility</p:attrName>
                                            </p:attrNameLst>
                                          </p:cBhvr>
                                          <p:to>
                                            <p:strVal val="visible"/>
                                          </p:to>
                                        </p:set>
                                        <p:anim calcmode="lin" valueType="num">
                                          <p:cBhvr>
                                            <p:cTn id="74" dur="500" fill="hold"/>
                                            <p:tgtEl>
                                              <p:spTgt spid="79"/>
                                            </p:tgtEl>
                                            <p:attrNameLst>
                                              <p:attrName>ppt_w</p:attrName>
                                            </p:attrNameLst>
                                          </p:cBhvr>
                                          <p:tavLst>
                                            <p:tav tm="0">
                                              <p:val>
                                                <p:fltVal val="0"/>
                                              </p:val>
                                            </p:tav>
                                            <p:tav tm="100000">
                                              <p:val>
                                                <p:strVal val="#ppt_w"/>
                                              </p:val>
                                            </p:tav>
                                          </p:tavLst>
                                        </p:anim>
                                        <p:anim calcmode="lin" valueType="num">
                                          <p:cBhvr>
                                            <p:cTn id="75" dur="500" fill="hold"/>
                                            <p:tgtEl>
                                              <p:spTgt spid="79"/>
                                            </p:tgtEl>
                                            <p:attrNameLst>
                                              <p:attrName>ppt_h</p:attrName>
                                            </p:attrNameLst>
                                          </p:cBhvr>
                                          <p:tavLst>
                                            <p:tav tm="0">
                                              <p:val>
                                                <p:fltVal val="0"/>
                                              </p:val>
                                            </p:tav>
                                            <p:tav tm="100000">
                                              <p:val>
                                                <p:strVal val="#ppt_h"/>
                                              </p:val>
                                            </p:tav>
                                          </p:tavLst>
                                        </p:anim>
                                        <p:animEffect transition="in" filter="fade">
                                          <p:cBhvr>
                                            <p:cTn id="76" dur="500"/>
                                            <p:tgtEl>
                                              <p:spTgt spid="79"/>
                                            </p:tgtEl>
                                          </p:cBhvr>
                                        </p:animEffect>
                                      </p:childTnLst>
                                    </p:cTn>
                                  </p:par>
                                </p:childTnLst>
                              </p:cTn>
                            </p:par>
                            <p:par>
                              <p:cTn id="77" fill="hold">
                                <p:stCondLst>
                                  <p:cond delay="4500"/>
                                </p:stCondLst>
                                <p:childTnLst>
                                  <p:par>
                                    <p:cTn id="78" presetID="16" presetClass="entr" presetSubtype="37" fill="hold" grpId="0" nodeType="afterEffect">
                                      <p:stCondLst>
                                        <p:cond delay="0"/>
                                      </p:stCondLst>
                                      <p:childTnLst>
                                        <p:set>
                                          <p:cBhvr>
                                            <p:cTn id="79" dur="1" fill="hold">
                                              <p:stCondLst>
                                                <p:cond delay="0"/>
                                              </p:stCondLst>
                                            </p:cTn>
                                            <p:tgtEl>
                                              <p:spTgt spid="78"/>
                                            </p:tgtEl>
                                            <p:attrNameLst>
                                              <p:attrName>style.visibility</p:attrName>
                                            </p:attrNameLst>
                                          </p:cBhvr>
                                          <p:to>
                                            <p:strVal val="visible"/>
                                          </p:to>
                                        </p:set>
                                        <p:animEffect transition="in" filter="barn(outVertical)">
                                          <p:cBhvr>
                                            <p:cTn id="80" dur="500"/>
                                            <p:tgtEl>
                                              <p:spTgt spid="78"/>
                                            </p:tgtEl>
                                          </p:cBhvr>
                                        </p:animEffect>
                                      </p:childTnLst>
                                    </p:cTn>
                                  </p:par>
                                </p:childTnLst>
                              </p:cTn>
                            </p:par>
                            <p:par>
                              <p:cTn id="81" fill="hold">
                                <p:stCondLst>
                                  <p:cond delay="5000"/>
                                </p:stCondLst>
                                <p:childTnLst>
                                  <p:par>
                                    <p:cTn id="82" presetID="22" presetClass="entr" presetSubtype="2" fill="hold" nodeType="afterEffect">
                                      <p:stCondLst>
                                        <p:cond delay="0"/>
                                      </p:stCondLst>
                                      <p:childTnLst>
                                        <p:set>
                                          <p:cBhvr>
                                            <p:cTn id="83" dur="1" fill="hold">
                                              <p:stCondLst>
                                                <p:cond delay="0"/>
                                              </p:stCondLst>
                                            </p:cTn>
                                            <p:tgtEl>
                                              <p:spTgt spid="57"/>
                                            </p:tgtEl>
                                            <p:attrNameLst>
                                              <p:attrName>style.visibility</p:attrName>
                                            </p:attrNameLst>
                                          </p:cBhvr>
                                          <p:to>
                                            <p:strVal val="visible"/>
                                          </p:to>
                                        </p:set>
                                        <p:animEffect transition="in" filter="wipe(right)">
                                          <p:cBhvr>
                                            <p:cTn id="84" dur="500"/>
                                            <p:tgtEl>
                                              <p:spTgt spid="57"/>
                                            </p:tgtEl>
                                          </p:cBhvr>
                                        </p:animEffect>
                                      </p:childTnLst>
                                    </p:cTn>
                                  </p:par>
                                  <p:par>
                                    <p:cTn id="85" presetID="2" presetClass="entr" presetSubtype="4" accel="60000" fill="hold" nodeType="withEffect">
                                      <p:stCondLst>
                                        <p:cond delay="0"/>
                                      </p:stCondLst>
                                      <p:childTnLst>
                                        <p:set>
                                          <p:cBhvr>
                                            <p:cTn id="86" dur="1" fill="hold">
                                              <p:stCondLst>
                                                <p:cond delay="0"/>
                                              </p:stCondLst>
                                            </p:cTn>
                                            <p:tgtEl>
                                              <p:spTgt spid="99"/>
                                            </p:tgtEl>
                                            <p:attrNameLst>
                                              <p:attrName>style.visibility</p:attrName>
                                            </p:attrNameLst>
                                          </p:cBhvr>
                                          <p:to>
                                            <p:strVal val="visible"/>
                                          </p:to>
                                        </p:set>
                                        <p:anim calcmode="lin" valueType="num">
                                          <p:cBhvr additive="base">
                                            <p:cTn id="87" dur="500" fill="hold"/>
                                            <p:tgtEl>
                                              <p:spTgt spid="99"/>
                                            </p:tgtEl>
                                            <p:attrNameLst>
                                              <p:attrName>ppt_x</p:attrName>
                                            </p:attrNameLst>
                                          </p:cBhvr>
                                          <p:tavLst>
                                            <p:tav tm="0">
                                              <p:val>
                                                <p:strVal val="#ppt_x"/>
                                              </p:val>
                                            </p:tav>
                                            <p:tav tm="100000">
                                              <p:val>
                                                <p:strVal val="#ppt_x"/>
                                              </p:val>
                                            </p:tav>
                                          </p:tavLst>
                                        </p:anim>
                                        <p:anim calcmode="lin" valueType="num">
                                          <p:cBhvr additive="base">
                                            <p:cTn id="88" dur="500" fill="hold"/>
                                            <p:tgtEl>
                                              <p:spTgt spid="99"/>
                                            </p:tgtEl>
                                            <p:attrNameLst>
                                              <p:attrName>ppt_y</p:attrName>
                                            </p:attrNameLst>
                                          </p:cBhvr>
                                          <p:tavLst>
                                            <p:tav tm="0">
                                              <p:val>
                                                <p:strVal val="1+#ppt_h/2"/>
                                              </p:val>
                                            </p:tav>
                                            <p:tav tm="100000">
                                              <p:val>
                                                <p:strVal val="#ppt_y"/>
                                              </p:val>
                                            </p:tav>
                                          </p:tavLst>
                                        </p:anim>
                                      </p:childTnLst>
                                    </p:cTn>
                                  </p:par>
                                  <p:par>
                                    <p:cTn id="89" presetID="53" presetClass="entr" presetSubtype="16" fill="hold" grpId="0" nodeType="withEffect">
                                      <p:stCondLst>
                                        <p:cond delay="0"/>
                                      </p:stCondLst>
                                      <p:iterate type="lt">
                                        <p:tmPct val="10000"/>
                                      </p:iterate>
                                      <p:childTnLst>
                                        <p:set>
                                          <p:cBhvr>
                                            <p:cTn id="90" dur="1" fill="hold">
                                              <p:stCondLst>
                                                <p:cond delay="0"/>
                                              </p:stCondLst>
                                            </p:cTn>
                                            <p:tgtEl>
                                              <p:spTgt spid="75"/>
                                            </p:tgtEl>
                                            <p:attrNameLst>
                                              <p:attrName>style.visibility</p:attrName>
                                            </p:attrNameLst>
                                          </p:cBhvr>
                                          <p:to>
                                            <p:strVal val="visible"/>
                                          </p:to>
                                        </p:set>
                                        <p:anim calcmode="lin" valueType="num">
                                          <p:cBhvr>
                                            <p:cTn id="91" dur="500" fill="hold"/>
                                            <p:tgtEl>
                                              <p:spTgt spid="75"/>
                                            </p:tgtEl>
                                            <p:attrNameLst>
                                              <p:attrName>ppt_w</p:attrName>
                                            </p:attrNameLst>
                                          </p:cBhvr>
                                          <p:tavLst>
                                            <p:tav tm="0">
                                              <p:val>
                                                <p:fltVal val="0"/>
                                              </p:val>
                                            </p:tav>
                                            <p:tav tm="100000">
                                              <p:val>
                                                <p:strVal val="#ppt_w"/>
                                              </p:val>
                                            </p:tav>
                                          </p:tavLst>
                                        </p:anim>
                                        <p:anim calcmode="lin" valueType="num">
                                          <p:cBhvr>
                                            <p:cTn id="92" dur="500" fill="hold"/>
                                            <p:tgtEl>
                                              <p:spTgt spid="75"/>
                                            </p:tgtEl>
                                            <p:attrNameLst>
                                              <p:attrName>ppt_h</p:attrName>
                                            </p:attrNameLst>
                                          </p:cBhvr>
                                          <p:tavLst>
                                            <p:tav tm="0">
                                              <p:val>
                                                <p:fltVal val="0"/>
                                              </p:val>
                                            </p:tav>
                                            <p:tav tm="100000">
                                              <p:val>
                                                <p:strVal val="#ppt_h"/>
                                              </p:val>
                                            </p:tav>
                                          </p:tavLst>
                                        </p:anim>
                                        <p:animEffect transition="in" filter="fade">
                                          <p:cBhvr>
                                            <p:cTn id="93" dur="500"/>
                                            <p:tgtEl>
                                              <p:spTgt spid="75"/>
                                            </p:tgtEl>
                                          </p:cBhvr>
                                        </p:animEffect>
                                      </p:childTnLst>
                                    </p:cTn>
                                  </p:par>
                                </p:childTnLst>
                              </p:cTn>
                            </p:par>
                            <p:par>
                              <p:cTn id="94" fill="hold">
                                <p:stCondLst>
                                  <p:cond delay="5750"/>
                                </p:stCondLst>
                                <p:childTnLst>
                                  <p:par>
                                    <p:cTn id="95" presetID="16" presetClass="entr" presetSubtype="37" fill="hold" grpId="0"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barn(outVertical)">
                                          <p:cBhvr>
                                            <p:cTn id="97" dur="500"/>
                                            <p:tgtEl>
                                              <p:spTgt spid="74"/>
                                            </p:tgtEl>
                                          </p:cBhvr>
                                        </p:animEffect>
                                      </p:childTnLst>
                                    </p:cTn>
                                  </p:par>
                                </p:childTnLst>
                              </p:cTn>
                            </p:par>
                            <p:par>
                              <p:cTn id="98" fill="hold">
                                <p:stCondLst>
                                  <p:cond delay="6250"/>
                                </p:stCondLst>
                                <p:childTnLst>
                                  <p:par>
                                    <p:cTn id="99" presetID="22" presetClass="entr" presetSubtype="8" fill="hold" nodeType="afterEffect">
                                      <p:stCondLst>
                                        <p:cond delay="0"/>
                                      </p:stCondLst>
                                      <p:childTnLst>
                                        <p:set>
                                          <p:cBhvr>
                                            <p:cTn id="100" dur="1" fill="hold">
                                              <p:stCondLst>
                                                <p:cond delay="0"/>
                                              </p:stCondLst>
                                            </p:cTn>
                                            <p:tgtEl>
                                              <p:spTgt spid="48"/>
                                            </p:tgtEl>
                                            <p:attrNameLst>
                                              <p:attrName>style.visibility</p:attrName>
                                            </p:attrNameLst>
                                          </p:cBhvr>
                                          <p:to>
                                            <p:strVal val="visible"/>
                                          </p:to>
                                        </p:set>
                                        <p:animEffect transition="in" filter="wipe(left)">
                                          <p:cBhvr>
                                            <p:cTn id="101" dur="500"/>
                                            <p:tgtEl>
                                              <p:spTgt spid="48"/>
                                            </p:tgtEl>
                                          </p:cBhvr>
                                        </p:animEffect>
                                      </p:childTnLst>
                                    </p:cTn>
                                  </p:par>
                                  <p:par>
                                    <p:cTn id="102" presetID="2" presetClass="entr" presetSubtype="4" accel="60000" fill="hold" nodeType="withEffect">
                                      <p:stCondLst>
                                        <p:cond delay="0"/>
                                      </p:stCondLst>
                                      <p:childTnLst>
                                        <p:set>
                                          <p:cBhvr>
                                            <p:cTn id="103" dur="1" fill="hold">
                                              <p:stCondLst>
                                                <p:cond delay="0"/>
                                              </p:stCondLst>
                                            </p:cTn>
                                            <p:tgtEl>
                                              <p:spTgt spid="107"/>
                                            </p:tgtEl>
                                            <p:attrNameLst>
                                              <p:attrName>style.visibility</p:attrName>
                                            </p:attrNameLst>
                                          </p:cBhvr>
                                          <p:to>
                                            <p:strVal val="visible"/>
                                          </p:to>
                                        </p:set>
                                        <p:anim calcmode="lin" valueType="num">
                                          <p:cBhvr additive="base">
                                            <p:cTn id="104" dur="500" fill="hold"/>
                                            <p:tgtEl>
                                              <p:spTgt spid="107"/>
                                            </p:tgtEl>
                                            <p:attrNameLst>
                                              <p:attrName>ppt_x</p:attrName>
                                            </p:attrNameLst>
                                          </p:cBhvr>
                                          <p:tavLst>
                                            <p:tav tm="0">
                                              <p:val>
                                                <p:strVal val="#ppt_x"/>
                                              </p:val>
                                            </p:tav>
                                            <p:tav tm="100000">
                                              <p:val>
                                                <p:strVal val="#ppt_x"/>
                                              </p:val>
                                            </p:tav>
                                          </p:tavLst>
                                        </p:anim>
                                        <p:anim calcmode="lin" valueType="num">
                                          <p:cBhvr additive="base">
                                            <p:cTn id="105" dur="500" fill="hold"/>
                                            <p:tgtEl>
                                              <p:spTgt spid="107"/>
                                            </p:tgtEl>
                                            <p:attrNameLst>
                                              <p:attrName>ppt_y</p:attrName>
                                            </p:attrNameLst>
                                          </p:cBhvr>
                                          <p:tavLst>
                                            <p:tav tm="0">
                                              <p:val>
                                                <p:strVal val="1+#ppt_h/2"/>
                                              </p:val>
                                            </p:tav>
                                            <p:tav tm="100000">
                                              <p:val>
                                                <p:strVal val="#ppt_y"/>
                                              </p:val>
                                            </p:tav>
                                          </p:tavLst>
                                        </p:anim>
                                      </p:childTnLst>
                                    </p:cTn>
                                  </p:par>
                                  <p:par>
                                    <p:cTn id="106" presetID="53" presetClass="entr" presetSubtype="16" fill="hold" grpId="0" nodeType="withEffect">
                                      <p:stCondLst>
                                        <p:cond delay="0"/>
                                      </p:stCondLst>
                                      <p:iterate type="lt">
                                        <p:tmPct val="10000"/>
                                      </p:iterate>
                                      <p:childTnLst>
                                        <p:set>
                                          <p:cBhvr>
                                            <p:cTn id="107" dur="1" fill="hold">
                                              <p:stCondLst>
                                                <p:cond delay="0"/>
                                              </p:stCondLst>
                                            </p:cTn>
                                            <p:tgtEl>
                                              <p:spTgt spid="81"/>
                                            </p:tgtEl>
                                            <p:attrNameLst>
                                              <p:attrName>style.visibility</p:attrName>
                                            </p:attrNameLst>
                                          </p:cBhvr>
                                          <p:to>
                                            <p:strVal val="visible"/>
                                          </p:to>
                                        </p:set>
                                        <p:anim calcmode="lin" valueType="num">
                                          <p:cBhvr>
                                            <p:cTn id="108" dur="500" fill="hold"/>
                                            <p:tgtEl>
                                              <p:spTgt spid="81"/>
                                            </p:tgtEl>
                                            <p:attrNameLst>
                                              <p:attrName>ppt_w</p:attrName>
                                            </p:attrNameLst>
                                          </p:cBhvr>
                                          <p:tavLst>
                                            <p:tav tm="0">
                                              <p:val>
                                                <p:fltVal val="0"/>
                                              </p:val>
                                            </p:tav>
                                            <p:tav tm="100000">
                                              <p:val>
                                                <p:strVal val="#ppt_w"/>
                                              </p:val>
                                            </p:tav>
                                          </p:tavLst>
                                        </p:anim>
                                        <p:anim calcmode="lin" valueType="num">
                                          <p:cBhvr>
                                            <p:cTn id="109" dur="500" fill="hold"/>
                                            <p:tgtEl>
                                              <p:spTgt spid="81"/>
                                            </p:tgtEl>
                                            <p:attrNameLst>
                                              <p:attrName>ppt_h</p:attrName>
                                            </p:attrNameLst>
                                          </p:cBhvr>
                                          <p:tavLst>
                                            <p:tav tm="0">
                                              <p:val>
                                                <p:fltVal val="0"/>
                                              </p:val>
                                            </p:tav>
                                            <p:tav tm="100000">
                                              <p:val>
                                                <p:strVal val="#ppt_h"/>
                                              </p:val>
                                            </p:tav>
                                          </p:tavLst>
                                        </p:anim>
                                        <p:animEffect transition="in" filter="fade">
                                          <p:cBhvr>
                                            <p:cTn id="110" dur="500"/>
                                            <p:tgtEl>
                                              <p:spTgt spid="81"/>
                                            </p:tgtEl>
                                          </p:cBhvr>
                                        </p:animEffect>
                                      </p:childTnLst>
                                    </p:cTn>
                                  </p:par>
                                </p:childTnLst>
                              </p:cTn>
                            </p:par>
                            <p:par>
                              <p:cTn id="111" fill="hold">
                                <p:stCondLst>
                                  <p:cond delay="7000"/>
                                </p:stCondLst>
                                <p:childTnLst>
                                  <p:par>
                                    <p:cTn id="112" presetID="16" presetClass="entr" presetSubtype="37" fill="hold" grpId="0" nodeType="afterEffect">
                                      <p:stCondLst>
                                        <p:cond delay="0"/>
                                      </p:stCondLst>
                                      <p:childTnLst>
                                        <p:set>
                                          <p:cBhvr>
                                            <p:cTn id="113" dur="1" fill="hold">
                                              <p:stCondLst>
                                                <p:cond delay="0"/>
                                              </p:stCondLst>
                                            </p:cTn>
                                            <p:tgtEl>
                                              <p:spTgt spid="80"/>
                                            </p:tgtEl>
                                            <p:attrNameLst>
                                              <p:attrName>style.visibility</p:attrName>
                                            </p:attrNameLst>
                                          </p:cBhvr>
                                          <p:to>
                                            <p:strVal val="visible"/>
                                          </p:to>
                                        </p:set>
                                        <p:animEffect transition="in" filter="barn(outVertical)">
                                          <p:cBhvr>
                                            <p:cTn id="114" dur="500"/>
                                            <p:tgtEl>
                                              <p:spTgt spid="80"/>
                                            </p:tgtEl>
                                          </p:cBhvr>
                                        </p:animEffect>
                                      </p:childTnLst>
                                    </p:cTn>
                                  </p:par>
                                </p:childTnLst>
                              </p:cTn>
                            </p:par>
                            <p:par>
                              <p:cTn id="115" fill="hold">
                                <p:stCondLst>
                                  <p:cond delay="7500"/>
                                </p:stCondLst>
                                <p:childTnLst>
                                  <p:par>
                                    <p:cTn id="116" presetID="22" presetClass="entr" presetSubtype="2" fill="hold" nodeType="afterEffect">
                                      <p:stCondLst>
                                        <p:cond delay="0"/>
                                      </p:stCondLst>
                                      <p:childTnLst>
                                        <p:set>
                                          <p:cBhvr>
                                            <p:cTn id="117" dur="1" fill="hold">
                                              <p:stCondLst>
                                                <p:cond delay="0"/>
                                              </p:stCondLst>
                                            </p:cTn>
                                            <p:tgtEl>
                                              <p:spTgt spid="63"/>
                                            </p:tgtEl>
                                            <p:attrNameLst>
                                              <p:attrName>style.visibility</p:attrName>
                                            </p:attrNameLst>
                                          </p:cBhvr>
                                          <p:to>
                                            <p:strVal val="visible"/>
                                          </p:to>
                                        </p:set>
                                        <p:animEffect transition="in" filter="wipe(right)">
                                          <p:cBhvr>
                                            <p:cTn id="118" dur="500"/>
                                            <p:tgtEl>
                                              <p:spTgt spid="63"/>
                                            </p:tgtEl>
                                          </p:cBhvr>
                                        </p:animEffect>
                                      </p:childTnLst>
                                    </p:cTn>
                                  </p:par>
                                  <p:par>
                                    <p:cTn id="119" presetID="2" presetClass="entr" presetSubtype="4" accel="60000" fill="hold" nodeType="withEffect">
                                      <p:stCondLst>
                                        <p:cond delay="0"/>
                                      </p:stCondLst>
                                      <p:childTnLst>
                                        <p:set>
                                          <p:cBhvr>
                                            <p:cTn id="120" dur="1" fill="hold">
                                              <p:stCondLst>
                                                <p:cond delay="0"/>
                                              </p:stCondLst>
                                            </p:cTn>
                                            <p:tgtEl>
                                              <p:spTgt spid="146"/>
                                            </p:tgtEl>
                                            <p:attrNameLst>
                                              <p:attrName>style.visibility</p:attrName>
                                            </p:attrNameLst>
                                          </p:cBhvr>
                                          <p:to>
                                            <p:strVal val="visible"/>
                                          </p:to>
                                        </p:set>
                                        <p:anim calcmode="lin" valueType="num">
                                          <p:cBhvr additive="base">
                                            <p:cTn id="121" dur="500" fill="hold"/>
                                            <p:tgtEl>
                                              <p:spTgt spid="146"/>
                                            </p:tgtEl>
                                            <p:attrNameLst>
                                              <p:attrName>ppt_x</p:attrName>
                                            </p:attrNameLst>
                                          </p:cBhvr>
                                          <p:tavLst>
                                            <p:tav tm="0">
                                              <p:val>
                                                <p:strVal val="#ppt_x"/>
                                              </p:val>
                                            </p:tav>
                                            <p:tav tm="100000">
                                              <p:val>
                                                <p:strVal val="#ppt_x"/>
                                              </p:val>
                                            </p:tav>
                                          </p:tavLst>
                                        </p:anim>
                                        <p:anim calcmode="lin" valueType="num">
                                          <p:cBhvr additive="base">
                                            <p:cTn id="122" dur="500" fill="hold"/>
                                            <p:tgtEl>
                                              <p:spTgt spid="146"/>
                                            </p:tgtEl>
                                            <p:attrNameLst>
                                              <p:attrName>ppt_y</p:attrName>
                                            </p:attrNameLst>
                                          </p:cBhvr>
                                          <p:tavLst>
                                            <p:tav tm="0">
                                              <p:val>
                                                <p:strVal val="1+#ppt_h/2"/>
                                              </p:val>
                                            </p:tav>
                                            <p:tav tm="100000">
                                              <p:val>
                                                <p:strVal val="#ppt_y"/>
                                              </p:val>
                                            </p:tav>
                                          </p:tavLst>
                                        </p:anim>
                                      </p:childTnLst>
                                    </p:cTn>
                                  </p:par>
                                  <p:par>
                                    <p:cTn id="123" presetID="53" presetClass="entr" presetSubtype="16" fill="hold" grpId="0" nodeType="withEffect">
                                      <p:stCondLst>
                                        <p:cond delay="0"/>
                                      </p:stCondLst>
                                      <p:iterate type="lt">
                                        <p:tmPct val="10000"/>
                                      </p:iterate>
                                      <p:childTnLst>
                                        <p:set>
                                          <p:cBhvr>
                                            <p:cTn id="124" dur="1" fill="hold">
                                              <p:stCondLst>
                                                <p:cond delay="0"/>
                                              </p:stCondLst>
                                            </p:cTn>
                                            <p:tgtEl>
                                              <p:spTgt spid="77"/>
                                            </p:tgtEl>
                                            <p:attrNameLst>
                                              <p:attrName>style.visibility</p:attrName>
                                            </p:attrNameLst>
                                          </p:cBhvr>
                                          <p:to>
                                            <p:strVal val="visible"/>
                                          </p:to>
                                        </p:set>
                                        <p:anim calcmode="lin" valueType="num">
                                          <p:cBhvr>
                                            <p:cTn id="125" dur="500" fill="hold"/>
                                            <p:tgtEl>
                                              <p:spTgt spid="77"/>
                                            </p:tgtEl>
                                            <p:attrNameLst>
                                              <p:attrName>ppt_w</p:attrName>
                                            </p:attrNameLst>
                                          </p:cBhvr>
                                          <p:tavLst>
                                            <p:tav tm="0">
                                              <p:val>
                                                <p:fltVal val="0"/>
                                              </p:val>
                                            </p:tav>
                                            <p:tav tm="100000">
                                              <p:val>
                                                <p:strVal val="#ppt_w"/>
                                              </p:val>
                                            </p:tav>
                                          </p:tavLst>
                                        </p:anim>
                                        <p:anim calcmode="lin" valueType="num">
                                          <p:cBhvr>
                                            <p:cTn id="126" dur="500" fill="hold"/>
                                            <p:tgtEl>
                                              <p:spTgt spid="77"/>
                                            </p:tgtEl>
                                            <p:attrNameLst>
                                              <p:attrName>ppt_h</p:attrName>
                                            </p:attrNameLst>
                                          </p:cBhvr>
                                          <p:tavLst>
                                            <p:tav tm="0">
                                              <p:val>
                                                <p:fltVal val="0"/>
                                              </p:val>
                                            </p:tav>
                                            <p:tav tm="100000">
                                              <p:val>
                                                <p:strVal val="#ppt_h"/>
                                              </p:val>
                                            </p:tav>
                                          </p:tavLst>
                                        </p:anim>
                                        <p:animEffect transition="in" filter="fade">
                                          <p:cBhvr>
                                            <p:cTn id="127" dur="500"/>
                                            <p:tgtEl>
                                              <p:spTgt spid="77"/>
                                            </p:tgtEl>
                                          </p:cBhvr>
                                        </p:animEffect>
                                      </p:childTnLst>
                                    </p:cTn>
                                  </p:par>
                                </p:childTnLst>
                              </p:cTn>
                            </p:par>
                            <p:par>
                              <p:cTn id="128" fill="hold">
                                <p:stCondLst>
                                  <p:cond delay="8250"/>
                                </p:stCondLst>
                                <p:childTnLst>
                                  <p:par>
                                    <p:cTn id="129" presetID="16" presetClass="entr" presetSubtype="37" fill="hold" grpId="0" nodeType="afterEffect">
                                      <p:stCondLst>
                                        <p:cond delay="0"/>
                                      </p:stCondLst>
                                      <p:childTnLst>
                                        <p:set>
                                          <p:cBhvr>
                                            <p:cTn id="130" dur="1" fill="hold">
                                              <p:stCondLst>
                                                <p:cond delay="0"/>
                                              </p:stCondLst>
                                            </p:cTn>
                                            <p:tgtEl>
                                              <p:spTgt spid="76"/>
                                            </p:tgtEl>
                                            <p:attrNameLst>
                                              <p:attrName>style.visibility</p:attrName>
                                            </p:attrNameLst>
                                          </p:cBhvr>
                                          <p:to>
                                            <p:strVal val="visible"/>
                                          </p:to>
                                        </p:set>
                                        <p:animEffect transition="in" filter="barn(outVertical)">
                                          <p:cBhvr>
                                            <p:cTn id="131" dur="500"/>
                                            <p:tgtEl>
                                              <p:spTgt spid="76"/>
                                            </p:tgtEl>
                                          </p:cBhvr>
                                        </p:animEffect>
                                      </p:childTnLst>
                                    </p:cTn>
                                  </p:par>
                                </p:childTnLst>
                              </p:cTn>
                            </p:par>
                            <p:par>
                              <p:cTn id="132" fill="hold">
                                <p:stCondLst>
                                  <p:cond delay="8750"/>
                                </p:stCondLst>
                                <p:childTnLst>
                                  <p:par>
                                    <p:cTn id="133" presetID="22" presetClass="entr" presetSubtype="8" fill="hold" nodeType="after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wipe(left)">
                                          <p:cBhvr>
                                            <p:cTn id="135" dur="500"/>
                                            <p:tgtEl>
                                              <p:spTgt spid="54"/>
                                            </p:tgtEl>
                                          </p:cBhvr>
                                        </p:animEffect>
                                      </p:childTnLst>
                                    </p:cTn>
                                  </p:par>
                                  <p:par>
                                    <p:cTn id="136" presetID="2" presetClass="entr" presetSubtype="4" accel="60000" fill="hold" nodeType="withEffect">
                                      <p:stCondLst>
                                        <p:cond delay="0"/>
                                      </p:stCondLst>
                                      <p:childTnLst>
                                        <p:set>
                                          <p:cBhvr>
                                            <p:cTn id="137" dur="1" fill="hold">
                                              <p:stCondLst>
                                                <p:cond delay="0"/>
                                              </p:stCondLst>
                                            </p:cTn>
                                            <p:tgtEl>
                                              <p:spTgt spid="154"/>
                                            </p:tgtEl>
                                            <p:attrNameLst>
                                              <p:attrName>style.visibility</p:attrName>
                                            </p:attrNameLst>
                                          </p:cBhvr>
                                          <p:to>
                                            <p:strVal val="visible"/>
                                          </p:to>
                                        </p:set>
                                        <p:anim calcmode="lin" valueType="num">
                                          <p:cBhvr additive="base">
                                            <p:cTn id="138" dur="500" fill="hold"/>
                                            <p:tgtEl>
                                              <p:spTgt spid="154"/>
                                            </p:tgtEl>
                                            <p:attrNameLst>
                                              <p:attrName>ppt_x</p:attrName>
                                            </p:attrNameLst>
                                          </p:cBhvr>
                                          <p:tavLst>
                                            <p:tav tm="0">
                                              <p:val>
                                                <p:strVal val="#ppt_x"/>
                                              </p:val>
                                            </p:tav>
                                            <p:tav tm="100000">
                                              <p:val>
                                                <p:strVal val="#ppt_x"/>
                                              </p:val>
                                            </p:tav>
                                          </p:tavLst>
                                        </p:anim>
                                        <p:anim calcmode="lin" valueType="num">
                                          <p:cBhvr additive="base">
                                            <p:cTn id="139" dur="500" fill="hold"/>
                                            <p:tgtEl>
                                              <p:spTgt spid="154"/>
                                            </p:tgtEl>
                                            <p:attrNameLst>
                                              <p:attrName>ppt_y</p:attrName>
                                            </p:attrNameLst>
                                          </p:cBhvr>
                                          <p:tavLst>
                                            <p:tav tm="0">
                                              <p:val>
                                                <p:strVal val="1+#ppt_h/2"/>
                                              </p:val>
                                            </p:tav>
                                            <p:tav tm="100000">
                                              <p:val>
                                                <p:strVal val="#ppt_y"/>
                                              </p:val>
                                            </p:tav>
                                          </p:tavLst>
                                        </p:anim>
                                      </p:childTnLst>
                                    </p:cTn>
                                  </p:par>
                                  <p:par>
                                    <p:cTn id="140" presetID="53" presetClass="entr" presetSubtype="16" fill="hold" grpId="0" nodeType="withEffect">
                                      <p:stCondLst>
                                        <p:cond delay="0"/>
                                      </p:stCondLst>
                                      <p:iterate type="lt">
                                        <p:tmPct val="10000"/>
                                      </p:iterate>
                                      <p:childTnLst>
                                        <p:set>
                                          <p:cBhvr>
                                            <p:cTn id="141" dur="1" fill="hold">
                                              <p:stCondLst>
                                                <p:cond delay="0"/>
                                              </p:stCondLst>
                                            </p:cTn>
                                            <p:tgtEl>
                                              <p:spTgt spid="83"/>
                                            </p:tgtEl>
                                            <p:attrNameLst>
                                              <p:attrName>style.visibility</p:attrName>
                                            </p:attrNameLst>
                                          </p:cBhvr>
                                          <p:to>
                                            <p:strVal val="visible"/>
                                          </p:to>
                                        </p:set>
                                        <p:anim calcmode="lin" valueType="num">
                                          <p:cBhvr>
                                            <p:cTn id="142" dur="500" fill="hold"/>
                                            <p:tgtEl>
                                              <p:spTgt spid="83"/>
                                            </p:tgtEl>
                                            <p:attrNameLst>
                                              <p:attrName>ppt_w</p:attrName>
                                            </p:attrNameLst>
                                          </p:cBhvr>
                                          <p:tavLst>
                                            <p:tav tm="0">
                                              <p:val>
                                                <p:fltVal val="0"/>
                                              </p:val>
                                            </p:tav>
                                            <p:tav tm="100000">
                                              <p:val>
                                                <p:strVal val="#ppt_w"/>
                                              </p:val>
                                            </p:tav>
                                          </p:tavLst>
                                        </p:anim>
                                        <p:anim calcmode="lin" valueType="num">
                                          <p:cBhvr>
                                            <p:cTn id="143" dur="500" fill="hold"/>
                                            <p:tgtEl>
                                              <p:spTgt spid="83"/>
                                            </p:tgtEl>
                                            <p:attrNameLst>
                                              <p:attrName>ppt_h</p:attrName>
                                            </p:attrNameLst>
                                          </p:cBhvr>
                                          <p:tavLst>
                                            <p:tav tm="0">
                                              <p:val>
                                                <p:fltVal val="0"/>
                                              </p:val>
                                            </p:tav>
                                            <p:tav tm="100000">
                                              <p:val>
                                                <p:strVal val="#ppt_h"/>
                                              </p:val>
                                            </p:tav>
                                          </p:tavLst>
                                        </p:anim>
                                        <p:animEffect transition="in" filter="fade">
                                          <p:cBhvr>
                                            <p:cTn id="144" dur="500"/>
                                            <p:tgtEl>
                                              <p:spTgt spid="83"/>
                                            </p:tgtEl>
                                          </p:cBhvr>
                                        </p:animEffect>
                                      </p:childTnLst>
                                    </p:cTn>
                                  </p:par>
                                </p:childTnLst>
                              </p:cTn>
                            </p:par>
                            <p:par>
                              <p:cTn id="145" fill="hold">
                                <p:stCondLst>
                                  <p:cond delay="9500"/>
                                </p:stCondLst>
                                <p:childTnLst>
                                  <p:par>
                                    <p:cTn id="146" presetID="16" presetClass="entr" presetSubtype="37" fill="hold" grpId="0" nodeType="afterEffect">
                                      <p:stCondLst>
                                        <p:cond delay="0"/>
                                      </p:stCondLst>
                                      <p:childTnLst>
                                        <p:set>
                                          <p:cBhvr>
                                            <p:cTn id="147" dur="1" fill="hold">
                                              <p:stCondLst>
                                                <p:cond delay="0"/>
                                              </p:stCondLst>
                                            </p:cTn>
                                            <p:tgtEl>
                                              <p:spTgt spid="82"/>
                                            </p:tgtEl>
                                            <p:attrNameLst>
                                              <p:attrName>style.visibility</p:attrName>
                                            </p:attrNameLst>
                                          </p:cBhvr>
                                          <p:to>
                                            <p:strVal val="visible"/>
                                          </p:to>
                                        </p:set>
                                        <p:animEffect transition="in" filter="barn(outVertical)">
                                          <p:cBhvr>
                                            <p:cTn id="148"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2" grpId="0"/>
          <p:bldP spid="73" grpId="0"/>
          <p:bldP spid="74" grpId="0"/>
          <p:bldP spid="75" grpId="0"/>
          <p:bldP spid="76" grpId="0"/>
          <p:bldP spid="77" grpId="0"/>
          <p:bldP spid="78" grpId="0"/>
          <p:bldP spid="79" grpId="0"/>
          <p:bldP spid="80" grpId="0"/>
          <p:bldP spid="81" grpId="0"/>
          <p:bldP spid="82" grpId="0"/>
          <p:bldP spid="83"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KSO_Shape"/>
          <p:cNvSpPr>
            <a:spLocks/>
          </p:cNvSpPr>
          <p:nvPr/>
        </p:nvSpPr>
        <p:spPr bwMode="auto">
          <a:xfrm>
            <a:off x="449193" y="404665"/>
            <a:ext cx="423578" cy="36004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008AF2"/>
              </a:solidFill>
              <a:ea typeface="宋体" panose="02010600030101010101" pitchFamily="2" charset="-122"/>
            </a:endParaRPr>
          </a:p>
        </p:txBody>
      </p:sp>
      <p:sp>
        <p:nvSpPr>
          <p:cNvPr id="6" name="TextBox 5"/>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主</a:t>
            </a:r>
            <a:r>
              <a:rPr lang="zh-CN" altLang="en-US" b="1" dirty="0" smtClean="0">
                <a:solidFill>
                  <a:srgbClr val="0070C0"/>
                </a:solidFill>
                <a:latin typeface="微软雅黑" pitchFamily="34" charset="-122"/>
                <a:ea typeface="微软雅黑" pitchFamily="34" charset="-122"/>
                <a:sym typeface="Arial" pitchFamily="34" charset="0"/>
              </a:rPr>
              <a:t>打产品</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7" name="六边形 6"/>
          <p:cNvSpPr/>
          <p:nvPr/>
        </p:nvSpPr>
        <p:spPr>
          <a:xfrm>
            <a:off x="1846734" y="1628800"/>
            <a:ext cx="4662117" cy="676153"/>
          </a:xfrm>
          <a:prstGeom prst="hexagon">
            <a:avLst/>
          </a:prstGeom>
          <a:gradFill flip="none" rotWithShape="1">
            <a:gsLst>
              <a:gs pos="0">
                <a:schemeClr val="bg1">
                  <a:lumMod val="85000"/>
                </a:schemeClr>
              </a:gs>
              <a:gs pos="100000">
                <a:schemeClr val="bg1">
                  <a:lumMod val="95000"/>
                  <a:shade val="100000"/>
                  <a:satMod val="115000"/>
                </a:schemeClr>
              </a:gs>
            </a:gsLst>
            <a:lin ang="2700000" scaled="1"/>
            <a:tileRect/>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prstClr val="white"/>
              </a:solidFill>
            </a:endParaRPr>
          </a:p>
        </p:txBody>
      </p:sp>
      <p:sp>
        <p:nvSpPr>
          <p:cNvPr id="8" name="文本框 26"/>
          <p:cNvSpPr txBox="1"/>
          <p:nvPr/>
        </p:nvSpPr>
        <p:spPr>
          <a:xfrm>
            <a:off x="2517367" y="1736044"/>
            <a:ext cx="3361815" cy="461665"/>
          </a:xfrm>
          <a:prstGeom prst="rect">
            <a:avLst/>
          </a:prstGeom>
          <a:noFill/>
        </p:spPr>
        <p:txBody>
          <a:bodyPr wrap="square" rtlCol="0">
            <a:spAutoFit/>
          </a:bodyPr>
          <a:lstStyle/>
          <a:p>
            <a:pPr algn="ctr"/>
            <a:r>
              <a:rPr lang="zh-CN" altLang="en-US" sz="2400" b="1" spc="100" dirty="0" smtClean="0">
                <a:solidFill>
                  <a:srgbClr val="0070C0"/>
                </a:solidFill>
                <a:latin typeface="微软雅黑" panose="020B0503020204020204" pitchFamily="34" charset="-122"/>
                <a:ea typeface="微软雅黑" panose="020B0503020204020204" pitchFamily="34" charset="-122"/>
              </a:rPr>
              <a:t>再次添加文字标题</a:t>
            </a:r>
            <a:endParaRPr lang="en-US" altLang="zh-CN" sz="2400" b="1" spc="100" dirty="0" smtClean="0">
              <a:solidFill>
                <a:srgbClr val="0070C0"/>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2350552" y="2834619"/>
            <a:ext cx="4061965" cy="252434"/>
            <a:chOff x="5410691" y="2117214"/>
            <a:chExt cx="3036195" cy="189282"/>
          </a:xfrm>
        </p:grpSpPr>
        <p:sp>
          <p:nvSpPr>
            <p:cNvPr id="11" name="矩形 10"/>
            <p:cNvSpPr>
              <a:spLocks noChangeArrowheads="1"/>
            </p:cNvSpPr>
            <p:nvPr/>
          </p:nvSpPr>
          <p:spPr bwMode="auto">
            <a:xfrm>
              <a:off x="5410691" y="2117214"/>
              <a:ext cx="746348" cy="18928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r>
                <a:rPr lang="zh-CN" altLang="en-US" b="1" cap="all" dirty="0" smtClean="0">
                  <a:solidFill>
                    <a:schemeClr val="tx1">
                      <a:lumMod val="50000"/>
                      <a:lumOff val="50000"/>
                    </a:schemeClr>
                  </a:solidFill>
                  <a:latin typeface="微软雅黑" pitchFamily="34" charset="-122"/>
                  <a:ea typeface="微软雅黑" pitchFamily="34" charset="-122"/>
                  <a:cs typeface="+mj-cs"/>
                </a:rPr>
                <a:t>标题文字</a:t>
              </a:r>
              <a:endParaRPr lang="en-US" altLang="zh-CN" b="1" cap="all" dirty="0">
                <a:solidFill>
                  <a:schemeClr val="tx1">
                    <a:lumMod val="50000"/>
                    <a:lumOff val="50000"/>
                  </a:schemeClr>
                </a:solidFill>
                <a:latin typeface="微软雅黑" pitchFamily="34" charset="-122"/>
                <a:ea typeface="微软雅黑" pitchFamily="34" charset="-122"/>
                <a:cs typeface="+mj-cs"/>
              </a:endParaRPr>
            </a:p>
          </p:txBody>
        </p:sp>
        <p:cxnSp>
          <p:nvCxnSpPr>
            <p:cNvPr id="12" name="直接连接符 11"/>
            <p:cNvCxnSpPr/>
            <p:nvPr/>
          </p:nvCxnSpPr>
          <p:spPr>
            <a:xfrm>
              <a:off x="6083724" y="2211855"/>
              <a:ext cx="2363162" cy="0"/>
            </a:xfrm>
            <a:prstGeom prst="line">
              <a:avLst/>
            </a:prstGeom>
            <a:ln w="6350">
              <a:solidFill>
                <a:schemeClr val="tx1">
                  <a:lumMod val="65000"/>
                  <a:lumOff val="3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3" name="TextBox 5"/>
          <p:cNvSpPr txBox="1"/>
          <p:nvPr/>
        </p:nvSpPr>
        <p:spPr>
          <a:xfrm>
            <a:off x="1857253" y="3197162"/>
            <a:ext cx="4651598" cy="1012200"/>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a:lnSpc>
                <a:spcPct val="120000"/>
              </a:lnSpc>
              <a:spcBef>
                <a:spcPct val="0"/>
              </a:spcBef>
            </a:pPr>
            <a:r>
              <a:rPr lang="zh-CN" altLang="en-US" sz="1400" dirty="0">
                <a:solidFill>
                  <a:schemeClr val="tx1">
                    <a:lumMod val="50000"/>
                    <a:lumOff val="50000"/>
                  </a:schemeClr>
                </a:solidFill>
                <a:sym typeface="微软雅黑" pitchFamily="34" charset="-122"/>
              </a:rPr>
              <a:t>在此录入上述图表的综合描述说明，在此录入上述图表的综合描述说明</a:t>
            </a:r>
            <a:r>
              <a:rPr lang="zh-CN" altLang="en-US" sz="1400" dirty="0" smtClean="0">
                <a:solidFill>
                  <a:schemeClr val="tx1">
                    <a:lumMod val="50000"/>
                    <a:lumOff val="50000"/>
                  </a:schemeClr>
                </a:solidFill>
                <a:sym typeface="微软雅黑" pitchFamily="34" charset="-122"/>
              </a:rPr>
              <a:t>。</a:t>
            </a:r>
            <a:r>
              <a:rPr lang="zh-CN" altLang="en-US" sz="1400" dirty="0">
                <a:solidFill>
                  <a:schemeClr val="tx1">
                    <a:lumMod val="50000"/>
                    <a:lumOff val="50000"/>
                  </a:schemeClr>
                </a:solidFill>
                <a:sym typeface="微软雅黑" pitchFamily="34" charset="-122"/>
              </a:rPr>
              <a:t>在此录入上述图表的综合描述说明，在此录入上述图表的综合描述说明。</a:t>
            </a:r>
          </a:p>
          <a:p>
            <a:pPr>
              <a:lnSpc>
                <a:spcPct val="120000"/>
              </a:lnSpc>
              <a:spcBef>
                <a:spcPct val="0"/>
              </a:spcBef>
              <a:buNone/>
            </a:pPr>
            <a:endParaRPr lang="zh-CN" altLang="en-US" sz="1400" dirty="0">
              <a:solidFill>
                <a:schemeClr val="tx1">
                  <a:lumMod val="50000"/>
                  <a:lumOff val="50000"/>
                </a:schemeClr>
              </a:solidFill>
              <a:sym typeface="微软雅黑" pitchFamily="34" charset="-122"/>
            </a:endParaRPr>
          </a:p>
        </p:txBody>
      </p:sp>
      <p:grpSp>
        <p:nvGrpSpPr>
          <p:cNvPr id="14" name="组合 13"/>
          <p:cNvGrpSpPr/>
          <p:nvPr/>
        </p:nvGrpSpPr>
        <p:grpSpPr>
          <a:xfrm>
            <a:off x="2350552" y="4166488"/>
            <a:ext cx="4061965" cy="252434"/>
            <a:chOff x="5410691" y="2973772"/>
            <a:chExt cx="3036195" cy="189282"/>
          </a:xfrm>
        </p:grpSpPr>
        <p:sp>
          <p:nvSpPr>
            <p:cNvPr id="15" name="矩形 14"/>
            <p:cNvSpPr>
              <a:spLocks noChangeArrowheads="1"/>
            </p:cNvSpPr>
            <p:nvPr/>
          </p:nvSpPr>
          <p:spPr bwMode="auto">
            <a:xfrm>
              <a:off x="5410691" y="2973772"/>
              <a:ext cx="806537" cy="18928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r>
                <a:rPr lang="zh-CN" altLang="en-US" b="1" cap="all" dirty="0" smtClean="0">
                  <a:solidFill>
                    <a:schemeClr val="tx1">
                      <a:lumMod val="50000"/>
                      <a:lumOff val="50000"/>
                    </a:schemeClr>
                  </a:solidFill>
                  <a:latin typeface="微软雅黑" pitchFamily="34" charset="-122"/>
                  <a:ea typeface="微软雅黑" pitchFamily="34" charset="-122"/>
                  <a:cs typeface="+mj-cs"/>
                </a:rPr>
                <a:t>标题文字</a:t>
              </a:r>
              <a:endParaRPr lang="en-US" altLang="zh-CN" b="1" cap="all" dirty="0">
                <a:solidFill>
                  <a:schemeClr val="tx1">
                    <a:lumMod val="50000"/>
                    <a:lumOff val="50000"/>
                  </a:schemeClr>
                </a:solidFill>
                <a:latin typeface="微软雅黑" pitchFamily="34" charset="-122"/>
                <a:ea typeface="微软雅黑" pitchFamily="34" charset="-122"/>
                <a:cs typeface="+mj-cs"/>
              </a:endParaRPr>
            </a:p>
          </p:txBody>
        </p:sp>
        <p:cxnSp>
          <p:nvCxnSpPr>
            <p:cNvPr id="16" name="直接连接符 15"/>
            <p:cNvCxnSpPr/>
            <p:nvPr/>
          </p:nvCxnSpPr>
          <p:spPr>
            <a:xfrm>
              <a:off x="6083724" y="3068413"/>
              <a:ext cx="2363162" cy="0"/>
            </a:xfrm>
            <a:prstGeom prst="line">
              <a:avLst/>
            </a:prstGeom>
            <a:ln w="6350">
              <a:solidFill>
                <a:schemeClr val="tx1">
                  <a:lumMod val="65000"/>
                  <a:lumOff val="3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7" name="TextBox 5"/>
          <p:cNvSpPr txBox="1"/>
          <p:nvPr/>
        </p:nvSpPr>
        <p:spPr>
          <a:xfrm>
            <a:off x="1857253" y="4529031"/>
            <a:ext cx="4651598" cy="1292662"/>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a:lnSpc>
                <a:spcPct val="120000"/>
              </a:lnSpc>
              <a:spcBef>
                <a:spcPct val="0"/>
              </a:spcBef>
            </a:pPr>
            <a:r>
              <a:rPr lang="zh-CN" altLang="en-US" sz="14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a:t>
            </a:r>
            <a:r>
              <a:rPr lang="zh-CN" altLang="en-US" sz="1400" dirty="0" smtClean="0">
                <a:solidFill>
                  <a:schemeClr val="tx1">
                    <a:lumMod val="50000"/>
                    <a:lumOff val="50000"/>
                  </a:schemeClr>
                </a:solidFill>
                <a:sym typeface="微软雅黑" pitchFamily="34" charset="-122"/>
              </a:rPr>
              <a:t>。</a:t>
            </a:r>
            <a:endParaRPr lang="en-US" altLang="zh-CN" sz="1400" dirty="0" smtClean="0">
              <a:solidFill>
                <a:schemeClr val="tx1">
                  <a:lumMod val="50000"/>
                  <a:lumOff val="50000"/>
                </a:schemeClr>
              </a:solidFill>
              <a:sym typeface="微软雅黑" pitchFamily="34" charset="-122"/>
            </a:endParaRPr>
          </a:p>
          <a:p>
            <a:pPr>
              <a:lnSpc>
                <a:spcPct val="120000"/>
              </a:lnSpc>
              <a:spcBef>
                <a:spcPct val="0"/>
              </a:spcBef>
            </a:pPr>
            <a:endParaRPr lang="en-US" altLang="zh-CN" sz="1400" dirty="0">
              <a:solidFill>
                <a:schemeClr val="tx1">
                  <a:lumMod val="50000"/>
                  <a:lumOff val="50000"/>
                </a:schemeClr>
              </a:solidFill>
              <a:sym typeface="微软雅黑" pitchFamily="34" charset="-122"/>
            </a:endParaRPr>
          </a:p>
          <a:p>
            <a:pPr>
              <a:lnSpc>
                <a:spcPct val="120000"/>
              </a:lnSpc>
              <a:spcBef>
                <a:spcPct val="0"/>
              </a:spcBef>
            </a:pPr>
            <a:r>
              <a:rPr lang="zh-CN" altLang="en-US" sz="1400" dirty="0" smtClean="0">
                <a:solidFill>
                  <a:schemeClr val="tx1">
                    <a:lumMod val="50000"/>
                    <a:lumOff val="50000"/>
                  </a:schemeClr>
                </a:solidFill>
                <a:sym typeface="微软雅黑" pitchFamily="34" charset="-122"/>
              </a:rPr>
              <a:t>此</a:t>
            </a:r>
            <a:r>
              <a:rPr lang="zh-CN" altLang="en-US" sz="1400" dirty="0">
                <a:solidFill>
                  <a:schemeClr val="tx1">
                    <a:lumMod val="50000"/>
                    <a:lumOff val="50000"/>
                  </a:schemeClr>
                </a:solidFill>
                <a:sym typeface="微软雅黑" pitchFamily="34" charset="-122"/>
              </a:rPr>
              <a:t>录入上述图表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上述图表的</a:t>
            </a:r>
            <a:r>
              <a:rPr lang="zh-CN" altLang="en-US" sz="1400" dirty="0" smtClean="0">
                <a:solidFill>
                  <a:schemeClr val="tx1">
                    <a:lumMod val="50000"/>
                    <a:lumOff val="50000"/>
                  </a:schemeClr>
                </a:solidFill>
                <a:sym typeface="微软雅黑" pitchFamily="34" charset="-122"/>
              </a:rPr>
              <a:t>综合</a:t>
            </a:r>
            <a:r>
              <a:rPr lang="zh-CN" altLang="en-US" sz="1400" dirty="0">
                <a:solidFill>
                  <a:schemeClr val="tx1">
                    <a:lumMod val="50000"/>
                    <a:lumOff val="50000"/>
                  </a:schemeClr>
                </a:solidFill>
                <a:sym typeface="微软雅黑" pitchFamily="34" charset="-122"/>
              </a:rPr>
              <a:t>描述说明。</a:t>
            </a:r>
          </a:p>
          <a:p>
            <a:pPr>
              <a:lnSpc>
                <a:spcPct val="120000"/>
              </a:lnSpc>
              <a:spcBef>
                <a:spcPct val="0"/>
              </a:spcBef>
              <a:buNone/>
            </a:pPr>
            <a:endParaRPr lang="zh-CN" altLang="en-US" sz="1400" dirty="0">
              <a:solidFill>
                <a:schemeClr val="tx1">
                  <a:lumMod val="50000"/>
                  <a:lumOff val="50000"/>
                </a:schemeClr>
              </a:solidFill>
              <a:sym typeface="微软雅黑" pitchFamily="34" charset="-122"/>
            </a:endParaRPr>
          </a:p>
        </p:txBody>
      </p:sp>
      <p:grpSp>
        <p:nvGrpSpPr>
          <p:cNvPr id="18" name="组合 17"/>
          <p:cNvGrpSpPr/>
          <p:nvPr/>
        </p:nvGrpSpPr>
        <p:grpSpPr>
          <a:xfrm>
            <a:off x="1857253" y="2780928"/>
            <a:ext cx="341140" cy="340065"/>
            <a:chOff x="5026429" y="2057723"/>
            <a:chExt cx="254992" cy="254990"/>
          </a:xfrm>
        </p:grpSpPr>
        <p:sp>
          <p:nvSpPr>
            <p:cNvPr id="19" name="椭圆 18"/>
            <p:cNvSpPr/>
            <p:nvPr/>
          </p:nvSpPr>
          <p:spPr>
            <a:xfrm>
              <a:off x="5026429" y="2057723"/>
              <a:ext cx="254992" cy="254990"/>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6350">
              <a:gradFill flip="none" rotWithShape="1">
                <a:gsLst>
                  <a:gs pos="0">
                    <a:schemeClr val="bg1">
                      <a:lumMod val="75000"/>
                    </a:schemeClr>
                  </a:gs>
                  <a:gs pos="100000">
                    <a:schemeClr val="bg1"/>
                  </a:gs>
                </a:gsLst>
                <a:lin ang="18900000" scaled="1"/>
                <a:tileRect/>
              </a:gradFill>
            </a:ln>
            <a:effectLst>
              <a:outerShdw blurRad="165100" dist="508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34"/>
            <p:cNvSpPr>
              <a:spLocks/>
            </p:cNvSpPr>
            <p:nvPr/>
          </p:nvSpPr>
          <p:spPr bwMode="auto">
            <a:xfrm>
              <a:off x="5095295" y="2126932"/>
              <a:ext cx="117262" cy="116572"/>
            </a:xfrm>
            <a:prstGeom prst="ellipse">
              <a:avLst/>
            </a:prstGeom>
            <a:solidFill>
              <a:srgbClr val="0070C0"/>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1" name="组合 20"/>
          <p:cNvGrpSpPr/>
          <p:nvPr/>
        </p:nvGrpSpPr>
        <p:grpSpPr>
          <a:xfrm>
            <a:off x="1857253" y="4111824"/>
            <a:ext cx="341140" cy="340065"/>
            <a:chOff x="5026429" y="2057723"/>
            <a:chExt cx="254992" cy="254990"/>
          </a:xfrm>
        </p:grpSpPr>
        <p:sp>
          <p:nvSpPr>
            <p:cNvPr id="22" name="椭圆 21"/>
            <p:cNvSpPr/>
            <p:nvPr/>
          </p:nvSpPr>
          <p:spPr>
            <a:xfrm>
              <a:off x="5026429" y="2057723"/>
              <a:ext cx="254992" cy="254990"/>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6350">
              <a:gradFill flip="none" rotWithShape="1">
                <a:gsLst>
                  <a:gs pos="0">
                    <a:schemeClr val="bg1">
                      <a:lumMod val="75000"/>
                    </a:schemeClr>
                  </a:gs>
                  <a:gs pos="100000">
                    <a:schemeClr val="bg1"/>
                  </a:gs>
                </a:gsLst>
                <a:lin ang="18900000" scaled="1"/>
                <a:tileRect/>
              </a:gradFill>
            </a:ln>
            <a:effectLst>
              <a:outerShdw blurRad="165100" dist="508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Freeform 34"/>
            <p:cNvSpPr>
              <a:spLocks/>
            </p:cNvSpPr>
            <p:nvPr/>
          </p:nvSpPr>
          <p:spPr bwMode="auto">
            <a:xfrm>
              <a:off x="5095295" y="2126932"/>
              <a:ext cx="117262" cy="116572"/>
            </a:xfrm>
            <a:prstGeom prst="ellipse">
              <a:avLst/>
            </a:prstGeom>
            <a:solidFill>
              <a:srgbClr val="0070C0"/>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4" name="Freeform 5"/>
          <p:cNvSpPr>
            <a:spLocks/>
          </p:cNvSpPr>
          <p:nvPr/>
        </p:nvSpPr>
        <p:spPr bwMode="auto">
          <a:xfrm>
            <a:off x="7031310" y="1268760"/>
            <a:ext cx="3553468" cy="3539848"/>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1905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22191" tIns="61096" rIns="122191" bIns="61096" rtlCol="0" anchor="ctr"/>
          <a:lstStyle/>
          <a:p>
            <a:pPr algn="ctr"/>
            <a:endParaRPr lang="zh-CN" altLang="en-US">
              <a:solidFill>
                <a:schemeClr val="lt1"/>
              </a:solidFill>
              <a:latin typeface="+mn-lt"/>
              <a:ea typeface="+mn-ea"/>
            </a:endParaRPr>
          </a:p>
        </p:txBody>
      </p:sp>
      <p:sp>
        <p:nvSpPr>
          <p:cNvPr id="25" name="椭圆 24"/>
          <p:cNvSpPr/>
          <p:nvPr/>
        </p:nvSpPr>
        <p:spPr>
          <a:xfrm>
            <a:off x="7255895" y="1491413"/>
            <a:ext cx="3104299" cy="3094542"/>
          </a:xfrm>
          <a:prstGeom prst="ellipse">
            <a:avLst/>
          </a:prstGeom>
          <a:blipFill dpi="0" rotWithShape="1">
            <a:blip r:embed="rId5" cstate="email">
              <a:extLst>
                <a:ext uri="{28A0092B-C50C-407E-A947-70E740481C1C}">
                  <a14:useLocalDpi xmlns:a14="http://schemas.microsoft.com/office/drawing/2010/main"/>
                </a:ext>
              </a:extLst>
            </a:blip>
            <a:srcRect/>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2191" tIns="61096" rIns="122191" bIns="61096" rtlCol="0" anchor="ctr"/>
          <a:lstStyle/>
          <a:p>
            <a:pPr algn="ctr"/>
            <a:endParaRPr lang="zh-CN" altLang="en-US"/>
          </a:p>
        </p:txBody>
      </p:sp>
      <p:sp>
        <p:nvSpPr>
          <p:cNvPr id="26" name="Freeform 5"/>
          <p:cNvSpPr>
            <a:spLocks/>
          </p:cNvSpPr>
          <p:nvPr/>
        </p:nvSpPr>
        <p:spPr bwMode="auto">
          <a:xfrm>
            <a:off x="9726061" y="3750517"/>
            <a:ext cx="2004791" cy="1996026"/>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15875">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22191" tIns="61096" rIns="122191" bIns="61096" rtlCol="0" anchor="ctr"/>
          <a:lstStyle/>
          <a:p>
            <a:pPr algn="ctr"/>
            <a:endParaRPr lang="zh-CN" altLang="en-US">
              <a:solidFill>
                <a:schemeClr val="lt1"/>
              </a:solidFill>
              <a:latin typeface="+mn-lt"/>
              <a:ea typeface="+mn-ea"/>
            </a:endParaRPr>
          </a:p>
        </p:txBody>
      </p:sp>
      <p:sp>
        <p:nvSpPr>
          <p:cNvPr id="27" name="椭圆 26"/>
          <p:cNvSpPr/>
          <p:nvPr/>
        </p:nvSpPr>
        <p:spPr>
          <a:xfrm>
            <a:off x="9861054" y="3883854"/>
            <a:ext cx="1734805" cy="1729352"/>
          </a:xfrm>
          <a:prstGeom prst="ellipse">
            <a:avLst/>
          </a:prstGeom>
          <a:blipFill dpi="0" rotWithShape="1">
            <a:blip r:embed="rId6" cstate="email">
              <a:extLst>
                <a:ext uri="{28A0092B-C50C-407E-A947-70E740481C1C}">
                  <a14:useLocalDpi xmlns:a14="http://schemas.microsoft.com/office/drawing/2010/main"/>
                </a:ext>
              </a:extLst>
            </a:blip>
            <a:srcRect/>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2191" tIns="61096" rIns="122191" bIns="61096" rtlCol="0" anchor="ctr"/>
          <a:lstStyle/>
          <a:p>
            <a:pPr algn="ctr"/>
            <a:endParaRPr lang="zh-CN" altLang="en-US"/>
          </a:p>
        </p:txBody>
      </p:sp>
      <p:sp>
        <p:nvSpPr>
          <p:cNvPr id="28" name="Freeform 5"/>
          <p:cNvSpPr>
            <a:spLocks/>
          </p:cNvSpPr>
          <p:nvPr/>
        </p:nvSpPr>
        <p:spPr bwMode="auto">
          <a:xfrm>
            <a:off x="7647160" y="4486188"/>
            <a:ext cx="1580188" cy="1573280"/>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1270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22191" tIns="61096" rIns="122191" bIns="61096" rtlCol="0" anchor="ctr"/>
          <a:lstStyle/>
          <a:p>
            <a:pPr algn="ctr"/>
            <a:endParaRPr lang="zh-CN" altLang="en-US">
              <a:solidFill>
                <a:schemeClr val="lt1"/>
              </a:solidFill>
              <a:latin typeface="+mn-lt"/>
              <a:ea typeface="+mn-ea"/>
            </a:endParaRPr>
          </a:p>
        </p:txBody>
      </p:sp>
      <p:sp>
        <p:nvSpPr>
          <p:cNvPr id="29" name="椭圆 28"/>
          <p:cNvSpPr/>
          <p:nvPr/>
        </p:nvSpPr>
        <p:spPr>
          <a:xfrm>
            <a:off x="7791742" y="4629345"/>
            <a:ext cx="1291025" cy="1286967"/>
          </a:xfrm>
          <a:prstGeom prst="ellipse">
            <a:avLst/>
          </a:prstGeom>
          <a:blipFill>
            <a:blip r:embed="rId7" cstate="email">
              <a:extLst>
                <a:ext uri="{28A0092B-C50C-407E-A947-70E740481C1C}">
                  <a14:useLocalDpi xmlns:a14="http://schemas.microsoft.com/office/drawing/2010/main"/>
                </a:ext>
              </a:extLst>
            </a:blip>
            <a:srcRect/>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2191" tIns="61096" rIns="122191" bIns="61096" rtlCol="0" anchor="ctr"/>
          <a:lstStyle/>
          <a:p>
            <a:pPr algn="ctr"/>
            <a:endParaRPr lang="zh-CN" altLang="en-US"/>
          </a:p>
        </p:txBody>
      </p:sp>
    </p:spTree>
    <p:extLst>
      <p:ext uri="{BB962C8B-B14F-4D97-AF65-F5344CB8AC3E}">
        <p14:creationId xmlns:p14="http://schemas.microsoft.com/office/powerpoint/2010/main" val="378282179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par>
                                <p:cTn id="19" presetID="12" presetClass="entr" presetSubtype="2" fill="hold" grpId="0" nodeType="withEffect">
                                  <p:stCondLst>
                                    <p:cond delay="100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p:tgtEl>
                                          <p:spTgt spid="7"/>
                                        </p:tgtEl>
                                        <p:attrNameLst>
                                          <p:attrName>ppt_x</p:attrName>
                                        </p:attrNameLst>
                                      </p:cBhvr>
                                      <p:tavLst>
                                        <p:tav tm="0">
                                          <p:val>
                                            <p:strVal val="#ppt_x+#ppt_w*1.125000"/>
                                          </p:val>
                                        </p:tav>
                                        <p:tav tm="100000">
                                          <p:val>
                                            <p:strVal val="#ppt_x"/>
                                          </p:val>
                                        </p:tav>
                                      </p:tavLst>
                                    </p:anim>
                                    <p:animEffect transition="in" filter="wipe(left)">
                                      <p:cBhvr>
                                        <p:cTn id="22" dur="500"/>
                                        <p:tgtEl>
                                          <p:spTgt spid="7"/>
                                        </p:tgtEl>
                                      </p:cBhvr>
                                    </p:animEffect>
                                  </p:childTnLst>
                                </p:cTn>
                              </p:par>
                            </p:childTnLst>
                          </p:cTn>
                        </p:par>
                        <p:par>
                          <p:cTn id="23" fill="hold">
                            <p:stCondLst>
                              <p:cond delay="1750"/>
                            </p:stCondLst>
                            <p:childTnLst>
                              <p:par>
                                <p:cTn id="24" presetID="53" presetClass="entr" presetSubtype="16" fill="hold" grpId="0" nodeType="afterEffect">
                                  <p:stCondLst>
                                    <p:cond delay="0"/>
                                  </p:stCondLst>
                                  <p:iterate type="lt">
                                    <p:tmPct val="20000"/>
                                  </p:iterate>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childTnLst>
                          </p:cTn>
                        </p:par>
                        <p:par>
                          <p:cTn id="29" fill="hold">
                            <p:stCondLst>
                              <p:cond delay="2950"/>
                            </p:stCondLst>
                            <p:childTnLst>
                              <p:par>
                                <p:cTn id="30" presetID="53" presetClass="entr" presetSubtype="16"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ppt_w</p:attrName>
                                        </p:attrNameLst>
                                      </p:cBhvr>
                                      <p:tavLst>
                                        <p:tav tm="0">
                                          <p:val>
                                            <p:fltVal val="0"/>
                                          </p:val>
                                        </p:tav>
                                        <p:tav tm="100000">
                                          <p:val>
                                            <p:strVal val="#ppt_w"/>
                                          </p:val>
                                        </p:tav>
                                      </p:tavLst>
                                    </p:anim>
                                    <p:anim calcmode="lin" valueType="num">
                                      <p:cBhvr>
                                        <p:cTn id="33" dur="500" fill="hold"/>
                                        <p:tgtEl>
                                          <p:spTgt spid="18"/>
                                        </p:tgtEl>
                                        <p:attrNameLst>
                                          <p:attrName>ppt_h</p:attrName>
                                        </p:attrNameLst>
                                      </p:cBhvr>
                                      <p:tavLst>
                                        <p:tav tm="0">
                                          <p:val>
                                            <p:fltVal val="0"/>
                                          </p:val>
                                        </p:tav>
                                        <p:tav tm="100000">
                                          <p:val>
                                            <p:strVal val="#ppt_h"/>
                                          </p:val>
                                        </p:tav>
                                      </p:tavLst>
                                    </p:anim>
                                    <p:animEffect transition="in" filter="fade">
                                      <p:cBhvr>
                                        <p:cTn id="34" dur="500"/>
                                        <p:tgtEl>
                                          <p:spTgt spid="18"/>
                                        </p:tgtEl>
                                      </p:cBhvr>
                                    </p:animEffect>
                                  </p:childTnLst>
                                </p:cTn>
                              </p:par>
                              <p:par>
                                <p:cTn id="35" presetID="22" presetClass="entr" presetSubtype="8"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par>
                          <p:cTn id="38" fill="hold">
                            <p:stCondLst>
                              <p:cond delay="3450"/>
                            </p:stCondLst>
                            <p:childTnLst>
                              <p:par>
                                <p:cTn id="39" presetID="53" presetClass="entr" presetSubtype="16" fill="hold" grpId="0" nodeType="afterEffect">
                                  <p:stCondLst>
                                    <p:cond delay="0"/>
                                  </p:stCondLst>
                                  <p:iterate type="lt">
                                    <p:tmPct val="10000"/>
                                  </p:iterate>
                                  <p:childTnLst>
                                    <p:set>
                                      <p:cBhvr>
                                        <p:cTn id="40" dur="1" fill="hold">
                                          <p:stCondLst>
                                            <p:cond delay="0"/>
                                          </p:stCondLst>
                                        </p:cTn>
                                        <p:tgtEl>
                                          <p:spTgt spid="13"/>
                                        </p:tgtEl>
                                        <p:attrNameLst>
                                          <p:attrName>style.visibility</p:attrName>
                                        </p:attrNameLst>
                                      </p:cBhvr>
                                      <p:to>
                                        <p:strVal val="visible"/>
                                      </p:to>
                                    </p:set>
                                    <p:anim calcmode="lin" valueType="num">
                                      <p:cBhvr>
                                        <p:cTn id="41" dur="300" fill="hold"/>
                                        <p:tgtEl>
                                          <p:spTgt spid="13"/>
                                        </p:tgtEl>
                                        <p:attrNameLst>
                                          <p:attrName>ppt_w</p:attrName>
                                        </p:attrNameLst>
                                      </p:cBhvr>
                                      <p:tavLst>
                                        <p:tav tm="0">
                                          <p:val>
                                            <p:fltVal val="0"/>
                                          </p:val>
                                        </p:tav>
                                        <p:tav tm="100000">
                                          <p:val>
                                            <p:strVal val="#ppt_w"/>
                                          </p:val>
                                        </p:tav>
                                      </p:tavLst>
                                    </p:anim>
                                    <p:anim calcmode="lin" valueType="num">
                                      <p:cBhvr>
                                        <p:cTn id="42" dur="300" fill="hold"/>
                                        <p:tgtEl>
                                          <p:spTgt spid="13"/>
                                        </p:tgtEl>
                                        <p:attrNameLst>
                                          <p:attrName>ppt_h</p:attrName>
                                        </p:attrNameLst>
                                      </p:cBhvr>
                                      <p:tavLst>
                                        <p:tav tm="0">
                                          <p:val>
                                            <p:fltVal val="0"/>
                                          </p:val>
                                        </p:tav>
                                        <p:tav tm="100000">
                                          <p:val>
                                            <p:strVal val="#ppt_h"/>
                                          </p:val>
                                        </p:tav>
                                      </p:tavLst>
                                    </p:anim>
                                    <p:animEffect transition="in" filter="fade">
                                      <p:cBhvr>
                                        <p:cTn id="43" dur="300"/>
                                        <p:tgtEl>
                                          <p:spTgt spid="13"/>
                                        </p:tgtEl>
                                      </p:cBhvr>
                                    </p:animEffect>
                                  </p:childTnLst>
                                </p:cTn>
                              </p:par>
                            </p:childTnLst>
                          </p:cTn>
                        </p:par>
                        <p:par>
                          <p:cTn id="44" fill="hold">
                            <p:stCondLst>
                              <p:cond delay="5640"/>
                            </p:stCondLst>
                            <p:childTnLst>
                              <p:par>
                                <p:cTn id="45" presetID="53" presetClass="entr" presetSubtype="16"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par>
                                <p:cTn id="50" presetID="22" presetClass="entr" presetSubtype="8"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500"/>
                                        <p:tgtEl>
                                          <p:spTgt spid="14"/>
                                        </p:tgtEl>
                                      </p:cBhvr>
                                    </p:animEffect>
                                  </p:childTnLst>
                                </p:cTn>
                              </p:par>
                            </p:childTnLst>
                          </p:cTn>
                        </p:par>
                        <p:par>
                          <p:cTn id="53" fill="hold">
                            <p:stCondLst>
                              <p:cond delay="6140"/>
                            </p:stCondLst>
                            <p:childTnLst>
                              <p:par>
                                <p:cTn id="54" presetID="53" presetClass="entr" presetSubtype="16" fill="hold" grpId="0" nodeType="afterEffect">
                                  <p:stCondLst>
                                    <p:cond delay="0"/>
                                  </p:stCondLst>
                                  <p:iterate type="lt">
                                    <p:tmPct val="10000"/>
                                  </p:iterate>
                                  <p:childTnLst>
                                    <p:set>
                                      <p:cBhvr>
                                        <p:cTn id="55" dur="1" fill="hold">
                                          <p:stCondLst>
                                            <p:cond delay="0"/>
                                          </p:stCondLst>
                                        </p:cTn>
                                        <p:tgtEl>
                                          <p:spTgt spid="17"/>
                                        </p:tgtEl>
                                        <p:attrNameLst>
                                          <p:attrName>style.visibility</p:attrName>
                                        </p:attrNameLst>
                                      </p:cBhvr>
                                      <p:to>
                                        <p:strVal val="visible"/>
                                      </p:to>
                                    </p:set>
                                    <p:anim calcmode="lin" valueType="num">
                                      <p:cBhvr>
                                        <p:cTn id="56" dur="300" fill="hold"/>
                                        <p:tgtEl>
                                          <p:spTgt spid="17"/>
                                        </p:tgtEl>
                                        <p:attrNameLst>
                                          <p:attrName>ppt_w</p:attrName>
                                        </p:attrNameLst>
                                      </p:cBhvr>
                                      <p:tavLst>
                                        <p:tav tm="0">
                                          <p:val>
                                            <p:fltVal val="0"/>
                                          </p:val>
                                        </p:tav>
                                        <p:tav tm="100000">
                                          <p:val>
                                            <p:strVal val="#ppt_w"/>
                                          </p:val>
                                        </p:tav>
                                      </p:tavLst>
                                    </p:anim>
                                    <p:anim calcmode="lin" valueType="num">
                                      <p:cBhvr>
                                        <p:cTn id="57" dur="300" fill="hold"/>
                                        <p:tgtEl>
                                          <p:spTgt spid="17"/>
                                        </p:tgtEl>
                                        <p:attrNameLst>
                                          <p:attrName>ppt_h</p:attrName>
                                        </p:attrNameLst>
                                      </p:cBhvr>
                                      <p:tavLst>
                                        <p:tav tm="0">
                                          <p:val>
                                            <p:fltVal val="0"/>
                                          </p:val>
                                        </p:tav>
                                        <p:tav tm="100000">
                                          <p:val>
                                            <p:strVal val="#ppt_h"/>
                                          </p:val>
                                        </p:tav>
                                      </p:tavLst>
                                    </p:anim>
                                    <p:animEffect transition="in" filter="fade">
                                      <p:cBhvr>
                                        <p:cTn id="58" dur="300"/>
                                        <p:tgtEl>
                                          <p:spTgt spid="17"/>
                                        </p:tgtEl>
                                      </p:cBhvr>
                                    </p:animEffect>
                                  </p:childTnLst>
                                </p:cTn>
                              </p:par>
                            </p:childTnLst>
                          </p:cTn>
                        </p:par>
                        <p:par>
                          <p:cTn id="59" fill="hold">
                            <p:stCondLst>
                              <p:cond delay="8630"/>
                            </p:stCondLst>
                            <p:childTnLst>
                              <p:par>
                                <p:cTn id="60" presetID="52" presetClass="entr" presetSubtype="0"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Scale>
                                      <p:cBhvr>
                                        <p:cTn id="62" dur="5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500" decel="50000" fill="hold">
                                          <p:stCondLst>
                                            <p:cond delay="0"/>
                                          </p:stCondLst>
                                        </p:cTn>
                                        <p:tgtEl>
                                          <p:spTgt spid="25"/>
                                        </p:tgtEl>
                                        <p:attrNameLst>
                                          <p:attrName>ppt_x</p:attrName>
                                          <p:attrName>ppt_y</p:attrName>
                                        </p:attrNameLst>
                                      </p:cBhvr>
                                    </p:animMotion>
                                    <p:animEffect transition="in" filter="fade">
                                      <p:cBhvr>
                                        <p:cTn id="64" dur="500"/>
                                        <p:tgtEl>
                                          <p:spTgt spid="25"/>
                                        </p:tgtEl>
                                      </p:cBhvr>
                                    </p:animEffect>
                                  </p:childTnLst>
                                </p:cTn>
                              </p:par>
                              <p:par>
                                <p:cTn id="65" presetID="52"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Scale>
                                      <p:cBhvr>
                                        <p:cTn id="67" dur="5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8" dur="500" decel="50000" fill="hold">
                                          <p:stCondLst>
                                            <p:cond delay="0"/>
                                          </p:stCondLst>
                                        </p:cTn>
                                        <p:tgtEl>
                                          <p:spTgt spid="24"/>
                                        </p:tgtEl>
                                        <p:attrNameLst>
                                          <p:attrName>ppt_x</p:attrName>
                                          <p:attrName>ppt_y</p:attrName>
                                        </p:attrNameLst>
                                      </p:cBhvr>
                                    </p:animMotion>
                                    <p:animEffect transition="in" filter="fade">
                                      <p:cBhvr>
                                        <p:cTn id="69" dur="500"/>
                                        <p:tgtEl>
                                          <p:spTgt spid="24"/>
                                        </p:tgtEl>
                                      </p:cBhvr>
                                    </p:animEffect>
                                  </p:childTnLst>
                                </p:cTn>
                              </p:par>
                            </p:childTnLst>
                          </p:cTn>
                        </p:par>
                        <p:par>
                          <p:cTn id="70" fill="hold">
                            <p:stCondLst>
                              <p:cond delay="9130"/>
                            </p:stCondLst>
                            <p:childTnLst>
                              <p:par>
                                <p:cTn id="71" presetID="52"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Scale>
                                      <p:cBhvr>
                                        <p:cTn id="73" dur="5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4" dur="500" decel="50000" fill="hold">
                                          <p:stCondLst>
                                            <p:cond delay="0"/>
                                          </p:stCondLst>
                                        </p:cTn>
                                        <p:tgtEl>
                                          <p:spTgt spid="29"/>
                                        </p:tgtEl>
                                        <p:attrNameLst>
                                          <p:attrName>ppt_x</p:attrName>
                                          <p:attrName>ppt_y</p:attrName>
                                        </p:attrNameLst>
                                      </p:cBhvr>
                                    </p:animMotion>
                                    <p:animEffect transition="in" filter="fade">
                                      <p:cBhvr>
                                        <p:cTn id="75" dur="500"/>
                                        <p:tgtEl>
                                          <p:spTgt spid="29"/>
                                        </p:tgtEl>
                                      </p:cBhvr>
                                    </p:animEffect>
                                  </p:childTnLst>
                                </p:cTn>
                              </p:par>
                              <p:par>
                                <p:cTn id="76" presetID="52"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Scale>
                                      <p:cBhvr>
                                        <p:cTn id="78" dur="5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9" dur="500" decel="50000" fill="hold">
                                          <p:stCondLst>
                                            <p:cond delay="0"/>
                                          </p:stCondLst>
                                        </p:cTn>
                                        <p:tgtEl>
                                          <p:spTgt spid="28"/>
                                        </p:tgtEl>
                                        <p:attrNameLst>
                                          <p:attrName>ppt_x</p:attrName>
                                          <p:attrName>ppt_y</p:attrName>
                                        </p:attrNameLst>
                                      </p:cBhvr>
                                    </p:animMotion>
                                    <p:animEffect transition="in" filter="fade">
                                      <p:cBhvr>
                                        <p:cTn id="80" dur="500"/>
                                        <p:tgtEl>
                                          <p:spTgt spid="28"/>
                                        </p:tgtEl>
                                      </p:cBhvr>
                                    </p:animEffect>
                                  </p:childTnLst>
                                </p:cTn>
                              </p:par>
                            </p:childTnLst>
                          </p:cTn>
                        </p:par>
                        <p:par>
                          <p:cTn id="81" fill="hold">
                            <p:stCondLst>
                              <p:cond delay="9630"/>
                            </p:stCondLst>
                            <p:childTnLst>
                              <p:par>
                                <p:cTn id="82" presetID="52" presetClass="entr" presetSubtype="0"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Scale>
                                      <p:cBhvr>
                                        <p:cTn id="84" dur="5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5" dur="500" decel="50000" fill="hold">
                                          <p:stCondLst>
                                            <p:cond delay="0"/>
                                          </p:stCondLst>
                                        </p:cTn>
                                        <p:tgtEl>
                                          <p:spTgt spid="27"/>
                                        </p:tgtEl>
                                        <p:attrNameLst>
                                          <p:attrName>ppt_x</p:attrName>
                                          <p:attrName>ppt_y</p:attrName>
                                        </p:attrNameLst>
                                      </p:cBhvr>
                                    </p:animMotion>
                                    <p:animEffect transition="in" filter="fade">
                                      <p:cBhvr>
                                        <p:cTn id="86" dur="500"/>
                                        <p:tgtEl>
                                          <p:spTgt spid="27"/>
                                        </p:tgtEl>
                                      </p:cBhvr>
                                    </p:animEffect>
                                  </p:childTnLst>
                                </p:cTn>
                              </p:par>
                              <p:par>
                                <p:cTn id="87" presetID="52" presetClass="entr" presetSubtype="0" fill="hold" grpId="0" nodeType="withEffect">
                                  <p:stCondLst>
                                    <p:cond delay="0"/>
                                  </p:stCondLst>
                                  <p:childTnLst>
                                    <p:set>
                                      <p:cBhvr>
                                        <p:cTn id="88" dur="1" fill="hold">
                                          <p:stCondLst>
                                            <p:cond delay="0"/>
                                          </p:stCondLst>
                                        </p:cTn>
                                        <p:tgtEl>
                                          <p:spTgt spid="26"/>
                                        </p:tgtEl>
                                        <p:attrNameLst>
                                          <p:attrName>style.visibility</p:attrName>
                                        </p:attrNameLst>
                                      </p:cBhvr>
                                      <p:to>
                                        <p:strVal val="visible"/>
                                      </p:to>
                                    </p:set>
                                    <p:animScale>
                                      <p:cBhvr>
                                        <p:cTn id="89" dur="5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0" dur="500" decel="50000" fill="hold">
                                          <p:stCondLst>
                                            <p:cond delay="0"/>
                                          </p:stCondLst>
                                        </p:cTn>
                                        <p:tgtEl>
                                          <p:spTgt spid="26"/>
                                        </p:tgtEl>
                                        <p:attrNameLst>
                                          <p:attrName>ppt_x</p:attrName>
                                          <p:attrName>ppt_y</p:attrName>
                                        </p:attrNameLst>
                                      </p:cBhvr>
                                    </p:animMotion>
                                    <p:animEffect transition="in" filter="fade">
                                      <p:cBhvr>
                                        <p:cTn id="9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13" grpId="0"/>
      <p:bldP spid="17" grpId="0"/>
      <p:bldP spid="24" grpId="0" animBg="1"/>
      <p:bldP spid="25" grpId="0" animBg="1"/>
      <p:bldP spid="26" grpId="0" animBg="1"/>
      <p:bldP spid="27" grpId="0" animBg="1"/>
      <p:bldP spid="28" grpId="0" animBg="1"/>
      <p:bldP spid="2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KSO_Shape"/>
          <p:cNvSpPr>
            <a:spLocks/>
          </p:cNvSpPr>
          <p:nvPr/>
        </p:nvSpPr>
        <p:spPr bwMode="auto">
          <a:xfrm>
            <a:off x="449193" y="404665"/>
            <a:ext cx="423578" cy="36004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008AF2"/>
              </a:solidFill>
              <a:ea typeface="宋体" panose="02010600030101010101" pitchFamily="2" charset="-122"/>
            </a:endParaRPr>
          </a:p>
        </p:txBody>
      </p:sp>
      <p:sp>
        <p:nvSpPr>
          <p:cNvPr id="6" name="TextBox 5"/>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产品形式</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7" name="Freeform 7"/>
          <p:cNvSpPr>
            <a:spLocks/>
          </p:cNvSpPr>
          <p:nvPr/>
        </p:nvSpPr>
        <p:spPr bwMode="auto">
          <a:xfrm>
            <a:off x="4948013" y="1812759"/>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8" name="组合 7"/>
          <p:cNvGrpSpPr/>
          <p:nvPr/>
        </p:nvGrpSpPr>
        <p:grpSpPr>
          <a:xfrm>
            <a:off x="4947854" y="1574525"/>
            <a:ext cx="1149740" cy="1149740"/>
            <a:chOff x="2342140" y="893355"/>
            <a:chExt cx="1149740" cy="1149740"/>
          </a:xfrm>
        </p:grpSpPr>
        <p:grpSp>
          <p:nvGrpSpPr>
            <p:cNvPr id="10" name="组合 9"/>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070C0"/>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14" name="组合 13"/>
          <p:cNvGrpSpPr/>
          <p:nvPr/>
        </p:nvGrpSpPr>
        <p:grpSpPr>
          <a:xfrm>
            <a:off x="4441410" y="2892878"/>
            <a:ext cx="1149740" cy="1149740"/>
            <a:chOff x="1835696" y="2211710"/>
            <a:chExt cx="1149740" cy="1149740"/>
          </a:xfrm>
        </p:grpSpPr>
        <p:grpSp>
          <p:nvGrpSpPr>
            <p:cNvPr id="15" name="组合 14"/>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6"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070C0"/>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grpSp>
        <p:nvGrpSpPr>
          <p:cNvPr id="19" name="组合 18"/>
          <p:cNvGrpSpPr/>
          <p:nvPr/>
        </p:nvGrpSpPr>
        <p:grpSpPr>
          <a:xfrm>
            <a:off x="5089482" y="4117016"/>
            <a:ext cx="1149740" cy="1149740"/>
            <a:chOff x="2483768" y="3435846"/>
            <a:chExt cx="1149740" cy="1149740"/>
          </a:xfrm>
        </p:grpSpPr>
        <p:grpSp>
          <p:nvGrpSpPr>
            <p:cNvPr id="20" name="组合 19"/>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椭圆 2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070C0"/>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24" name="Line 39"/>
          <p:cNvSpPr>
            <a:spLocks noChangeShapeType="1"/>
          </p:cNvSpPr>
          <p:nvPr/>
        </p:nvSpPr>
        <p:spPr bwMode="auto">
          <a:xfrm>
            <a:off x="6402778" y="2427476"/>
            <a:ext cx="915275" cy="450074"/>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p>
        </p:txBody>
      </p:sp>
      <p:sp>
        <p:nvSpPr>
          <p:cNvPr id="25" name="Line 40"/>
          <p:cNvSpPr>
            <a:spLocks noChangeShapeType="1"/>
          </p:cNvSpPr>
          <p:nvPr/>
        </p:nvSpPr>
        <p:spPr bwMode="auto">
          <a:xfrm>
            <a:off x="5929431" y="3420657"/>
            <a:ext cx="1241799" cy="1261"/>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 name="Line 41"/>
          <p:cNvSpPr>
            <a:spLocks noChangeShapeType="1"/>
          </p:cNvSpPr>
          <p:nvPr/>
        </p:nvSpPr>
        <p:spPr bwMode="auto">
          <a:xfrm flipV="1">
            <a:off x="6359508" y="3966152"/>
            <a:ext cx="954357" cy="383256"/>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p>
        </p:txBody>
      </p:sp>
      <p:grpSp>
        <p:nvGrpSpPr>
          <p:cNvPr id="27" name="组合 26"/>
          <p:cNvGrpSpPr/>
          <p:nvPr/>
        </p:nvGrpSpPr>
        <p:grpSpPr>
          <a:xfrm>
            <a:off x="7486228" y="2265288"/>
            <a:ext cx="2281386" cy="2281386"/>
            <a:chOff x="1403648" y="1115468"/>
            <a:chExt cx="1294414" cy="1294414"/>
          </a:xfrm>
        </p:grpSpPr>
        <p:sp>
          <p:nvSpPr>
            <p:cNvPr id="28" name="椭圆 27"/>
            <p:cNvSpPr/>
            <p:nvPr/>
          </p:nvSpPr>
          <p:spPr>
            <a:xfrm>
              <a:off x="1539485" y="1259632"/>
              <a:ext cx="1022740" cy="102274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pitchFamily="34" charset="-122"/>
                <a:ea typeface="微软雅黑" panose="020B0503020204020204" pitchFamily="34" charset="-122"/>
              </a:endParaRPr>
            </a:p>
          </p:txBody>
        </p:sp>
        <p:grpSp>
          <p:nvGrpSpPr>
            <p:cNvPr id="29" name="组合 28"/>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32" name="同心圆 31"/>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grpSp>
        <p:sp>
          <p:nvSpPr>
            <p:cNvPr id="30" name="TextBox 29"/>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800" dirty="0" smtClean="0">
                  <a:solidFill>
                    <a:schemeClr val="bg1"/>
                  </a:solidFill>
                  <a:effectLst/>
                  <a:latin typeface="微软雅黑" panose="020B0503020204020204" pitchFamily="34" charset="-122"/>
                  <a:ea typeface="微软雅黑" panose="020B0503020204020204" pitchFamily="34" charset="-122"/>
                </a:rPr>
                <a:t>产品</a:t>
              </a:r>
              <a:endParaRPr lang="en-US" altLang="zh-CN" sz="2800" dirty="0" smtClean="0">
                <a:solidFill>
                  <a:schemeClr val="bg1"/>
                </a:solidFill>
                <a:effectLst/>
                <a:latin typeface="微软雅黑" panose="020B0503020204020204" pitchFamily="34" charset="-122"/>
                <a:ea typeface="微软雅黑" panose="020B0503020204020204" pitchFamily="34" charset="-122"/>
              </a:endParaRPr>
            </a:p>
            <a:p>
              <a:r>
                <a:rPr lang="zh-CN" altLang="en-US" sz="2800" dirty="0" smtClean="0">
                  <a:solidFill>
                    <a:schemeClr val="bg1"/>
                  </a:solidFill>
                  <a:effectLst/>
                  <a:latin typeface="微软雅黑" panose="020B0503020204020204" pitchFamily="34" charset="-122"/>
                  <a:ea typeface="微软雅黑" panose="020B0503020204020204" pitchFamily="34" charset="-122"/>
                </a:rPr>
                <a:t>形式</a:t>
              </a:r>
              <a:endParaRPr lang="zh-CN" altLang="en-US" sz="2800" dirty="0">
                <a:solidFill>
                  <a:schemeClr val="bg1"/>
                </a:solidFill>
                <a:effectLst/>
                <a:latin typeface="微软雅黑" panose="020B0503020204020204" pitchFamily="34" charset="-122"/>
                <a:ea typeface="微软雅黑" panose="020B0503020204020204" pitchFamily="34" charset="-122"/>
              </a:endParaRPr>
            </a:p>
          </p:txBody>
        </p:sp>
      </p:grpSp>
      <p:sp>
        <p:nvSpPr>
          <p:cNvPr id="33" name="矩形 32"/>
          <p:cNvSpPr/>
          <p:nvPr/>
        </p:nvSpPr>
        <p:spPr>
          <a:xfrm>
            <a:off x="3180621" y="1556792"/>
            <a:ext cx="1551767" cy="369324"/>
          </a:xfrm>
          <a:prstGeom prst="rect">
            <a:avLst/>
          </a:prstGeom>
        </p:spPr>
        <p:txBody>
          <a:bodyPr wrap="square" lIns="91431" tIns="45716" rIns="91431" bIns="45716">
            <a:spAutoFit/>
          </a:bodyPr>
          <a:lstStyle/>
          <a:p>
            <a:pPr algn="r"/>
            <a:r>
              <a:rPr lang="zh-CN" altLang="en-US" b="1" dirty="0">
                <a:solidFill>
                  <a:srgbClr val="0070C0"/>
                </a:solidFill>
                <a:latin typeface="微软雅黑" pitchFamily="34" charset="-122"/>
                <a:ea typeface="微软雅黑" pitchFamily="34" charset="-122"/>
              </a:rPr>
              <a:t>线</a:t>
            </a:r>
            <a:r>
              <a:rPr lang="zh-CN" altLang="en-US" b="1" dirty="0" smtClean="0">
                <a:solidFill>
                  <a:srgbClr val="0070C0"/>
                </a:solidFill>
                <a:latin typeface="微软雅黑" pitchFamily="34" charset="-122"/>
                <a:ea typeface="微软雅黑" pitchFamily="34" charset="-122"/>
              </a:rPr>
              <a:t>下门店</a:t>
            </a:r>
            <a:endParaRPr lang="en-US" altLang="zh-CN" b="1" dirty="0">
              <a:solidFill>
                <a:srgbClr val="0070C0"/>
              </a:solidFill>
              <a:latin typeface="微软雅黑" pitchFamily="34" charset="-122"/>
              <a:ea typeface="微软雅黑" pitchFamily="34" charset="-122"/>
            </a:endParaRPr>
          </a:p>
        </p:txBody>
      </p:sp>
      <p:sp>
        <p:nvSpPr>
          <p:cNvPr id="34" name="矩形 47"/>
          <p:cNvSpPr>
            <a:spLocks noChangeArrowheads="1"/>
          </p:cNvSpPr>
          <p:nvPr/>
        </p:nvSpPr>
        <p:spPr bwMode="auto">
          <a:xfrm>
            <a:off x="2239281" y="1930041"/>
            <a:ext cx="2493107"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400" dirty="0" smtClean="0">
                <a:solidFill>
                  <a:schemeClr val="tx1">
                    <a:lumMod val="50000"/>
                    <a:lumOff val="50000"/>
                  </a:schemeClr>
                </a:solidFill>
                <a:sym typeface="微软雅黑" pitchFamily="34" charset="-122"/>
              </a:rPr>
              <a:t>在此</a:t>
            </a:r>
            <a:r>
              <a:rPr lang="zh-CN" altLang="en-US" sz="1400" dirty="0">
                <a:solidFill>
                  <a:schemeClr val="tx1">
                    <a:lumMod val="50000"/>
                    <a:lumOff val="50000"/>
                  </a:schemeClr>
                </a:solidFill>
                <a:sym typeface="微软雅黑" pitchFamily="34" charset="-122"/>
              </a:rPr>
              <a:t>录入上述图表的描述说明，在此录入上述图表的描述</a:t>
            </a:r>
            <a:r>
              <a:rPr lang="zh-CN" altLang="en-US" sz="1400" dirty="0" smtClean="0">
                <a:solidFill>
                  <a:schemeClr val="tx1">
                    <a:lumMod val="50000"/>
                    <a:lumOff val="50000"/>
                  </a:schemeClr>
                </a:solidFill>
                <a:sym typeface="微软雅黑" pitchFamily="34" charset="-122"/>
              </a:rPr>
              <a:t>说明</a:t>
            </a:r>
            <a:endParaRPr lang="zh-CN" altLang="en-US" sz="1400" dirty="0">
              <a:solidFill>
                <a:schemeClr val="tx1">
                  <a:lumMod val="50000"/>
                  <a:lumOff val="50000"/>
                </a:schemeClr>
              </a:solidFill>
              <a:sym typeface="微软雅黑" pitchFamily="34" charset="-122"/>
            </a:endParaRPr>
          </a:p>
        </p:txBody>
      </p:sp>
      <p:sp>
        <p:nvSpPr>
          <p:cNvPr id="35" name="矩形 34"/>
          <p:cNvSpPr/>
          <p:nvPr/>
        </p:nvSpPr>
        <p:spPr>
          <a:xfrm>
            <a:off x="2721400" y="2924944"/>
            <a:ext cx="1551767" cy="369324"/>
          </a:xfrm>
          <a:prstGeom prst="rect">
            <a:avLst/>
          </a:prstGeom>
        </p:spPr>
        <p:txBody>
          <a:bodyPr wrap="square" lIns="91431" tIns="45716" rIns="91431" bIns="45716">
            <a:spAutoFit/>
          </a:bodyPr>
          <a:lstStyle/>
          <a:p>
            <a:pPr algn="r"/>
            <a:r>
              <a:rPr lang="zh-CN" altLang="en-US" b="1" dirty="0" smtClean="0">
                <a:solidFill>
                  <a:srgbClr val="0070C0"/>
                </a:solidFill>
                <a:latin typeface="微软雅黑" pitchFamily="34" charset="-122"/>
                <a:ea typeface="微软雅黑" pitchFamily="34" charset="-122"/>
              </a:rPr>
              <a:t>电脑终端</a:t>
            </a:r>
            <a:endParaRPr lang="en-US" altLang="zh-CN" b="1" dirty="0">
              <a:solidFill>
                <a:srgbClr val="0070C0"/>
              </a:solidFill>
              <a:latin typeface="微软雅黑" pitchFamily="34" charset="-122"/>
              <a:ea typeface="微软雅黑" pitchFamily="34" charset="-122"/>
            </a:endParaRPr>
          </a:p>
        </p:txBody>
      </p:sp>
      <p:sp>
        <p:nvSpPr>
          <p:cNvPr id="36" name="矩形 47"/>
          <p:cNvSpPr>
            <a:spLocks noChangeArrowheads="1"/>
          </p:cNvSpPr>
          <p:nvPr/>
        </p:nvSpPr>
        <p:spPr bwMode="auto">
          <a:xfrm>
            <a:off x="1780060" y="3298193"/>
            <a:ext cx="2493107"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400" dirty="0" smtClean="0">
                <a:solidFill>
                  <a:schemeClr val="tx1">
                    <a:lumMod val="50000"/>
                    <a:lumOff val="50000"/>
                  </a:schemeClr>
                </a:solidFill>
                <a:sym typeface="微软雅黑" pitchFamily="34" charset="-122"/>
              </a:rPr>
              <a:t>在此</a:t>
            </a:r>
            <a:r>
              <a:rPr lang="zh-CN" altLang="en-US" sz="1400" dirty="0">
                <a:solidFill>
                  <a:schemeClr val="tx1">
                    <a:lumMod val="50000"/>
                    <a:lumOff val="50000"/>
                  </a:schemeClr>
                </a:solidFill>
                <a:sym typeface="微软雅黑" pitchFamily="34" charset="-122"/>
              </a:rPr>
              <a:t>录入上述图表的描述说明，在此录入上述图表的描述</a:t>
            </a:r>
            <a:r>
              <a:rPr lang="zh-CN" altLang="en-US" sz="1400" dirty="0" smtClean="0">
                <a:solidFill>
                  <a:schemeClr val="tx1">
                    <a:lumMod val="50000"/>
                    <a:lumOff val="50000"/>
                  </a:schemeClr>
                </a:solidFill>
                <a:sym typeface="微软雅黑" pitchFamily="34" charset="-122"/>
              </a:rPr>
              <a:t>说明</a:t>
            </a:r>
            <a:endParaRPr lang="zh-CN" altLang="en-US" sz="1400" dirty="0">
              <a:solidFill>
                <a:schemeClr val="tx1">
                  <a:lumMod val="50000"/>
                  <a:lumOff val="50000"/>
                </a:schemeClr>
              </a:solidFill>
              <a:sym typeface="微软雅黑" pitchFamily="34" charset="-122"/>
            </a:endParaRPr>
          </a:p>
        </p:txBody>
      </p:sp>
      <p:sp>
        <p:nvSpPr>
          <p:cNvPr id="37" name="矩形 36"/>
          <p:cNvSpPr/>
          <p:nvPr/>
        </p:nvSpPr>
        <p:spPr>
          <a:xfrm>
            <a:off x="3180621" y="4348069"/>
            <a:ext cx="1551767" cy="369324"/>
          </a:xfrm>
          <a:prstGeom prst="rect">
            <a:avLst/>
          </a:prstGeom>
        </p:spPr>
        <p:txBody>
          <a:bodyPr wrap="square" lIns="91431" tIns="45716" rIns="91431" bIns="45716">
            <a:spAutoFit/>
          </a:bodyPr>
          <a:lstStyle/>
          <a:p>
            <a:pPr algn="r"/>
            <a:r>
              <a:rPr lang="zh-CN" altLang="en-US" b="1" dirty="0" smtClean="0">
                <a:solidFill>
                  <a:srgbClr val="0070C0"/>
                </a:solidFill>
                <a:latin typeface="微软雅黑" pitchFamily="34" charset="-122"/>
                <a:ea typeface="微软雅黑" pitchFamily="34" charset="-122"/>
              </a:rPr>
              <a:t>手机客户端</a:t>
            </a:r>
            <a:endParaRPr lang="en-US" altLang="zh-CN" b="1" dirty="0">
              <a:solidFill>
                <a:srgbClr val="0070C0"/>
              </a:solidFill>
              <a:latin typeface="微软雅黑" pitchFamily="34" charset="-122"/>
              <a:ea typeface="微软雅黑" pitchFamily="34" charset="-122"/>
            </a:endParaRPr>
          </a:p>
        </p:txBody>
      </p:sp>
      <p:sp>
        <p:nvSpPr>
          <p:cNvPr id="38" name="矩形 47"/>
          <p:cNvSpPr>
            <a:spLocks noChangeArrowheads="1"/>
          </p:cNvSpPr>
          <p:nvPr/>
        </p:nvSpPr>
        <p:spPr bwMode="auto">
          <a:xfrm>
            <a:off x="2239281" y="4721318"/>
            <a:ext cx="2493107"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400" dirty="0" smtClean="0">
                <a:solidFill>
                  <a:schemeClr val="tx1">
                    <a:lumMod val="50000"/>
                    <a:lumOff val="50000"/>
                  </a:schemeClr>
                </a:solidFill>
                <a:sym typeface="微软雅黑" pitchFamily="34" charset="-122"/>
              </a:rPr>
              <a:t>在此</a:t>
            </a:r>
            <a:r>
              <a:rPr lang="zh-CN" altLang="en-US" sz="1400" dirty="0">
                <a:solidFill>
                  <a:schemeClr val="tx1">
                    <a:lumMod val="50000"/>
                    <a:lumOff val="50000"/>
                  </a:schemeClr>
                </a:solidFill>
                <a:sym typeface="微软雅黑" pitchFamily="34" charset="-122"/>
              </a:rPr>
              <a:t>录入上述图表的描述说明，在此录入上述图表的描述</a:t>
            </a:r>
            <a:r>
              <a:rPr lang="zh-CN" altLang="en-US" sz="1400" dirty="0" smtClean="0">
                <a:solidFill>
                  <a:schemeClr val="tx1">
                    <a:lumMod val="50000"/>
                    <a:lumOff val="50000"/>
                  </a:schemeClr>
                </a:solidFill>
                <a:sym typeface="微软雅黑" pitchFamily="34" charset="-122"/>
              </a:rPr>
              <a:t>说明</a:t>
            </a:r>
            <a:endParaRPr lang="zh-CN" altLang="en-US" sz="1400" dirty="0">
              <a:solidFill>
                <a:schemeClr val="tx1">
                  <a:lumMod val="50000"/>
                  <a:lumOff val="50000"/>
                </a:schemeClr>
              </a:solidFill>
              <a:sym typeface="微软雅黑" pitchFamily="34" charset="-122"/>
            </a:endParaRPr>
          </a:p>
        </p:txBody>
      </p:sp>
    </p:spTree>
    <p:extLst>
      <p:ext uri="{BB962C8B-B14F-4D97-AF65-F5344CB8AC3E}">
        <p14:creationId xmlns:p14="http://schemas.microsoft.com/office/powerpoint/2010/main" val="289321399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53" presetClass="entr" presetSubtype="16"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childTnLst>
                          </p:cTn>
                        </p:par>
                        <p:par>
                          <p:cTn id="35" fill="hold">
                            <p:stCondLst>
                              <p:cond delay="1500"/>
                            </p:stCondLst>
                            <p:childTnLst>
                              <p:par>
                                <p:cTn id="36" presetID="22" presetClass="entr" presetSubtype="1"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up)">
                                      <p:cBhvr>
                                        <p:cTn id="38" dur="500"/>
                                        <p:tgtEl>
                                          <p:spTgt spid="7"/>
                                        </p:tgtEl>
                                      </p:cBhvr>
                                    </p:animEffect>
                                  </p:childTnLst>
                                </p:cTn>
                              </p:par>
                            </p:childTnLst>
                          </p:cTn>
                        </p:par>
                        <p:par>
                          <p:cTn id="39" fill="hold">
                            <p:stCondLst>
                              <p:cond delay="2000"/>
                            </p:stCondLst>
                            <p:childTnLst>
                              <p:par>
                                <p:cTn id="40" presetID="22" presetClass="entr" presetSubtype="8"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wipe(left)">
                                      <p:cBhvr>
                                        <p:cTn id="42" dur="500"/>
                                        <p:tgtEl>
                                          <p:spTgt spid="24"/>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left)">
                                      <p:cBhvr>
                                        <p:cTn id="45" dur="500"/>
                                        <p:tgtEl>
                                          <p:spTgt spid="2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left)">
                                      <p:cBhvr>
                                        <p:cTn id="48" dur="500"/>
                                        <p:tgtEl>
                                          <p:spTgt spid="26"/>
                                        </p:tgtEl>
                                      </p:cBhvr>
                                    </p:animEffect>
                                  </p:childTnLst>
                                </p:cTn>
                              </p:par>
                            </p:childTnLst>
                          </p:cTn>
                        </p:par>
                        <p:par>
                          <p:cTn id="49" fill="hold">
                            <p:stCondLst>
                              <p:cond delay="2500"/>
                            </p:stCondLst>
                            <p:childTnLst>
                              <p:par>
                                <p:cTn id="50" presetID="53" presetClass="entr" presetSubtype="16"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par>
                                <p:cTn id="55" presetID="2" presetClass="entr" presetSubtype="4" fill="hold" grpId="0" nodeType="withEffect">
                                  <p:stCondLst>
                                    <p:cond delay="500"/>
                                  </p:stCondLst>
                                  <p:childTnLst>
                                    <p:set>
                                      <p:cBhvr>
                                        <p:cTn id="56" dur="1" fill="hold">
                                          <p:stCondLst>
                                            <p:cond delay="0"/>
                                          </p:stCondLst>
                                        </p:cTn>
                                        <p:tgtEl>
                                          <p:spTgt spid="33"/>
                                        </p:tgtEl>
                                        <p:attrNameLst>
                                          <p:attrName>style.visibility</p:attrName>
                                        </p:attrNameLst>
                                      </p:cBhvr>
                                      <p:to>
                                        <p:strVal val="visible"/>
                                      </p:to>
                                    </p:set>
                                    <p:anim calcmode="lin" valueType="num">
                                      <p:cBhvr additive="base">
                                        <p:cTn id="57" dur="500" fill="hold"/>
                                        <p:tgtEl>
                                          <p:spTgt spid="33"/>
                                        </p:tgtEl>
                                        <p:attrNameLst>
                                          <p:attrName>ppt_x</p:attrName>
                                        </p:attrNameLst>
                                      </p:cBhvr>
                                      <p:tavLst>
                                        <p:tav tm="0">
                                          <p:val>
                                            <p:strVal val="#ppt_x"/>
                                          </p:val>
                                        </p:tav>
                                        <p:tav tm="100000">
                                          <p:val>
                                            <p:strVal val="#ppt_x"/>
                                          </p:val>
                                        </p:tav>
                                      </p:tavLst>
                                    </p:anim>
                                    <p:anim calcmode="lin" valueType="num">
                                      <p:cBhvr additive="base">
                                        <p:cTn id="58" dur="500" fill="hold"/>
                                        <p:tgtEl>
                                          <p:spTgt spid="33"/>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500"/>
                                  </p:stCondLst>
                                  <p:childTnLst>
                                    <p:set>
                                      <p:cBhvr>
                                        <p:cTn id="60" dur="1" fill="hold">
                                          <p:stCondLst>
                                            <p:cond delay="0"/>
                                          </p:stCondLst>
                                        </p:cTn>
                                        <p:tgtEl>
                                          <p:spTgt spid="34"/>
                                        </p:tgtEl>
                                        <p:attrNameLst>
                                          <p:attrName>style.visibility</p:attrName>
                                        </p:attrNameLst>
                                      </p:cBhvr>
                                      <p:to>
                                        <p:strVal val="visible"/>
                                      </p:to>
                                    </p:set>
                                    <p:anim calcmode="lin" valueType="num">
                                      <p:cBhvr additive="base">
                                        <p:cTn id="61" dur="500" fill="hold"/>
                                        <p:tgtEl>
                                          <p:spTgt spid="34"/>
                                        </p:tgtEl>
                                        <p:attrNameLst>
                                          <p:attrName>ppt_x</p:attrName>
                                        </p:attrNameLst>
                                      </p:cBhvr>
                                      <p:tavLst>
                                        <p:tav tm="0">
                                          <p:val>
                                            <p:strVal val="#ppt_x"/>
                                          </p:val>
                                        </p:tav>
                                        <p:tav tm="100000">
                                          <p:val>
                                            <p:strVal val="#ppt_x"/>
                                          </p:val>
                                        </p:tav>
                                      </p:tavLst>
                                    </p:anim>
                                    <p:anim calcmode="lin" valueType="num">
                                      <p:cBhvr additive="base">
                                        <p:cTn id="62" dur="500" fill="hold"/>
                                        <p:tgtEl>
                                          <p:spTgt spid="3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500"/>
                                  </p:stCondLst>
                                  <p:childTnLst>
                                    <p:set>
                                      <p:cBhvr>
                                        <p:cTn id="64" dur="1" fill="hold">
                                          <p:stCondLst>
                                            <p:cond delay="0"/>
                                          </p:stCondLst>
                                        </p:cTn>
                                        <p:tgtEl>
                                          <p:spTgt spid="35"/>
                                        </p:tgtEl>
                                        <p:attrNameLst>
                                          <p:attrName>style.visibility</p:attrName>
                                        </p:attrNameLst>
                                      </p:cBhvr>
                                      <p:to>
                                        <p:strVal val="visible"/>
                                      </p:to>
                                    </p:set>
                                    <p:anim calcmode="lin" valueType="num">
                                      <p:cBhvr additive="base">
                                        <p:cTn id="65" dur="500" fill="hold"/>
                                        <p:tgtEl>
                                          <p:spTgt spid="35"/>
                                        </p:tgtEl>
                                        <p:attrNameLst>
                                          <p:attrName>ppt_x</p:attrName>
                                        </p:attrNameLst>
                                      </p:cBhvr>
                                      <p:tavLst>
                                        <p:tav tm="0">
                                          <p:val>
                                            <p:strVal val="#ppt_x"/>
                                          </p:val>
                                        </p:tav>
                                        <p:tav tm="100000">
                                          <p:val>
                                            <p:strVal val="#ppt_x"/>
                                          </p:val>
                                        </p:tav>
                                      </p:tavLst>
                                    </p:anim>
                                    <p:anim calcmode="lin" valueType="num">
                                      <p:cBhvr additive="base">
                                        <p:cTn id="66" dur="500" fill="hold"/>
                                        <p:tgtEl>
                                          <p:spTgt spid="3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500"/>
                                  </p:stCondLst>
                                  <p:childTnLst>
                                    <p:set>
                                      <p:cBhvr>
                                        <p:cTn id="68" dur="1" fill="hold">
                                          <p:stCondLst>
                                            <p:cond delay="0"/>
                                          </p:stCondLst>
                                        </p:cTn>
                                        <p:tgtEl>
                                          <p:spTgt spid="36"/>
                                        </p:tgtEl>
                                        <p:attrNameLst>
                                          <p:attrName>style.visibility</p:attrName>
                                        </p:attrNameLst>
                                      </p:cBhvr>
                                      <p:to>
                                        <p:strVal val="visible"/>
                                      </p:to>
                                    </p:set>
                                    <p:anim calcmode="lin" valueType="num">
                                      <p:cBhvr additive="base">
                                        <p:cTn id="69" dur="500" fill="hold"/>
                                        <p:tgtEl>
                                          <p:spTgt spid="36"/>
                                        </p:tgtEl>
                                        <p:attrNameLst>
                                          <p:attrName>ppt_x</p:attrName>
                                        </p:attrNameLst>
                                      </p:cBhvr>
                                      <p:tavLst>
                                        <p:tav tm="0">
                                          <p:val>
                                            <p:strVal val="#ppt_x"/>
                                          </p:val>
                                        </p:tav>
                                        <p:tav tm="100000">
                                          <p:val>
                                            <p:strVal val="#ppt_x"/>
                                          </p:val>
                                        </p:tav>
                                      </p:tavLst>
                                    </p:anim>
                                    <p:anim calcmode="lin" valueType="num">
                                      <p:cBhvr additive="base">
                                        <p:cTn id="70" dur="500" fill="hold"/>
                                        <p:tgtEl>
                                          <p:spTgt spid="3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500"/>
                                  </p:stCondLst>
                                  <p:childTnLst>
                                    <p:set>
                                      <p:cBhvr>
                                        <p:cTn id="72" dur="1" fill="hold">
                                          <p:stCondLst>
                                            <p:cond delay="0"/>
                                          </p:stCondLst>
                                        </p:cTn>
                                        <p:tgtEl>
                                          <p:spTgt spid="37"/>
                                        </p:tgtEl>
                                        <p:attrNameLst>
                                          <p:attrName>style.visibility</p:attrName>
                                        </p:attrNameLst>
                                      </p:cBhvr>
                                      <p:to>
                                        <p:strVal val="visible"/>
                                      </p:to>
                                    </p:set>
                                    <p:anim calcmode="lin" valueType="num">
                                      <p:cBhvr additive="base">
                                        <p:cTn id="73" dur="500" fill="hold"/>
                                        <p:tgtEl>
                                          <p:spTgt spid="37"/>
                                        </p:tgtEl>
                                        <p:attrNameLst>
                                          <p:attrName>ppt_x</p:attrName>
                                        </p:attrNameLst>
                                      </p:cBhvr>
                                      <p:tavLst>
                                        <p:tav tm="0">
                                          <p:val>
                                            <p:strVal val="#ppt_x"/>
                                          </p:val>
                                        </p:tav>
                                        <p:tav tm="100000">
                                          <p:val>
                                            <p:strVal val="#ppt_x"/>
                                          </p:val>
                                        </p:tav>
                                      </p:tavLst>
                                    </p:anim>
                                    <p:anim calcmode="lin" valueType="num">
                                      <p:cBhvr additive="base">
                                        <p:cTn id="74" dur="500" fill="hold"/>
                                        <p:tgtEl>
                                          <p:spTgt spid="3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50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500" fill="hold"/>
                                        <p:tgtEl>
                                          <p:spTgt spid="38"/>
                                        </p:tgtEl>
                                        <p:attrNameLst>
                                          <p:attrName>ppt_x</p:attrName>
                                        </p:attrNameLst>
                                      </p:cBhvr>
                                      <p:tavLst>
                                        <p:tav tm="0">
                                          <p:val>
                                            <p:strVal val="#ppt_x"/>
                                          </p:val>
                                        </p:tav>
                                        <p:tav tm="100000">
                                          <p:val>
                                            <p:strVal val="#ppt_x"/>
                                          </p:val>
                                        </p:tav>
                                      </p:tavLst>
                                    </p:anim>
                                    <p:anim calcmode="lin" valueType="num">
                                      <p:cBhvr additive="base">
                                        <p:cTn id="7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24" grpId="0" animBg="1"/>
      <p:bldP spid="25" grpId="0" animBg="1"/>
      <p:bldP spid="26" grpId="0" animBg="1"/>
      <p:bldP spid="33" grpId="0"/>
      <p:bldP spid="34" grpId="0"/>
      <p:bldP spid="35" grpId="0"/>
      <p:bldP spid="36" grpId="0"/>
      <p:bldP spid="37" grpId="0"/>
      <p:bldP spid="38"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5" name="Freeform 5"/>
          <p:cNvSpPr>
            <a:spLocks/>
          </p:cNvSpPr>
          <p:nvPr/>
        </p:nvSpPr>
        <p:spPr bwMode="auto">
          <a:xfrm rot="5400000">
            <a:off x="4407603" y="1811682"/>
            <a:ext cx="3420062" cy="30311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pic>
        <p:nvPicPr>
          <p:cNvPr id="18"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97387" y="1484787"/>
            <a:ext cx="3672408" cy="3672406"/>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9" name="Freeform 5"/>
          <p:cNvSpPr>
            <a:spLocks/>
          </p:cNvSpPr>
          <p:nvPr/>
        </p:nvSpPr>
        <p:spPr bwMode="auto">
          <a:xfrm rot="5400000">
            <a:off x="4279797" y="2035996"/>
            <a:ext cx="1095233" cy="9706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20" name="TextBox 7"/>
          <p:cNvSpPr>
            <a:spLocks noChangeArrowheads="1"/>
          </p:cNvSpPr>
          <p:nvPr/>
        </p:nvSpPr>
        <p:spPr bwMode="auto">
          <a:xfrm>
            <a:off x="4179646" y="2302088"/>
            <a:ext cx="126059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200" b="1" dirty="0" smtClean="0">
                <a:solidFill>
                  <a:schemeClr val="bg1"/>
                </a:solidFill>
                <a:latin typeface="Impact MT Std" pitchFamily="34" charset="0"/>
                <a:ea typeface="微软雅黑" pitchFamily="34" charset="-122"/>
                <a:sym typeface="微软雅黑" pitchFamily="34" charset="-122"/>
              </a:rPr>
              <a:t>05</a:t>
            </a:r>
            <a:endParaRPr lang="zh-CN" altLang="en-US" sz="3200" b="1" dirty="0">
              <a:solidFill>
                <a:schemeClr val="bg1"/>
              </a:solidFill>
              <a:latin typeface="Impact MT Std" pitchFamily="34" charset="0"/>
              <a:ea typeface="微软雅黑" pitchFamily="34" charset="-122"/>
              <a:sym typeface="微软雅黑" pitchFamily="34" charset="-122"/>
            </a:endParaRPr>
          </a:p>
        </p:txBody>
      </p:sp>
      <p:sp>
        <p:nvSpPr>
          <p:cNvPr id="21" name="文本框 163"/>
          <p:cNvSpPr txBox="1"/>
          <p:nvPr/>
        </p:nvSpPr>
        <p:spPr>
          <a:xfrm>
            <a:off x="4792881" y="2660561"/>
            <a:ext cx="2704532" cy="923330"/>
          </a:xfrm>
          <a:prstGeom prst="rect">
            <a:avLst/>
          </a:prstGeom>
          <a:noFill/>
        </p:spPr>
        <p:txBody>
          <a:bodyPr wrap="square" rtlCol="0">
            <a:spAutoFit/>
          </a:bodyPr>
          <a:lstStyle/>
          <a:p>
            <a:pPr algn="ct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第五部分  </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en-US" altLang="zh-CN" sz="20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 </a:t>
            </a:r>
            <a:r>
              <a:rPr lang="zh-CN" altLang="en-US" sz="36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公司客户</a:t>
            </a:r>
            <a:endParaRPr lang="zh-CN" altLang="en-US" sz="36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 name="矩形 1"/>
          <p:cNvSpPr/>
          <p:nvPr/>
        </p:nvSpPr>
        <p:spPr>
          <a:xfrm>
            <a:off x="5665538" y="4002670"/>
            <a:ext cx="833573" cy="4811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5"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980597" y="5661248"/>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6"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977907" y="4005065"/>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7" name="Picture 3" descr="C:\Users\Administrator\Desktop\微立体创业计划\00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9958635" y="5633865"/>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1"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11125" y="5661247"/>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2"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86185" y="4005064"/>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3" name="Picture 3" descr="C:\Users\Administrator\Desktop\微立体创业计划\00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666913" y="5633864"/>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337410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2" presetClass="entr" presetSubtype="0" fill="hold" grpId="0" nodeType="withEffect">
                                  <p:stCondLst>
                                    <p:cond delay="0"/>
                                  </p:stCondLst>
                                  <p:iterate type="lt">
                                    <p:tmPct val="10000"/>
                                  </p:iterate>
                                  <p:childTnLst>
                                    <p:set>
                                      <p:cBhvr>
                                        <p:cTn id="16" dur="1" fill="hold">
                                          <p:stCondLst>
                                            <p:cond delay="0"/>
                                          </p:stCondLst>
                                        </p:cTn>
                                        <p:tgtEl>
                                          <p:spTgt spid="20"/>
                                        </p:tgtEl>
                                        <p:attrNameLst>
                                          <p:attrName>style.visibility</p:attrName>
                                        </p:attrNameLst>
                                      </p:cBhvr>
                                      <p:to>
                                        <p:strVal val="visible"/>
                                      </p:to>
                                    </p:set>
                                    <p:animScale>
                                      <p:cBhvr>
                                        <p:cTn id="1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0"/>
                                        </p:tgtEl>
                                        <p:attrNameLst>
                                          <p:attrName>ppt_x</p:attrName>
                                          <p:attrName>ppt_y</p:attrName>
                                        </p:attrNameLst>
                                      </p:cBhvr>
                                    </p:animMotion>
                                    <p:animEffect transition="in" filter="fade">
                                      <p:cBhvr>
                                        <p:cTn id="19" dur="1000"/>
                                        <p:tgtEl>
                                          <p:spTgt spid="20"/>
                                        </p:tgtEl>
                                      </p:cBhvr>
                                    </p:animEffect>
                                  </p:childTnLst>
                                </p:cTn>
                              </p:par>
                            </p:childTnLst>
                          </p:cTn>
                        </p:par>
                        <p:par>
                          <p:cTn id="20" fill="hold">
                            <p:stCondLst>
                              <p:cond delay="1250"/>
                            </p:stCondLst>
                            <p:childTnLst>
                              <p:par>
                                <p:cTn id="21" presetID="1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p:tgtEl>
                                          <p:spTgt spid="21"/>
                                        </p:tgtEl>
                                        <p:attrNameLst>
                                          <p:attrName>ppt_y</p:attrName>
                                        </p:attrNameLst>
                                      </p:cBhvr>
                                      <p:tavLst>
                                        <p:tav tm="0">
                                          <p:val>
                                            <p:strVal val="#ppt_y+#ppt_h*1.125000"/>
                                          </p:val>
                                        </p:tav>
                                        <p:tav tm="100000">
                                          <p:val>
                                            <p:strVal val="#ppt_y"/>
                                          </p:val>
                                        </p:tav>
                                      </p:tavLst>
                                    </p:anim>
                                    <p:animEffect transition="in" filter="wipe(up)">
                                      <p:cBhvr>
                                        <p:cTn id="24" dur="500"/>
                                        <p:tgtEl>
                                          <p:spTgt spid="21"/>
                                        </p:tgtEl>
                                      </p:cBhvr>
                                    </p:animEffect>
                                  </p:childTnLst>
                                </p:cTn>
                              </p:par>
                            </p:childTnLst>
                          </p:cTn>
                        </p:par>
                        <p:par>
                          <p:cTn id="25" fill="hold">
                            <p:stCondLst>
                              <p:cond delay="1750"/>
                            </p:stCondLst>
                            <p:childTnLst>
                              <p:par>
                                <p:cTn id="26" presetID="42" presetClass="entr" presetSubtype="0"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par>
                          <p:cTn id="31" fill="hold">
                            <p:stCondLst>
                              <p:cond delay="2750"/>
                            </p:stCondLst>
                            <p:childTnLst>
                              <p:par>
                                <p:cTn id="32" presetID="21" presetClass="entr" presetSubtype="1"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wheel(1)">
                                      <p:cBhvr>
                                        <p:cTn id="34" dur="2000"/>
                                        <p:tgtEl>
                                          <p:spTgt spid="45"/>
                                        </p:tgtEl>
                                      </p:cBhvr>
                                    </p:animEffect>
                                  </p:childTnLst>
                                </p:cTn>
                              </p:par>
                              <p:par>
                                <p:cTn id="35" presetID="42" presetClass="entr" presetSubtype="0" fill="hold" nodeType="withEffect">
                                  <p:stCondLst>
                                    <p:cond delay="75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500"/>
                                        <p:tgtEl>
                                          <p:spTgt spid="85"/>
                                        </p:tgtEl>
                                      </p:cBhvr>
                                    </p:animEffect>
                                    <p:anim calcmode="lin" valueType="num">
                                      <p:cBhvr>
                                        <p:cTn id="38" dur="500" fill="hold"/>
                                        <p:tgtEl>
                                          <p:spTgt spid="85"/>
                                        </p:tgtEl>
                                        <p:attrNameLst>
                                          <p:attrName>ppt_x</p:attrName>
                                        </p:attrNameLst>
                                      </p:cBhvr>
                                      <p:tavLst>
                                        <p:tav tm="0">
                                          <p:val>
                                            <p:strVal val="#ppt_x"/>
                                          </p:val>
                                        </p:tav>
                                        <p:tav tm="100000">
                                          <p:val>
                                            <p:strVal val="#ppt_x"/>
                                          </p:val>
                                        </p:tav>
                                      </p:tavLst>
                                    </p:anim>
                                    <p:anim calcmode="lin" valueType="num">
                                      <p:cBhvr>
                                        <p:cTn id="39" dur="500" fill="hold"/>
                                        <p:tgtEl>
                                          <p:spTgt spid="8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750"/>
                                  </p:stCondLst>
                                  <p:childTnLst>
                                    <p:set>
                                      <p:cBhvr>
                                        <p:cTn id="41" dur="1" fill="hold">
                                          <p:stCondLst>
                                            <p:cond delay="0"/>
                                          </p:stCondLst>
                                        </p:cTn>
                                        <p:tgtEl>
                                          <p:spTgt spid="86"/>
                                        </p:tgtEl>
                                        <p:attrNameLst>
                                          <p:attrName>style.visibility</p:attrName>
                                        </p:attrNameLst>
                                      </p:cBhvr>
                                      <p:to>
                                        <p:strVal val="visible"/>
                                      </p:to>
                                    </p:set>
                                    <p:animEffect transition="in" filter="fade">
                                      <p:cBhvr>
                                        <p:cTn id="42" dur="500"/>
                                        <p:tgtEl>
                                          <p:spTgt spid="86"/>
                                        </p:tgtEl>
                                      </p:cBhvr>
                                    </p:animEffect>
                                    <p:anim calcmode="lin" valueType="num">
                                      <p:cBhvr>
                                        <p:cTn id="43" dur="500" fill="hold"/>
                                        <p:tgtEl>
                                          <p:spTgt spid="86"/>
                                        </p:tgtEl>
                                        <p:attrNameLst>
                                          <p:attrName>ppt_x</p:attrName>
                                        </p:attrNameLst>
                                      </p:cBhvr>
                                      <p:tavLst>
                                        <p:tav tm="0">
                                          <p:val>
                                            <p:strVal val="#ppt_x"/>
                                          </p:val>
                                        </p:tav>
                                        <p:tav tm="100000">
                                          <p:val>
                                            <p:strVal val="#ppt_x"/>
                                          </p:val>
                                        </p:tav>
                                      </p:tavLst>
                                    </p:anim>
                                    <p:anim calcmode="lin" valueType="num">
                                      <p:cBhvr>
                                        <p:cTn id="44" dur="500" fill="hold"/>
                                        <p:tgtEl>
                                          <p:spTgt spid="86"/>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75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500"/>
                                        <p:tgtEl>
                                          <p:spTgt spid="87"/>
                                        </p:tgtEl>
                                      </p:cBhvr>
                                    </p:animEffect>
                                    <p:anim calcmode="lin" valueType="num">
                                      <p:cBhvr>
                                        <p:cTn id="48" dur="500" fill="hold"/>
                                        <p:tgtEl>
                                          <p:spTgt spid="87"/>
                                        </p:tgtEl>
                                        <p:attrNameLst>
                                          <p:attrName>ppt_x</p:attrName>
                                        </p:attrNameLst>
                                      </p:cBhvr>
                                      <p:tavLst>
                                        <p:tav tm="0">
                                          <p:val>
                                            <p:strVal val="#ppt_x"/>
                                          </p:val>
                                        </p:tav>
                                        <p:tav tm="100000">
                                          <p:val>
                                            <p:strVal val="#ppt_x"/>
                                          </p:val>
                                        </p:tav>
                                      </p:tavLst>
                                    </p:anim>
                                    <p:anim calcmode="lin" valueType="num">
                                      <p:cBhvr>
                                        <p:cTn id="49" dur="500" fill="hold"/>
                                        <p:tgtEl>
                                          <p:spTgt spid="87"/>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750"/>
                                  </p:stCondLst>
                                  <p:childTnLst>
                                    <p:set>
                                      <p:cBhvr>
                                        <p:cTn id="51" dur="1" fill="hold">
                                          <p:stCondLst>
                                            <p:cond delay="0"/>
                                          </p:stCondLst>
                                        </p:cTn>
                                        <p:tgtEl>
                                          <p:spTgt spid="91"/>
                                        </p:tgtEl>
                                        <p:attrNameLst>
                                          <p:attrName>style.visibility</p:attrName>
                                        </p:attrNameLst>
                                      </p:cBhvr>
                                      <p:to>
                                        <p:strVal val="visible"/>
                                      </p:to>
                                    </p:set>
                                    <p:animEffect transition="in" filter="fade">
                                      <p:cBhvr>
                                        <p:cTn id="52" dur="500"/>
                                        <p:tgtEl>
                                          <p:spTgt spid="91"/>
                                        </p:tgtEl>
                                      </p:cBhvr>
                                    </p:animEffect>
                                    <p:anim calcmode="lin" valueType="num">
                                      <p:cBhvr>
                                        <p:cTn id="53" dur="500" fill="hold"/>
                                        <p:tgtEl>
                                          <p:spTgt spid="91"/>
                                        </p:tgtEl>
                                        <p:attrNameLst>
                                          <p:attrName>ppt_x</p:attrName>
                                        </p:attrNameLst>
                                      </p:cBhvr>
                                      <p:tavLst>
                                        <p:tav tm="0">
                                          <p:val>
                                            <p:strVal val="#ppt_x"/>
                                          </p:val>
                                        </p:tav>
                                        <p:tav tm="100000">
                                          <p:val>
                                            <p:strVal val="#ppt_x"/>
                                          </p:val>
                                        </p:tav>
                                      </p:tavLst>
                                    </p:anim>
                                    <p:anim calcmode="lin" valueType="num">
                                      <p:cBhvr>
                                        <p:cTn id="54" dur="500" fill="hold"/>
                                        <p:tgtEl>
                                          <p:spTgt spid="9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750"/>
                                  </p:stCondLst>
                                  <p:childTnLst>
                                    <p:set>
                                      <p:cBhvr>
                                        <p:cTn id="56" dur="1" fill="hold">
                                          <p:stCondLst>
                                            <p:cond delay="0"/>
                                          </p:stCondLst>
                                        </p:cTn>
                                        <p:tgtEl>
                                          <p:spTgt spid="92"/>
                                        </p:tgtEl>
                                        <p:attrNameLst>
                                          <p:attrName>style.visibility</p:attrName>
                                        </p:attrNameLst>
                                      </p:cBhvr>
                                      <p:to>
                                        <p:strVal val="visible"/>
                                      </p:to>
                                    </p:set>
                                    <p:animEffect transition="in" filter="fade">
                                      <p:cBhvr>
                                        <p:cTn id="57" dur="500"/>
                                        <p:tgtEl>
                                          <p:spTgt spid="92"/>
                                        </p:tgtEl>
                                      </p:cBhvr>
                                    </p:animEffect>
                                    <p:anim calcmode="lin" valueType="num">
                                      <p:cBhvr>
                                        <p:cTn id="58" dur="500" fill="hold"/>
                                        <p:tgtEl>
                                          <p:spTgt spid="92"/>
                                        </p:tgtEl>
                                        <p:attrNameLst>
                                          <p:attrName>ppt_x</p:attrName>
                                        </p:attrNameLst>
                                      </p:cBhvr>
                                      <p:tavLst>
                                        <p:tav tm="0">
                                          <p:val>
                                            <p:strVal val="#ppt_x"/>
                                          </p:val>
                                        </p:tav>
                                        <p:tav tm="100000">
                                          <p:val>
                                            <p:strVal val="#ppt_x"/>
                                          </p:val>
                                        </p:tav>
                                      </p:tavLst>
                                    </p:anim>
                                    <p:anim calcmode="lin" valueType="num">
                                      <p:cBhvr>
                                        <p:cTn id="59" dur="500" fill="hold"/>
                                        <p:tgtEl>
                                          <p:spTgt spid="92"/>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750"/>
                                  </p:stCondLst>
                                  <p:childTnLst>
                                    <p:set>
                                      <p:cBhvr>
                                        <p:cTn id="61" dur="1" fill="hold">
                                          <p:stCondLst>
                                            <p:cond delay="0"/>
                                          </p:stCondLst>
                                        </p:cTn>
                                        <p:tgtEl>
                                          <p:spTgt spid="93"/>
                                        </p:tgtEl>
                                        <p:attrNameLst>
                                          <p:attrName>style.visibility</p:attrName>
                                        </p:attrNameLst>
                                      </p:cBhvr>
                                      <p:to>
                                        <p:strVal val="visible"/>
                                      </p:to>
                                    </p:set>
                                    <p:animEffect transition="in" filter="fade">
                                      <p:cBhvr>
                                        <p:cTn id="62" dur="500"/>
                                        <p:tgtEl>
                                          <p:spTgt spid="93"/>
                                        </p:tgtEl>
                                      </p:cBhvr>
                                    </p:animEffect>
                                    <p:anim calcmode="lin" valueType="num">
                                      <p:cBhvr>
                                        <p:cTn id="63" dur="500" fill="hold"/>
                                        <p:tgtEl>
                                          <p:spTgt spid="93"/>
                                        </p:tgtEl>
                                        <p:attrNameLst>
                                          <p:attrName>ppt_x</p:attrName>
                                        </p:attrNameLst>
                                      </p:cBhvr>
                                      <p:tavLst>
                                        <p:tav tm="0">
                                          <p:val>
                                            <p:strVal val="#ppt_x"/>
                                          </p:val>
                                        </p:tav>
                                        <p:tav tm="100000">
                                          <p:val>
                                            <p:strVal val="#ppt_x"/>
                                          </p:val>
                                        </p:tav>
                                      </p:tavLst>
                                    </p:anim>
                                    <p:anim calcmode="lin" valueType="num">
                                      <p:cBhvr>
                                        <p:cTn id="64" dur="5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19" grpId="0" animBg="1"/>
      <p:bldP spid="20" grpId="0"/>
      <p:bldP spid="21" grpId="0"/>
      <p:bldP spid="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8" name="矩形 87"/>
          <p:cNvSpPr/>
          <p:nvPr/>
        </p:nvSpPr>
        <p:spPr>
          <a:xfrm>
            <a:off x="336947" y="518483"/>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模板下载：</a:t>
            </a:r>
            <a:r>
              <a:rPr kumimoji="0" lang="en-US" altLang="zh-CN" sz="100" b="0" i="0" u="none" strike="noStrike" kern="0" cap="none" spc="0" normalizeH="0" baseline="0" noProof="0" dirty="0" smtClean="0">
                <a:ln>
                  <a:noFill/>
                </a:ln>
                <a:solidFill>
                  <a:schemeClr val="bg2"/>
                </a:solidFill>
                <a:effectLst/>
                <a:uLnTx/>
                <a:uFillTx/>
              </a:rPr>
              <a:t>www.1ppt.com/moban/     </a:t>
            </a:r>
            <a:r>
              <a:rPr kumimoji="0" lang="zh-CN" altLang="en-US" sz="100" b="0" i="0" u="none" strike="noStrike" kern="0" cap="none" spc="0" normalizeH="0" baseline="0" noProof="0" dirty="0" smtClean="0">
                <a:ln>
                  <a:noFill/>
                </a:ln>
                <a:solidFill>
                  <a:schemeClr val="bg2"/>
                </a:solidFill>
                <a:effectLst/>
                <a:uLnTx/>
                <a:uFillTx/>
              </a:rPr>
              <a:t>行业</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a:t>
            </a:r>
            <a:r>
              <a:rPr kumimoji="0" lang="en-US" altLang="zh-CN" sz="100" b="0" i="0" u="none" strike="noStrike" kern="0" cap="none" spc="0" normalizeH="0" baseline="0" noProof="0" dirty="0" smtClean="0">
                <a:ln>
                  <a:noFill/>
                </a:ln>
                <a:solidFill>
                  <a:schemeClr val="bg2"/>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节日</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a:t>
            </a:r>
            <a:r>
              <a:rPr kumimoji="0" lang="en-US" altLang="zh-CN" sz="100" b="0" i="0" u="none" strike="noStrike" kern="0" cap="none" spc="0" normalizeH="0" baseline="0" noProof="0" dirty="0" smtClean="0">
                <a:ln>
                  <a:noFill/>
                </a:ln>
                <a:solidFill>
                  <a:schemeClr val="bg2"/>
                </a:solidFill>
                <a:effectLst/>
                <a:uLnTx/>
                <a:uFillTx/>
              </a:rPr>
              <a:t>www.1ppt.com/jieri/           PPT</a:t>
            </a:r>
            <a:r>
              <a:rPr kumimoji="0" lang="zh-CN" altLang="en-US" sz="100" b="0" i="0" u="none" strike="noStrike" kern="0" cap="none" spc="0" normalizeH="0" baseline="0" noProof="0" dirty="0" smtClean="0">
                <a:ln>
                  <a:noFill/>
                </a:ln>
                <a:solidFill>
                  <a:schemeClr val="bg2"/>
                </a:solidFill>
                <a:effectLst/>
                <a:uLnTx/>
                <a:uFillTx/>
              </a:rPr>
              <a:t>素材下载：</a:t>
            </a:r>
            <a:r>
              <a:rPr kumimoji="0" lang="en-US" altLang="zh-CN" sz="100" b="0" i="0" u="none" strike="noStrike" kern="0" cap="none" spc="0" normalizeH="0" baseline="0" noProof="0" dirty="0" smtClean="0">
                <a:ln>
                  <a:noFill/>
                </a:ln>
                <a:solidFill>
                  <a:schemeClr val="bg2"/>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背景图片：</a:t>
            </a:r>
            <a:r>
              <a:rPr kumimoji="0" lang="en-US" altLang="zh-CN" sz="100" b="0" i="0" u="none" strike="noStrike" kern="0" cap="none" spc="0" normalizeH="0" baseline="0" noProof="0" dirty="0" smtClean="0">
                <a:ln>
                  <a:noFill/>
                </a:ln>
                <a:solidFill>
                  <a:schemeClr val="bg2"/>
                </a:solidFill>
                <a:effectLst/>
                <a:uLnTx/>
                <a:uFillTx/>
              </a:rPr>
              <a:t>www.1ppt.com/beijing/      PPT</a:t>
            </a:r>
            <a:r>
              <a:rPr kumimoji="0" lang="zh-CN" altLang="en-US" sz="100" b="0" i="0" u="none" strike="noStrike" kern="0" cap="none" spc="0" normalizeH="0" baseline="0" noProof="0" dirty="0" smtClean="0">
                <a:ln>
                  <a:noFill/>
                </a:ln>
                <a:solidFill>
                  <a:schemeClr val="bg2"/>
                </a:solidFill>
                <a:effectLst/>
                <a:uLnTx/>
                <a:uFillTx/>
              </a:rPr>
              <a:t>图表下载：</a:t>
            </a:r>
            <a:r>
              <a:rPr kumimoji="0" lang="en-US" altLang="zh-CN" sz="100" b="0" i="0" u="none" strike="noStrike" kern="0" cap="none" spc="0" normalizeH="0" baseline="0" noProof="0" dirty="0" smtClean="0">
                <a:ln>
                  <a:noFill/>
                </a:ln>
                <a:solidFill>
                  <a:schemeClr val="bg2"/>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优秀</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下载：</a:t>
            </a:r>
            <a:r>
              <a:rPr kumimoji="0" lang="en-US" altLang="zh-CN" sz="100" b="0" i="0" u="none" strike="noStrike" kern="0" cap="none" spc="0" normalizeH="0" baseline="0" noProof="0" dirty="0" smtClean="0">
                <a:ln>
                  <a:noFill/>
                </a:ln>
                <a:solidFill>
                  <a:schemeClr val="bg2"/>
                </a:solidFill>
                <a:effectLst/>
                <a:uLnTx/>
                <a:uFillTx/>
              </a:rPr>
              <a:t>www.1ppt.com/xiazai/        PPT</a:t>
            </a:r>
            <a:r>
              <a:rPr kumimoji="0" lang="zh-CN" altLang="en-US" sz="100" b="0" i="0" u="none" strike="noStrike" kern="0" cap="none" spc="0" normalizeH="0" baseline="0" noProof="0" dirty="0" smtClean="0">
                <a:ln>
                  <a:noFill/>
                </a:ln>
                <a:solidFill>
                  <a:schemeClr val="bg2"/>
                </a:solidFill>
                <a:effectLst/>
                <a:uLnTx/>
                <a:uFillTx/>
              </a:rPr>
              <a:t>教程： </a:t>
            </a:r>
            <a:r>
              <a:rPr kumimoji="0" lang="en-US" altLang="zh-CN" sz="100" b="0" i="0" u="none" strike="noStrike" kern="0" cap="none" spc="0" normalizeH="0" baseline="0" noProof="0" dirty="0" smtClean="0">
                <a:ln>
                  <a:noFill/>
                </a:ln>
                <a:solidFill>
                  <a:schemeClr val="bg2"/>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Word</a:t>
            </a:r>
            <a:r>
              <a:rPr kumimoji="0" lang="zh-CN" altLang="en-US" sz="100" b="0" i="0" u="none" strike="noStrike" kern="0" cap="none" spc="0" normalizeH="0" baseline="0" noProof="0" dirty="0" smtClean="0">
                <a:ln>
                  <a:noFill/>
                </a:ln>
                <a:solidFill>
                  <a:schemeClr val="bg2"/>
                </a:solidFill>
                <a:effectLst/>
                <a:uLnTx/>
                <a:uFillTx/>
              </a:rPr>
              <a:t>教程： </a:t>
            </a:r>
            <a:r>
              <a:rPr kumimoji="0" lang="en-US" altLang="zh-CN" sz="100" b="0" i="0" u="none" strike="noStrike" kern="0" cap="none" spc="0" normalizeH="0" baseline="0" noProof="0" dirty="0" smtClean="0">
                <a:ln>
                  <a:noFill/>
                </a:ln>
                <a:solidFill>
                  <a:schemeClr val="bg2"/>
                </a:solidFill>
                <a:effectLst/>
                <a:uLnTx/>
                <a:uFillTx/>
              </a:rPr>
              <a:t>www.1ppt.com/word/              Excel</a:t>
            </a:r>
            <a:r>
              <a:rPr kumimoji="0" lang="zh-CN" altLang="en-US" sz="100" b="0" i="0" u="none" strike="noStrike" kern="0" cap="none" spc="0" normalizeH="0" baseline="0" noProof="0" dirty="0" smtClean="0">
                <a:ln>
                  <a:noFill/>
                </a:ln>
                <a:solidFill>
                  <a:schemeClr val="bg2"/>
                </a:solidFill>
                <a:effectLst/>
                <a:uLnTx/>
                <a:uFillTx/>
              </a:rPr>
              <a:t>教程：</a:t>
            </a:r>
            <a:r>
              <a:rPr kumimoji="0" lang="en-US" altLang="zh-CN" sz="100" b="0" i="0" u="none" strike="noStrike" kern="0" cap="none" spc="0" normalizeH="0" baseline="0" noProof="0" dirty="0" smtClean="0">
                <a:ln>
                  <a:noFill/>
                </a:ln>
                <a:solidFill>
                  <a:schemeClr val="bg2"/>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资料下载：</a:t>
            </a:r>
            <a:r>
              <a:rPr kumimoji="0" lang="en-US" altLang="zh-CN" sz="100" b="0" i="0" u="none" strike="noStrike" kern="0" cap="none" spc="0" normalizeH="0" baseline="0" noProof="0" dirty="0" smtClean="0">
                <a:ln>
                  <a:noFill/>
                </a:ln>
                <a:solidFill>
                  <a:schemeClr val="bg2"/>
                </a:solidFill>
                <a:effectLst/>
                <a:uLnTx/>
                <a:uFillTx/>
              </a:rPr>
              <a:t>www.1ppt.com/ziliao/                PPT</a:t>
            </a:r>
            <a:r>
              <a:rPr kumimoji="0" lang="zh-CN" altLang="en-US" sz="100" b="0" i="0" u="none" strike="noStrike" kern="0" cap="none" spc="0" normalizeH="0" baseline="0" noProof="0" dirty="0" smtClean="0">
                <a:ln>
                  <a:noFill/>
                </a:ln>
                <a:solidFill>
                  <a:schemeClr val="bg2"/>
                </a:solidFill>
                <a:effectLst/>
                <a:uLnTx/>
                <a:uFillTx/>
              </a:rPr>
              <a:t>课件下载：</a:t>
            </a:r>
            <a:r>
              <a:rPr kumimoji="0" lang="en-US" altLang="zh-CN" sz="100" b="0" i="0" u="none" strike="noStrike" kern="0" cap="none" spc="0" normalizeH="0" baseline="0" noProof="0" dirty="0" smtClean="0">
                <a:ln>
                  <a:noFill/>
                </a:ln>
                <a:solidFill>
                  <a:schemeClr val="bg2"/>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范文下载：</a:t>
            </a:r>
            <a:r>
              <a:rPr kumimoji="0" lang="en-US" altLang="zh-CN" sz="100" b="0" i="0" u="none" strike="noStrike" kern="0" cap="none" spc="0" normalizeH="0" baseline="0" noProof="0" dirty="0" smtClean="0">
                <a:ln>
                  <a:noFill/>
                </a:ln>
                <a:solidFill>
                  <a:schemeClr val="bg2"/>
                </a:solidFill>
                <a:effectLst/>
                <a:uLnTx/>
                <a:uFillTx/>
              </a:rPr>
              <a:t>www.1ppt.com/fanwen/             </a:t>
            </a:r>
            <a:r>
              <a:rPr kumimoji="0" lang="zh-CN" altLang="en-US" sz="100" b="0" i="0" u="none" strike="noStrike" kern="0" cap="none" spc="0" normalizeH="0" baseline="0" noProof="0" dirty="0" smtClean="0">
                <a:ln>
                  <a:noFill/>
                </a:ln>
                <a:solidFill>
                  <a:schemeClr val="bg2"/>
                </a:solidFill>
                <a:effectLst/>
                <a:uLnTx/>
                <a:uFillTx/>
              </a:rPr>
              <a:t>试卷下载：</a:t>
            </a:r>
            <a:r>
              <a:rPr kumimoji="0" lang="en-US" altLang="zh-CN" sz="100" b="0" i="0" u="none" strike="noStrike" kern="0" cap="none" spc="0" normalizeH="0" baseline="0" noProof="0" dirty="0" smtClean="0">
                <a:ln>
                  <a:noFill/>
                </a:ln>
                <a:solidFill>
                  <a:schemeClr val="bg2"/>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教案下载：</a:t>
            </a:r>
            <a:r>
              <a:rPr kumimoji="0" lang="en-US" altLang="zh-CN" sz="100" b="0" i="0" u="none" strike="noStrike" kern="0" cap="none" spc="0" normalizeH="0" baseline="0" noProof="0" dirty="0" smtClean="0">
                <a:ln>
                  <a:noFill/>
                </a:ln>
                <a:solidFill>
                  <a:schemeClr val="bg2"/>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字体下载：</a:t>
            </a:r>
            <a:r>
              <a:rPr kumimoji="0" lang="en-US" altLang="zh-CN" sz="100" b="0" i="0" u="none" strike="noStrike" kern="0" cap="none" spc="0" normalizeH="0" baseline="0" noProof="0" dirty="0" smtClean="0">
                <a:ln>
                  <a:noFill/>
                </a:ln>
                <a:solidFill>
                  <a:schemeClr val="bg2"/>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 </a:t>
            </a:r>
            <a:endParaRPr kumimoji="0" lang="zh-CN" altLang="en-US" sz="100" b="0" i="0" u="none" strike="noStrike" kern="0" cap="none" spc="0" normalizeH="0" baseline="0" noProof="0" dirty="0" smtClean="0">
              <a:ln>
                <a:noFill/>
              </a:ln>
              <a:solidFill>
                <a:schemeClr val="bg2"/>
              </a:solidFill>
              <a:effectLst/>
              <a:uLnTx/>
              <a:uFillTx/>
            </a:endParaRPr>
          </a:p>
        </p:txBody>
      </p:sp>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0" y="120560"/>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54617" y="373847"/>
            <a:ext cx="412728" cy="396220"/>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chemeClr val="bg1"/>
              </a:solidFill>
              <a:ea typeface="宋体" panose="02010600030101010101" pitchFamily="2" charset="-122"/>
            </a:endParaRPr>
          </a:p>
        </p:txBody>
      </p:sp>
      <p:sp>
        <p:nvSpPr>
          <p:cNvPr id="8" name="TextBox 7"/>
          <p:cNvSpPr txBox="1"/>
          <p:nvPr/>
        </p:nvSpPr>
        <p:spPr>
          <a:xfrm>
            <a:off x="1129035" y="404664"/>
            <a:ext cx="1338828"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我们的客户</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cxnSp>
        <p:nvCxnSpPr>
          <p:cNvPr id="5" name="直接连接符 4"/>
          <p:cNvCxnSpPr/>
          <p:nvPr/>
        </p:nvCxnSpPr>
        <p:spPr>
          <a:xfrm flipV="1">
            <a:off x="6328204" y="1994311"/>
            <a:ext cx="289237" cy="571495"/>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a:stCxn id="85" idx="6"/>
            <a:endCxn id="67" idx="2"/>
          </p:cNvCxnSpPr>
          <p:nvPr/>
        </p:nvCxnSpPr>
        <p:spPr>
          <a:xfrm flipV="1">
            <a:off x="6779196" y="3251630"/>
            <a:ext cx="1114037" cy="4791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endCxn id="31" idx="0"/>
          </p:cNvCxnSpPr>
          <p:nvPr/>
        </p:nvCxnSpPr>
        <p:spPr>
          <a:xfrm flipH="1">
            <a:off x="5657071" y="4002221"/>
            <a:ext cx="81724" cy="54638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a:endCxn id="52" idx="1"/>
          </p:cNvCxnSpPr>
          <p:nvPr/>
        </p:nvCxnSpPr>
        <p:spPr>
          <a:xfrm>
            <a:off x="6329145" y="3925079"/>
            <a:ext cx="576596" cy="1012024"/>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a:endCxn id="41" idx="1"/>
          </p:cNvCxnSpPr>
          <p:nvPr/>
        </p:nvCxnSpPr>
        <p:spPr>
          <a:xfrm>
            <a:off x="6601949" y="3652556"/>
            <a:ext cx="1465707" cy="679637"/>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endCxn id="65" idx="2"/>
          </p:cNvCxnSpPr>
          <p:nvPr/>
        </p:nvCxnSpPr>
        <p:spPr>
          <a:xfrm flipH="1" flipV="1">
            <a:off x="5390163" y="1919970"/>
            <a:ext cx="321064" cy="645765"/>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61" idx="6"/>
          </p:cNvCxnSpPr>
          <p:nvPr/>
        </p:nvCxnSpPr>
        <p:spPr>
          <a:xfrm>
            <a:off x="3201536" y="2570594"/>
            <a:ext cx="2017541" cy="50454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34" idx="6"/>
          </p:cNvCxnSpPr>
          <p:nvPr/>
        </p:nvCxnSpPr>
        <p:spPr>
          <a:xfrm flipV="1">
            <a:off x="4293035" y="3580332"/>
            <a:ext cx="964765" cy="32152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43" idx="7"/>
            <a:endCxn id="85" idx="3"/>
          </p:cNvCxnSpPr>
          <p:nvPr/>
        </p:nvCxnSpPr>
        <p:spPr>
          <a:xfrm flipV="1">
            <a:off x="4359685" y="3876020"/>
            <a:ext cx="1027785" cy="123552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endCxn id="76" idx="2"/>
          </p:cNvCxnSpPr>
          <p:nvPr/>
        </p:nvCxnSpPr>
        <p:spPr>
          <a:xfrm flipV="1">
            <a:off x="6754393" y="2362949"/>
            <a:ext cx="1813964" cy="712192"/>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85" idx="7"/>
            <a:endCxn id="70" idx="3"/>
          </p:cNvCxnSpPr>
          <p:nvPr/>
        </p:nvCxnSpPr>
        <p:spPr>
          <a:xfrm flipV="1">
            <a:off x="6540414" y="1551372"/>
            <a:ext cx="1422025" cy="1171704"/>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6617441" y="1388357"/>
            <a:ext cx="2940192" cy="153456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6617442" y="3478998"/>
            <a:ext cx="3157911" cy="627685"/>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85" idx="5"/>
          </p:cNvCxnSpPr>
          <p:nvPr/>
        </p:nvCxnSpPr>
        <p:spPr>
          <a:xfrm>
            <a:off x="6540414" y="3876020"/>
            <a:ext cx="1989485" cy="1417064"/>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28" idx="5"/>
          </p:cNvCxnSpPr>
          <p:nvPr/>
        </p:nvCxnSpPr>
        <p:spPr>
          <a:xfrm>
            <a:off x="4545454" y="1626503"/>
            <a:ext cx="1002327" cy="109254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80" idx="3"/>
          </p:cNvCxnSpPr>
          <p:nvPr/>
        </p:nvCxnSpPr>
        <p:spPr>
          <a:xfrm>
            <a:off x="2564153" y="1475317"/>
            <a:ext cx="2811775" cy="1422155"/>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58" idx="6"/>
            <a:endCxn id="86" idx="1"/>
          </p:cNvCxnSpPr>
          <p:nvPr/>
        </p:nvCxnSpPr>
        <p:spPr>
          <a:xfrm flipV="1">
            <a:off x="2476770" y="3348659"/>
            <a:ext cx="2721212" cy="4044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2615429" y="3741092"/>
            <a:ext cx="2642371" cy="157069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83" idx="2"/>
            <a:endCxn id="85" idx="0"/>
          </p:cNvCxnSpPr>
          <p:nvPr/>
        </p:nvCxnSpPr>
        <p:spPr>
          <a:xfrm>
            <a:off x="5923936" y="1055027"/>
            <a:ext cx="40005" cy="1429267"/>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3909934" y="990983"/>
            <a:ext cx="744557" cy="744557"/>
            <a:chOff x="3812271" y="1322615"/>
            <a:chExt cx="558418" cy="558418"/>
          </a:xfrm>
          <a:effectLst>
            <a:outerShdw blurRad="190500" dist="63500" dir="2700000" algn="tl" rotWithShape="0">
              <a:prstClr val="black">
                <a:alpha val="40000"/>
              </a:prstClr>
            </a:outerShdw>
          </a:effectLst>
        </p:grpSpPr>
        <p:sp>
          <p:nvSpPr>
            <p:cNvPr id="28" name="椭圆 27"/>
            <p:cNvSpPr/>
            <p:nvPr/>
          </p:nvSpPr>
          <p:spPr>
            <a:xfrm>
              <a:off x="3812271" y="1322615"/>
              <a:ext cx="558418" cy="558418"/>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29" name="Picture 35" descr="E:\PPT\PPT_图标\550.png"/>
            <p:cNvPicPr>
              <a:picLocks noChangeAspect="1" noChangeArrowheads="1"/>
            </p:cNvPicPr>
            <p:nvPr/>
          </p:nvPicPr>
          <p:blipFill>
            <a:blip r:embed="rId5" cstate="email">
              <a:biLevel thresh="50000"/>
              <a:extLst>
                <a:ext uri="{28A0092B-C50C-407E-A947-70E740481C1C}">
                  <a14:useLocalDpi xmlns:a14="http://schemas.microsoft.com/office/drawing/2010/main"/>
                </a:ext>
              </a:extLst>
            </a:blip>
            <a:srcRect/>
            <a:stretch>
              <a:fillRect/>
            </a:stretch>
          </p:blipFill>
          <p:spPr bwMode="auto">
            <a:xfrm>
              <a:off x="3918482" y="1448321"/>
              <a:ext cx="345996" cy="34465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 name="组合 29"/>
          <p:cNvGrpSpPr/>
          <p:nvPr/>
        </p:nvGrpSpPr>
        <p:grpSpPr>
          <a:xfrm>
            <a:off x="4984996" y="4548603"/>
            <a:ext cx="1344149" cy="1344149"/>
            <a:chOff x="4460343" y="2258719"/>
            <a:chExt cx="1008112" cy="1008112"/>
          </a:xfrm>
          <a:effectLst>
            <a:outerShdw blurRad="190500" dist="63500" dir="2700000" algn="tl" rotWithShape="0">
              <a:prstClr val="black">
                <a:alpha val="40000"/>
              </a:prstClr>
            </a:outerShdw>
          </a:effectLst>
        </p:grpSpPr>
        <p:sp>
          <p:nvSpPr>
            <p:cNvPr id="31" name="椭圆 30"/>
            <p:cNvSpPr/>
            <p:nvPr/>
          </p:nvSpPr>
          <p:spPr>
            <a:xfrm>
              <a:off x="4460343" y="2258719"/>
              <a:ext cx="1008112" cy="1008112"/>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32" name="Picture 23" descr="E:\PPT\PPT_图标\433.png"/>
            <p:cNvPicPr>
              <a:picLocks noChangeAspect="1" noChangeArrowheads="1"/>
            </p:cNvPicPr>
            <p:nvPr/>
          </p:nvPicPr>
          <p:blipFill>
            <a:blip r:embed="rId6" cstate="email">
              <a:biLevel thresh="50000"/>
              <a:extLst>
                <a:ext uri="{28A0092B-C50C-407E-A947-70E740481C1C}">
                  <a14:useLocalDpi xmlns:a14="http://schemas.microsoft.com/office/drawing/2010/main"/>
                </a:ext>
              </a:extLst>
            </a:blip>
            <a:srcRect/>
            <a:stretch>
              <a:fillRect/>
            </a:stretch>
          </p:blipFill>
          <p:spPr bwMode="auto">
            <a:xfrm>
              <a:off x="4660942" y="2406602"/>
              <a:ext cx="592223" cy="71513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3" name="组合 32"/>
          <p:cNvGrpSpPr/>
          <p:nvPr/>
        </p:nvGrpSpPr>
        <p:grpSpPr>
          <a:xfrm>
            <a:off x="3356456" y="3433563"/>
            <a:ext cx="936579" cy="936579"/>
            <a:chOff x="3253853" y="2764171"/>
            <a:chExt cx="702434" cy="702434"/>
          </a:xfrm>
          <a:effectLst>
            <a:outerShdw blurRad="190500" dist="63500" dir="2700000" algn="tl" rotWithShape="0">
              <a:prstClr val="black">
                <a:alpha val="40000"/>
              </a:prstClr>
            </a:outerShdw>
          </a:effectLst>
        </p:grpSpPr>
        <p:sp>
          <p:nvSpPr>
            <p:cNvPr id="34" name="椭圆 33"/>
            <p:cNvSpPr/>
            <p:nvPr/>
          </p:nvSpPr>
          <p:spPr>
            <a:xfrm>
              <a:off x="3253853" y="2764171"/>
              <a:ext cx="702434" cy="702434"/>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35" name="Picture 24" descr="E:\PPT\PPT_图标\434.png"/>
            <p:cNvPicPr>
              <a:picLocks noChangeAspect="1" noChangeArrowheads="1"/>
            </p:cNvPicPr>
            <p:nvPr/>
          </p:nvPicPr>
          <p:blipFill>
            <a:blip r:embed="rId7" cstate="email">
              <a:biLevel thresh="50000"/>
              <a:extLst>
                <a:ext uri="{28A0092B-C50C-407E-A947-70E740481C1C}">
                  <a14:useLocalDpi xmlns:a14="http://schemas.microsoft.com/office/drawing/2010/main"/>
                </a:ext>
              </a:extLst>
            </a:blip>
            <a:srcRect/>
            <a:stretch>
              <a:fillRect/>
            </a:stretch>
          </p:blipFill>
          <p:spPr bwMode="auto">
            <a:xfrm>
              <a:off x="3381854" y="2855661"/>
              <a:ext cx="423752" cy="48213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6" name="组合 35"/>
          <p:cNvGrpSpPr/>
          <p:nvPr/>
        </p:nvGrpSpPr>
        <p:grpSpPr>
          <a:xfrm>
            <a:off x="6329144" y="1119456"/>
            <a:ext cx="960107" cy="960107"/>
            <a:chOff x="5684479" y="1881033"/>
            <a:chExt cx="720080" cy="720080"/>
          </a:xfrm>
          <a:effectLst>
            <a:outerShdw blurRad="190500" dist="63500" dir="2700000" algn="tl" rotWithShape="0">
              <a:prstClr val="black">
                <a:alpha val="40000"/>
              </a:prstClr>
            </a:outerShdw>
          </a:effectLst>
        </p:grpSpPr>
        <p:sp>
          <p:nvSpPr>
            <p:cNvPr id="37" name="椭圆 36"/>
            <p:cNvSpPr/>
            <p:nvPr/>
          </p:nvSpPr>
          <p:spPr>
            <a:xfrm>
              <a:off x="5684479" y="1881033"/>
              <a:ext cx="720080" cy="72008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38" name="Picture 25" descr="E:\PPT\PPT_图标\436.png"/>
            <p:cNvPicPr>
              <a:picLocks noChangeAspect="1" noChangeArrowheads="1"/>
            </p:cNvPicPr>
            <p:nvPr/>
          </p:nvPicPr>
          <p:blipFill>
            <a:blip r:embed="rId8" cstate="email">
              <a:biLevel thresh="50000"/>
              <a:extLst>
                <a:ext uri="{28A0092B-C50C-407E-A947-70E740481C1C}">
                  <a14:useLocalDpi xmlns:a14="http://schemas.microsoft.com/office/drawing/2010/main"/>
                </a:ext>
              </a:extLst>
            </a:blip>
            <a:srcRect/>
            <a:stretch>
              <a:fillRect/>
            </a:stretch>
          </p:blipFill>
          <p:spPr bwMode="auto">
            <a:xfrm>
              <a:off x="5824929" y="2026143"/>
              <a:ext cx="442765" cy="42036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9" name="组合 38"/>
          <p:cNvGrpSpPr/>
          <p:nvPr/>
        </p:nvGrpSpPr>
        <p:grpSpPr>
          <a:xfrm>
            <a:off x="8025002" y="4152738"/>
            <a:ext cx="328703" cy="328703"/>
            <a:chOff x="4841135" y="3876345"/>
            <a:chExt cx="246527" cy="246527"/>
          </a:xfrm>
          <a:effectLst>
            <a:outerShdw blurRad="190500" dist="63500" dir="2700000" algn="tl" rotWithShape="0">
              <a:prstClr val="black">
                <a:alpha val="40000"/>
              </a:prstClr>
            </a:outerShdw>
          </a:effectLst>
        </p:grpSpPr>
        <p:sp>
          <p:nvSpPr>
            <p:cNvPr id="40" name="椭圆 39"/>
            <p:cNvSpPr/>
            <p:nvPr/>
          </p:nvSpPr>
          <p:spPr>
            <a:xfrm>
              <a:off x="4841135" y="3876345"/>
              <a:ext cx="246527" cy="24652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41" name="Picture 26" descr="E:\PPT\PPT_图标\438.png"/>
            <p:cNvPicPr>
              <a:picLocks noChangeAspect="1" noChangeArrowheads="1"/>
            </p:cNvPicPr>
            <p:nvPr/>
          </p:nvPicPr>
          <p:blipFill>
            <a:blip r:embed="rId9" cstate="email">
              <a:biLevel thresh="50000"/>
              <a:extLst>
                <a:ext uri="{28A0092B-C50C-407E-A947-70E740481C1C}">
                  <a14:useLocalDpi xmlns:a14="http://schemas.microsoft.com/office/drawing/2010/main"/>
                </a:ext>
              </a:extLst>
            </a:blip>
            <a:srcRect/>
            <a:stretch>
              <a:fillRect/>
            </a:stretch>
          </p:blipFill>
          <p:spPr bwMode="auto">
            <a:xfrm>
              <a:off x="4873126" y="3952693"/>
              <a:ext cx="182545" cy="116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2" name="组合 41"/>
          <p:cNvGrpSpPr/>
          <p:nvPr/>
        </p:nvGrpSpPr>
        <p:grpSpPr>
          <a:xfrm>
            <a:off x="3909934" y="5034383"/>
            <a:ext cx="526916" cy="526916"/>
            <a:chOff x="3561100" y="4156787"/>
            <a:chExt cx="395187" cy="395187"/>
          </a:xfrm>
          <a:effectLst>
            <a:outerShdw blurRad="190500" dist="63500" dir="2700000" algn="tl" rotWithShape="0">
              <a:prstClr val="black">
                <a:alpha val="40000"/>
              </a:prstClr>
            </a:outerShdw>
          </a:effectLst>
        </p:grpSpPr>
        <p:sp>
          <p:nvSpPr>
            <p:cNvPr id="43" name="椭圆 42"/>
            <p:cNvSpPr/>
            <p:nvPr/>
          </p:nvSpPr>
          <p:spPr>
            <a:xfrm>
              <a:off x="3561100" y="4156787"/>
              <a:ext cx="395187" cy="395187"/>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44" name="Picture 27" descr="E:\PPT\PPT_图标\439.png"/>
            <p:cNvPicPr>
              <a:picLocks noChangeAspect="1" noChangeArrowheads="1"/>
            </p:cNvPicPr>
            <p:nvPr/>
          </p:nvPicPr>
          <p:blipFill>
            <a:blip r:embed="rId10" cstate="email">
              <a:biLevel thresh="50000"/>
              <a:extLst>
                <a:ext uri="{28A0092B-C50C-407E-A947-70E740481C1C}">
                  <a14:useLocalDpi xmlns:a14="http://schemas.microsoft.com/office/drawing/2010/main"/>
                </a:ext>
              </a:extLst>
            </a:blip>
            <a:srcRect/>
            <a:stretch>
              <a:fillRect/>
            </a:stretch>
          </p:blipFill>
          <p:spPr bwMode="auto">
            <a:xfrm>
              <a:off x="3621813" y="4214467"/>
              <a:ext cx="273759" cy="27269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5" name="组合 44"/>
          <p:cNvGrpSpPr/>
          <p:nvPr/>
        </p:nvGrpSpPr>
        <p:grpSpPr>
          <a:xfrm>
            <a:off x="8285677" y="5022452"/>
            <a:ext cx="936579" cy="936579"/>
            <a:chOff x="6937263" y="3863250"/>
            <a:chExt cx="702434" cy="702434"/>
          </a:xfrm>
          <a:effectLst>
            <a:outerShdw blurRad="190500" dist="63500" dir="2700000" algn="tl" rotWithShape="0">
              <a:prstClr val="black">
                <a:alpha val="40000"/>
              </a:prstClr>
            </a:outerShdw>
          </a:effectLst>
        </p:grpSpPr>
        <p:sp>
          <p:nvSpPr>
            <p:cNvPr id="46" name="椭圆 45"/>
            <p:cNvSpPr/>
            <p:nvPr/>
          </p:nvSpPr>
          <p:spPr>
            <a:xfrm>
              <a:off x="6937263" y="3863250"/>
              <a:ext cx="702434" cy="702434"/>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47" name="Picture 28" descr="E:\PPT\PPT_图标\440.png"/>
            <p:cNvPicPr>
              <a:picLocks noChangeAspect="1" noChangeArrowheads="1"/>
            </p:cNvPicPr>
            <p:nvPr/>
          </p:nvPicPr>
          <p:blipFill>
            <a:blip r:embed="rId11" cstate="email">
              <a:biLevel thresh="50000"/>
              <a:extLst>
                <a:ext uri="{28A0092B-C50C-407E-A947-70E740481C1C}">
                  <a14:useLocalDpi xmlns:a14="http://schemas.microsoft.com/office/drawing/2010/main"/>
                </a:ext>
              </a:extLst>
            </a:blip>
            <a:srcRect/>
            <a:stretch>
              <a:fillRect/>
            </a:stretch>
          </p:blipFill>
          <p:spPr bwMode="auto">
            <a:xfrm>
              <a:off x="7120429" y="4005203"/>
              <a:ext cx="341396" cy="39546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8" name="组合 47"/>
          <p:cNvGrpSpPr/>
          <p:nvPr/>
        </p:nvGrpSpPr>
        <p:grpSpPr>
          <a:xfrm>
            <a:off x="9711023" y="3807423"/>
            <a:ext cx="657407" cy="657407"/>
            <a:chOff x="7639696" y="2573194"/>
            <a:chExt cx="493055" cy="493055"/>
          </a:xfrm>
          <a:effectLst>
            <a:outerShdw blurRad="190500" dist="63500" dir="2700000" algn="tl" rotWithShape="0">
              <a:prstClr val="black">
                <a:alpha val="40000"/>
              </a:prstClr>
            </a:outerShdw>
          </a:effectLst>
        </p:grpSpPr>
        <p:sp>
          <p:nvSpPr>
            <p:cNvPr id="49" name="椭圆 48"/>
            <p:cNvSpPr/>
            <p:nvPr/>
          </p:nvSpPr>
          <p:spPr>
            <a:xfrm>
              <a:off x="7639696" y="2573194"/>
              <a:ext cx="493055" cy="493055"/>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50" name="Picture 29" descr="E:\PPT\PPT_图标\441.png"/>
            <p:cNvPicPr>
              <a:picLocks noChangeAspect="1" noChangeArrowheads="1"/>
            </p:cNvPicPr>
            <p:nvPr/>
          </p:nvPicPr>
          <p:blipFill>
            <a:blip r:embed="rId12" cstate="email">
              <a:biLevel thresh="50000"/>
              <a:extLst>
                <a:ext uri="{28A0092B-C50C-407E-A947-70E740481C1C}">
                  <a14:useLocalDpi xmlns:a14="http://schemas.microsoft.com/office/drawing/2010/main"/>
                </a:ext>
              </a:extLst>
            </a:blip>
            <a:srcRect/>
            <a:stretch>
              <a:fillRect/>
            </a:stretch>
          </p:blipFill>
          <p:spPr bwMode="auto">
            <a:xfrm>
              <a:off x="7769301" y="2658247"/>
              <a:ext cx="247551" cy="32294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1" name="组合 50"/>
          <p:cNvGrpSpPr/>
          <p:nvPr/>
        </p:nvGrpSpPr>
        <p:grpSpPr>
          <a:xfrm>
            <a:off x="6779196" y="4810559"/>
            <a:ext cx="864096" cy="864096"/>
            <a:chOff x="5684479" y="3554863"/>
            <a:chExt cx="648072" cy="648072"/>
          </a:xfrm>
          <a:effectLst>
            <a:outerShdw blurRad="190500" dist="63500" dir="2700000" algn="tl" rotWithShape="0">
              <a:prstClr val="black">
                <a:alpha val="40000"/>
              </a:prstClr>
            </a:outerShdw>
          </a:effectLst>
        </p:grpSpPr>
        <p:sp>
          <p:nvSpPr>
            <p:cNvPr id="52" name="椭圆 51"/>
            <p:cNvSpPr/>
            <p:nvPr/>
          </p:nvSpPr>
          <p:spPr>
            <a:xfrm>
              <a:off x="5684479" y="3554863"/>
              <a:ext cx="648072" cy="648072"/>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53" name="Picture 30" descr="E:\PPT\PPT_图标\443.png"/>
            <p:cNvPicPr>
              <a:picLocks noChangeAspect="1" noChangeArrowheads="1"/>
            </p:cNvPicPr>
            <p:nvPr/>
          </p:nvPicPr>
          <p:blipFill>
            <a:blip r:embed="rId13" cstate="email">
              <a:biLevel thresh="50000"/>
              <a:extLst>
                <a:ext uri="{28A0092B-C50C-407E-A947-70E740481C1C}">
                  <a14:useLocalDpi xmlns:a14="http://schemas.microsoft.com/office/drawing/2010/main"/>
                </a:ext>
              </a:extLst>
            </a:blip>
            <a:srcRect/>
            <a:stretch>
              <a:fillRect/>
            </a:stretch>
          </p:blipFill>
          <p:spPr bwMode="auto">
            <a:xfrm>
              <a:off x="5896131" y="3598784"/>
              <a:ext cx="249249" cy="52733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4" name="组合 53"/>
          <p:cNvGrpSpPr/>
          <p:nvPr/>
        </p:nvGrpSpPr>
        <p:grpSpPr>
          <a:xfrm>
            <a:off x="2109686" y="5171229"/>
            <a:ext cx="657407" cy="657407"/>
            <a:chOff x="2622073" y="3910259"/>
            <a:chExt cx="493055" cy="493055"/>
          </a:xfrm>
          <a:effectLst>
            <a:outerShdw blurRad="190500" dist="63500" dir="2700000" algn="tl" rotWithShape="0">
              <a:prstClr val="black">
                <a:alpha val="40000"/>
              </a:prstClr>
            </a:outerShdw>
          </a:effectLst>
        </p:grpSpPr>
        <p:sp>
          <p:nvSpPr>
            <p:cNvPr id="55" name="椭圆 54"/>
            <p:cNvSpPr/>
            <p:nvPr/>
          </p:nvSpPr>
          <p:spPr>
            <a:xfrm>
              <a:off x="2622073" y="3910259"/>
              <a:ext cx="493055" cy="493055"/>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56" name="Picture 31" descr="E:\PPT\PPT_图标\445.png"/>
            <p:cNvPicPr>
              <a:picLocks noChangeAspect="1" noChangeArrowheads="1"/>
            </p:cNvPicPr>
            <p:nvPr/>
          </p:nvPicPr>
          <p:blipFill>
            <a:blip r:embed="rId14" cstate="email">
              <a:biLevel thresh="50000"/>
              <a:extLst>
                <a:ext uri="{28A0092B-C50C-407E-A947-70E740481C1C}">
                  <a14:useLocalDpi xmlns:a14="http://schemas.microsoft.com/office/drawing/2010/main"/>
                </a:ext>
              </a:extLst>
            </a:blip>
            <a:srcRect/>
            <a:stretch>
              <a:fillRect/>
            </a:stretch>
          </p:blipFill>
          <p:spPr bwMode="auto">
            <a:xfrm>
              <a:off x="2699793" y="4041953"/>
              <a:ext cx="348704" cy="28222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7" name="组合 56"/>
          <p:cNvGrpSpPr/>
          <p:nvPr/>
        </p:nvGrpSpPr>
        <p:grpSpPr>
          <a:xfrm>
            <a:off x="1949854" y="3125641"/>
            <a:ext cx="526916" cy="526916"/>
            <a:chOff x="2361842" y="3197524"/>
            <a:chExt cx="395187" cy="395187"/>
          </a:xfrm>
          <a:effectLst>
            <a:outerShdw blurRad="190500" dist="63500" dir="2700000" algn="tl" rotWithShape="0">
              <a:prstClr val="black">
                <a:alpha val="40000"/>
              </a:prstClr>
            </a:outerShdw>
          </a:effectLst>
        </p:grpSpPr>
        <p:sp>
          <p:nvSpPr>
            <p:cNvPr id="58" name="椭圆 57"/>
            <p:cNvSpPr/>
            <p:nvPr/>
          </p:nvSpPr>
          <p:spPr>
            <a:xfrm>
              <a:off x="2361842" y="3197524"/>
              <a:ext cx="395187" cy="395187"/>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59" name="Picture 32" descr="E:\PPT\PPT_图标\447.png"/>
            <p:cNvPicPr>
              <a:picLocks noChangeAspect="1" noChangeArrowheads="1"/>
            </p:cNvPicPr>
            <p:nvPr/>
          </p:nvPicPr>
          <p:blipFill>
            <a:blip r:embed="rId15" cstate="email">
              <a:biLevel thresh="50000"/>
              <a:extLst>
                <a:ext uri="{28A0092B-C50C-407E-A947-70E740481C1C}">
                  <a14:useLocalDpi xmlns:a14="http://schemas.microsoft.com/office/drawing/2010/main"/>
                </a:ext>
              </a:extLst>
            </a:blip>
            <a:srcRect/>
            <a:stretch>
              <a:fillRect/>
            </a:stretch>
          </p:blipFill>
          <p:spPr bwMode="auto">
            <a:xfrm>
              <a:off x="2451422" y="3258914"/>
              <a:ext cx="170651" cy="27240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0" name="组合 59"/>
          <p:cNvGrpSpPr/>
          <p:nvPr/>
        </p:nvGrpSpPr>
        <p:grpSpPr>
          <a:xfrm>
            <a:off x="2544130" y="2241890"/>
            <a:ext cx="657407" cy="657407"/>
            <a:chOff x="2882429" y="2026143"/>
            <a:chExt cx="493055" cy="493055"/>
          </a:xfrm>
          <a:effectLst>
            <a:outerShdw blurRad="190500" dist="63500" dir="2700000" algn="tl" rotWithShape="0">
              <a:prstClr val="black">
                <a:alpha val="40000"/>
              </a:prstClr>
            </a:outerShdw>
          </a:effectLst>
        </p:grpSpPr>
        <p:sp>
          <p:nvSpPr>
            <p:cNvPr id="61" name="椭圆 60"/>
            <p:cNvSpPr/>
            <p:nvPr/>
          </p:nvSpPr>
          <p:spPr>
            <a:xfrm>
              <a:off x="2882429" y="2026143"/>
              <a:ext cx="493055" cy="493055"/>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62" name="Picture 33" descr="E:\PPT\PPT_图标\448.png"/>
            <p:cNvPicPr>
              <a:picLocks noChangeAspect="1" noChangeArrowheads="1"/>
            </p:cNvPicPr>
            <p:nvPr/>
          </p:nvPicPr>
          <p:blipFill>
            <a:blip r:embed="rId16" cstate="email">
              <a:biLevel thresh="50000"/>
              <a:extLst>
                <a:ext uri="{28A0092B-C50C-407E-A947-70E740481C1C}">
                  <a14:useLocalDpi xmlns:a14="http://schemas.microsoft.com/office/drawing/2010/main"/>
                </a:ext>
              </a:extLst>
            </a:blip>
            <a:srcRect/>
            <a:stretch>
              <a:fillRect/>
            </a:stretch>
          </p:blipFill>
          <p:spPr bwMode="auto">
            <a:xfrm>
              <a:off x="2982913" y="2135630"/>
              <a:ext cx="290649" cy="2669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3" name="组合 62"/>
          <p:cNvGrpSpPr/>
          <p:nvPr/>
        </p:nvGrpSpPr>
        <p:grpSpPr>
          <a:xfrm>
            <a:off x="5233314" y="1660752"/>
            <a:ext cx="328703" cy="328703"/>
            <a:chOff x="4183313" y="2094875"/>
            <a:chExt cx="246527" cy="246527"/>
          </a:xfrm>
          <a:effectLst>
            <a:outerShdw blurRad="190500" dist="63500" dir="2700000" algn="tl" rotWithShape="0">
              <a:prstClr val="black">
                <a:alpha val="40000"/>
              </a:prstClr>
            </a:outerShdw>
          </a:effectLst>
        </p:grpSpPr>
        <p:sp>
          <p:nvSpPr>
            <p:cNvPr id="64" name="椭圆 63"/>
            <p:cNvSpPr/>
            <p:nvPr/>
          </p:nvSpPr>
          <p:spPr>
            <a:xfrm>
              <a:off x="4183313" y="2094875"/>
              <a:ext cx="246527" cy="24652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65" name="Picture 34" descr="E:\PPT\PPT_图标\449.png"/>
            <p:cNvPicPr>
              <a:picLocks noChangeAspect="1" noChangeArrowheads="1"/>
            </p:cNvPicPr>
            <p:nvPr/>
          </p:nvPicPr>
          <p:blipFill>
            <a:blip r:embed="rId17" cstate="email">
              <a:biLevel thresh="50000"/>
              <a:extLst>
                <a:ext uri="{28A0092B-C50C-407E-A947-70E740481C1C}">
                  <a14:useLocalDpi xmlns:a14="http://schemas.microsoft.com/office/drawing/2010/main"/>
                </a:ext>
              </a:extLst>
            </a:blip>
            <a:srcRect/>
            <a:stretch>
              <a:fillRect/>
            </a:stretch>
          </p:blipFill>
          <p:spPr bwMode="auto">
            <a:xfrm>
              <a:off x="4211960" y="2139703"/>
              <a:ext cx="177980" cy="14958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6" name="组合 65"/>
          <p:cNvGrpSpPr/>
          <p:nvPr/>
        </p:nvGrpSpPr>
        <p:grpSpPr>
          <a:xfrm>
            <a:off x="7893234" y="2922926"/>
            <a:ext cx="657407" cy="657407"/>
            <a:chOff x="6548575" y="2573194"/>
            <a:chExt cx="493055" cy="493055"/>
          </a:xfrm>
          <a:effectLst>
            <a:outerShdw blurRad="190500" dist="63500" dir="2700000" algn="tl" rotWithShape="0">
              <a:prstClr val="black">
                <a:alpha val="40000"/>
              </a:prstClr>
            </a:outerShdw>
          </a:effectLst>
        </p:grpSpPr>
        <p:sp>
          <p:nvSpPr>
            <p:cNvPr id="67" name="椭圆 66"/>
            <p:cNvSpPr/>
            <p:nvPr/>
          </p:nvSpPr>
          <p:spPr>
            <a:xfrm>
              <a:off x="6548575" y="2573194"/>
              <a:ext cx="493055" cy="493055"/>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68" name="Picture 36" descr="E:\PPT\PPT_图标\551.png"/>
            <p:cNvPicPr>
              <a:picLocks noChangeAspect="1" noChangeArrowheads="1"/>
            </p:cNvPicPr>
            <p:nvPr/>
          </p:nvPicPr>
          <p:blipFill>
            <a:blip r:embed="rId18" cstate="email">
              <a:biLevel thresh="50000"/>
              <a:extLst>
                <a:ext uri="{28A0092B-C50C-407E-A947-70E740481C1C}">
                  <a14:useLocalDpi xmlns:a14="http://schemas.microsoft.com/office/drawing/2010/main"/>
                </a:ext>
              </a:extLst>
            </a:blip>
            <a:srcRect/>
            <a:stretch>
              <a:fillRect/>
            </a:stretch>
          </p:blipFill>
          <p:spPr bwMode="auto">
            <a:xfrm>
              <a:off x="6657126" y="2687356"/>
              <a:ext cx="353833" cy="30289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9" name="组合 68"/>
          <p:cNvGrpSpPr/>
          <p:nvPr/>
        </p:nvGrpSpPr>
        <p:grpSpPr>
          <a:xfrm>
            <a:off x="7914302" y="1270807"/>
            <a:ext cx="328703" cy="328703"/>
            <a:chOff x="6425311" y="1312863"/>
            <a:chExt cx="246527" cy="246527"/>
          </a:xfrm>
          <a:effectLst>
            <a:outerShdw blurRad="190500" dist="63500" dir="2700000" algn="tl" rotWithShape="0">
              <a:prstClr val="black">
                <a:alpha val="40000"/>
              </a:prstClr>
            </a:outerShdw>
          </a:effectLst>
        </p:grpSpPr>
        <p:sp>
          <p:nvSpPr>
            <p:cNvPr id="70" name="椭圆 69"/>
            <p:cNvSpPr/>
            <p:nvPr/>
          </p:nvSpPr>
          <p:spPr>
            <a:xfrm>
              <a:off x="6425311" y="1312863"/>
              <a:ext cx="246527" cy="24652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71" name="Picture 37" descr="E:\PPT\PPT_图标\552.png"/>
            <p:cNvPicPr>
              <a:picLocks noChangeAspect="1" noChangeArrowheads="1"/>
            </p:cNvPicPr>
            <p:nvPr/>
          </p:nvPicPr>
          <p:blipFill>
            <a:blip r:embed="rId19" cstate="email">
              <a:biLevel thresh="50000"/>
              <a:extLst>
                <a:ext uri="{28A0092B-C50C-407E-A947-70E740481C1C}">
                  <a14:useLocalDpi xmlns:a14="http://schemas.microsoft.com/office/drawing/2010/main"/>
                </a:ext>
              </a:extLst>
            </a:blip>
            <a:srcRect/>
            <a:stretch>
              <a:fillRect/>
            </a:stretch>
          </p:blipFill>
          <p:spPr bwMode="auto">
            <a:xfrm>
              <a:off x="6470234" y="1380040"/>
              <a:ext cx="156680" cy="13656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2" name="组合 71"/>
          <p:cNvGrpSpPr/>
          <p:nvPr/>
        </p:nvGrpSpPr>
        <p:grpSpPr>
          <a:xfrm>
            <a:off x="9524663" y="1150805"/>
            <a:ext cx="419141" cy="419141"/>
            <a:chOff x="7639697" y="1682655"/>
            <a:chExt cx="314356" cy="314356"/>
          </a:xfrm>
          <a:effectLst>
            <a:outerShdw blurRad="190500" dist="63500" dir="2700000" algn="tl" rotWithShape="0">
              <a:prstClr val="black">
                <a:alpha val="40000"/>
              </a:prstClr>
            </a:outerShdw>
          </a:effectLst>
        </p:grpSpPr>
        <p:sp>
          <p:nvSpPr>
            <p:cNvPr id="73" name="椭圆 72"/>
            <p:cNvSpPr/>
            <p:nvPr/>
          </p:nvSpPr>
          <p:spPr>
            <a:xfrm>
              <a:off x="7639697" y="1682655"/>
              <a:ext cx="314356" cy="314356"/>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74" name="Picture 38" descr="E:\PPT\PPT_图标\553.png"/>
            <p:cNvPicPr>
              <a:picLocks noChangeAspect="1" noChangeArrowheads="1"/>
            </p:cNvPicPr>
            <p:nvPr/>
          </p:nvPicPr>
          <p:blipFill>
            <a:blip r:embed="rId20" cstate="email">
              <a:biLevel thresh="50000"/>
              <a:extLst>
                <a:ext uri="{28A0092B-C50C-407E-A947-70E740481C1C}">
                  <a14:useLocalDpi xmlns:a14="http://schemas.microsoft.com/office/drawing/2010/main"/>
                </a:ext>
              </a:extLst>
            </a:blip>
            <a:srcRect/>
            <a:stretch>
              <a:fillRect/>
            </a:stretch>
          </p:blipFill>
          <p:spPr bwMode="auto">
            <a:xfrm>
              <a:off x="7700673" y="1773951"/>
              <a:ext cx="192404" cy="13176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5" name="组合 74"/>
          <p:cNvGrpSpPr/>
          <p:nvPr/>
        </p:nvGrpSpPr>
        <p:grpSpPr>
          <a:xfrm>
            <a:off x="8568357" y="2198598"/>
            <a:ext cx="328703" cy="328703"/>
            <a:chOff x="6978406" y="2075058"/>
            <a:chExt cx="246527" cy="246527"/>
          </a:xfrm>
          <a:effectLst>
            <a:outerShdw blurRad="190500" dist="63500" dir="2700000" algn="tl" rotWithShape="0">
              <a:prstClr val="black">
                <a:alpha val="40000"/>
              </a:prstClr>
            </a:outerShdw>
          </a:effectLst>
        </p:grpSpPr>
        <p:sp>
          <p:nvSpPr>
            <p:cNvPr id="76" name="椭圆 75"/>
            <p:cNvSpPr/>
            <p:nvPr/>
          </p:nvSpPr>
          <p:spPr>
            <a:xfrm>
              <a:off x="6978406" y="2075058"/>
              <a:ext cx="246527" cy="24652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77" name="Picture 39" descr="E:\PPT\PPT_图标\554.png"/>
            <p:cNvPicPr>
              <a:picLocks noChangeAspect="1" noChangeArrowheads="1"/>
            </p:cNvPicPr>
            <p:nvPr/>
          </p:nvPicPr>
          <p:blipFill>
            <a:blip r:embed="rId21" cstate="email">
              <a:biLevel thresh="50000"/>
              <a:extLst>
                <a:ext uri="{28A0092B-C50C-407E-A947-70E740481C1C}">
                  <a14:useLocalDpi xmlns:a14="http://schemas.microsoft.com/office/drawing/2010/main"/>
                </a:ext>
              </a:extLst>
            </a:blip>
            <a:srcRect/>
            <a:stretch>
              <a:fillRect/>
            </a:stretch>
          </p:blipFill>
          <p:spPr bwMode="auto">
            <a:xfrm>
              <a:off x="7029835" y="2133366"/>
              <a:ext cx="143668" cy="14310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8" name="组合 77"/>
          <p:cNvGrpSpPr/>
          <p:nvPr/>
        </p:nvGrpSpPr>
        <p:grpSpPr>
          <a:xfrm>
            <a:off x="2286727" y="1312935"/>
            <a:ext cx="328703" cy="328703"/>
            <a:chOff x="2633765" y="1881033"/>
            <a:chExt cx="246527" cy="246527"/>
          </a:xfrm>
          <a:effectLst>
            <a:outerShdw blurRad="190500" dist="63500" dir="2700000" algn="tl" rotWithShape="0">
              <a:prstClr val="black">
                <a:alpha val="40000"/>
              </a:prstClr>
            </a:outerShdw>
          </a:effectLst>
        </p:grpSpPr>
        <p:sp>
          <p:nvSpPr>
            <p:cNvPr id="79" name="椭圆 78"/>
            <p:cNvSpPr/>
            <p:nvPr/>
          </p:nvSpPr>
          <p:spPr>
            <a:xfrm>
              <a:off x="2633765" y="1881033"/>
              <a:ext cx="246527" cy="24652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80" name="Picture 40" descr="E:\PPT\PPT_图标\555.png"/>
            <p:cNvPicPr>
              <a:picLocks noChangeAspect="1" noChangeArrowheads="1"/>
            </p:cNvPicPr>
            <p:nvPr/>
          </p:nvPicPr>
          <p:blipFill>
            <a:blip r:embed="rId22" cstate="email">
              <a:biLevel thresh="50000"/>
              <a:extLst>
                <a:ext uri="{28A0092B-C50C-407E-A947-70E740481C1C}">
                  <a14:useLocalDpi xmlns:a14="http://schemas.microsoft.com/office/drawing/2010/main"/>
                </a:ext>
              </a:extLst>
            </a:blip>
            <a:srcRect/>
            <a:stretch>
              <a:fillRect/>
            </a:stretch>
          </p:blipFill>
          <p:spPr bwMode="auto">
            <a:xfrm>
              <a:off x="2675117" y="1923678"/>
              <a:ext cx="166717" cy="15828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1" name="组合 80"/>
          <p:cNvGrpSpPr/>
          <p:nvPr/>
        </p:nvGrpSpPr>
        <p:grpSpPr>
          <a:xfrm>
            <a:off x="5751130" y="810422"/>
            <a:ext cx="328703" cy="328703"/>
            <a:chOff x="7639696" y="3999609"/>
            <a:chExt cx="246527" cy="246527"/>
          </a:xfrm>
          <a:effectLst>
            <a:outerShdw blurRad="190500" dist="63500" dir="2700000" algn="tl" rotWithShape="0">
              <a:prstClr val="black">
                <a:alpha val="40000"/>
              </a:prstClr>
            </a:outerShdw>
          </a:effectLst>
        </p:grpSpPr>
        <p:sp>
          <p:nvSpPr>
            <p:cNvPr id="82" name="椭圆 81"/>
            <p:cNvSpPr/>
            <p:nvPr/>
          </p:nvSpPr>
          <p:spPr>
            <a:xfrm>
              <a:off x="7639696" y="3999609"/>
              <a:ext cx="246527" cy="24652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83" name="Picture 41" descr="E:\PPT\PPT_图标\556.png"/>
            <p:cNvPicPr>
              <a:picLocks noChangeAspect="1" noChangeArrowheads="1"/>
            </p:cNvPicPr>
            <p:nvPr/>
          </p:nvPicPr>
          <p:blipFill>
            <a:blip r:embed="rId23" cstate="email">
              <a:biLevel thresh="50000"/>
              <a:extLst>
                <a:ext uri="{28A0092B-C50C-407E-A947-70E740481C1C}">
                  <a14:useLocalDpi xmlns:a14="http://schemas.microsoft.com/office/drawing/2010/main"/>
                </a:ext>
              </a:extLst>
            </a:blip>
            <a:srcRect/>
            <a:stretch>
              <a:fillRect/>
            </a:stretch>
          </p:blipFill>
          <p:spPr bwMode="auto">
            <a:xfrm>
              <a:off x="7712137" y="4069181"/>
              <a:ext cx="114327" cy="11388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4" name="组合 83"/>
          <p:cNvGrpSpPr/>
          <p:nvPr/>
        </p:nvGrpSpPr>
        <p:grpSpPr>
          <a:xfrm>
            <a:off x="5148686" y="2484294"/>
            <a:ext cx="1630509" cy="1630509"/>
            <a:chOff x="4338378" y="2236327"/>
            <a:chExt cx="1222882" cy="1222882"/>
          </a:xfrm>
          <a:effectLst>
            <a:outerShdw blurRad="190500" dist="63500" dir="2700000" algn="tl" rotWithShape="0">
              <a:prstClr val="black">
                <a:alpha val="40000"/>
              </a:prstClr>
            </a:outerShdw>
          </a:effectLst>
        </p:grpSpPr>
        <p:sp>
          <p:nvSpPr>
            <p:cNvPr id="85" name="椭圆 84"/>
            <p:cNvSpPr/>
            <p:nvPr/>
          </p:nvSpPr>
          <p:spPr>
            <a:xfrm>
              <a:off x="4338378" y="2236327"/>
              <a:ext cx="1222882" cy="1222882"/>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86" name="TextBox 57"/>
            <p:cNvSpPr txBox="1"/>
            <p:nvPr/>
          </p:nvSpPr>
          <p:spPr>
            <a:xfrm>
              <a:off x="4375350" y="2488314"/>
              <a:ext cx="1172623" cy="792573"/>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cs typeface="Arial" pitchFamily="34" charset="0"/>
                </a:rPr>
                <a:t>我们的</a:t>
              </a:r>
              <a:endParaRPr lang="en-US" altLang="zh-CN" sz="2800" b="1" dirty="0" smtClean="0">
                <a:solidFill>
                  <a:schemeClr val="bg1"/>
                </a:solidFill>
                <a:latin typeface="微软雅黑" panose="020B0503020204020204" pitchFamily="34" charset="-122"/>
                <a:ea typeface="微软雅黑" panose="020B0503020204020204" pitchFamily="34" charset="-122"/>
                <a:cs typeface="Arial" pitchFamily="34" charset="0"/>
              </a:endParaRPr>
            </a:p>
            <a:p>
              <a:pPr algn="ctr"/>
              <a:r>
                <a:rPr lang="zh-CN" altLang="en-US" sz="3467" b="1" dirty="0" smtClean="0">
                  <a:solidFill>
                    <a:schemeClr val="bg1"/>
                  </a:solidFill>
                  <a:latin typeface="微软雅黑" panose="020B0503020204020204" pitchFamily="34" charset="-122"/>
                  <a:ea typeface="微软雅黑" panose="020B0503020204020204" pitchFamily="34" charset="-122"/>
                  <a:cs typeface="Arial" pitchFamily="34" charset="0"/>
                </a:rPr>
                <a:t>客户</a:t>
              </a:r>
              <a:endParaRPr lang="zh-CN" altLang="en-US" sz="3467" b="1" dirty="0">
                <a:solidFill>
                  <a:schemeClr val="bg1"/>
                </a:solidFill>
                <a:latin typeface="微软雅黑" panose="020B0503020204020204" pitchFamily="34" charset="-122"/>
                <a:ea typeface="微软雅黑" panose="020B0503020204020204" pitchFamily="34" charset="-122"/>
                <a:cs typeface="Arial" pitchFamily="34" charset="0"/>
              </a:endParaRPr>
            </a:p>
          </p:txBody>
        </p:sp>
      </p:grpSp>
    </p:spTree>
    <p:extLst>
      <p:ext uri="{BB962C8B-B14F-4D97-AF65-F5344CB8AC3E}">
        <p14:creationId xmlns:p14="http://schemas.microsoft.com/office/powerpoint/2010/main" val="426597045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par>
                                <p:cTn id="19" presetID="53" presetClass="entr" presetSubtype="16" fill="hold" nodeType="withEffect">
                                  <p:stCondLst>
                                    <p:cond delay="0"/>
                                  </p:stCondLst>
                                  <p:childTnLst>
                                    <p:set>
                                      <p:cBhvr>
                                        <p:cTn id="20" dur="1" fill="hold">
                                          <p:stCondLst>
                                            <p:cond delay="0"/>
                                          </p:stCondLst>
                                        </p:cTn>
                                        <p:tgtEl>
                                          <p:spTgt spid="84"/>
                                        </p:tgtEl>
                                        <p:attrNameLst>
                                          <p:attrName>style.visibility</p:attrName>
                                        </p:attrNameLst>
                                      </p:cBhvr>
                                      <p:to>
                                        <p:strVal val="visible"/>
                                      </p:to>
                                    </p:set>
                                    <p:anim calcmode="lin" valueType="num">
                                      <p:cBhvr>
                                        <p:cTn id="21" dur="500" fill="hold"/>
                                        <p:tgtEl>
                                          <p:spTgt spid="84"/>
                                        </p:tgtEl>
                                        <p:attrNameLst>
                                          <p:attrName>ppt_w</p:attrName>
                                        </p:attrNameLst>
                                      </p:cBhvr>
                                      <p:tavLst>
                                        <p:tav tm="0">
                                          <p:val>
                                            <p:fltVal val="0"/>
                                          </p:val>
                                        </p:tav>
                                        <p:tav tm="100000">
                                          <p:val>
                                            <p:strVal val="#ppt_w"/>
                                          </p:val>
                                        </p:tav>
                                      </p:tavLst>
                                    </p:anim>
                                    <p:anim calcmode="lin" valueType="num">
                                      <p:cBhvr>
                                        <p:cTn id="22" dur="500" fill="hold"/>
                                        <p:tgtEl>
                                          <p:spTgt spid="84"/>
                                        </p:tgtEl>
                                        <p:attrNameLst>
                                          <p:attrName>ppt_h</p:attrName>
                                        </p:attrNameLst>
                                      </p:cBhvr>
                                      <p:tavLst>
                                        <p:tav tm="0">
                                          <p:val>
                                            <p:fltVal val="0"/>
                                          </p:val>
                                        </p:tav>
                                        <p:tav tm="100000">
                                          <p:val>
                                            <p:strVal val="#ppt_h"/>
                                          </p:val>
                                        </p:tav>
                                      </p:tavLst>
                                    </p:anim>
                                    <p:animEffect transition="in" filter="fade">
                                      <p:cBhvr>
                                        <p:cTn id="23" dur="500"/>
                                        <p:tgtEl>
                                          <p:spTgt spid="84"/>
                                        </p:tgtEl>
                                      </p:cBhvr>
                                    </p:animEffect>
                                  </p:childTnLst>
                                </p:cTn>
                              </p:par>
                              <p:par>
                                <p:cTn id="24" presetID="22" presetClass="entr" presetSubtype="4" fill="hold" nodeType="withEffect">
                                  <p:stCondLst>
                                    <p:cond delay="500"/>
                                  </p:stCondLst>
                                  <p:childTnLst>
                                    <p:set>
                                      <p:cBhvr>
                                        <p:cTn id="25" dur="1" fill="hold">
                                          <p:stCondLst>
                                            <p:cond delay="0"/>
                                          </p:stCondLst>
                                        </p:cTn>
                                        <p:tgtEl>
                                          <p:spTgt spid="5"/>
                                        </p:tgtEl>
                                        <p:attrNameLst>
                                          <p:attrName>style.visibility</p:attrName>
                                        </p:attrNameLst>
                                      </p:cBhvr>
                                      <p:to>
                                        <p:strVal val="visible"/>
                                      </p:to>
                                    </p:set>
                                    <p:animEffect transition="in" filter="wipe(down)">
                                      <p:cBhvr>
                                        <p:cTn id="26" dur="500"/>
                                        <p:tgtEl>
                                          <p:spTgt spid="5"/>
                                        </p:tgtEl>
                                      </p:cBhvr>
                                    </p:animEffect>
                                  </p:childTnLst>
                                </p:cTn>
                              </p:par>
                              <p:par>
                                <p:cTn id="27" presetID="53" presetClass="entr" presetSubtype="16" fill="hold" nodeType="withEffect">
                                  <p:stCondLst>
                                    <p:cond delay="100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fltVal val="0"/>
                                          </p:val>
                                        </p:tav>
                                        <p:tav tm="100000">
                                          <p:val>
                                            <p:strVal val="#ppt_w"/>
                                          </p:val>
                                        </p:tav>
                                      </p:tavLst>
                                    </p:anim>
                                    <p:anim calcmode="lin" valueType="num">
                                      <p:cBhvr>
                                        <p:cTn id="30" dur="500" fill="hold"/>
                                        <p:tgtEl>
                                          <p:spTgt spid="36"/>
                                        </p:tgtEl>
                                        <p:attrNameLst>
                                          <p:attrName>ppt_h</p:attrName>
                                        </p:attrNameLst>
                                      </p:cBhvr>
                                      <p:tavLst>
                                        <p:tav tm="0">
                                          <p:val>
                                            <p:fltVal val="0"/>
                                          </p:val>
                                        </p:tav>
                                        <p:tav tm="100000">
                                          <p:val>
                                            <p:strVal val="#ppt_h"/>
                                          </p:val>
                                        </p:tav>
                                      </p:tavLst>
                                    </p:anim>
                                    <p:animEffect transition="in" filter="fade">
                                      <p:cBhvr>
                                        <p:cTn id="31" dur="500"/>
                                        <p:tgtEl>
                                          <p:spTgt spid="36"/>
                                        </p:tgtEl>
                                      </p:cBhvr>
                                    </p:animEffect>
                                  </p:childTnLst>
                                </p:cTn>
                              </p:par>
                              <p:par>
                                <p:cTn id="32" presetID="22" presetClass="entr" presetSubtype="1" fill="hold"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wipe(up)">
                                      <p:cBhvr>
                                        <p:cTn id="34" dur="500"/>
                                        <p:tgtEl>
                                          <p:spTgt spid="10"/>
                                        </p:tgtEl>
                                      </p:cBhvr>
                                    </p:animEffect>
                                  </p:childTnLst>
                                </p:cTn>
                              </p:par>
                              <p:par>
                                <p:cTn id="35" presetID="53" presetClass="entr" presetSubtype="16" fill="hold" nodeType="withEffect">
                                  <p:stCondLst>
                                    <p:cond delay="100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22" presetClass="entr" presetSubtype="1" fill="hold" nodeType="withEffect">
                                  <p:stCondLst>
                                    <p:cond delay="500"/>
                                  </p:stCondLst>
                                  <p:childTnLst>
                                    <p:set>
                                      <p:cBhvr>
                                        <p:cTn id="41" dur="1" fill="hold">
                                          <p:stCondLst>
                                            <p:cond delay="0"/>
                                          </p:stCondLst>
                                        </p:cTn>
                                        <p:tgtEl>
                                          <p:spTgt spid="15"/>
                                        </p:tgtEl>
                                        <p:attrNameLst>
                                          <p:attrName>style.visibility</p:attrName>
                                        </p:attrNameLst>
                                      </p:cBhvr>
                                      <p:to>
                                        <p:strVal val="visible"/>
                                      </p:to>
                                    </p:set>
                                    <p:animEffect transition="in" filter="wipe(up)">
                                      <p:cBhvr>
                                        <p:cTn id="42" dur="500"/>
                                        <p:tgtEl>
                                          <p:spTgt spid="15"/>
                                        </p:tgtEl>
                                      </p:cBhvr>
                                    </p:animEffect>
                                  </p:childTnLst>
                                </p:cTn>
                              </p:par>
                              <p:par>
                                <p:cTn id="43" presetID="53" presetClass="entr" presetSubtype="16" fill="hold" nodeType="withEffect">
                                  <p:stCondLst>
                                    <p:cond delay="1000"/>
                                  </p:stCondLst>
                                  <p:childTnLst>
                                    <p:set>
                                      <p:cBhvr>
                                        <p:cTn id="44" dur="1" fill="hold">
                                          <p:stCondLst>
                                            <p:cond delay="0"/>
                                          </p:stCondLst>
                                        </p:cTn>
                                        <p:tgtEl>
                                          <p:spTgt spid="33"/>
                                        </p:tgtEl>
                                        <p:attrNameLst>
                                          <p:attrName>style.visibility</p:attrName>
                                        </p:attrNameLst>
                                      </p:cBhvr>
                                      <p:to>
                                        <p:strVal val="visible"/>
                                      </p:to>
                                    </p:set>
                                    <p:anim calcmode="lin" valueType="num">
                                      <p:cBhvr>
                                        <p:cTn id="45" dur="500" fill="hold"/>
                                        <p:tgtEl>
                                          <p:spTgt spid="33"/>
                                        </p:tgtEl>
                                        <p:attrNameLst>
                                          <p:attrName>ppt_w</p:attrName>
                                        </p:attrNameLst>
                                      </p:cBhvr>
                                      <p:tavLst>
                                        <p:tav tm="0">
                                          <p:val>
                                            <p:fltVal val="0"/>
                                          </p:val>
                                        </p:tav>
                                        <p:tav tm="100000">
                                          <p:val>
                                            <p:strVal val="#ppt_w"/>
                                          </p:val>
                                        </p:tav>
                                      </p:tavLst>
                                    </p:anim>
                                    <p:anim calcmode="lin" valueType="num">
                                      <p:cBhvr>
                                        <p:cTn id="46" dur="500" fill="hold"/>
                                        <p:tgtEl>
                                          <p:spTgt spid="33"/>
                                        </p:tgtEl>
                                        <p:attrNameLst>
                                          <p:attrName>ppt_h</p:attrName>
                                        </p:attrNameLst>
                                      </p:cBhvr>
                                      <p:tavLst>
                                        <p:tav tm="0">
                                          <p:val>
                                            <p:fltVal val="0"/>
                                          </p:val>
                                        </p:tav>
                                        <p:tav tm="100000">
                                          <p:val>
                                            <p:strVal val="#ppt_h"/>
                                          </p:val>
                                        </p:tav>
                                      </p:tavLst>
                                    </p:anim>
                                    <p:animEffect transition="in" filter="fade">
                                      <p:cBhvr>
                                        <p:cTn id="47" dur="500"/>
                                        <p:tgtEl>
                                          <p:spTgt spid="33"/>
                                        </p:tgtEl>
                                      </p:cBhvr>
                                    </p:animEffect>
                                  </p:childTnLst>
                                </p:cTn>
                              </p:par>
                              <p:par>
                                <p:cTn id="48" presetID="22" presetClass="entr" presetSubtype="8" fill="hold" nodeType="withEffect">
                                  <p:stCondLst>
                                    <p:cond delay="1500"/>
                                  </p:stCondLst>
                                  <p:childTnLst>
                                    <p:set>
                                      <p:cBhvr>
                                        <p:cTn id="49" dur="1" fill="hold">
                                          <p:stCondLst>
                                            <p:cond delay="0"/>
                                          </p:stCondLst>
                                        </p:cTn>
                                        <p:tgtEl>
                                          <p:spTgt spid="6"/>
                                        </p:tgtEl>
                                        <p:attrNameLst>
                                          <p:attrName>style.visibility</p:attrName>
                                        </p:attrNameLst>
                                      </p:cBhvr>
                                      <p:to>
                                        <p:strVal val="visible"/>
                                      </p:to>
                                    </p:set>
                                    <p:animEffect transition="in" filter="wipe(left)">
                                      <p:cBhvr>
                                        <p:cTn id="50" dur="500"/>
                                        <p:tgtEl>
                                          <p:spTgt spid="6"/>
                                        </p:tgtEl>
                                      </p:cBhvr>
                                    </p:animEffect>
                                  </p:childTnLst>
                                </p:cTn>
                              </p:par>
                              <p:par>
                                <p:cTn id="51" presetID="53" presetClass="entr" presetSubtype="16" fill="hold" nodeType="withEffect">
                                  <p:stCondLst>
                                    <p:cond delay="2000"/>
                                  </p:stCondLst>
                                  <p:childTnLst>
                                    <p:set>
                                      <p:cBhvr>
                                        <p:cTn id="52" dur="1" fill="hold">
                                          <p:stCondLst>
                                            <p:cond delay="0"/>
                                          </p:stCondLst>
                                        </p:cTn>
                                        <p:tgtEl>
                                          <p:spTgt spid="66"/>
                                        </p:tgtEl>
                                        <p:attrNameLst>
                                          <p:attrName>style.visibility</p:attrName>
                                        </p:attrNameLst>
                                      </p:cBhvr>
                                      <p:to>
                                        <p:strVal val="visible"/>
                                      </p:to>
                                    </p:set>
                                    <p:anim calcmode="lin" valueType="num">
                                      <p:cBhvr>
                                        <p:cTn id="53" dur="500" fill="hold"/>
                                        <p:tgtEl>
                                          <p:spTgt spid="66"/>
                                        </p:tgtEl>
                                        <p:attrNameLst>
                                          <p:attrName>ppt_w</p:attrName>
                                        </p:attrNameLst>
                                      </p:cBhvr>
                                      <p:tavLst>
                                        <p:tav tm="0">
                                          <p:val>
                                            <p:fltVal val="0"/>
                                          </p:val>
                                        </p:tav>
                                        <p:tav tm="100000">
                                          <p:val>
                                            <p:strVal val="#ppt_w"/>
                                          </p:val>
                                        </p:tav>
                                      </p:tavLst>
                                    </p:anim>
                                    <p:anim calcmode="lin" valueType="num">
                                      <p:cBhvr>
                                        <p:cTn id="54" dur="500" fill="hold"/>
                                        <p:tgtEl>
                                          <p:spTgt spid="66"/>
                                        </p:tgtEl>
                                        <p:attrNameLst>
                                          <p:attrName>ppt_h</p:attrName>
                                        </p:attrNameLst>
                                      </p:cBhvr>
                                      <p:tavLst>
                                        <p:tav tm="0">
                                          <p:val>
                                            <p:fltVal val="0"/>
                                          </p:val>
                                        </p:tav>
                                        <p:tav tm="100000">
                                          <p:val>
                                            <p:strVal val="#ppt_h"/>
                                          </p:val>
                                        </p:tav>
                                      </p:tavLst>
                                    </p:anim>
                                    <p:animEffect transition="in" filter="fade">
                                      <p:cBhvr>
                                        <p:cTn id="55" dur="500"/>
                                        <p:tgtEl>
                                          <p:spTgt spid="66"/>
                                        </p:tgtEl>
                                      </p:cBhvr>
                                    </p:animEffect>
                                  </p:childTnLst>
                                </p:cTn>
                              </p:par>
                              <p:par>
                                <p:cTn id="56" presetID="22" presetClass="entr" presetSubtype="1" fill="hold" nodeType="withEffect">
                                  <p:stCondLst>
                                    <p:cond delay="1500"/>
                                  </p:stCondLst>
                                  <p:childTnLst>
                                    <p:set>
                                      <p:cBhvr>
                                        <p:cTn id="57" dur="1" fill="hold">
                                          <p:stCondLst>
                                            <p:cond delay="0"/>
                                          </p:stCondLst>
                                        </p:cTn>
                                        <p:tgtEl>
                                          <p:spTgt spid="11"/>
                                        </p:tgtEl>
                                        <p:attrNameLst>
                                          <p:attrName>style.visibility</p:attrName>
                                        </p:attrNameLst>
                                      </p:cBhvr>
                                      <p:to>
                                        <p:strVal val="visible"/>
                                      </p:to>
                                    </p:set>
                                    <p:animEffect transition="in" filter="wipe(up)">
                                      <p:cBhvr>
                                        <p:cTn id="58" dur="500"/>
                                        <p:tgtEl>
                                          <p:spTgt spid="11"/>
                                        </p:tgtEl>
                                      </p:cBhvr>
                                    </p:animEffect>
                                  </p:childTnLst>
                                </p:cTn>
                              </p:par>
                              <p:par>
                                <p:cTn id="59" presetID="53" presetClass="entr" presetSubtype="16" fill="hold" nodeType="withEffect">
                                  <p:stCondLst>
                                    <p:cond delay="2000"/>
                                  </p:stCondLst>
                                  <p:childTnLst>
                                    <p:set>
                                      <p:cBhvr>
                                        <p:cTn id="60" dur="1" fill="hold">
                                          <p:stCondLst>
                                            <p:cond delay="0"/>
                                          </p:stCondLst>
                                        </p:cTn>
                                        <p:tgtEl>
                                          <p:spTgt spid="51"/>
                                        </p:tgtEl>
                                        <p:attrNameLst>
                                          <p:attrName>style.visibility</p:attrName>
                                        </p:attrNameLst>
                                      </p:cBhvr>
                                      <p:to>
                                        <p:strVal val="visible"/>
                                      </p:to>
                                    </p:set>
                                    <p:anim calcmode="lin" valueType="num">
                                      <p:cBhvr>
                                        <p:cTn id="61" dur="500" fill="hold"/>
                                        <p:tgtEl>
                                          <p:spTgt spid="51"/>
                                        </p:tgtEl>
                                        <p:attrNameLst>
                                          <p:attrName>ppt_w</p:attrName>
                                        </p:attrNameLst>
                                      </p:cBhvr>
                                      <p:tavLst>
                                        <p:tav tm="0">
                                          <p:val>
                                            <p:fltVal val="0"/>
                                          </p:val>
                                        </p:tav>
                                        <p:tav tm="100000">
                                          <p:val>
                                            <p:strVal val="#ppt_w"/>
                                          </p:val>
                                        </p:tav>
                                      </p:tavLst>
                                    </p:anim>
                                    <p:anim calcmode="lin" valueType="num">
                                      <p:cBhvr>
                                        <p:cTn id="62" dur="500" fill="hold"/>
                                        <p:tgtEl>
                                          <p:spTgt spid="51"/>
                                        </p:tgtEl>
                                        <p:attrNameLst>
                                          <p:attrName>ppt_h</p:attrName>
                                        </p:attrNameLst>
                                      </p:cBhvr>
                                      <p:tavLst>
                                        <p:tav tm="0">
                                          <p:val>
                                            <p:fltVal val="0"/>
                                          </p:val>
                                        </p:tav>
                                        <p:tav tm="100000">
                                          <p:val>
                                            <p:strVal val="#ppt_h"/>
                                          </p:val>
                                        </p:tav>
                                      </p:tavLst>
                                    </p:anim>
                                    <p:animEffect transition="in" filter="fade">
                                      <p:cBhvr>
                                        <p:cTn id="63" dur="500"/>
                                        <p:tgtEl>
                                          <p:spTgt spid="51"/>
                                        </p:tgtEl>
                                      </p:cBhvr>
                                    </p:animEffect>
                                  </p:childTnLst>
                                </p:cTn>
                              </p:par>
                              <p:par>
                                <p:cTn id="64" presetID="22" presetClass="entr" presetSubtype="4" fill="hold" nodeType="withEffect">
                                  <p:stCondLst>
                                    <p:cond delay="1500"/>
                                  </p:stCondLst>
                                  <p:childTnLst>
                                    <p:set>
                                      <p:cBhvr>
                                        <p:cTn id="65" dur="1" fill="hold">
                                          <p:stCondLst>
                                            <p:cond delay="0"/>
                                          </p:stCondLst>
                                        </p:cTn>
                                        <p:tgtEl>
                                          <p:spTgt spid="22"/>
                                        </p:tgtEl>
                                        <p:attrNameLst>
                                          <p:attrName>style.visibility</p:attrName>
                                        </p:attrNameLst>
                                      </p:cBhvr>
                                      <p:to>
                                        <p:strVal val="visible"/>
                                      </p:to>
                                    </p:set>
                                    <p:animEffect transition="in" filter="wipe(down)">
                                      <p:cBhvr>
                                        <p:cTn id="66" dur="500"/>
                                        <p:tgtEl>
                                          <p:spTgt spid="22"/>
                                        </p:tgtEl>
                                      </p:cBhvr>
                                    </p:animEffect>
                                  </p:childTnLst>
                                </p:cTn>
                              </p:par>
                              <p:par>
                                <p:cTn id="67" presetID="53" presetClass="entr" presetSubtype="16" fill="hold" nodeType="withEffect">
                                  <p:stCondLst>
                                    <p:cond delay="2000"/>
                                  </p:stCondLst>
                                  <p:childTnLst>
                                    <p:set>
                                      <p:cBhvr>
                                        <p:cTn id="68" dur="1" fill="hold">
                                          <p:stCondLst>
                                            <p:cond delay="0"/>
                                          </p:stCondLst>
                                        </p:cTn>
                                        <p:tgtEl>
                                          <p:spTgt spid="27"/>
                                        </p:tgtEl>
                                        <p:attrNameLst>
                                          <p:attrName>style.visibility</p:attrName>
                                        </p:attrNameLst>
                                      </p:cBhvr>
                                      <p:to>
                                        <p:strVal val="visible"/>
                                      </p:to>
                                    </p:set>
                                    <p:anim calcmode="lin" valueType="num">
                                      <p:cBhvr>
                                        <p:cTn id="69" dur="500" fill="hold"/>
                                        <p:tgtEl>
                                          <p:spTgt spid="27"/>
                                        </p:tgtEl>
                                        <p:attrNameLst>
                                          <p:attrName>ppt_w</p:attrName>
                                        </p:attrNameLst>
                                      </p:cBhvr>
                                      <p:tavLst>
                                        <p:tav tm="0">
                                          <p:val>
                                            <p:fltVal val="0"/>
                                          </p:val>
                                        </p:tav>
                                        <p:tav tm="100000">
                                          <p:val>
                                            <p:strVal val="#ppt_w"/>
                                          </p:val>
                                        </p:tav>
                                      </p:tavLst>
                                    </p:anim>
                                    <p:anim calcmode="lin" valueType="num">
                                      <p:cBhvr>
                                        <p:cTn id="70" dur="500" fill="hold"/>
                                        <p:tgtEl>
                                          <p:spTgt spid="27"/>
                                        </p:tgtEl>
                                        <p:attrNameLst>
                                          <p:attrName>ppt_h</p:attrName>
                                        </p:attrNameLst>
                                      </p:cBhvr>
                                      <p:tavLst>
                                        <p:tav tm="0">
                                          <p:val>
                                            <p:fltVal val="0"/>
                                          </p:val>
                                        </p:tav>
                                        <p:tav tm="100000">
                                          <p:val>
                                            <p:strVal val="#ppt_h"/>
                                          </p:val>
                                        </p:tav>
                                      </p:tavLst>
                                    </p:anim>
                                    <p:animEffect transition="in" filter="fade">
                                      <p:cBhvr>
                                        <p:cTn id="71" dur="500"/>
                                        <p:tgtEl>
                                          <p:spTgt spid="27"/>
                                        </p:tgtEl>
                                      </p:cBhvr>
                                    </p:animEffect>
                                  </p:childTnLst>
                                </p:cTn>
                              </p:par>
                              <p:par>
                                <p:cTn id="72" presetID="22" presetClass="entr" presetSubtype="8" fill="hold" nodeType="withEffect">
                                  <p:stCondLst>
                                    <p:cond delay="2500"/>
                                  </p:stCondLst>
                                  <p:childTnLst>
                                    <p:set>
                                      <p:cBhvr>
                                        <p:cTn id="73" dur="1" fill="hold">
                                          <p:stCondLst>
                                            <p:cond delay="0"/>
                                          </p:stCondLst>
                                        </p:cTn>
                                        <p:tgtEl>
                                          <p:spTgt spid="12"/>
                                        </p:tgtEl>
                                        <p:attrNameLst>
                                          <p:attrName>style.visibility</p:attrName>
                                        </p:attrNameLst>
                                      </p:cBhvr>
                                      <p:to>
                                        <p:strVal val="visible"/>
                                      </p:to>
                                    </p:set>
                                    <p:animEffect transition="in" filter="wipe(left)">
                                      <p:cBhvr>
                                        <p:cTn id="74" dur="500"/>
                                        <p:tgtEl>
                                          <p:spTgt spid="12"/>
                                        </p:tgtEl>
                                      </p:cBhvr>
                                    </p:animEffect>
                                  </p:childTnLst>
                                </p:cTn>
                              </p:par>
                              <p:par>
                                <p:cTn id="75" presetID="53" presetClass="entr" presetSubtype="16" fill="hold" nodeType="withEffect">
                                  <p:stCondLst>
                                    <p:cond delay="3000"/>
                                  </p:stCondLst>
                                  <p:childTnLst>
                                    <p:set>
                                      <p:cBhvr>
                                        <p:cTn id="76" dur="1" fill="hold">
                                          <p:stCondLst>
                                            <p:cond delay="0"/>
                                          </p:stCondLst>
                                        </p:cTn>
                                        <p:tgtEl>
                                          <p:spTgt spid="39"/>
                                        </p:tgtEl>
                                        <p:attrNameLst>
                                          <p:attrName>style.visibility</p:attrName>
                                        </p:attrNameLst>
                                      </p:cBhvr>
                                      <p:to>
                                        <p:strVal val="visible"/>
                                      </p:to>
                                    </p:set>
                                    <p:anim calcmode="lin" valueType="num">
                                      <p:cBhvr>
                                        <p:cTn id="77" dur="500" fill="hold"/>
                                        <p:tgtEl>
                                          <p:spTgt spid="39"/>
                                        </p:tgtEl>
                                        <p:attrNameLst>
                                          <p:attrName>ppt_w</p:attrName>
                                        </p:attrNameLst>
                                      </p:cBhvr>
                                      <p:tavLst>
                                        <p:tav tm="0">
                                          <p:val>
                                            <p:fltVal val="0"/>
                                          </p:val>
                                        </p:tav>
                                        <p:tav tm="100000">
                                          <p:val>
                                            <p:strVal val="#ppt_w"/>
                                          </p:val>
                                        </p:tav>
                                      </p:tavLst>
                                    </p:anim>
                                    <p:anim calcmode="lin" valueType="num">
                                      <p:cBhvr>
                                        <p:cTn id="78" dur="500" fill="hold"/>
                                        <p:tgtEl>
                                          <p:spTgt spid="39"/>
                                        </p:tgtEl>
                                        <p:attrNameLst>
                                          <p:attrName>ppt_h</p:attrName>
                                        </p:attrNameLst>
                                      </p:cBhvr>
                                      <p:tavLst>
                                        <p:tav tm="0">
                                          <p:val>
                                            <p:fltVal val="0"/>
                                          </p:val>
                                        </p:tav>
                                        <p:tav tm="100000">
                                          <p:val>
                                            <p:strVal val="#ppt_h"/>
                                          </p:val>
                                        </p:tav>
                                      </p:tavLst>
                                    </p:anim>
                                    <p:animEffect transition="in" filter="fade">
                                      <p:cBhvr>
                                        <p:cTn id="79" dur="500"/>
                                        <p:tgtEl>
                                          <p:spTgt spid="39"/>
                                        </p:tgtEl>
                                      </p:cBhvr>
                                    </p:animEffect>
                                  </p:childTnLst>
                                </p:cTn>
                              </p:par>
                              <p:par>
                                <p:cTn id="80" presetID="22" presetClass="entr" presetSubtype="8" fill="hold" nodeType="withEffect">
                                  <p:stCondLst>
                                    <p:cond delay="250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par>
                                <p:cTn id="83" presetID="53" presetClass="entr" presetSubtype="16" fill="hold" nodeType="withEffect">
                                  <p:stCondLst>
                                    <p:cond delay="3000"/>
                                  </p:stCondLst>
                                  <p:childTnLst>
                                    <p:set>
                                      <p:cBhvr>
                                        <p:cTn id="84" dur="1" fill="hold">
                                          <p:stCondLst>
                                            <p:cond delay="0"/>
                                          </p:stCondLst>
                                        </p:cTn>
                                        <p:tgtEl>
                                          <p:spTgt spid="75"/>
                                        </p:tgtEl>
                                        <p:attrNameLst>
                                          <p:attrName>style.visibility</p:attrName>
                                        </p:attrNameLst>
                                      </p:cBhvr>
                                      <p:to>
                                        <p:strVal val="visible"/>
                                      </p:to>
                                    </p:set>
                                    <p:anim calcmode="lin" valueType="num">
                                      <p:cBhvr>
                                        <p:cTn id="85" dur="500" fill="hold"/>
                                        <p:tgtEl>
                                          <p:spTgt spid="75"/>
                                        </p:tgtEl>
                                        <p:attrNameLst>
                                          <p:attrName>ppt_w</p:attrName>
                                        </p:attrNameLst>
                                      </p:cBhvr>
                                      <p:tavLst>
                                        <p:tav tm="0">
                                          <p:val>
                                            <p:fltVal val="0"/>
                                          </p:val>
                                        </p:tav>
                                        <p:tav tm="100000">
                                          <p:val>
                                            <p:strVal val="#ppt_w"/>
                                          </p:val>
                                        </p:tav>
                                      </p:tavLst>
                                    </p:anim>
                                    <p:anim calcmode="lin" valueType="num">
                                      <p:cBhvr>
                                        <p:cTn id="86" dur="500" fill="hold"/>
                                        <p:tgtEl>
                                          <p:spTgt spid="75"/>
                                        </p:tgtEl>
                                        <p:attrNameLst>
                                          <p:attrName>ppt_h</p:attrName>
                                        </p:attrNameLst>
                                      </p:cBhvr>
                                      <p:tavLst>
                                        <p:tav tm="0">
                                          <p:val>
                                            <p:fltVal val="0"/>
                                          </p:val>
                                        </p:tav>
                                        <p:tav tm="100000">
                                          <p:val>
                                            <p:strVal val="#ppt_h"/>
                                          </p:val>
                                        </p:tav>
                                      </p:tavLst>
                                    </p:anim>
                                    <p:animEffect transition="in" filter="fade">
                                      <p:cBhvr>
                                        <p:cTn id="87" dur="500"/>
                                        <p:tgtEl>
                                          <p:spTgt spid="75"/>
                                        </p:tgtEl>
                                      </p:cBhvr>
                                    </p:animEffect>
                                  </p:childTnLst>
                                </p:cTn>
                              </p:par>
                              <p:par>
                                <p:cTn id="88" presetID="22" presetClass="entr" presetSubtype="2" fill="hold" nodeType="withEffect">
                                  <p:stCondLst>
                                    <p:cond delay="2500"/>
                                  </p:stCondLst>
                                  <p:childTnLst>
                                    <p:set>
                                      <p:cBhvr>
                                        <p:cTn id="89" dur="1" fill="hold">
                                          <p:stCondLst>
                                            <p:cond delay="0"/>
                                          </p:stCondLst>
                                        </p:cTn>
                                        <p:tgtEl>
                                          <p:spTgt spid="24"/>
                                        </p:tgtEl>
                                        <p:attrNameLst>
                                          <p:attrName>style.visibility</p:attrName>
                                        </p:attrNameLst>
                                      </p:cBhvr>
                                      <p:to>
                                        <p:strVal val="visible"/>
                                      </p:to>
                                    </p:set>
                                    <p:animEffect transition="in" filter="wipe(right)">
                                      <p:cBhvr>
                                        <p:cTn id="90" dur="500"/>
                                        <p:tgtEl>
                                          <p:spTgt spid="24"/>
                                        </p:tgtEl>
                                      </p:cBhvr>
                                    </p:animEffect>
                                  </p:childTnLst>
                                </p:cTn>
                              </p:par>
                              <p:par>
                                <p:cTn id="91" presetID="53" presetClass="entr" presetSubtype="16" fill="hold" nodeType="withEffect">
                                  <p:stCondLst>
                                    <p:cond delay="3000"/>
                                  </p:stCondLst>
                                  <p:childTnLst>
                                    <p:set>
                                      <p:cBhvr>
                                        <p:cTn id="92" dur="1" fill="hold">
                                          <p:stCondLst>
                                            <p:cond delay="0"/>
                                          </p:stCondLst>
                                        </p:cTn>
                                        <p:tgtEl>
                                          <p:spTgt spid="57"/>
                                        </p:tgtEl>
                                        <p:attrNameLst>
                                          <p:attrName>style.visibility</p:attrName>
                                        </p:attrNameLst>
                                      </p:cBhvr>
                                      <p:to>
                                        <p:strVal val="visible"/>
                                      </p:to>
                                    </p:set>
                                    <p:anim calcmode="lin" valueType="num">
                                      <p:cBhvr>
                                        <p:cTn id="93" dur="500" fill="hold"/>
                                        <p:tgtEl>
                                          <p:spTgt spid="57"/>
                                        </p:tgtEl>
                                        <p:attrNameLst>
                                          <p:attrName>ppt_w</p:attrName>
                                        </p:attrNameLst>
                                      </p:cBhvr>
                                      <p:tavLst>
                                        <p:tav tm="0">
                                          <p:val>
                                            <p:fltVal val="0"/>
                                          </p:val>
                                        </p:tav>
                                        <p:tav tm="100000">
                                          <p:val>
                                            <p:strVal val="#ppt_w"/>
                                          </p:val>
                                        </p:tav>
                                      </p:tavLst>
                                    </p:anim>
                                    <p:anim calcmode="lin" valueType="num">
                                      <p:cBhvr>
                                        <p:cTn id="94" dur="500" fill="hold"/>
                                        <p:tgtEl>
                                          <p:spTgt spid="57"/>
                                        </p:tgtEl>
                                        <p:attrNameLst>
                                          <p:attrName>ppt_h</p:attrName>
                                        </p:attrNameLst>
                                      </p:cBhvr>
                                      <p:tavLst>
                                        <p:tav tm="0">
                                          <p:val>
                                            <p:fltVal val="0"/>
                                          </p:val>
                                        </p:tav>
                                        <p:tav tm="100000">
                                          <p:val>
                                            <p:strVal val="#ppt_h"/>
                                          </p:val>
                                        </p:tav>
                                      </p:tavLst>
                                    </p:anim>
                                    <p:animEffect transition="in" filter="fade">
                                      <p:cBhvr>
                                        <p:cTn id="95" dur="500"/>
                                        <p:tgtEl>
                                          <p:spTgt spid="57"/>
                                        </p:tgtEl>
                                      </p:cBhvr>
                                    </p:animEffect>
                                  </p:childTnLst>
                                </p:cTn>
                              </p:par>
                              <p:par>
                                <p:cTn id="96" presetID="22" presetClass="entr" presetSubtype="4" fill="hold" nodeType="withEffect">
                                  <p:stCondLst>
                                    <p:cond delay="3500"/>
                                  </p:stCondLst>
                                  <p:childTnLst>
                                    <p:set>
                                      <p:cBhvr>
                                        <p:cTn id="97" dur="1" fill="hold">
                                          <p:stCondLst>
                                            <p:cond delay="0"/>
                                          </p:stCondLst>
                                        </p:cTn>
                                        <p:tgtEl>
                                          <p:spTgt spid="13"/>
                                        </p:tgtEl>
                                        <p:attrNameLst>
                                          <p:attrName>style.visibility</p:attrName>
                                        </p:attrNameLst>
                                      </p:cBhvr>
                                      <p:to>
                                        <p:strVal val="visible"/>
                                      </p:to>
                                    </p:set>
                                    <p:animEffect transition="in" filter="wipe(down)">
                                      <p:cBhvr>
                                        <p:cTn id="98" dur="500"/>
                                        <p:tgtEl>
                                          <p:spTgt spid="13"/>
                                        </p:tgtEl>
                                      </p:cBhvr>
                                    </p:animEffect>
                                  </p:childTnLst>
                                </p:cTn>
                              </p:par>
                              <p:par>
                                <p:cTn id="99" presetID="53" presetClass="entr" presetSubtype="16" fill="hold" nodeType="withEffect">
                                  <p:stCondLst>
                                    <p:cond delay="4000"/>
                                  </p:stCondLst>
                                  <p:childTnLst>
                                    <p:set>
                                      <p:cBhvr>
                                        <p:cTn id="100" dur="1" fill="hold">
                                          <p:stCondLst>
                                            <p:cond delay="0"/>
                                          </p:stCondLst>
                                        </p:cTn>
                                        <p:tgtEl>
                                          <p:spTgt spid="63"/>
                                        </p:tgtEl>
                                        <p:attrNameLst>
                                          <p:attrName>style.visibility</p:attrName>
                                        </p:attrNameLst>
                                      </p:cBhvr>
                                      <p:to>
                                        <p:strVal val="visible"/>
                                      </p:to>
                                    </p:set>
                                    <p:anim calcmode="lin" valueType="num">
                                      <p:cBhvr>
                                        <p:cTn id="101" dur="500" fill="hold"/>
                                        <p:tgtEl>
                                          <p:spTgt spid="63"/>
                                        </p:tgtEl>
                                        <p:attrNameLst>
                                          <p:attrName>ppt_w</p:attrName>
                                        </p:attrNameLst>
                                      </p:cBhvr>
                                      <p:tavLst>
                                        <p:tav tm="0">
                                          <p:val>
                                            <p:fltVal val="0"/>
                                          </p:val>
                                        </p:tav>
                                        <p:tav tm="100000">
                                          <p:val>
                                            <p:strVal val="#ppt_w"/>
                                          </p:val>
                                        </p:tav>
                                      </p:tavLst>
                                    </p:anim>
                                    <p:anim calcmode="lin" valueType="num">
                                      <p:cBhvr>
                                        <p:cTn id="102" dur="500" fill="hold"/>
                                        <p:tgtEl>
                                          <p:spTgt spid="63"/>
                                        </p:tgtEl>
                                        <p:attrNameLst>
                                          <p:attrName>ppt_h</p:attrName>
                                        </p:attrNameLst>
                                      </p:cBhvr>
                                      <p:tavLst>
                                        <p:tav tm="0">
                                          <p:val>
                                            <p:fltVal val="0"/>
                                          </p:val>
                                        </p:tav>
                                        <p:tav tm="100000">
                                          <p:val>
                                            <p:strVal val="#ppt_h"/>
                                          </p:val>
                                        </p:tav>
                                      </p:tavLst>
                                    </p:anim>
                                    <p:animEffect transition="in" filter="fade">
                                      <p:cBhvr>
                                        <p:cTn id="103" dur="500"/>
                                        <p:tgtEl>
                                          <p:spTgt spid="63"/>
                                        </p:tgtEl>
                                      </p:cBhvr>
                                    </p:animEffect>
                                  </p:childTnLst>
                                </p:cTn>
                              </p:par>
                              <p:par>
                                <p:cTn id="104" presetID="22" presetClass="entr" presetSubtype="2" fill="hold" nodeType="withEffect">
                                  <p:stCondLst>
                                    <p:cond delay="3500"/>
                                  </p:stCondLst>
                                  <p:childTnLst>
                                    <p:set>
                                      <p:cBhvr>
                                        <p:cTn id="105" dur="1" fill="hold">
                                          <p:stCondLst>
                                            <p:cond delay="0"/>
                                          </p:stCondLst>
                                        </p:cTn>
                                        <p:tgtEl>
                                          <p:spTgt spid="14"/>
                                        </p:tgtEl>
                                        <p:attrNameLst>
                                          <p:attrName>style.visibility</p:attrName>
                                        </p:attrNameLst>
                                      </p:cBhvr>
                                      <p:to>
                                        <p:strVal val="visible"/>
                                      </p:to>
                                    </p:set>
                                    <p:animEffect transition="in" filter="wipe(right)">
                                      <p:cBhvr>
                                        <p:cTn id="106" dur="500"/>
                                        <p:tgtEl>
                                          <p:spTgt spid="14"/>
                                        </p:tgtEl>
                                      </p:cBhvr>
                                    </p:animEffect>
                                  </p:childTnLst>
                                </p:cTn>
                              </p:par>
                              <p:par>
                                <p:cTn id="107" presetID="53" presetClass="entr" presetSubtype="16" fill="hold" nodeType="withEffect">
                                  <p:stCondLst>
                                    <p:cond delay="4000"/>
                                  </p:stCondLst>
                                  <p:childTnLst>
                                    <p:set>
                                      <p:cBhvr>
                                        <p:cTn id="108" dur="1" fill="hold">
                                          <p:stCondLst>
                                            <p:cond delay="0"/>
                                          </p:stCondLst>
                                        </p:cTn>
                                        <p:tgtEl>
                                          <p:spTgt spid="60"/>
                                        </p:tgtEl>
                                        <p:attrNameLst>
                                          <p:attrName>style.visibility</p:attrName>
                                        </p:attrNameLst>
                                      </p:cBhvr>
                                      <p:to>
                                        <p:strVal val="visible"/>
                                      </p:to>
                                    </p:set>
                                    <p:anim calcmode="lin" valueType="num">
                                      <p:cBhvr>
                                        <p:cTn id="109" dur="500" fill="hold"/>
                                        <p:tgtEl>
                                          <p:spTgt spid="60"/>
                                        </p:tgtEl>
                                        <p:attrNameLst>
                                          <p:attrName>ppt_w</p:attrName>
                                        </p:attrNameLst>
                                      </p:cBhvr>
                                      <p:tavLst>
                                        <p:tav tm="0">
                                          <p:val>
                                            <p:fltVal val="0"/>
                                          </p:val>
                                        </p:tav>
                                        <p:tav tm="100000">
                                          <p:val>
                                            <p:strVal val="#ppt_w"/>
                                          </p:val>
                                        </p:tav>
                                      </p:tavLst>
                                    </p:anim>
                                    <p:anim calcmode="lin" valueType="num">
                                      <p:cBhvr>
                                        <p:cTn id="110" dur="500" fill="hold"/>
                                        <p:tgtEl>
                                          <p:spTgt spid="60"/>
                                        </p:tgtEl>
                                        <p:attrNameLst>
                                          <p:attrName>ppt_h</p:attrName>
                                        </p:attrNameLst>
                                      </p:cBhvr>
                                      <p:tavLst>
                                        <p:tav tm="0">
                                          <p:val>
                                            <p:fltVal val="0"/>
                                          </p:val>
                                        </p:tav>
                                        <p:tav tm="100000">
                                          <p:val>
                                            <p:strVal val="#ppt_h"/>
                                          </p:val>
                                        </p:tav>
                                      </p:tavLst>
                                    </p:anim>
                                    <p:animEffect transition="in" filter="fade">
                                      <p:cBhvr>
                                        <p:cTn id="111" dur="500"/>
                                        <p:tgtEl>
                                          <p:spTgt spid="60"/>
                                        </p:tgtEl>
                                      </p:cBhvr>
                                    </p:animEffect>
                                  </p:childTnLst>
                                </p:cTn>
                              </p:par>
                              <p:par>
                                <p:cTn id="112" presetID="22" presetClass="entr" presetSubtype="1" fill="hold" nodeType="withEffect">
                                  <p:stCondLst>
                                    <p:cond delay="3500"/>
                                  </p:stCondLst>
                                  <p:childTnLst>
                                    <p:set>
                                      <p:cBhvr>
                                        <p:cTn id="113" dur="1" fill="hold">
                                          <p:stCondLst>
                                            <p:cond delay="0"/>
                                          </p:stCondLst>
                                        </p:cTn>
                                        <p:tgtEl>
                                          <p:spTgt spid="25"/>
                                        </p:tgtEl>
                                        <p:attrNameLst>
                                          <p:attrName>style.visibility</p:attrName>
                                        </p:attrNameLst>
                                      </p:cBhvr>
                                      <p:to>
                                        <p:strVal val="visible"/>
                                      </p:to>
                                    </p:set>
                                    <p:animEffect transition="in" filter="wipe(up)">
                                      <p:cBhvr>
                                        <p:cTn id="114" dur="500"/>
                                        <p:tgtEl>
                                          <p:spTgt spid="25"/>
                                        </p:tgtEl>
                                      </p:cBhvr>
                                    </p:animEffect>
                                  </p:childTnLst>
                                </p:cTn>
                              </p:par>
                              <p:par>
                                <p:cTn id="115" presetID="53" presetClass="entr" presetSubtype="16" fill="hold" nodeType="withEffect">
                                  <p:stCondLst>
                                    <p:cond delay="4000"/>
                                  </p:stCondLst>
                                  <p:childTnLst>
                                    <p:set>
                                      <p:cBhvr>
                                        <p:cTn id="116" dur="1" fill="hold">
                                          <p:stCondLst>
                                            <p:cond delay="0"/>
                                          </p:stCondLst>
                                        </p:cTn>
                                        <p:tgtEl>
                                          <p:spTgt spid="54"/>
                                        </p:tgtEl>
                                        <p:attrNameLst>
                                          <p:attrName>style.visibility</p:attrName>
                                        </p:attrNameLst>
                                      </p:cBhvr>
                                      <p:to>
                                        <p:strVal val="visible"/>
                                      </p:to>
                                    </p:set>
                                    <p:anim calcmode="lin" valueType="num">
                                      <p:cBhvr>
                                        <p:cTn id="117" dur="500" fill="hold"/>
                                        <p:tgtEl>
                                          <p:spTgt spid="54"/>
                                        </p:tgtEl>
                                        <p:attrNameLst>
                                          <p:attrName>ppt_w</p:attrName>
                                        </p:attrNameLst>
                                      </p:cBhvr>
                                      <p:tavLst>
                                        <p:tav tm="0">
                                          <p:val>
                                            <p:fltVal val="0"/>
                                          </p:val>
                                        </p:tav>
                                        <p:tav tm="100000">
                                          <p:val>
                                            <p:strVal val="#ppt_w"/>
                                          </p:val>
                                        </p:tav>
                                      </p:tavLst>
                                    </p:anim>
                                    <p:anim calcmode="lin" valueType="num">
                                      <p:cBhvr>
                                        <p:cTn id="118" dur="500" fill="hold"/>
                                        <p:tgtEl>
                                          <p:spTgt spid="54"/>
                                        </p:tgtEl>
                                        <p:attrNameLst>
                                          <p:attrName>ppt_h</p:attrName>
                                        </p:attrNameLst>
                                      </p:cBhvr>
                                      <p:tavLst>
                                        <p:tav tm="0">
                                          <p:val>
                                            <p:fltVal val="0"/>
                                          </p:val>
                                        </p:tav>
                                        <p:tav tm="100000">
                                          <p:val>
                                            <p:strVal val="#ppt_h"/>
                                          </p:val>
                                        </p:tav>
                                      </p:tavLst>
                                    </p:anim>
                                    <p:animEffect transition="in" filter="fade">
                                      <p:cBhvr>
                                        <p:cTn id="119" dur="500"/>
                                        <p:tgtEl>
                                          <p:spTgt spid="54"/>
                                        </p:tgtEl>
                                      </p:cBhvr>
                                    </p:animEffect>
                                  </p:childTnLst>
                                </p:cTn>
                              </p:par>
                              <p:par>
                                <p:cTn id="120" presetID="22" presetClass="entr" presetSubtype="8" fill="hold" nodeType="withEffect">
                                  <p:stCondLst>
                                    <p:cond delay="4500"/>
                                  </p:stCondLst>
                                  <p:childTnLst>
                                    <p:set>
                                      <p:cBhvr>
                                        <p:cTn id="121" dur="1" fill="hold">
                                          <p:stCondLst>
                                            <p:cond delay="0"/>
                                          </p:stCondLst>
                                        </p:cTn>
                                        <p:tgtEl>
                                          <p:spTgt spid="19"/>
                                        </p:tgtEl>
                                        <p:attrNameLst>
                                          <p:attrName>style.visibility</p:attrName>
                                        </p:attrNameLst>
                                      </p:cBhvr>
                                      <p:to>
                                        <p:strVal val="visible"/>
                                      </p:to>
                                    </p:set>
                                    <p:animEffect transition="in" filter="wipe(left)">
                                      <p:cBhvr>
                                        <p:cTn id="122" dur="500"/>
                                        <p:tgtEl>
                                          <p:spTgt spid="19"/>
                                        </p:tgtEl>
                                      </p:cBhvr>
                                    </p:animEffect>
                                  </p:childTnLst>
                                </p:cTn>
                              </p:par>
                              <p:par>
                                <p:cTn id="123" presetID="53" presetClass="entr" presetSubtype="16" fill="hold" nodeType="withEffect">
                                  <p:stCondLst>
                                    <p:cond delay="5000"/>
                                  </p:stCondLst>
                                  <p:childTnLst>
                                    <p:set>
                                      <p:cBhvr>
                                        <p:cTn id="124" dur="1" fill="hold">
                                          <p:stCondLst>
                                            <p:cond delay="0"/>
                                          </p:stCondLst>
                                        </p:cTn>
                                        <p:tgtEl>
                                          <p:spTgt spid="72"/>
                                        </p:tgtEl>
                                        <p:attrNameLst>
                                          <p:attrName>style.visibility</p:attrName>
                                        </p:attrNameLst>
                                      </p:cBhvr>
                                      <p:to>
                                        <p:strVal val="visible"/>
                                      </p:to>
                                    </p:set>
                                    <p:anim calcmode="lin" valueType="num">
                                      <p:cBhvr>
                                        <p:cTn id="125" dur="500" fill="hold"/>
                                        <p:tgtEl>
                                          <p:spTgt spid="72"/>
                                        </p:tgtEl>
                                        <p:attrNameLst>
                                          <p:attrName>ppt_w</p:attrName>
                                        </p:attrNameLst>
                                      </p:cBhvr>
                                      <p:tavLst>
                                        <p:tav tm="0">
                                          <p:val>
                                            <p:fltVal val="0"/>
                                          </p:val>
                                        </p:tav>
                                        <p:tav tm="100000">
                                          <p:val>
                                            <p:strVal val="#ppt_w"/>
                                          </p:val>
                                        </p:tav>
                                      </p:tavLst>
                                    </p:anim>
                                    <p:anim calcmode="lin" valueType="num">
                                      <p:cBhvr>
                                        <p:cTn id="126" dur="500" fill="hold"/>
                                        <p:tgtEl>
                                          <p:spTgt spid="72"/>
                                        </p:tgtEl>
                                        <p:attrNameLst>
                                          <p:attrName>ppt_h</p:attrName>
                                        </p:attrNameLst>
                                      </p:cBhvr>
                                      <p:tavLst>
                                        <p:tav tm="0">
                                          <p:val>
                                            <p:fltVal val="0"/>
                                          </p:val>
                                        </p:tav>
                                        <p:tav tm="100000">
                                          <p:val>
                                            <p:strVal val="#ppt_h"/>
                                          </p:val>
                                        </p:tav>
                                      </p:tavLst>
                                    </p:anim>
                                    <p:animEffect transition="in" filter="fade">
                                      <p:cBhvr>
                                        <p:cTn id="127" dur="500"/>
                                        <p:tgtEl>
                                          <p:spTgt spid="72"/>
                                        </p:tgtEl>
                                      </p:cBhvr>
                                    </p:animEffect>
                                  </p:childTnLst>
                                </p:cTn>
                              </p:par>
                              <p:par>
                                <p:cTn id="128" presetID="22" presetClass="entr" presetSubtype="2" fill="hold" nodeType="withEffect">
                                  <p:stCondLst>
                                    <p:cond delay="4500"/>
                                  </p:stCondLst>
                                  <p:childTnLst>
                                    <p:set>
                                      <p:cBhvr>
                                        <p:cTn id="129" dur="1" fill="hold">
                                          <p:stCondLst>
                                            <p:cond delay="0"/>
                                          </p:stCondLst>
                                        </p:cTn>
                                        <p:tgtEl>
                                          <p:spTgt spid="23"/>
                                        </p:tgtEl>
                                        <p:attrNameLst>
                                          <p:attrName>style.visibility</p:attrName>
                                        </p:attrNameLst>
                                      </p:cBhvr>
                                      <p:to>
                                        <p:strVal val="visible"/>
                                      </p:to>
                                    </p:set>
                                    <p:animEffect transition="in" filter="wipe(right)">
                                      <p:cBhvr>
                                        <p:cTn id="130" dur="500"/>
                                        <p:tgtEl>
                                          <p:spTgt spid="23"/>
                                        </p:tgtEl>
                                      </p:cBhvr>
                                    </p:animEffect>
                                  </p:childTnLst>
                                </p:cTn>
                              </p:par>
                              <p:par>
                                <p:cTn id="131" presetID="53" presetClass="entr" presetSubtype="16" fill="hold" nodeType="withEffect">
                                  <p:stCondLst>
                                    <p:cond delay="5000"/>
                                  </p:stCondLst>
                                  <p:childTnLst>
                                    <p:set>
                                      <p:cBhvr>
                                        <p:cTn id="132" dur="1" fill="hold">
                                          <p:stCondLst>
                                            <p:cond delay="0"/>
                                          </p:stCondLst>
                                        </p:cTn>
                                        <p:tgtEl>
                                          <p:spTgt spid="78"/>
                                        </p:tgtEl>
                                        <p:attrNameLst>
                                          <p:attrName>style.visibility</p:attrName>
                                        </p:attrNameLst>
                                      </p:cBhvr>
                                      <p:to>
                                        <p:strVal val="visible"/>
                                      </p:to>
                                    </p:set>
                                    <p:anim calcmode="lin" valueType="num">
                                      <p:cBhvr>
                                        <p:cTn id="133" dur="500" fill="hold"/>
                                        <p:tgtEl>
                                          <p:spTgt spid="78"/>
                                        </p:tgtEl>
                                        <p:attrNameLst>
                                          <p:attrName>ppt_w</p:attrName>
                                        </p:attrNameLst>
                                      </p:cBhvr>
                                      <p:tavLst>
                                        <p:tav tm="0">
                                          <p:val>
                                            <p:fltVal val="0"/>
                                          </p:val>
                                        </p:tav>
                                        <p:tav tm="100000">
                                          <p:val>
                                            <p:strVal val="#ppt_w"/>
                                          </p:val>
                                        </p:tav>
                                      </p:tavLst>
                                    </p:anim>
                                    <p:anim calcmode="lin" valueType="num">
                                      <p:cBhvr>
                                        <p:cTn id="134" dur="500" fill="hold"/>
                                        <p:tgtEl>
                                          <p:spTgt spid="78"/>
                                        </p:tgtEl>
                                        <p:attrNameLst>
                                          <p:attrName>ppt_h</p:attrName>
                                        </p:attrNameLst>
                                      </p:cBhvr>
                                      <p:tavLst>
                                        <p:tav tm="0">
                                          <p:val>
                                            <p:fltVal val="0"/>
                                          </p:val>
                                        </p:tav>
                                        <p:tav tm="100000">
                                          <p:val>
                                            <p:strVal val="#ppt_h"/>
                                          </p:val>
                                        </p:tav>
                                      </p:tavLst>
                                    </p:anim>
                                    <p:animEffect transition="in" filter="fade">
                                      <p:cBhvr>
                                        <p:cTn id="135" dur="500"/>
                                        <p:tgtEl>
                                          <p:spTgt spid="78"/>
                                        </p:tgtEl>
                                      </p:cBhvr>
                                    </p:animEffect>
                                  </p:childTnLst>
                                </p:cTn>
                              </p:par>
                              <p:par>
                                <p:cTn id="136" presetID="22" presetClass="entr" presetSubtype="8" fill="hold" nodeType="withEffect">
                                  <p:stCondLst>
                                    <p:cond delay="4500"/>
                                  </p:stCondLst>
                                  <p:childTnLst>
                                    <p:set>
                                      <p:cBhvr>
                                        <p:cTn id="137" dur="1" fill="hold">
                                          <p:stCondLst>
                                            <p:cond delay="0"/>
                                          </p:stCondLst>
                                        </p:cTn>
                                        <p:tgtEl>
                                          <p:spTgt spid="18"/>
                                        </p:tgtEl>
                                        <p:attrNameLst>
                                          <p:attrName>style.visibility</p:attrName>
                                        </p:attrNameLst>
                                      </p:cBhvr>
                                      <p:to>
                                        <p:strVal val="visible"/>
                                      </p:to>
                                    </p:set>
                                    <p:animEffect transition="in" filter="wipe(left)">
                                      <p:cBhvr>
                                        <p:cTn id="138" dur="500"/>
                                        <p:tgtEl>
                                          <p:spTgt spid="18"/>
                                        </p:tgtEl>
                                      </p:cBhvr>
                                    </p:animEffect>
                                  </p:childTnLst>
                                </p:cTn>
                              </p:par>
                              <p:par>
                                <p:cTn id="139" presetID="53" presetClass="entr" presetSubtype="16" fill="hold" nodeType="withEffect">
                                  <p:stCondLst>
                                    <p:cond delay="5000"/>
                                  </p:stCondLst>
                                  <p:childTnLst>
                                    <p:set>
                                      <p:cBhvr>
                                        <p:cTn id="140" dur="1" fill="hold">
                                          <p:stCondLst>
                                            <p:cond delay="0"/>
                                          </p:stCondLst>
                                        </p:cTn>
                                        <p:tgtEl>
                                          <p:spTgt spid="69"/>
                                        </p:tgtEl>
                                        <p:attrNameLst>
                                          <p:attrName>style.visibility</p:attrName>
                                        </p:attrNameLst>
                                      </p:cBhvr>
                                      <p:to>
                                        <p:strVal val="visible"/>
                                      </p:to>
                                    </p:set>
                                    <p:anim calcmode="lin" valueType="num">
                                      <p:cBhvr>
                                        <p:cTn id="141" dur="500" fill="hold"/>
                                        <p:tgtEl>
                                          <p:spTgt spid="69"/>
                                        </p:tgtEl>
                                        <p:attrNameLst>
                                          <p:attrName>ppt_w</p:attrName>
                                        </p:attrNameLst>
                                      </p:cBhvr>
                                      <p:tavLst>
                                        <p:tav tm="0">
                                          <p:val>
                                            <p:fltVal val="0"/>
                                          </p:val>
                                        </p:tav>
                                        <p:tav tm="100000">
                                          <p:val>
                                            <p:strVal val="#ppt_w"/>
                                          </p:val>
                                        </p:tav>
                                      </p:tavLst>
                                    </p:anim>
                                    <p:anim calcmode="lin" valueType="num">
                                      <p:cBhvr>
                                        <p:cTn id="142" dur="500" fill="hold"/>
                                        <p:tgtEl>
                                          <p:spTgt spid="69"/>
                                        </p:tgtEl>
                                        <p:attrNameLst>
                                          <p:attrName>ppt_h</p:attrName>
                                        </p:attrNameLst>
                                      </p:cBhvr>
                                      <p:tavLst>
                                        <p:tav tm="0">
                                          <p:val>
                                            <p:fltVal val="0"/>
                                          </p:val>
                                        </p:tav>
                                        <p:tav tm="100000">
                                          <p:val>
                                            <p:strVal val="#ppt_h"/>
                                          </p:val>
                                        </p:tav>
                                      </p:tavLst>
                                    </p:anim>
                                    <p:animEffect transition="in" filter="fade">
                                      <p:cBhvr>
                                        <p:cTn id="143" dur="500"/>
                                        <p:tgtEl>
                                          <p:spTgt spid="69"/>
                                        </p:tgtEl>
                                      </p:cBhvr>
                                    </p:animEffect>
                                  </p:childTnLst>
                                </p:cTn>
                              </p:par>
                              <p:par>
                                <p:cTn id="144" presetID="22" presetClass="entr" presetSubtype="4" fill="hold" nodeType="withEffect">
                                  <p:stCondLst>
                                    <p:cond delay="5500"/>
                                  </p:stCondLst>
                                  <p:childTnLst>
                                    <p:set>
                                      <p:cBhvr>
                                        <p:cTn id="145" dur="1" fill="hold">
                                          <p:stCondLst>
                                            <p:cond delay="0"/>
                                          </p:stCondLst>
                                        </p:cTn>
                                        <p:tgtEl>
                                          <p:spTgt spid="26"/>
                                        </p:tgtEl>
                                        <p:attrNameLst>
                                          <p:attrName>style.visibility</p:attrName>
                                        </p:attrNameLst>
                                      </p:cBhvr>
                                      <p:to>
                                        <p:strVal val="visible"/>
                                      </p:to>
                                    </p:set>
                                    <p:animEffect transition="in" filter="wipe(down)">
                                      <p:cBhvr>
                                        <p:cTn id="146" dur="500"/>
                                        <p:tgtEl>
                                          <p:spTgt spid="26"/>
                                        </p:tgtEl>
                                      </p:cBhvr>
                                    </p:animEffect>
                                  </p:childTnLst>
                                </p:cTn>
                              </p:par>
                              <p:par>
                                <p:cTn id="147" presetID="53" presetClass="entr" presetSubtype="16" fill="hold" nodeType="withEffect">
                                  <p:stCondLst>
                                    <p:cond delay="6000"/>
                                  </p:stCondLst>
                                  <p:childTnLst>
                                    <p:set>
                                      <p:cBhvr>
                                        <p:cTn id="148" dur="1" fill="hold">
                                          <p:stCondLst>
                                            <p:cond delay="0"/>
                                          </p:stCondLst>
                                        </p:cTn>
                                        <p:tgtEl>
                                          <p:spTgt spid="81"/>
                                        </p:tgtEl>
                                        <p:attrNameLst>
                                          <p:attrName>style.visibility</p:attrName>
                                        </p:attrNameLst>
                                      </p:cBhvr>
                                      <p:to>
                                        <p:strVal val="visible"/>
                                      </p:to>
                                    </p:set>
                                    <p:anim calcmode="lin" valueType="num">
                                      <p:cBhvr>
                                        <p:cTn id="149" dur="500" fill="hold"/>
                                        <p:tgtEl>
                                          <p:spTgt spid="81"/>
                                        </p:tgtEl>
                                        <p:attrNameLst>
                                          <p:attrName>ppt_w</p:attrName>
                                        </p:attrNameLst>
                                      </p:cBhvr>
                                      <p:tavLst>
                                        <p:tav tm="0">
                                          <p:val>
                                            <p:fltVal val="0"/>
                                          </p:val>
                                        </p:tav>
                                        <p:tav tm="100000">
                                          <p:val>
                                            <p:strVal val="#ppt_w"/>
                                          </p:val>
                                        </p:tav>
                                      </p:tavLst>
                                    </p:anim>
                                    <p:anim calcmode="lin" valueType="num">
                                      <p:cBhvr>
                                        <p:cTn id="150" dur="500" fill="hold"/>
                                        <p:tgtEl>
                                          <p:spTgt spid="81"/>
                                        </p:tgtEl>
                                        <p:attrNameLst>
                                          <p:attrName>ppt_h</p:attrName>
                                        </p:attrNameLst>
                                      </p:cBhvr>
                                      <p:tavLst>
                                        <p:tav tm="0">
                                          <p:val>
                                            <p:fltVal val="0"/>
                                          </p:val>
                                        </p:tav>
                                        <p:tav tm="100000">
                                          <p:val>
                                            <p:strVal val="#ppt_h"/>
                                          </p:val>
                                        </p:tav>
                                      </p:tavLst>
                                    </p:anim>
                                    <p:animEffect transition="in" filter="fade">
                                      <p:cBhvr>
                                        <p:cTn id="151" dur="500"/>
                                        <p:tgtEl>
                                          <p:spTgt spid="81"/>
                                        </p:tgtEl>
                                      </p:cBhvr>
                                    </p:animEffect>
                                  </p:childTnLst>
                                </p:cTn>
                              </p:par>
                              <p:par>
                                <p:cTn id="152" presetID="22" presetClass="entr" presetSubtype="8" fill="hold" nodeType="withEffect">
                                  <p:stCondLst>
                                    <p:cond delay="5500"/>
                                  </p:stCondLst>
                                  <p:childTnLst>
                                    <p:set>
                                      <p:cBhvr>
                                        <p:cTn id="153" dur="1" fill="hold">
                                          <p:stCondLst>
                                            <p:cond delay="0"/>
                                          </p:stCondLst>
                                        </p:cTn>
                                        <p:tgtEl>
                                          <p:spTgt spid="21"/>
                                        </p:tgtEl>
                                        <p:attrNameLst>
                                          <p:attrName>style.visibility</p:attrName>
                                        </p:attrNameLst>
                                      </p:cBhvr>
                                      <p:to>
                                        <p:strVal val="visible"/>
                                      </p:to>
                                    </p:set>
                                    <p:animEffect transition="in" filter="wipe(left)">
                                      <p:cBhvr>
                                        <p:cTn id="154" dur="500"/>
                                        <p:tgtEl>
                                          <p:spTgt spid="21"/>
                                        </p:tgtEl>
                                      </p:cBhvr>
                                    </p:animEffect>
                                  </p:childTnLst>
                                </p:cTn>
                              </p:par>
                              <p:par>
                                <p:cTn id="155" presetID="53" presetClass="entr" presetSubtype="16" fill="hold" nodeType="withEffect">
                                  <p:stCondLst>
                                    <p:cond delay="6000"/>
                                  </p:stCondLst>
                                  <p:childTnLst>
                                    <p:set>
                                      <p:cBhvr>
                                        <p:cTn id="156" dur="1" fill="hold">
                                          <p:stCondLst>
                                            <p:cond delay="0"/>
                                          </p:stCondLst>
                                        </p:cTn>
                                        <p:tgtEl>
                                          <p:spTgt spid="45"/>
                                        </p:tgtEl>
                                        <p:attrNameLst>
                                          <p:attrName>style.visibility</p:attrName>
                                        </p:attrNameLst>
                                      </p:cBhvr>
                                      <p:to>
                                        <p:strVal val="visible"/>
                                      </p:to>
                                    </p:set>
                                    <p:anim calcmode="lin" valueType="num">
                                      <p:cBhvr>
                                        <p:cTn id="157" dur="500" fill="hold"/>
                                        <p:tgtEl>
                                          <p:spTgt spid="45"/>
                                        </p:tgtEl>
                                        <p:attrNameLst>
                                          <p:attrName>ppt_w</p:attrName>
                                        </p:attrNameLst>
                                      </p:cBhvr>
                                      <p:tavLst>
                                        <p:tav tm="0">
                                          <p:val>
                                            <p:fltVal val="0"/>
                                          </p:val>
                                        </p:tav>
                                        <p:tav tm="100000">
                                          <p:val>
                                            <p:strVal val="#ppt_w"/>
                                          </p:val>
                                        </p:tav>
                                      </p:tavLst>
                                    </p:anim>
                                    <p:anim calcmode="lin" valueType="num">
                                      <p:cBhvr>
                                        <p:cTn id="158" dur="500" fill="hold"/>
                                        <p:tgtEl>
                                          <p:spTgt spid="45"/>
                                        </p:tgtEl>
                                        <p:attrNameLst>
                                          <p:attrName>ppt_h</p:attrName>
                                        </p:attrNameLst>
                                      </p:cBhvr>
                                      <p:tavLst>
                                        <p:tav tm="0">
                                          <p:val>
                                            <p:fltVal val="0"/>
                                          </p:val>
                                        </p:tav>
                                        <p:tav tm="100000">
                                          <p:val>
                                            <p:strVal val="#ppt_h"/>
                                          </p:val>
                                        </p:tav>
                                      </p:tavLst>
                                    </p:anim>
                                    <p:animEffect transition="in" filter="fade">
                                      <p:cBhvr>
                                        <p:cTn id="159" dur="500"/>
                                        <p:tgtEl>
                                          <p:spTgt spid="45"/>
                                        </p:tgtEl>
                                      </p:cBhvr>
                                    </p:animEffect>
                                  </p:childTnLst>
                                </p:cTn>
                              </p:par>
                              <p:par>
                                <p:cTn id="160" presetID="22" presetClass="entr" presetSubtype="1" fill="hold" nodeType="withEffect">
                                  <p:stCondLst>
                                    <p:cond delay="5500"/>
                                  </p:stCondLst>
                                  <p:childTnLst>
                                    <p:set>
                                      <p:cBhvr>
                                        <p:cTn id="161" dur="1" fill="hold">
                                          <p:stCondLst>
                                            <p:cond delay="0"/>
                                          </p:stCondLst>
                                        </p:cTn>
                                        <p:tgtEl>
                                          <p:spTgt spid="16"/>
                                        </p:tgtEl>
                                        <p:attrNameLst>
                                          <p:attrName>style.visibility</p:attrName>
                                        </p:attrNameLst>
                                      </p:cBhvr>
                                      <p:to>
                                        <p:strVal val="visible"/>
                                      </p:to>
                                    </p:set>
                                    <p:animEffect transition="in" filter="wipe(up)">
                                      <p:cBhvr>
                                        <p:cTn id="162" dur="500"/>
                                        <p:tgtEl>
                                          <p:spTgt spid="16"/>
                                        </p:tgtEl>
                                      </p:cBhvr>
                                    </p:animEffect>
                                  </p:childTnLst>
                                </p:cTn>
                              </p:par>
                              <p:par>
                                <p:cTn id="163" presetID="53" presetClass="entr" presetSubtype="16" fill="hold" nodeType="withEffect">
                                  <p:stCondLst>
                                    <p:cond delay="6000"/>
                                  </p:stCondLst>
                                  <p:childTnLst>
                                    <p:set>
                                      <p:cBhvr>
                                        <p:cTn id="164" dur="1" fill="hold">
                                          <p:stCondLst>
                                            <p:cond delay="0"/>
                                          </p:stCondLst>
                                        </p:cTn>
                                        <p:tgtEl>
                                          <p:spTgt spid="42"/>
                                        </p:tgtEl>
                                        <p:attrNameLst>
                                          <p:attrName>style.visibility</p:attrName>
                                        </p:attrNameLst>
                                      </p:cBhvr>
                                      <p:to>
                                        <p:strVal val="visible"/>
                                      </p:to>
                                    </p:set>
                                    <p:anim calcmode="lin" valueType="num">
                                      <p:cBhvr>
                                        <p:cTn id="165" dur="500" fill="hold"/>
                                        <p:tgtEl>
                                          <p:spTgt spid="42"/>
                                        </p:tgtEl>
                                        <p:attrNameLst>
                                          <p:attrName>ppt_w</p:attrName>
                                        </p:attrNameLst>
                                      </p:cBhvr>
                                      <p:tavLst>
                                        <p:tav tm="0">
                                          <p:val>
                                            <p:fltVal val="0"/>
                                          </p:val>
                                        </p:tav>
                                        <p:tav tm="100000">
                                          <p:val>
                                            <p:strVal val="#ppt_w"/>
                                          </p:val>
                                        </p:tav>
                                      </p:tavLst>
                                    </p:anim>
                                    <p:anim calcmode="lin" valueType="num">
                                      <p:cBhvr>
                                        <p:cTn id="166" dur="500" fill="hold"/>
                                        <p:tgtEl>
                                          <p:spTgt spid="42"/>
                                        </p:tgtEl>
                                        <p:attrNameLst>
                                          <p:attrName>ppt_h</p:attrName>
                                        </p:attrNameLst>
                                      </p:cBhvr>
                                      <p:tavLst>
                                        <p:tav tm="0">
                                          <p:val>
                                            <p:fltVal val="0"/>
                                          </p:val>
                                        </p:tav>
                                        <p:tav tm="100000">
                                          <p:val>
                                            <p:strVal val="#ppt_h"/>
                                          </p:val>
                                        </p:tav>
                                      </p:tavLst>
                                    </p:anim>
                                    <p:animEffect transition="in" filter="fade">
                                      <p:cBhvr>
                                        <p:cTn id="167" dur="500"/>
                                        <p:tgtEl>
                                          <p:spTgt spid="42"/>
                                        </p:tgtEl>
                                      </p:cBhvr>
                                    </p:animEffect>
                                  </p:childTnLst>
                                </p:cTn>
                              </p:par>
                              <p:par>
                                <p:cTn id="168" presetID="22" presetClass="entr" presetSubtype="8" fill="hold" nodeType="withEffect">
                                  <p:stCondLst>
                                    <p:cond delay="6250"/>
                                  </p:stCondLst>
                                  <p:childTnLst>
                                    <p:set>
                                      <p:cBhvr>
                                        <p:cTn id="169" dur="1" fill="hold">
                                          <p:stCondLst>
                                            <p:cond delay="0"/>
                                          </p:stCondLst>
                                        </p:cTn>
                                        <p:tgtEl>
                                          <p:spTgt spid="20"/>
                                        </p:tgtEl>
                                        <p:attrNameLst>
                                          <p:attrName>style.visibility</p:attrName>
                                        </p:attrNameLst>
                                      </p:cBhvr>
                                      <p:to>
                                        <p:strVal val="visible"/>
                                      </p:to>
                                    </p:set>
                                    <p:animEffect transition="in" filter="wipe(left)">
                                      <p:cBhvr>
                                        <p:cTn id="170" dur="500"/>
                                        <p:tgtEl>
                                          <p:spTgt spid="20"/>
                                        </p:tgtEl>
                                      </p:cBhvr>
                                    </p:animEffect>
                                  </p:childTnLst>
                                </p:cTn>
                              </p:par>
                              <p:par>
                                <p:cTn id="171" presetID="53" presetClass="entr" presetSubtype="16" fill="hold" nodeType="withEffect">
                                  <p:stCondLst>
                                    <p:cond delay="6750"/>
                                  </p:stCondLst>
                                  <p:childTnLst>
                                    <p:set>
                                      <p:cBhvr>
                                        <p:cTn id="172" dur="1" fill="hold">
                                          <p:stCondLst>
                                            <p:cond delay="0"/>
                                          </p:stCondLst>
                                        </p:cTn>
                                        <p:tgtEl>
                                          <p:spTgt spid="48"/>
                                        </p:tgtEl>
                                        <p:attrNameLst>
                                          <p:attrName>style.visibility</p:attrName>
                                        </p:attrNameLst>
                                      </p:cBhvr>
                                      <p:to>
                                        <p:strVal val="visible"/>
                                      </p:to>
                                    </p:set>
                                    <p:anim calcmode="lin" valueType="num">
                                      <p:cBhvr>
                                        <p:cTn id="173" dur="500" fill="hold"/>
                                        <p:tgtEl>
                                          <p:spTgt spid="48"/>
                                        </p:tgtEl>
                                        <p:attrNameLst>
                                          <p:attrName>ppt_w</p:attrName>
                                        </p:attrNameLst>
                                      </p:cBhvr>
                                      <p:tavLst>
                                        <p:tav tm="0">
                                          <p:val>
                                            <p:fltVal val="0"/>
                                          </p:val>
                                        </p:tav>
                                        <p:tav tm="100000">
                                          <p:val>
                                            <p:strVal val="#ppt_w"/>
                                          </p:val>
                                        </p:tav>
                                      </p:tavLst>
                                    </p:anim>
                                    <p:anim calcmode="lin" valueType="num">
                                      <p:cBhvr>
                                        <p:cTn id="174" dur="500" fill="hold"/>
                                        <p:tgtEl>
                                          <p:spTgt spid="48"/>
                                        </p:tgtEl>
                                        <p:attrNameLst>
                                          <p:attrName>ppt_h</p:attrName>
                                        </p:attrNameLst>
                                      </p:cBhvr>
                                      <p:tavLst>
                                        <p:tav tm="0">
                                          <p:val>
                                            <p:fltVal val="0"/>
                                          </p:val>
                                        </p:tav>
                                        <p:tav tm="100000">
                                          <p:val>
                                            <p:strVal val="#ppt_h"/>
                                          </p:val>
                                        </p:tav>
                                      </p:tavLst>
                                    </p:anim>
                                    <p:animEffect transition="in" filter="fade">
                                      <p:cBhvr>
                                        <p:cTn id="17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0" name="Freeform 5"/>
          <p:cNvSpPr>
            <a:spLocks/>
          </p:cNvSpPr>
          <p:nvPr/>
        </p:nvSpPr>
        <p:spPr bwMode="auto">
          <a:xfrm rot="5400000">
            <a:off x="4407603" y="-1284665"/>
            <a:ext cx="3420062" cy="30311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pic>
        <p:nvPicPr>
          <p:cNvPr id="41"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97387" y="-1611560"/>
            <a:ext cx="3672408" cy="3672406"/>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4" name="TextBox 59"/>
          <p:cNvSpPr txBox="1">
            <a:spLocks noChangeArrowheads="1"/>
          </p:cNvSpPr>
          <p:nvPr/>
        </p:nvSpPr>
        <p:spPr bwMode="auto">
          <a:xfrm>
            <a:off x="4441403" y="-83018"/>
            <a:ext cx="3312368" cy="1495794"/>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914377">
              <a:lnSpc>
                <a:spcPct val="120000"/>
              </a:lnSpc>
              <a:defRPr/>
            </a:pPr>
            <a:r>
              <a:rPr lang="zh-CN" altLang="en-US" sz="4800" b="1" kern="0" dirty="0" smtClean="0">
                <a:solidFill>
                  <a:srgbClr val="0070C0"/>
                </a:solidFill>
                <a:latin typeface="微软雅黑" pitchFamily="34" charset="-122"/>
                <a:ea typeface="微软雅黑" pitchFamily="34" charset="-122"/>
              </a:rPr>
              <a:t>目 录</a:t>
            </a:r>
            <a:r>
              <a:rPr lang="zh-CN" altLang="en-US" sz="4000" b="1" kern="0" dirty="0" smtClean="0">
                <a:solidFill>
                  <a:srgbClr val="0070C0"/>
                </a:solidFill>
                <a:latin typeface="微软雅黑" pitchFamily="34" charset="-122"/>
                <a:ea typeface="微软雅黑" pitchFamily="34" charset="-122"/>
              </a:rPr>
              <a:t> </a:t>
            </a:r>
            <a:endParaRPr lang="en-US" altLang="zh-CN" sz="4000" b="1" kern="0" dirty="0" smtClean="0">
              <a:solidFill>
                <a:srgbClr val="0070C0"/>
              </a:solidFill>
              <a:latin typeface="微软雅黑" pitchFamily="34" charset="-122"/>
              <a:ea typeface="微软雅黑" pitchFamily="34" charset="-122"/>
            </a:endParaRPr>
          </a:p>
          <a:p>
            <a:pPr algn="ctr" defTabSz="914377">
              <a:lnSpc>
                <a:spcPct val="120000"/>
              </a:lnSpc>
              <a:defRPr/>
            </a:pPr>
            <a:r>
              <a:rPr lang="en-US" altLang="zh-CN" sz="2800" kern="0" dirty="0" smtClean="0">
                <a:solidFill>
                  <a:srgbClr val="0070C0"/>
                </a:solidFill>
                <a:latin typeface="微软雅黑" pitchFamily="34" charset="-122"/>
                <a:ea typeface="微软雅黑" pitchFamily="34" charset="-122"/>
              </a:rPr>
              <a:t>C</a:t>
            </a:r>
            <a:r>
              <a:rPr lang="en-US" altLang="zh-CN" sz="2800" kern="0" dirty="0">
                <a:solidFill>
                  <a:srgbClr val="0070C0"/>
                </a:solidFill>
                <a:latin typeface="微软雅黑" pitchFamily="34" charset="-122"/>
                <a:ea typeface="微软雅黑" pitchFamily="34" charset="-122"/>
              </a:rPr>
              <a:t>o</a:t>
            </a:r>
            <a:r>
              <a:rPr lang="en-US" altLang="zh-CN" sz="2800" kern="0" dirty="0" smtClean="0">
                <a:solidFill>
                  <a:srgbClr val="0070C0"/>
                </a:solidFill>
                <a:latin typeface="微软雅黑" pitchFamily="34" charset="-122"/>
                <a:ea typeface="微软雅黑" pitchFamily="34" charset="-122"/>
              </a:rPr>
              <a:t>ntents</a:t>
            </a:r>
            <a:endParaRPr lang="en-US" altLang="ko-KR" sz="2800" kern="0" dirty="0">
              <a:solidFill>
                <a:srgbClr val="0070C0"/>
              </a:solidFill>
              <a:latin typeface="微软雅黑" pitchFamily="34" charset="-122"/>
              <a:ea typeface="微软雅黑" pitchFamily="34" charset="-122"/>
            </a:endParaRPr>
          </a:p>
        </p:txBody>
      </p:sp>
      <p:pic>
        <p:nvPicPr>
          <p:cNvPr id="65"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422563" y="2967916"/>
            <a:ext cx="1872208" cy="187220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6" name="Freeform 5"/>
          <p:cNvSpPr>
            <a:spLocks/>
          </p:cNvSpPr>
          <p:nvPr/>
        </p:nvSpPr>
        <p:spPr bwMode="auto">
          <a:xfrm rot="5400000">
            <a:off x="1392650" y="3168809"/>
            <a:ext cx="630395" cy="5587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67" name="TextBox 7"/>
          <p:cNvSpPr>
            <a:spLocks noChangeArrowheads="1"/>
          </p:cNvSpPr>
          <p:nvPr/>
        </p:nvSpPr>
        <p:spPr bwMode="auto">
          <a:xfrm>
            <a:off x="1345059" y="3263500"/>
            <a:ext cx="7255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400" b="1" dirty="0" smtClean="0">
                <a:solidFill>
                  <a:schemeClr val="bg1"/>
                </a:solidFill>
                <a:latin typeface="Impact MT Std" pitchFamily="34" charset="0"/>
                <a:ea typeface="微软雅黑" pitchFamily="34" charset="-122"/>
                <a:sym typeface="微软雅黑" pitchFamily="34" charset="-122"/>
              </a:rPr>
              <a:t>01</a:t>
            </a:r>
            <a:endParaRPr lang="zh-CN" altLang="en-US" sz="2400" b="1" dirty="0">
              <a:solidFill>
                <a:schemeClr val="bg1"/>
              </a:solidFill>
              <a:latin typeface="Impact MT Std" pitchFamily="34" charset="0"/>
              <a:ea typeface="微软雅黑" pitchFamily="34" charset="-122"/>
              <a:sym typeface="微软雅黑" pitchFamily="34" charset="-122"/>
            </a:endParaRPr>
          </a:p>
        </p:txBody>
      </p:sp>
      <p:sp>
        <p:nvSpPr>
          <p:cNvPr id="68" name="KSO_Shape"/>
          <p:cNvSpPr>
            <a:spLocks/>
          </p:cNvSpPr>
          <p:nvPr/>
        </p:nvSpPr>
        <p:spPr bwMode="auto">
          <a:xfrm>
            <a:off x="1998627" y="3615988"/>
            <a:ext cx="747868" cy="51353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69" name="文本框 26"/>
          <p:cNvSpPr txBox="1"/>
          <p:nvPr/>
        </p:nvSpPr>
        <p:spPr>
          <a:xfrm>
            <a:off x="1350555" y="4840124"/>
            <a:ext cx="1943100" cy="677108"/>
          </a:xfrm>
          <a:prstGeom prst="rect">
            <a:avLst/>
          </a:prstGeom>
          <a:noFill/>
        </p:spPr>
        <p:txBody>
          <a:bodyPr wrap="square" rtlCol="0">
            <a:spAutoFit/>
          </a:bodyPr>
          <a:lstStyle/>
          <a:p>
            <a:pPr algn="ctr"/>
            <a:r>
              <a:rPr lang="zh-CN" altLang="en-US" sz="2400" b="1" spc="100" dirty="0" smtClean="0">
                <a:solidFill>
                  <a:srgbClr val="0070C0"/>
                </a:solidFill>
                <a:latin typeface="微软雅黑" panose="020B0503020204020204" pitchFamily="34" charset="-122"/>
                <a:ea typeface="微软雅黑" panose="020B0503020204020204" pitchFamily="34" charset="-122"/>
              </a:rPr>
              <a:t>公司介绍</a:t>
            </a:r>
            <a:endParaRPr lang="en-US" altLang="zh-CN" sz="2400" b="1" spc="100" dirty="0" smtClean="0">
              <a:solidFill>
                <a:srgbClr val="0070C0"/>
              </a:solidFill>
              <a:latin typeface="微软雅黑" panose="020B0503020204020204" pitchFamily="34" charset="-122"/>
              <a:ea typeface="微软雅黑" panose="020B0503020204020204" pitchFamily="34" charset="-122"/>
            </a:endParaRPr>
          </a:p>
          <a:p>
            <a:pPr algn="ctr"/>
            <a:r>
              <a:rPr lang="zh-CN" altLang="en-US" sz="1400" spc="100" dirty="0" smtClean="0">
                <a:solidFill>
                  <a:schemeClr val="tx1">
                    <a:lumMod val="50000"/>
                    <a:lumOff val="50000"/>
                  </a:schemeClr>
                </a:solidFill>
                <a:latin typeface="微软雅黑" panose="020B0503020204020204" pitchFamily="34" charset="-122"/>
                <a:ea typeface="微软雅黑" panose="020B0503020204020204" pitchFamily="34" charset="-122"/>
              </a:rPr>
              <a:t>（我们是谁）</a:t>
            </a:r>
            <a:endParaRPr lang="zh-CN" altLang="en-US" sz="1400" spc="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70"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294771" y="2967916"/>
            <a:ext cx="1872208" cy="187220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1" name="Freeform 5"/>
          <p:cNvSpPr>
            <a:spLocks/>
          </p:cNvSpPr>
          <p:nvPr/>
        </p:nvSpPr>
        <p:spPr bwMode="auto">
          <a:xfrm rot="5400000">
            <a:off x="3192850" y="4083877"/>
            <a:ext cx="630395" cy="5587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72" name="TextBox 7"/>
          <p:cNvSpPr>
            <a:spLocks noChangeArrowheads="1"/>
          </p:cNvSpPr>
          <p:nvPr/>
        </p:nvSpPr>
        <p:spPr bwMode="auto">
          <a:xfrm>
            <a:off x="3145259" y="4178568"/>
            <a:ext cx="7255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400" b="1" dirty="0" smtClean="0">
                <a:solidFill>
                  <a:schemeClr val="bg1"/>
                </a:solidFill>
                <a:latin typeface="Impact MT Std" pitchFamily="34" charset="0"/>
                <a:ea typeface="微软雅黑" pitchFamily="34" charset="-122"/>
                <a:sym typeface="微软雅黑" pitchFamily="34" charset="-122"/>
              </a:rPr>
              <a:t>02</a:t>
            </a:r>
            <a:endParaRPr lang="zh-CN" altLang="en-US" sz="2400" b="1" dirty="0">
              <a:solidFill>
                <a:schemeClr val="bg1"/>
              </a:solidFill>
              <a:latin typeface="Impact MT Std" pitchFamily="34" charset="0"/>
              <a:ea typeface="微软雅黑" pitchFamily="34" charset="-122"/>
              <a:sym typeface="微软雅黑" pitchFamily="34" charset="-122"/>
            </a:endParaRPr>
          </a:p>
        </p:txBody>
      </p:sp>
      <p:sp>
        <p:nvSpPr>
          <p:cNvPr id="73" name="KSO_Shape"/>
          <p:cNvSpPr>
            <a:spLocks/>
          </p:cNvSpPr>
          <p:nvPr/>
        </p:nvSpPr>
        <p:spPr bwMode="auto">
          <a:xfrm>
            <a:off x="3894657" y="3663757"/>
            <a:ext cx="672436" cy="528295"/>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74" name="文本框 26"/>
          <p:cNvSpPr txBox="1"/>
          <p:nvPr/>
        </p:nvSpPr>
        <p:spPr>
          <a:xfrm>
            <a:off x="3290391" y="4840124"/>
            <a:ext cx="1943100" cy="677108"/>
          </a:xfrm>
          <a:prstGeom prst="rect">
            <a:avLst/>
          </a:prstGeom>
          <a:noFill/>
        </p:spPr>
        <p:txBody>
          <a:bodyPr wrap="square" rtlCol="0">
            <a:spAutoFit/>
          </a:bodyPr>
          <a:lstStyle/>
          <a:p>
            <a:pPr algn="ctr"/>
            <a:r>
              <a:rPr lang="zh-CN" altLang="en-US" sz="2400" b="1" spc="100" dirty="0" smtClean="0">
                <a:solidFill>
                  <a:srgbClr val="0070C0"/>
                </a:solidFill>
                <a:latin typeface="微软雅黑" panose="020B0503020204020204" pitchFamily="34" charset="-122"/>
                <a:ea typeface="微软雅黑" panose="020B0503020204020204" pitchFamily="34" charset="-122"/>
              </a:rPr>
              <a:t>企业荣誉</a:t>
            </a:r>
            <a:endParaRPr lang="en-US" altLang="zh-CN" sz="2400" b="1" spc="100" dirty="0" smtClean="0">
              <a:solidFill>
                <a:srgbClr val="0070C0"/>
              </a:solidFill>
              <a:latin typeface="微软雅黑" panose="020B0503020204020204" pitchFamily="34" charset="-122"/>
              <a:ea typeface="微软雅黑" panose="020B0503020204020204" pitchFamily="34" charset="-122"/>
            </a:endParaRPr>
          </a:p>
          <a:p>
            <a:pPr algn="ctr"/>
            <a:r>
              <a:rPr lang="zh-CN" altLang="en-US" sz="1400" spc="100" dirty="0" smtClean="0">
                <a:solidFill>
                  <a:schemeClr val="tx1">
                    <a:lumMod val="50000"/>
                    <a:lumOff val="50000"/>
                  </a:schemeClr>
                </a:solidFill>
                <a:latin typeface="微软雅黑" panose="020B0503020204020204" pitchFamily="34" charset="-122"/>
                <a:ea typeface="微软雅黑" panose="020B0503020204020204" pitchFamily="34" charset="-122"/>
              </a:rPr>
              <a:t>（我们的优势）</a:t>
            </a:r>
            <a:endParaRPr lang="zh-CN" altLang="en-US" sz="1400" spc="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75"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161483" y="2967916"/>
            <a:ext cx="1872208" cy="187220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6" name="Freeform 5"/>
          <p:cNvSpPr>
            <a:spLocks/>
          </p:cNvSpPr>
          <p:nvPr/>
        </p:nvSpPr>
        <p:spPr bwMode="auto">
          <a:xfrm rot="5400000">
            <a:off x="5131570" y="3168809"/>
            <a:ext cx="630395" cy="5587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77" name="TextBox 7"/>
          <p:cNvSpPr>
            <a:spLocks noChangeArrowheads="1"/>
          </p:cNvSpPr>
          <p:nvPr/>
        </p:nvSpPr>
        <p:spPr bwMode="auto">
          <a:xfrm>
            <a:off x="5083979" y="3263500"/>
            <a:ext cx="7255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400" b="1" dirty="0" smtClean="0">
                <a:solidFill>
                  <a:schemeClr val="bg1"/>
                </a:solidFill>
                <a:latin typeface="Impact MT Std" pitchFamily="34" charset="0"/>
                <a:ea typeface="微软雅黑" pitchFamily="34" charset="-122"/>
                <a:sym typeface="微软雅黑" pitchFamily="34" charset="-122"/>
              </a:rPr>
              <a:t>03</a:t>
            </a:r>
            <a:endParaRPr lang="zh-CN" altLang="en-US" sz="2400" b="1" dirty="0">
              <a:solidFill>
                <a:schemeClr val="bg1"/>
              </a:solidFill>
              <a:latin typeface="Impact MT Std" pitchFamily="34" charset="0"/>
              <a:ea typeface="微软雅黑" pitchFamily="34" charset="-122"/>
              <a:sym typeface="微软雅黑" pitchFamily="34" charset="-122"/>
            </a:endParaRPr>
          </a:p>
        </p:txBody>
      </p:sp>
      <p:sp>
        <p:nvSpPr>
          <p:cNvPr id="78" name="KSO_Shape"/>
          <p:cNvSpPr>
            <a:spLocks/>
          </p:cNvSpPr>
          <p:nvPr/>
        </p:nvSpPr>
        <p:spPr bwMode="auto">
          <a:xfrm>
            <a:off x="5784298" y="3565174"/>
            <a:ext cx="684534" cy="677689"/>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79" name="文本框 26"/>
          <p:cNvSpPr txBox="1"/>
          <p:nvPr/>
        </p:nvSpPr>
        <p:spPr>
          <a:xfrm>
            <a:off x="5162599" y="4840124"/>
            <a:ext cx="1943100" cy="677108"/>
          </a:xfrm>
          <a:prstGeom prst="rect">
            <a:avLst/>
          </a:prstGeom>
          <a:noFill/>
        </p:spPr>
        <p:txBody>
          <a:bodyPr wrap="square" rtlCol="0">
            <a:spAutoFit/>
          </a:bodyPr>
          <a:lstStyle/>
          <a:p>
            <a:pPr algn="ctr"/>
            <a:r>
              <a:rPr lang="zh-CN" altLang="en-US" sz="2400" b="1" spc="100" dirty="0" smtClean="0">
                <a:solidFill>
                  <a:srgbClr val="0070C0"/>
                </a:solidFill>
                <a:latin typeface="微软雅黑" panose="020B0503020204020204" pitchFamily="34" charset="-122"/>
                <a:ea typeface="微软雅黑" panose="020B0503020204020204" pitchFamily="34" charset="-122"/>
              </a:rPr>
              <a:t>公司团队</a:t>
            </a:r>
            <a:endParaRPr lang="en-US" altLang="zh-CN" sz="2400" b="1" spc="100" dirty="0" smtClean="0">
              <a:solidFill>
                <a:srgbClr val="0070C0"/>
              </a:solidFill>
              <a:latin typeface="微软雅黑" panose="020B0503020204020204" pitchFamily="34" charset="-122"/>
              <a:ea typeface="微软雅黑" panose="020B0503020204020204" pitchFamily="34" charset="-122"/>
            </a:endParaRPr>
          </a:p>
          <a:p>
            <a:pPr algn="ctr"/>
            <a:r>
              <a:rPr lang="zh-CN" altLang="en-US" sz="1400" spc="100"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spc="100" dirty="0">
                <a:solidFill>
                  <a:schemeClr val="tx1">
                    <a:lumMod val="50000"/>
                    <a:lumOff val="50000"/>
                  </a:schemeClr>
                </a:solidFill>
                <a:latin typeface="微软雅黑" panose="020B0503020204020204" pitchFamily="34" charset="-122"/>
                <a:ea typeface="微软雅黑" panose="020B0503020204020204" pitchFamily="34" charset="-122"/>
              </a:rPr>
              <a:t>员工队伍</a:t>
            </a:r>
            <a:r>
              <a:rPr lang="zh-CN" altLang="en-US" sz="1400" spc="100"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400" spc="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80"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039187" y="2967916"/>
            <a:ext cx="1872208" cy="187220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81" name="Freeform 5"/>
          <p:cNvSpPr>
            <a:spLocks/>
          </p:cNvSpPr>
          <p:nvPr/>
        </p:nvSpPr>
        <p:spPr bwMode="auto">
          <a:xfrm rot="5400000">
            <a:off x="6937266" y="4083877"/>
            <a:ext cx="630395" cy="5587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82" name="TextBox 7"/>
          <p:cNvSpPr>
            <a:spLocks noChangeArrowheads="1"/>
          </p:cNvSpPr>
          <p:nvPr/>
        </p:nvSpPr>
        <p:spPr bwMode="auto">
          <a:xfrm>
            <a:off x="6889675" y="4178568"/>
            <a:ext cx="7255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400" b="1" dirty="0" smtClean="0">
                <a:solidFill>
                  <a:schemeClr val="bg1"/>
                </a:solidFill>
                <a:latin typeface="Impact MT Std" pitchFamily="34" charset="0"/>
                <a:ea typeface="微软雅黑" pitchFamily="34" charset="-122"/>
                <a:sym typeface="微软雅黑" pitchFamily="34" charset="-122"/>
              </a:rPr>
              <a:t>04</a:t>
            </a:r>
            <a:endParaRPr lang="zh-CN" altLang="en-US" sz="2400" b="1" dirty="0">
              <a:solidFill>
                <a:schemeClr val="bg1"/>
              </a:solidFill>
              <a:latin typeface="Impact MT Std" pitchFamily="34" charset="0"/>
              <a:ea typeface="微软雅黑" pitchFamily="34" charset="-122"/>
              <a:sym typeface="微软雅黑" pitchFamily="34" charset="-122"/>
            </a:endParaRPr>
          </a:p>
        </p:txBody>
      </p:sp>
      <p:sp>
        <p:nvSpPr>
          <p:cNvPr id="83" name="KSO_Shape"/>
          <p:cNvSpPr>
            <a:spLocks/>
          </p:cNvSpPr>
          <p:nvPr/>
        </p:nvSpPr>
        <p:spPr bwMode="auto">
          <a:xfrm>
            <a:off x="7659105" y="3587695"/>
            <a:ext cx="670730" cy="57011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008AF2"/>
              </a:solidFill>
              <a:ea typeface="宋体" panose="02010600030101010101" pitchFamily="2" charset="-122"/>
            </a:endParaRPr>
          </a:p>
        </p:txBody>
      </p:sp>
      <p:sp>
        <p:nvSpPr>
          <p:cNvPr id="84" name="文本框 26"/>
          <p:cNvSpPr txBox="1"/>
          <p:nvPr/>
        </p:nvSpPr>
        <p:spPr>
          <a:xfrm>
            <a:off x="7033691" y="4840124"/>
            <a:ext cx="1943100" cy="677108"/>
          </a:xfrm>
          <a:prstGeom prst="rect">
            <a:avLst/>
          </a:prstGeom>
          <a:noFill/>
        </p:spPr>
        <p:txBody>
          <a:bodyPr wrap="square" rtlCol="0">
            <a:spAutoFit/>
          </a:bodyPr>
          <a:lstStyle/>
          <a:p>
            <a:pPr algn="ctr"/>
            <a:r>
              <a:rPr lang="zh-CN" altLang="en-US" sz="2400" b="1" spc="100" dirty="0" smtClean="0">
                <a:solidFill>
                  <a:srgbClr val="0070C0"/>
                </a:solidFill>
                <a:latin typeface="微软雅黑" panose="020B0503020204020204" pitchFamily="34" charset="-122"/>
                <a:ea typeface="微软雅黑" panose="020B0503020204020204" pitchFamily="34" charset="-122"/>
              </a:rPr>
              <a:t>公司产品</a:t>
            </a:r>
            <a:endParaRPr lang="en-US" altLang="zh-CN" sz="2400" b="1" spc="100" dirty="0" smtClean="0">
              <a:solidFill>
                <a:srgbClr val="0070C0"/>
              </a:solidFill>
              <a:latin typeface="微软雅黑" panose="020B0503020204020204" pitchFamily="34" charset="-122"/>
              <a:ea typeface="微软雅黑" panose="020B0503020204020204" pitchFamily="34" charset="-122"/>
            </a:endParaRPr>
          </a:p>
          <a:p>
            <a:pPr algn="ctr"/>
            <a:r>
              <a:rPr lang="zh-CN" altLang="en-US" sz="1400" spc="100" dirty="0" smtClean="0">
                <a:solidFill>
                  <a:schemeClr val="tx1">
                    <a:lumMod val="50000"/>
                    <a:lumOff val="50000"/>
                  </a:schemeClr>
                </a:solidFill>
                <a:latin typeface="微软雅黑" panose="020B0503020204020204" pitchFamily="34" charset="-122"/>
                <a:ea typeface="微软雅黑" panose="020B0503020204020204" pitchFamily="34" charset="-122"/>
              </a:rPr>
              <a:t>（我们做什么）</a:t>
            </a:r>
            <a:endParaRPr lang="zh-CN" altLang="en-US" sz="1400" spc="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85"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905899" y="2967916"/>
            <a:ext cx="1872208" cy="187220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86" name="Freeform 5"/>
          <p:cNvSpPr>
            <a:spLocks/>
          </p:cNvSpPr>
          <p:nvPr/>
        </p:nvSpPr>
        <p:spPr bwMode="auto">
          <a:xfrm rot="5400000">
            <a:off x="8875986" y="3168809"/>
            <a:ext cx="630395" cy="5587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87" name="TextBox 7"/>
          <p:cNvSpPr>
            <a:spLocks noChangeArrowheads="1"/>
          </p:cNvSpPr>
          <p:nvPr/>
        </p:nvSpPr>
        <p:spPr bwMode="auto">
          <a:xfrm>
            <a:off x="8828395" y="3263500"/>
            <a:ext cx="7255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400" b="1" dirty="0" smtClean="0">
                <a:solidFill>
                  <a:schemeClr val="bg1"/>
                </a:solidFill>
                <a:latin typeface="Impact MT Std" pitchFamily="34" charset="0"/>
                <a:ea typeface="微软雅黑" pitchFamily="34" charset="-122"/>
                <a:sym typeface="微软雅黑" pitchFamily="34" charset="-122"/>
              </a:rPr>
              <a:t>05</a:t>
            </a:r>
            <a:endParaRPr lang="zh-CN" altLang="en-US" sz="2400" b="1" dirty="0">
              <a:solidFill>
                <a:schemeClr val="bg1"/>
              </a:solidFill>
              <a:latin typeface="Impact MT Std" pitchFamily="34" charset="0"/>
              <a:ea typeface="微软雅黑" pitchFamily="34" charset="-122"/>
              <a:sym typeface="微软雅黑" pitchFamily="34" charset="-122"/>
            </a:endParaRPr>
          </a:p>
        </p:txBody>
      </p:sp>
      <p:sp>
        <p:nvSpPr>
          <p:cNvPr id="88" name="KSO_Shape"/>
          <p:cNvSpPr>
            <a:spLocks/>
          </p:cNvSpPr>
          <p:nvPr/>
        </p:nvSpPr>
        <p:spPr bwMode="auto">
          <a:xfrm>
            <a:off x="9553971" y="3587695"/>
            <a:ext cx="584003" cy="5606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chemeClr val="bg1"/>
              </a:solidFill>
              <a:ea typeface="宋体" panose="02010600030101010101" pitchFamily="2" charset="-122"/>
            </a:endParaRPr>
          </a:p>
        </p:txBody>
      </p:sp>
      <p:sp>
        <p:nvSpPr>
          <p:cNvPr id="89" name="文本框 26"/>
          <p:cNvSpPr txBox="1"/>
          <p:nvPr/>
        </p:nvSpPr>
        <p:spPr>
          <a:xfrm>
            <a:off x="8907015" y="4840124"/>
            <a:ext cx="1943100" cy="677108"/>
          </a:xfrm>
          <a:prstGeom prst="rect">
            <a:avLst/>
          </a:prstGeom>
          <a:noFill/>
        </p:spPr>
        <p:txBody>
          <a:bodyPr wrap="square" rtlCol="0">
            <a:spAutoFit/>
          </a:bodyPr>
          <a:lstStyle/>
          <a:p>
            <a:pPr algn="ctr"/>
            <a:r>
              <a:rPr lang="zh-CN" altLang="en-US" sz="2400" b="1" spc="100" dirty="0" smtClean="0">
                <a:solidFill>
                  <a:srgbClr val="0070C0"/>
                </a:solidFill>
                <a:latin typeface="微软雅黑" panose="020B0503020204020204" pitchFamily="34" charset="-122"/>
                <a:ea typeface="微软雅黑" panose="020B0503020204020204" pitchFamily="34" charset="-122"/>
              </a:rPr>
              <a:t>公司客户</a:t>
            </a:r>
            <a:endParaRPr lang="en-US" altLang="zh-CN" sz="2400" b="1" spc="100" dirty="0" smtClean="0">
              <a:solidFill>
                <a:srgbClr val="0070C0"/>
              </a:solidFill>
              <a:latin typeface="微软雅黑" panose="020B0503020204020204" pitchFamily="34" charset="-122"/>
              <a:ea typeface="微软雅黑" panose="020B0503020204020204" pitchFamily="34" charset="-122"/>
            </a:endParaRPr>
          </a:p>
          <a:p>
            <a:pPr algn="ctr"/>
            <a:r>
              <a:rPr lang="zh-CN" altLang="en-US" sz="1400" spc="100" dirty="0" smtClean="0">
                <a:solidFill>
                  <a:schemeClr val="tx1">
                    <a:lumMod val="50000"/>
                    <a:lumOff val="50000"/>
                  </a:schemeClr>
                </a:solidFill>
                <a:latin typeface="微软雅黑" panose="020B0503020204020204" pitchFamily="34" charset="-122"/>
                <a:ea typeface="微软雅黑" panose="020B0503020204020204" pitchFamily="34" charset="-122"/>
              </a:rPr>
              <a:t>（商务合作方式）</a:t>
            </a:r>
            <a:endParaRPr lang="zh-CN" altLang="en-US" sz="1400" spc="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72174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1250"/>
                            </p:stCondLst>
                            <p:childTnLst>
                              <p:par>
                                <p:cTn id="11" presetID="21" presetClass="entr" presetSubtype="1"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heel(1)">
                                      <p:cBhvr>
                                        <p:cTn id="13" dur="2000"/>
                                        <p:tgtEl>
                                          <p:spTgt spid="40"/>
                                        </p:tgtEl>
                                      </p:cBhvr>
                                    </p:animEffect>
                                  </p:childTnLst>
                                </p:cTn>
                              </p:par>
                            </p:childTnLst>
                          </p:cTn>
                        </p:par>
                        <p:par>
                          <p:cTn id="14" fill="hold">
                            <p:stCondLst>
                              <p:cond delay="3250"/>
                            </p:stCondLst>
                            <p:childTnLst>
                              <p:par>
                                <p:cTn id="15" presetID="47" presetClass="entr" presetSubtype="0" fill="hold" grpId="0"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anim calcmode="lin" valueType="num">
                                      <p:cBhvr>
                                        <p:cTn id="18" dur="1000" fill="hold"/>
                                        <p:tgtEl>
                                          <p:spTgt spid="64"/>
                                        </p:tgtEl>
                                        <p:attrNameLst>
                                          <p:attrName>ppt_x</p:attrName>
                                        </p:attrNameLst>
                                      </p:cBhvr>
                                      <p:tavLst>
                                        <p:tav tm="0">
                                          <p:val>
                                            <p:strVal val="#ppt_x"/>
                                          </p:val>
                                        </p:tav>
                                        <p:tav tm="100000">
                                          <p:val>
                                            <p:strVal val="#ppt_x"/>
                                          </p:val>
                                        </p:tav>
                                      </p:tavLst>
                                    </p:anim>
                                    <p:anim calcmode="lin" valueType="num">
                                      <p:cBhvr>
                                        <p:cTn id="19" dur="1000" fill="hold"/>
                                        <p:tgtEl>
                                          <p:spTgt spid="64"/>
                                        </p:tgtEl>
                                        <p:attrNameLst>
                                          <p:attrName>ppt_y</p:attrName>
                                        </p:attrNameLst>
                                      </p:cBhvr>
                                      <p:tavLst>
                                        <p:tav tm="0">
                                          <p:val>
                                            <p:strVal val="#ppt_y-.1"/>
                                          </p:val>
                                        </p:tav>
                                        <p:tav tm="100000">
                                          <p:val>
                                            <p:strVal val="#ppt_y"/>
                                          </p:val>
                                        </p:tav>
                                      </p:tavLst>
                                    </p:anim>
                                  </p:childTnLst>
                                </p:cTn>
                              </p:par>
                            </p:childTnLst>
                          </p:cTn>
                        </p:par>
                        <p:par>
                          <p:cTn id="20" fill="hold">
                            <p:stCondLst>
                              <p:cond delay="4250"/>
                            </p:stCondLst>
                            <p:childTnLst>
                              <p:par>
                                <p:cTn id="21" presetID="42" presetClass="entr" presetSubtype="0" fill="hold" nodeType="after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fade">
                                      <p:cBhvr>
                                        <p:cTn id="23" dur="500"/>
                                        <p:tgtEl>
                                          <p:spTgt spid="65"/>
                                        </p:tgtEl>
                                      </p:cBhvr>
                                    </p:animEffect>
                                    <p:anim calcmode="lin" valueType="num">
                                      <p:cBhvr>
                                        <p:cTn id="24" dur="500" fill="hold"/>
                                        <p:tgtEl>
                                          <p:spTgt spid="65"/>
                                        </p:tgtEl>
                                        <p:attrNameLst>
                                          <p:attrName>ppt_x</p:attrName>
                                        </p:attrNameLst>
                                      </p:cBhvr>
                                      <p:tavLst>
                                        <p:tav tm="0">
                                          <p:val>
                                            <p:strVal val="#ppt_x"/>
                                          </p:val>
                                        </p:tav>
                                        <p:tav tm="100000">
                                          <p:val>
                                            <p:strVal val="#ppt_x"/>
                                          </p:val>
                                        </p:tav>
                                      </p:tavLst>
                                    </p:anim>
                                    <p:anim calcmode="lin" valueType="num">
                                      <p:cBhvr>
                                        <p:cTn id="25" dur="500" fill="hold"/>
                                        <p:tgtEl>
                                          <p:spTgt spid="65"/>
                                        </p:tgtEl>
                                        <p:attrNameLst>
                                          <p:attrName>ppt_y</p:attrName>
                                        </p:attrNameLst>
                                      </p:cBhvr>
                                      <p:tavLst>
                                        <p:tav tm="0">
                                          <p:val>
                                            <p:strVal val="#ppt_y+.1"/>
                                          </p:val>
                                        </p:tav>
                                        <p:tav tm="100000">
                                          <p:val>
                                            <p:strVal val="#ppt_y"/>
                                          </p:val>
                                        </p:tav>
                                      </p:tavLst>
                                    </p:anim>
                                  </p:childTnLst>
                                </p:cTn>
                              </p:par>
                              <p:par>
                                <p:cTn id="26" presetID="53" presetClass="entr" presetSubtype="16" fill="hold" grpId="0" nodeType="withEffect">
                                  <p:stCondLst>
                                    <p:cond delay="750"/>
                                  </p:stCondLst>
                                  <p:childTnLst>
                                    <p:set>
                                      <p:cBhvr>
                                        <p:cTn id="27" dur="1" fill="hold">
                                          <p:stCondLst>
                                            <p:cond delay="0"/>
                                          </p:stCondLst>
                                        </p:cTn>
                                        <p:tgtEl>
                                          <p:spTgt spid="66"/>
                                        </p:tgtEl>
                                        <p:attrNameLst>
                                          <p:attrName>style.visibility</p:attrName>
                                        </p:attrNameLst>
                                      </p:cBhvr>
                                      <p:to>
                                        <p:strVal val="visible"/>
                                      </p:to>
                                    </p:set>
                                    <p:anim calcmode="lin" valueType="num">
                                      <p:cBhvr>
                                        <p:cTn id="28" dur="500" fill="hold"/>
                                        <p:tgtEl>
                                          <p:spTgt spid="66"/>
                                        </p:tgtEl>
                                        <p:attrNameLst>
                                          <p:attrName>ppt_w</p:attrName>
                                        </p:attrNameLst>
                                      </p:cBhvr>
                                      <p:tavLst>
                                        <p:tav tm="0">
                                          <p:val>
                                            <p:fltVal val="0"/>
                                          </p:val>
                                        </p:tav>
                                        <p:tav tm="100000">
                                          <p:val>
                                            <p:strVal val="#ppt_w"/>
                                          </p:val>
                                        </p:tav>
                                      </p:tavLst>
                                    </p:anim>
                                    <p:anim calcmode="lin" valueType="num">
                                      <p:cBhvr>
                                        <p:cTn id="29" dur="500" fill="hold"/>
                                        <p:tgtEl>
                                          <p:spTgt spid="66"/>
                                        </p:tgtEl>
                                        <p:attrNameLst>
                                          <p:attrName>ppt_h</p:attrName>
                                        </p:attrNameLst>
                                      </p:cBhvr>
                                      <p:tavLst>
                                        <p:tav tm="0">
                                          <p:val>
                                            <p:fltVal val="0"/>
                                          </p:val>
                                        </p:tav>
                                        <p:tav tm="100000">
                                          <p:val>
                                            <p:strVal val="#ppt_h"/>
                                          </p:val>
                                        </p:tav>
                                      </p:tavLst>
                                    </p:anim>
                                    <p:animEffect transition="in" filter="fade">
                                      <p:cBhvr>
                                        <p:cTn id="30" dur="500"/>
                                        <p:tgtEl>
                                          <p:spTgt spid="66"/>
                                        </p:tgtEl>
                                      </p:cBhvr>
                                    </p:animEffect>
                                  </p:childTnLst>
                                </p:cTn>
                              </p:par>
                              <p:par>
                                <p:cTn id="31" presetID="52" presetClass="entr" presetSubtype="0" fill="hold" grpId="0" nodeType="withEffect">
                                  <p:stCondLst>
                                    <p:cond delay="0"/>
                                  </p:stCondLst>
                                  <p:iterate type="lt">
                                    <p:tmPct val="10000"/>
                                  </p:iterate>
                                  <p:childTnLst>
                                    <p:set>
                                      <p:cBhvr>
                                        <p:cTn id="32" dur="1" fill="hold">
                                          <p:stCondLst>
                                            <p:cond delay="0"/>
                                          </p:stCondLst>
                                        </p:cTn>
                                        <p:tgtEl>
                                          <p:spTgt spid="67"/>
                                        </p:tgtEl>
                                        <p:attrNameLst>
                                          <p:attrName>style.visibility</p:attrName>
                                        </p:attrNameLst>
                                      </p:cBhvr>
                                      <p:to>
                                        <p:strVal val="visible"/>
                                      </p:to>
                                    </p:set>
                                    <p:animScale>
                                      <p:cBhvr>
                                        <p:cTn id="33" dur="1000" decel="50000" fill="hold">
                                          <p:stCondLst>
                                            <p:cond delay="0"/>
                                          </p:stCondLst>
                                        </p:cTn>
                                        <p:tgtEl>
                                          <p:spTgt spid="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67"/>
                                        </p:tgtEl>
                                        <p:attrNameLst>
                                          <p:attrName>ppt_x</p:attrName>
                                          <p:attrName>ppt_y</p:attrName>
                                        </p:attrNameLst>
                                      </p:cBhvr>
                                    </p:animMotion>
                                    <p:animEffect transition="in" filter="fade">
                                      <p:cBhvr>
                                        <p:cTn id="35" dur="1000"/>
                                        <p:tgtEl>
                                          <p:spTgt spid="67"/>
                                        </p:tgtEl>
                                      </p:cBhvr>
                                    </p:animEffect>
                                  </p:childTnLst>
                                </p:cTn>
                              </p:par>
                            </p:childTnLst>
                          </p:cTn>
                        </p:par>
                        <p:par>
                          <p:cTn id="36" fill="hold">
                            <p:stCondLst>
                              <p:cond delay="5500"/>
                            </p:stCondLst>
                            <p:childTnLst>
                              <p:par>
                                <p:cTn id="37" presetID="12" presetClass="entr" presetSubtype="4" fill="hold" grpId="0" nodeType="afterEffect">
                                  <p:stCondLst>
                                    <p:cond delay="0"/>
                                  </p:stCondLst>
                                  <p:childTnLst>
                                    <p:set>
                                      <p:cBhvr>
                                        <p:cTn id="38" dur="1" fill="hold">
                                          <p:stCondLst>
                                            <p:cond delay="0"/>
                                          </p:stCondLst>
                                        </p:cTn>
                                        <p:tgtEl>
                                          <p:spTgt spid="68"/>
                                        </p:tgtEl>
                                        <p:attrNameLst>
                                          <p:attrName>style.visibility</p:attrName>
                                        </p:attrNameLst>
                                      </p:cBhvr>
                                      <p:to>
                                        <p:strVal val="visible"/>
                                      </p:to>
                                    </p:set>
                                    <p:anim calcmode="lin" valueType="num">
                                      <p:cBhvr additive="base">
                                        <p:cTn id="39" dur="500"/>
                                        <p:tgtEl>
                                          <p:spTgt spid="68"/>
                                        </p:tgtEl>
                                        <p:attrNameLst>
                                          <p:attrName>ppt_y</p:attrName>
                                        </p:attrNameLst>
                                      </p:cBhvr>
                                      <p:tavLst>
                                        <p:tav tm="0">
                                          <p:val>
                                            <p:strVal val="#ppt_y+#ppt_h*1.125000"/>
                                          </p:val>
                                        </p:tav>
                                        <p:tav tm="100000">
                                          <p:val>
                                            <p:strVal val="#ppt_y"/>
                                          </p:val>
                                        </p:tav>
                                      </p:tavLst>
                                    </p:anim>
                                    <p:animEffect transition="in" filter="wipe(up)">
                                      <p:cBhvr>
                                        <p:cTn id="40" dur="500"/>
                                        <p:tgtEl>
                                          <p:spTgt spid="68"/>
                                        </p:tgtEl>
                                      </p:cBhvr>
                                    </p:animEffect>
                                  </p:childTnLst>
                                </p:cTn>
                              </p:par>
                              <p:par>
                                <p:cTn id="41" presetID="53" presetClass="entr" presetSubtype="16" fill="hold" grpId="0" nodeType="withEffect">
                                  <p:stCondLst>
                                    <p:cond delay="0"/>
                                  </p:stCondLst>
                                  <p:iterate type="lt">
                                    <p:tmPct val="20000"/>
                                  </p:iterate>
                                  <p:childTnLst>
                                    <p:set>
                                      <p:cBhvr>
                                        <p:cTn id="42" dur="1" fill="hold">
                                          <p:stCondLst>
                                            <p:cond delay="0"/>
                                          </p:stCondLst>
                                        </p:cTn>
                                        <p:tgtEl>
                                          <p:spTgt spid="69"/>
                                        </p:tgtEl>
                                        <p:attrNameLst>
                                          <p:attrName>style.visibility</p:attrName>
                                        </p:attrNameLst>
                                      </p:cBhvr>
                                      <p:to>
                                        <p:strVal val="visible"/>
                                      </p:to>
                                    </p:set>
                                    <p:anim calcmode="lin" valueType="num">
                                      <p:cBhvr>
                                        <p:cTn id="43" dur="500" fill="hold"/>
                                        <p:tgtEl>
                                          <p:spTgt spid="69"/>
                                        </p:tgtEl>
                                        <p:attrNameLst>
                                          <p:attrName>ppt_w</p:attrName>
                                        </p:attrNameLst>
                                      </p:cBhvr>
                                      <p:tavLst>
                                        <p:tav tm="0">
                                          <p:val>
                                            <p:fltVal val="0"/>
                                          </p:val>
                                        </p:tav>
                                        <p:tav tm="100000">
                                          <p:val>
                                            <p:strVal val="#ppt_w"/>
                                          </p:val>
                                        </p:tav>
                                      </p:tavLst>
                                    </p:anim>
                                    <p:anim calcmode="lin" valueType="num">
                                      <p:cBhvr>
                                        <p:cTn id="44" dur="500" fill="hold"/>
                                        <p:tgtEl>
                                          <p:spTgt spid="69"/>
                                        </p:tgtEl>
                                        <p:attrNameLst>
                                          <p:attrName>ppt_h</p:attrName>
                                        </p:attrNameLst>
                                      </p:cBhvr>
                                      <p:tavLst>
                                        <p:tav tm="0">
                                          <p:val>
                                            <p:fltVal val="0"/>
                                          </p:val>
                                        </p:tav>
                                        <p:tav tm="100000">
                                          <p:val>
                                            <p:strVal val="#ppt_h"/>
                                          </p:val>
                                        </p:tav>
                                      </p:tavLst>
                                    </p:anim>
                                    <p:animEffect transition="in" filter="fade">
                                      <p:cBhvr>
                                        <p:cTn id="45" dur="500"/>
                                        <p:tgtEl>
                                          <p:spTgt spid="69"/>
                                        </p:tgtEl>
                                      </p:cBhvr>
                                    </p:animEffect>
                                  </p:childTnLst>
                                </p:cTn>
                              </p:par>
                            </p:childTnLst>
                          </p:cTn>
                        </p:par>
                        <p:par>
                          <p:cTn id="46" fill="hold">
                            <p:stCondLst>
                              <p:cond delay="6900"/>
                            </p:stCondLst>
                            <p:childTnLst>
                              <p:par>
                                <p:cTn id="47" presetID="42" presetClass="entr" presetSubtype="0" fill="hold" nodeType="afterEffect">
                                  <p:stCondLst>
                                    <p:cond delay="0"/>
                                  </p:stCondLst>
                                  <p:childTnLst>
                                    <p:set>
                                      <p:cBhvr>
                                        <p:cTn id="48" dur="1" fill="hold">
                                          <p:stCondLst>
                                            <p:cond delay="0"/>
                                          </p:stCondLst>
                                        </p:cTn>
                                        <p:tgtEl>
                                          <p:spTgt spid="70"/>
                                        </p:tgtEl>
                                        <p:attrNameLst>
                                          <p:attrName>style.visibility</p:attrName>
                                        </p:attrNameLst>
                                      </p:cBhvr>
                                      <p:to>
                                        <p:strVal val="visible"/>
                                      </p:to>
                                    </p:set>
                                    <p:animEffect transition="in" filter="fade">
                                      <p:cBhvr>
                                        <p:cTn id="49" dur="500"/>
                                        <p:tgtEl>
                                          <p:spTgt spid="70"/>
                                        </p:tgtEl>
                                      </p:cBhvr>
                                    </p:animEffect>
                                    <p:anim calcmode="lin" valueType="num">
                                      <p:cBhvr>
                                        <p:cTn id="50" dur="500" fill="hold"/>
                                        <p:tgtEl>
                                          <p:spTgt spid="70"/>
                                        </p:tgtEl>
                                        <p:attrNameLst>
                                          <p:attrName>ppt_x</p:attrName>
                                        </p:attrNameLst>
                                      </p:cBhvr>
                                      <p:tavLst>
                                        <p:tav tm="0">
                                          <p:val>
                                            <p:strVal val="#ppt_x"/>
                                          </p:val>
                                        </p:tav>
                                        <p:tav tm="100000">
                                          <p:val>
                                            <p:strVal val="#ppt_x"/>
                                          </p:val>
                                        </p:tav>
                                      </p:tavLst>
                                    </p:anim>
                                    <p:anim calcmode="lin" valueType="num">
                                      <p:cBhvr>
                                        <p:cTn id="51" dur="500" fill="hold"/>
                                        <p:tgtEl>
                                          <p:spTgt spid="70"/>
                                        </p:tgtEl>
                                        <p:attrNameLst>
                                          <p:attrName>ppt_y</p:attrName>
                                        </p:attrNameLst>
                                      </p:cBhvr>
                                      <p:tavLst>
                                        <p:tav tm="0">
                                          <p:val>
                                            <p:strVal val="#ppt_y+.1"/>
                                          </p:val>
                                        </p:tav>
                                        <p:tav tm="100000">
                                          <p:val>
                                            <p:strVal val="#ppt_y"/>
                                          </p:val>
                                        </p:tav>
                                      </p:tavLst>
                                    </p:anim>
                                  </p:childTnLst>
                                </p:cTn>
                              </p:par>
                              <p:par>
                                <p:cTn id="52" presetID="53" presetClass="entr" presetSubtype="16" fill="hold" grpId="0" nodeType="withEffect">
                                  <p:stCondLst>
                                    <p:cond delay="750"/>
                                  </p:stCondLst>
                                  <p:childTnLst>
                                    <p:set>
                                      <p:cBhvr>
                                        <p:cTn id="53" dur="1" fill="hold">
                                          <p:stCondLst>
                                            <p:cond delay="0"/>
                                          </p:stCondLst>
                                        </p:cTn>
                                        <p:tgtEl>
                                          <p:spTgt spid="71"/>
                                        </p:tgtEl>
                                        <p:attrNameLst>
                                          <p:attrName>style.visibility</p:attrName>
                                        </p:attrNameLst>
                                      </p:cBhvr>
                                      <p:to>
                                        <p:strVal val="visible"/>
                                      </p:to>
                                    </p:set>
                                    <p:anim calcmode="lin" valueType="num">
                                      <p:cBhvr>
                                        <p:cTn id="54" dur="500" fill="hold"/>
                                        <p:tgtEl>
                                          <p:spTgt spid="71"/>
                                        </p:tgtEl>
                                        <p:attrNameLst>
                                          <p:attrName>ppt_w</p:attrName>
                                        </p:attrNameLst>
                                      </p:cBhvr>
                                      <p:tavLst>
                                        <p:tav tm="0">
                                          <p:val>
                                            <p:fltVal val="0"/>
                                          </p:val>
                                        </p:tav>
                                        <p:tav tm="100000">
                                          <p:val>
                                            <p:strVal val="#ppt_w"/>
                                          </p:val>
                                        </p:tav>
                                      </p:tavLst>
                                    </p:anim>
                                    <p:anim calcmode="lin" valueType="num">
                                      <p:cBhvr>
                                        <p:cTn id="55" dur="500" fill="hold"/>
                                        <p:tgtEl>
                                          <p:spTgt spid="71"/>
                                        </p:tgtEl>
                                        <p:attrNameLst>
                                          <p:attrName>ppt_h</p:attrName>
                                        </p:attrNameLst>
                                      </p:cBhvr>
                                      <p:tavLst>
                                        <p:tav tm="0">
                                          <p:val>
                                            <p:fltVal val="0"/>
                                          </p:val>
                                        </p:tav>
                                        <p:tav tm="100000">
                                          <p:val>
                                            <p:strVal val="#ppt_h"/>
                                          </p:val>
                                        </p:tav>
                                      </p:tavLst>
                                    </p:anim>
                                    <p:animEffect transition="in" filter="fade">
                                      <p:cBhvr>
                                        <p:cTn id="56" dur="500"/>
                                        <p:tgtEl>
                                          <p:spTgt spid="71"/>
                                        </p:tgtEl>
                                      </p:cBhvr>
                                    </p:animEffect>
                                  </p:childTnLst>
                                </p:cTn>
                              </p:par>
                              <p:par>
                                <p:cTn id="57" presetID="52" presetClass="entr" presetSubtype="0" fill="hold" grpId="0" nodeType="withEffect">
                                  <p:stCondLst>
                                    <p:cond delay="0"/>
                                  </p:stCondLst>
                                  <p:iterate type="lt">
                                    <p:tmPct val="10000"/>
                                  </p:iterate>
                                  <p:childTnLst>
                                    <p:set>
                                      <p:cBhvr>
                                        <p:cTn id="58" dur="1" fill="hold">
                                          <p:stCondLst>
                                            <p:cond delay="0"/>
                                          </p:stCondLst>
                                        </p:cTn>
                                        <p:tgtEl>
                                          <p:spTgt spid="72"/>
                                        </p:tgtEl>
                                        <p:attrNameLst>
                                          <p:attrName>style.visibility</p:attrName>
                                        </p:attrNameLst>
                                      </p:cBhvr>
                                      <p:to>
                                        <p:strVal val="visible"/>
                                      </p:to>
                                    </p:set>
                                    <p:animScale>
                                      <p:cBhvr>
                                        <p:cTn id="59" dur="1000" decel="50000" fill="hold">
                                          <p:stCondLst>
                                            <p:cond delay="0"/>
                                          </p:stCondLst>
                                        </p:cTn>
                                        <p:tgtEl>
                                          <p:spTgt spid="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72"/>
                                        </p:tgtEl>
                                        <p:attrNameLst>
                                          <p:attrName>ppt_x</p:attrName>
                                          <p:attrName>ppt_y</p:attrName>
                                        </p:attrNameLst>
                                      </p:cBhvr>
                                    </p:animMotion>
                                    <p:animEffect transition="in" filter="fade">
                                      <p:cBhvr>
                                        <p:cTn id="61" dur="1000"/>
                                        <p:tgtEl>
                                          <p:spTgt spid="72"/>
                                        </p:tgtEl>
                                      </p:cBhvr>
                                    </p:animEffect>
                                  </p:childTnLst>
                                </p:cTn>
                              </p:par>
                            </p:childTnLst>
                          </p:cTn>
                        </p:par>
                        <p:par>
                          <p:cTn id="62" fill="hold">
                            <p:stCondLst>
                              <p:cond delay="8150"/>
                            </p:stCondLst>
                            <p:childTnLst>
                              <p:par>
                                <p:cTn id="63" presetID="12" presetClass="entr" presetSubtype="4" fill="hold" grpId="0" nodeType="afterEffect">
                                  <p:stCondLst>
                                    <p:cond delay="0"/>
                                  </p:stCondLst>
                                  <p:childTnLst>
                                    <p:set>
                                      <p:cBhvr>
                                        <p:cTn id="64" dur="1" fill="hold">
                                          <p:stCondLst>
                                            <p:cond delay="0"/>
                                          </p:stCondLst>
                                        </p:cTn>
                                        <p:tgtEl>
                                          <p:spTgt spid="73"/>
                                        </p:tgtEl>
                                        <p:attrNameLst>
                                          <p:attrName>style.visibility</p:attrName>
                                        </p:attrNameLst>
                                      </p:cBhvr>
                                      <p:to>
                                        <p:strVal val="visible"/>
                                      </p:to>
                                    </p:set>
                                    <p:anim calcmode="lin" valueType="num">
                                      <p:cBhvr additive="base">
                                        <p:cTn id="65" dur="500"/>
                                        <p:tgtEl>
                                          <p:spTgt spid="73"/>
                                        </p:tgtEl>
                                        <p:attrNameLst>
                                          <p:attrName>ppt_y</p:attrName>
                                        </p:attrNameLst>
                                      </p:cBhvr>
                                      <p:tavLst>
                                        <p:tav tm="0">
                                          <p:val>
                                            <p:strVal val="#ppt_y+#ppt_h*1.125000"/>
                                          </p:val>
                                        </p:tav>
                                        <p:tav tm="100000">
                                          <p:val>
                                            <p:strVal val="#ppt_y"/>
                                          </p:val>
                                        </p:tav>
                                      </p:tavLst>
                                    </p:anim>
                                    <p:animEffect transition="in" filter="wipe(up)">
                                      <p:cBhvr>
                                        <p:cTn id="66" dur="500"/>
                                        <p:tgtEl>
                                          <p:spTgt spid="73"/>
                                        </p:tgtEl>
                                      </p:cBhvr>
                                    </p:animEffect>
                                  </p:childTnLst>
                                </p:cTn>
                              </p:par>
                              <p:par>
                                <p:cTn id="67" presetID="53" presetClass="entr" presetSubtype="16" fill="hold" grpId="0" nodeType="withEffect">
                                  <p:stCondLst>
                                    <p:cond delay="0"/>
                                  </p:stCondLst>
                                  <p:iterate type="lt">
                                    <p:tmPct val="20000"/>
                                  </p:iterate>
                                  <p:childTnLst>
                                    <p:set>
                                      <p:cBhvr>
                                        <p:cTn id="68" dur="1" fill="hold">
                                          <p:stCondLst>
                                            <p:cond delay="0"/>
                                          </p:stCondLst>
                                        </p:cTn>
                                        <p:tgtEl>
                                          <p:spTgt spid="74"/>
                                        </p:tgtEl>
                                        <p:attrNameLst>
                                          <p:attrName>style.visibility</p:attrName>
                                        </p:attrNameLst>
                                      </p:cBhvr>
                                      <p:to>
                                        <p:strVal val="visible"/>
                                      </p:to>
                                    </p:set>
                                    <p:anim calcmode="lin" valueType="num">
                                      <p:cBhvr>
                                        <p:cTn id="69" dur="500" fill="hold"/>
                                        <p:tgtEl>
                                          <p:spTgt spid="74"/>
                                        </p:tgtEl>
                                        <p:attrNameLst>
                                          <p:attrName>ppt_w</p:attrName>
                                        </p:attrNameLst>
                                      </p:cBhvr>
                                      <p:tavLst>
                                        <p:tav tm="0">
                                          <p:val>
                                            <p:fltVal val="0"/>
                                          </p:val>
                                        </p:tav>
                                        <p:tav tm="100000">
                                          <p:val>
                                            <p:strVal val="#ppt_w"/>
                                          </p:val>
                                        </p:tav>
                                      </p:tavLst>
                                    </p:anim>
                                    <p:anim calcmode="lin" valueType="num">
                                      <p:cBhvr>
                                        <p:cTn id="70" dur="500" fill="hold"/>
                                        <p:tgtEl>
                                          <p:spTgt spid="74"/>
                                        </p:tgtEl>
                                        <p:attrNameLst>
                                          <p:attrName>ppt_h</p:attrName>
                                        </p:attrNameLst>
                                      </p:cBhvr>
                                      <p:tavLst>
                                        <p:tav tm="0">
                                          <p:val>
                                            <p:fltVal val="0"/>
                                          </p:val>
                                        </p:tav>
                                        <p:tav tm="100000">
                                          <p:val>
                                            <p:strVal val="#ppt_h"/>
                                          </p:val>
                                        </p:tav>
                                      </p:tavLst>
                                    </p:anim>
                                    <p:animEffect transition="in" filter="fade">
                                      <p:cBhvr>
                                        <p:cTn id="71" dur="500"/>
                                        <p:tgtEl>
                                          <p:spTgt spid="74"/>
                                        </p:tgtEl>
                                      </p:cBhvr>
                                    </p:animEffect>
                                  </p:childTnLst>
                                </p:cTn>
                              </p:par>
                            </p:childTnLst>
                          </p:cTn>
                        </p:par>
                        <p:par>
                          <p:cTn id="72" fill="hold">
                            <p:stCondLst>
                              <p:cond delay="9650"/>
                            </p:stCondLst>
                            <p:childTnLst>
                              <p:par>
                                <p:cTn id="73" presetID="42" presetClass="entr" presetSubtype="0" fill="hold" nodeType="afterEffect">
                                  <p:stCondLst>
                                    <p:cond delay="0"/>
                                  </p:stCondLst>
                                  <p:childTnLst>
                                    <p:set>
                                      <p:cBhvr>
                                        <p:cTn id="74" dur="1" fill="hold">
                                          <p:stCondLst>
                                            <p:cond delay="0"/>
                                          </p:stCondLst>
                                        </p:cTn>
                                        <p:tgtEl>
                                          <p:spTgt spid="75"/>
                                        </p:tgtEl>
                                        <p:attrNameLst>
                                          <p:attrName>style.visibility</p:attrName>
                                        </p:attrNameLst>
                                      </p:cBhvr>
                                      <p:to>
                                        <p:strVal val="visible"/>
                                      </p:to>
                                    </p:set>
                                    <p:animEffect transition="in" filter="fade">
                                      <p:cBhvr>
                                        <p:cTn id="75" dur="500"/>
                                        <p:tgtEl>
                                          <p:spTgt spid="75"/>
                                        </p:tgtEl>
                                      </p:cBhvr>
                                    </p:animEffect>
                                    <p:anim calcmode="lin" valueType="num">
                                      <p:cBhvr>
                                        <p:cTn id="76" dur="500" fill="hold"/>
                                        <p:tgtEl>
                                          <p:spTgt spid="75"/>
                                        </p:tgtEl>
                                        <p:attrNameLst>
                                          <p:attrName>ppt_x</p:attrName>
                                        </p:attrNameLst>
                                      </p:cBhvr>
                                      <p:tavLst>
                                        <p:tav tm="0">
                                          <p:val>
                                            <p:strVal val="#ppt_x"/>
                                          </p:val>
                                        </p:tav>
                                        <p:tav tm="100000">
                                          <p:val>
                                            <p:strVal val="#ppt_x"/>
                                          </p:val>
                                        </p:tav>
                                      </p:tavLst>
                                    </p:anim>
                                    <p:anim calcmode="lin" valueType="num">
                                      <p:cBhvr>
                                        <p:cTn id="77" dur="500" fill="hold"/>
                                        <p:tgtEl>
                                          <p:spTgt spid="75"/>
                                        </p:tgtEl>
                                        <p:attrNameLst>
                                          <p:attrName>ppt_y</p:attrName>
                                        </p:attrNameLst>
                                      </p:cBhvr>
                                      <p:tavLst>
                                        <p:tav tm="0">
                                          <p:val>
                                            <p:strVal val="#ppt_y+.1"/>
                                          </p:val>
                                        </p:tav>
                                        <p:tav tm="100000">
                                          <p:val>
                                            <p:strVal val="#ppt_y"/>
                                          </p:val>
                                        </p:tav>
                                      </p:tavLst>
                                    </p:anim>
                                  </p:childTnLst>
                                </p:cTn>
                              </p:par>
                              <p:par>
                                <p:cTn id="78" presetID="53" presetClass="entr" presetSubtype="16" fill="hold" grpId="0" nodeType="withEffect">
                                  <p:stCondLst>
                                    <p:cond delay="750"/>
                                  </p:stCondLst>
                                  <p:childTnLst>
                                    <p:set>
                                      <p:cBhvr>
                                        <p:cTn id="79" dur="1" fill="hold">
                                          <p:stCondLst>
                                            <p:cond delay="0"/>
                                          </p:stCondLst>
                                        </p:cTn>
                                        <p:tgtEl>
                                          <p:spTgt spid="76"/>
                                        </p:tgtEl>
                                        <p:attrNameLst>
                                          <p:attrName>style.visibility</p:attrName>
                                        </p:attrNameLst>
                                      </p:cBhvr>
                                      <p:to>
                                        <p:strVal val="visible"/>
                                      </p:to>
                                    </p:set>
                                    <p:anim calcmode="lin" valueType="num">
                                      <p:cBhvr>
                                        <p:cTn id="80" dur="500" fill="hold"/>
                                        <p:tgtEl>
                                          <p:spTgt spid="76"/>
                                        </p:tgtEl>
                                        <p:attrNameLst>
                                          <p:attrName>ppt_w</p:attrName>
                                        </p:attrNameLst>
                                      </p:cBhvr>
                                      <p:tavLst>
                                        <p:tav tm="0">
                                          <p:val>
                                            <p:fltVal val="0"/>
                                          </p:val>
                                        </p:tav>
                                        <p:tav tm="100000">
                                          <p:val>
                                            <p:strVal val="#ppt_w"/>
                                          </p:val>
                                        </p:tav>
                                      </p:tavLst>
                                    </p:anim>
                                    <p:anim calcmode="lin" valueType="num">
                                      <p:cBhvr>
                                        <p:cTn id="81" dur="500" fill="hold"/>
                                        <p:tgtEl>
                                          <p:spTgt spid="76"/>
                                        </p:tgtEl>
                                        <p:attrNameLst>
                                          <p:attrName>ppt_h</p:attrName>
                                        </p:attrNameLst>
                                      </p:cBhvr>
                                      <p:tavLst>
                                        <p:tav tm="0">
                                          <p:val>
                                            <p:fltVal val="0"/>
                                          </p:val>
                                        </p:tav>
                                        <p:tav tm="100000">
                                          <p:val>
                                            <p:strVal val="#ppt_h"/>
                                          </p:val>
                                        </p:tav>
                                      </p:tavLst>
                                    </p:anim>
                                    <p:animEffect transition="in" filter="fade">
                                      <p:cBhvr>
                                        <p:cTn id="82" dur="500"/>
                                        <p:tgtEl>
                                          <p:spTgt spid="76"/>
                                        </p:tgtEl>
                                      </p:cBhvr>
                                    </p:animEffect>
                                  </p:childTnLst>
                                </p:cTn>
                              </p:par>
                              <p:par>
                                <p:cTn id="83" presetID="52" presetClass="entr" presetSubtype="0" fill="hold" grpId="0" nodeType="withEffect">
                                  <p:stCondLst>
                                    <p:cond delay="0"/>
                                  </p:stCondLst>
                                  <p:iterate type="lt">
                                    <p:tmPct val="10000"/>
                                  </p:iterate>
                                  <p:childTnLst>
                                    <p:set>
                                      <p:cBhvr>
                                        <p:cTn id="84" dur="1" fill="hold">
                                          <p:stCondLst>
                                            <p:cond delay="0"/>
                                          </p:stCondLst>
                                        </p:cTn>
                                        <p:tgtEl>
                                          <p:spTgt spid="77"/>
                                        </p:tgtEl>
                                        <p:attrNameLst>
                                          <p:attrName>style.visibility</p:attrName>
                                        </p:attrNameLst>
                                      </p:cBhvr>
                                      <p:to>
                                        <p:strVal val="visible"/>
                                      </p:to>
                                    </p:set>
                                    <p:animScale>
                                      <p:cBhvr>
                                        <p:cTn id="85" dur="1000" decel="50000" fill="hold">
                                          <p:stCondLst>
                                            <p:cond delay="0"/>
                                          </p:stCondLst>
                                        </p:cTn>
                                        <p:tgtEl>
                                          <p:spTgt spid="7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6" dur="1000" decel="50000" fill="hold">
                                          <p:stCondLst>
                                            <p:cond delay="0"/>
                                          </p:stCondLst>
                                        </p:cTn>
                                        <p:tgtEl>
                                          <p:spTgt spid="77"/>
                                        </p:tgtEl>
                                        <p:attrNameLst>
                                          <p:attrName>ppt_x</p:attrName>
                                          <p:attrName>ppt_y</p:attrName>
                                        </p:attrNameLst>
                                      </p:cBhvr>
                                    </p:animMotion>
                                    <p:animEffect transition="in" filter="fade">
                                      <p:cBhvr>
                                        <p:cTn id="87" dur="1000"/>
                                        <p:tgtEl>
                                          <p:spTgt spid="77"/>
                                        </p:tgtEl>
                                      </p:cBhvr>
                                    </p:animEffect>
                                  </p:childTnLst>
                                </p:cTn>
                              </p:par>
                            </p:childTnLst>
                          </p:cTn>
                        </p:par>
                        <p:par>
                          <p:cTn id="88" fill="hold">
                            <p:stCondLst>
                              <p:cond delay="10900"/>
                            </p:stCondLst>
                            <p:childTnLst>
                              <p:par>
                                <p:cTn id="89" presetID="12" presetClass="entr" presetSubtype="4" fill="hold" grpId="0" nodeType="afterEffect">
                                  <p:stCondLst>
                                    <p:cond delay="0"/>
                                  </p:stCondLst>
                                  <p:childTnLst>
                                    <p:set>
                                      <p:cBhvr>
                                        <p:cTn id="90" dur="1" fill="hold">
                                          <p:stCondLst>
                                            <p:cond delay="0"/>
                                          </p:stCondLst>
                                        </p:cTn>
                                        <p:tgtEl>
                                          <p:spTgt spid="78"/>
                                        </p:tgtEl>
                                        <p:attrNameLst>
                                          <p:attrName>style.visibility</p:attrName>
                                        </p:attrNameLst>
                                      </p:cBhvr>
                                      <p:to>
                                        <p:strVal val="visible"/>
                                      </p:to>
                                    </p:set>
                                    <p:anim calcmode="lin" valueType="num">
                                      <p:cBhvr additive="base">
                                        <p:cTn id="91" dur="500"/>
                                        <p:tgtEl>
                                          <p:spTgt spid="78"/>
                                        </p:tgtEl>
                                        <p:attrNameLst>
                                          <p:attrName>ppt_y</p:attrName>
                                        </p:attrNameLst>
                                      </p:cBhvr>
                                      <p:tavLst>
                                        <p:tav tm="0">
                                          <p:val>
                                            <p:strVal val="#ppt_y+#ppt_h*1.125000"/>
                                          </p:val>
                                        </p:tav>
                                        <p:tav tm="100000">
                                          <p:val>
                                            <p:strVal val="#ppt_y"/>
                                          </p:val>
                                        </p:tav>
                                      </p:tavLst>
                                    </p:anim>
                                    <p:animEffect transition="in" filter="wipe(up)">
                                      <p:cBhvr>
                                        <p:cTn id="92" dur="500"/>
                                        <p:tgtEl>
                                          <p:spTgt spid="78"/>
                                        </p:tgtEl>
                                      </p:cBhvr>
                                    </p:animEffect>
                                  </p:childTnLst>
                                </p:cTn>
                              </p:par>
                              <p:par>
                                <p:cTn id="93" presetID="53" presetClass="entr" presetSubtype="16" fill="hold" grpId="0" nodeType="withEffect">
                                  <p:stCondLst>
                                    <p:cond delay="0"/>
                                  </p:stCondLst>
                                  <p:iterate type="lt">
                                    <p:tmPct val="20000"/>
                                  </p:iterate>
                                  <p:childTnLst>
                                    <p:set>
                                      <p:cBhvr>
                                        <p:cTn id="94" dur="1" fill="hold">
                                          <p:stCondLst>
                                            <p:cond delay="0"/>
                                          </p:stCondLst>
                                        </p:cTn>
                                        <p:tgtEl>
                                          <p:spTgt spid="79"/>
                                        </p:tgtEl>
                                        <p:attrNameLst>
                                          <p:attrName>style.visibility</p:attrName>
                                        </p:attrNameLst>
                                      </p:cBhvr>
                                      <p:to>
                                        <p:strVal val="visible"/>
                                      </p:to>
                                    </p:set>
                                    <p:anim calcmode="lin" valueType="num">
                                      <p:cBhvr>
                                        <p:cTn id="95" dur="500" fill="hold"/>
                                        <p:tgtEl>
                                          <p:spTgt spid="79"/>
                                        </p:tgtEl>
                                        <p:attrNameLst>
                                          <p:attrName>ppt_w</p:attrName>
                                        </p:attrNameLst>
                                      </p:cBhvr>
                                      <p:tavLst>
                                        <p:tav tm="0">
                                          <p:val>
                                            <p:fltVal val="0"/>
                                          </p:val>
                                        </p:tav>
                                        <p:tav tm="100000">
                                          <p:val>
                                            <p:strVal val="#ppt_w"/>
                                          </p:val>
                                        </p:tav>
                                      </p:tavLst>
                                    </p:anim>
                                    <p:anim calcmode="lin" valueType="num">
                                      <p:cBhvr>
                                        <p:cTn id="96" dur="500" fill="hold"/>
                                        <p:tgtEl>
                                          <p:spTgt spid="79"/>
                                        </p:tgtEl>
                                        <p:attrNameLst>
                                          <p:attrName>ppt_h</p:attrName>
                                        </p:attrNameLst>
                                      </p:cBhvr>
                                      <p:tavLst>
                                        <p:tav tm="0">
                                          <p:val>
                                            <p:fltVal val="0"/>
                                          </p:val>
                                        </p:tav>
                                        <p:tav tm="100000">
                                          <p:val>
                                            <p:strVal val="#ppt_h"/>
                                          </p:val>
                                        </p:tav>
                                      </p:tavLst>
                                    </p:anim>
                                    <p:animEffect transition="in" filter="fade">
                                      <p:cBhvr>
                                        <p:cTn id="97" dur="500"/>
                                        <p:tgtEl>
                                          <p:spTgt spid="79"/>
                                        </p:tgtEl>
                                      </p:cBhvr>
                                    </p:animEffect>
                                  </p:childTnLst>
                                </p:cTn>
                              </p:par>
                            </p:childTnLst>
                          </p:cTn>
                        </p:par>
                        <p:par>
                          <p:cTn id="98" fill="hold">
                            <p:stCondLst>
                              <p:cond delay="12300"/>
                            </p:stCondLst>
                            <p:childTnLst>
                              <p:par>
                                <p:cTn id="99" presetID="42" presetClass="entr" presetSubtype="0" fill="hold" nodeType="afterEffect">
                                  <p:stCondLst>
                                    <p:cond delay="0"/>
                                  </p:stCondLst>
                                  <p:childTnLst>
                                    <p:set>
                                      <p:cBhvr>
                                        <p:cTn id="100" dur="1" fill="hold">
                                          <p:stCondLst>
                                            <p:cond delay="0"/>
                                          </p:stCondLst>
                                        </p:cTn>
                                        <p:tgtEl>
                                          <p:spTgt spid="80"/>
                                        </p:tgtEl>
                                        <p:attrNameLst>
                                          <p:attrName>style.visibility</p:attrName>
                                        </p:attrNameLst>
                                      </p:cBhvr>
                                      <p:to>
                                        <p:strVal val="visible"/>
                                      </p:to>
                                    </p:set>
                                    <p:animEffect transition="in" filter="fade">
                                      <p:cBhvr>
                                        <p:cTn id="101" dur="500"/>
                                        <p:tgtEl>
                                          <p:spTgt spid="80"/>
                                        </p:tgtEl>
                                      </p:cBhvr>
                                    </p:animEffect>
                                    <p:anim calcmode="lin" valueType="num">
                                      <p:cBhvr>
                                        <p:cTn id="102" dur="500" fill="hold"/>
                                        <p:tgtEl>
                                          <p:spTgt spid="80"/>
                                        </p:tgtEl>
                                        <p:attrNameLst>
                                          <p:attrName>ppt_x</p:attrName>
                                        </p:attrNameLst>
                                      </p:cBhvr>
                                      <p:tavLst>
                                        <p:tav tm="0">
                                          <p:val>
                                            <p:strVal val="#ppt_x"/>
                                          </p:val>
                                        </p:tav>
                                        <p:tav tm="100000">
                                          <p:val>
                                            <p:strVal val="#ppt_x"/>
                                          </p:val>
                                        </p:tav>
                                      </p:tavLst>
                                    </p:anim>
                                    <p:anim calcmode="lin" valueType="num">
                                      <p:cBhvr>
                                        <p:cTn id="103" dur="500" fill="hold"/>
                                        <p:tgtEl>
                                          <p:spTgt spid="80"/>
                                        </p:tgtEl>
                                        <p:attrNameLst>
                                          <p:attrName>ppt_y</p:attrName>
                                        </p:attrNameLst>
                                      </p:cBhvr>
                                      <p:tavLst>
                                        <p:tav tm="0">
                                          <p:val>
                                            <p:strVal val="#ppt_y+.1"/>
                                          </p:val>
                                        </p:tav>
                                        <p:tav tm="100000">
                                          <p:val>
                                            <p:strVal val="#ppt_y"/>
                                          </p:val>
                                        </p:tav>
                                      </p:tavLst>
                                    </p:anim>
                                  </p:childTnLst>
                                </p:cTn>
                              </p:par>
                              <p:par>
                                <p:cTn id="104" presetID="53" presetClass="entr" presetSubtype="16" fill="hold" grpId="0" nodeType="withEffect">
                                  <p:stCondLst>
                                    <p:cond delay="750"/>
                                  </p:stCondLst>
                                  <p:childTnLst>
                                    <p:set>
                                      <p:cBhvr>
                                        <p:cTn id="105" dur="1" fill="hold">
                                          <p:stCondLst>
                                            <p:cond delay="0"/>
                                          </p:stCondLst>
                                        </p:cTn>
                                        <p:tgtEl>
                                          <p:spTgt spid="81"/>
                                        </p:tgtEl>
                                        <p:attrNameLst>
                                          <p:attrName>style.visibility</p:attrName>
                                        </p:attrNameLst>
                                      </p:cBhvr>
                                      <p:to>
                                        <p:strVal val="visible"/>
                                      </p:to>
                                    </p:set>
                                    <p:anim calcmode="lin" valueType="num">
                                      <p:cBhvr>
                                        <p:cTn id="106" dur="500" fill="hold"/>
                                        <p:tgtEl>
                                          <p:spTgt spid="81"/>
                                        </p:tgtEl>
                                        <p:attrNameLst>
                                          <p:attrName>ppt_w</p:attrName>
                                        </p:attrNameLst>
                                      </p:cBhvr>
                                      <p:tavLst>
                                        <p:tav tm="0">
                                          <p:val>
                                            <p:fltVal val="0"/>
                                          </p:val>
                                        </p:tav>
                                        <p:tav tm="100000">
                                          <p:val>
                                            <p:strVal val="#ppt_w"/>
                                          </p:val>
                                        </p:tav>
                                      </p:tavLst>
                                    </p:anim>
                                    <p:anim calcmode="lin" valueType="num">
                                      <p:cBhvr>
                                        <p:cTn id="107" dur="500" fill="hold"/>
                                        <p:tgtEl>
                                          <p:spTgt spid="81"/>
                                        </p:tgtEl>
                                        <p:attrNameLst>
                                          <p:attrName>ppt_h</p:attrName>
                                        </p:attrNameLst>
                                      </p:cBhvr>
                                      <p:tavLst>
                                        <p:tav tm="0">
                                          <p:val>
                                            <p:fltVal val="0"/>
                                          </p:val>
                                        </p:tav>
                                        <p:tav tm="100000">
                                          <p:val>
                                            <p:strVal val="#ppt_h"/>
                                          </p:val>
                                        </p:tav>
                                      </p:tavLst>
                                    </p:anim>
                                    <p:animEffect transition="in" filter="fade">
                                      <p:cBhvr>
                                        <p:cTn id="108" dur="500"/>
                                        <p:tgtEl>
                                          <p:spTgt spid="81"/>
                                        </p:tgtEl>
                                      </p:cBhvr>
                                    </p:animEffect>
                                  </p:childTnLst>
                                </p:cTn>
                              </p:par>
                              <p:par>
                                <p:cTn id="109" presetID="52" presetClass="entr" presetSubtype="0" fill="hold" grpId="0" nodeType="withEffect">
                                  <p:stCondLst>
                                    <p:cond delay="0"/>
                                  </p:stCondLst>
                                  <p:iterate type="lt">
                                    <p:tmPct val="10000"/>
                                  </p:iterate>
                                  <p:childTnLst>
                                    <p:set>
                                      <p:cBhvr>
                                        <p:cTn id="110" dur="1" fill="hold">
                                          <p:stCondLst>
                                            <p:cond delay="0"/>
                                          </p:stCondLst>
                                        </p:cTn>
                                        <p:tgtEl>
                                          <p:spTgt spid="82"/>
                                        </p:tgtEl>
                                        <p:attrNameLst>
                                          <p:attrName>style.visibility</p:attrName>
                                        </p:attrNameLst>
                                      </p:cBhvr>
                                      <p:to>
                                        <p:strVal val="visible"/>
                                      </p:to>
                                    </p:set>
                                    <p:animScale>
                                      <p:cBhvr>
                                        <p:cTn id="111" dur="1000" decel="50000" fill="hold">
                                          <p:stCondLst>
                                            <p:cond delay="0"/>
                                          </p:stCondLst>
                                        </p:cTn>
                                        <p:tgtEl>
                                          <p:spTgt spid="8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2" dur="1000" decel="50000" fill="hold">
                                          <p:stCondLst>
                                            <p:cond delay="0"/>
                                          </p:stCondLst>
                                        </p:cTn>
                                        <p:tgtEl>
                                          <p:spTgt spid="82"/>
                                        </p:tgtEl>
                                        <p:attrNameLst>
                                          <p:attrName>ppt_x</p:attrName>
                                          <p:attrName>ppt_y</p:attrName>
                                        </p:attrNameLst>
                                      </p:cBhvr>
                                    </p:animMotion>
                                    <p:animEffect transition="in" filter="fade">
                                      <p:cBhvr>
                                        <p:cTn id="113" dur="1000"/>
                                        <p:tgtEl>
                                          <p:spTgt spid="82"/>
                                        </p:tgtEl>
                                      </p:cBhvr>
                                    </p:animEffect>
                                  </p:childTnLst>
                                </p:cTn>
                              </p:par>
                            </p:childTnLst>
                          </p:cTn>
                        </p:par>
                        <p:par>
                          <p:cTn id="114" fill="hold">
                            <p:stCondLst>
                              <p:cond delay="13550"/>
                            </p:stCondLst>
                            <p:childTnLst>
                              <p:par>
                                <p:cTn id="115" presetID="12" presetClass="entr" presetSubtype="4" fill="hold" grpId="0" nodeType="afterEffect">
                                  <p:stCondLst>
                                    <p:cond delay="0"/>
                                  </p:stCondLst>
                                  <p:childTnLst>
                                    <p:set>
                                      <p:cBhvr>
                                        <p:cTn id="116" dur="1" fill="hold">
                                          <p:stCondLst>
                                            <p:cond delay="0"/>
                                          </p:stCondLst>
                                        </p:cTn>
                                        <p:tgtEl>
                                          <p:spTgt spid="83"/>
                                        </p:tgtEl>
                                        <p:attrNameLst>
                                          <p:attrName>style.visibility</p:attrName>
                                        </p:attrNameLst>
                                      </p:cBhvr>
                                      <p:to>
                                        <p:strVal val="visible"/>
                                      </p:to>
                                    </p:set>
                                    <p:anim calcmode="lin" valueType="num">
                                      <p:cBhvr additive="base">
                                        <p:cTn id="117" dur="500"/>
                                        <p:tgtEl>
                                          <p:spTgt spid="83"/>
                                        </p:tgtEl>
                                        <p:attrNameLst>
                                          <p:attrName>ppt_y</p:attrName>
                                        </p:attrNameLst>
                                      </p:cBhvr>
                                      <p:tavLst>
                                        <p:tav tm="0">
                                          <p:val>
                                            <p:strVal val="#ppt_y+#ppt_h*1.125000"/>
                                          </p:val>
                                        </p:tav>
                                        <p:tav tm="100000">
                                          <p:val>
                                            <p:strVal val="#ppt_y"/>
                                          </p:val>
                                        </p:tav>
                                      </p:tavLst>
                                    </p:anim>
                                    <p:animEffect transition="in" filter="wipe(up)">
                                      <p:cBhvr>
                                        <p:cTn id="118" dur="500"/>
                                        <p:tgtEl>
                                          <p:spTgt spid="83"/>
                                        </p:tgtEl>
                                      </p:cBhvr>
                                    </p:animEffect>
                                  </p:childTnLst>
                                </p:cTn>
                              </p:par>
                              <p:par>
                                <p:cTn id="119" presetID="53" presetClass="entr" presetSubtype="16" fill="hold" grpId="0" nodeType="withEffect">
                                  <p:stCondLst>
                                    <p:cond delay="0"/>
                                  </p:stCondLst>
                                  <p:iterate type="lt">
                                    <p:tmPct val="20000"/>
                                  </p:iterate>
                                  <p:childTnLst>
                                    <p:set>
                                      <p:cBhvr>
                                        <p:cTn id="120" dur="1" fill="hold">
                                          <p:stCondLst>
                                            <p:cond delay="0"/>
                                          </p:stCondLst>
                                        </p:cTn>
                                        <p:tgtEl>
                                          <p:spTgt spid="84"/>
                                        </p:tgtEl>
                                        <p:attrNameLst>
                                          <p:attrName>style.visibility</p:attrName>
                                        </p:attrNameLst>
                                      </p:cBhvr>
                                      <p:to>
                                        <p:strVal val="visible"/>
                                      </p:to>
                                    </p:set>
                                    <p:anim calcmode="lin" valueType="num">
                                      <p:cBhvr>
                                        <p:cTn id="121" dur="500" fill="hold"/>
                                        <p:tgtEl>
                                          <p:spTgt spid="84"/>
                                        </p:tgtEl>
                                        <p:attrNameLst>
                                          <p:attrName>ppt_w</p:attrName>
                                        </p:attrNameLst>
                                      </p:cBhvr>
                                      <p:tavLst>
                                        <p:tav tm="0">
                                          <p:val>
                                            <p:fltVal val="0"/>
                                          </p:val>
                                        </p:tav>
                                        <p:tav tm="100000">
                                          <p:val>
                                            <p:strVal val="#ppt_w"/>
                                          </p:val>
                                        </p:tav>
                                      </p:tavLst>
                                    </p:anim>
                                    <p:anim calcmode="lin" valueType="num">
                                      <p:cBhvr>
                                        <p:cTn id="122" dur="500" fill="hold"/>
                                        <p:tgtEl>
                                          <p:spTgt spid="84"/>
                                        </p:tgtEl>
                                        <p:attrNameLst>
                                          <p:attrName>ppt_h</p:attrName>
                                        </p:attrNameLst>
                                      </p:cBhvr>
                                      <p:tavLst>
                                        <p:tav tm="0">
                                          <p:val>
                                            <p:fltVal val="0"/>
                                          </p:val>
                                        </p:tav>
                                        <p:tav tm="100000">
                                          <p:val>
                                            <p:strVal val="#ppt_h"/>
                                          </p:val>
                                        </p:tav>
                                      </p:tavLst>
                                    </p:anim>
                                    <p:animEffect transition="in" filter="fade">
                                      <p:cBhvr>
                                        <p:cTn id="123" dur="500"/>
                                        <p:tgtEl>
                                          <p:spTgt spid="84"/>
                                        </p:tgtEl>
                                      </p:cBhvr>
                                    </p:animEffect>
                                  </p:childTnLst>
                                </p:cTn>
                              </p:par>
                            </p:childTnLst>
                          </p:cTn>
                        </p:par>
                        <p:par>
                          <p:cTn id="124" fill="hold">
                            <p:stCondLst>
                              <p:cond delay="15050"/>
                            </p:stCondLst>
                            <p:childTnLst>
                              <p:par>
                                <p:cTn id="125" presetID="42" presetClass="entr" presetSubtype="0" fill="hold" nodeType="afterEffect">
                                  <p:stCondLst>
                                    <p:cond delay="0"/>
                                  </p:stCondLst>
                                  <p:childTnLst>
                                    <p:set>
                                      <p:cBhvr>
                                        <p:cTn id="126" dur="1" fill="hold">
                                          <p:stCondLst>
                                            <p:cond delay="0"/>
                                          </p:stCondLst>
                                        </p:cTn>
                                        <p:tgtEl>
                                          <p:spTgt spid="85"/>
                                        </p:tgtEl>
                                        <p:attrNameLst>
                                          <p:attrName>style.visibility</p:attrName>
                                        </p:attrNameLst>
                                      </p:cBhvr>
                                      <p:to>
                                        <p:strVal val="visible"/>
                                      </p:to>
                                    </p:set>
                                    <p:animEffect transition="in" filter="fade">
                                      <p:cBhvr>
                                        <p:cTn id="127" dur="500"/>
                                        <p:tgtEl>
                                          <p:spTgt spid="85"/>
                                        </p:tgtEl>
                                      </p:cBhvr>
                                    </p:animEffect>
                                    <p:anim calcmode="lin" valueType="num">
                                      <p:cBhvr>
                                        <p:cTn id="128" dur="500" fill="hold"/>
                                        <p:tgtEl>
                                          <p:spTgt spid="85"/>
                                        </p:tgtEl>
                                        <p:attrNameLst>
                                          <p:attrName>ppt_x</p:attrName>
                                        </p:attrNameLst>
                                      </p:cBhvr>
                                      <p:tavLst>
                                        <p:tav tm="0">
                                          <p:val>
                                            <p:strVal val="#ppt_x"/>
                                          </p:val>
                                        </p:tav>
                                        <p:tav tm="100000">
                                          <p:val>
                                            <p:strVal val="#ppt_x"/>
                                          </p:val>
                                        </p:tav>
                                      </p:tavLst>
                                    </p:anim>
                                    <p:anim calcmode="lin" valueType="num">
                                      <p:cBhvr>
                                        <p:cTn id="129" dur="500" fill="hold"/>
                                        <p:tgtEl>
                                          <p:spTgt spid="85"/>
                                        </p:tgtEl>
                                        <p:attrNameLst>
                                          <p:attrName>ppt_y</p:attrName>
                                        </p:attrNameLst>
                                      </p:cBhvr>
                                      <p:tavLst>
                                        <p:tav tm="0">
                                          <p:val>
                                            <p:strVal val="#ppt_y+.1"/>
                                          </p:val>
                                        </p:tav>
                                        <p:tav tm="100000">
                                          <p:val>
                                            <p:strVal val="#ppt_y"/>
                                          </p:val>
                                        </p:tav>
                                      </p:tavLst>
                                    </p:anim>
                                  </p:childTnLst>
                                </p:cTn>
                              </p:par>
                              <p:par>
                                <p:cTn id="130" presetID="53" presetClass="entr" presetSubtype="16" fill="hold" grpId="0" nodeType="withEffect">
                                  <p:stCondLst>
                                    <p:cond delay="750"/>
                                  </p:stCondLst>
                                  <p:childTnLst>
                                    <p:set>
                                      <p:cBhvr>
                                        <p:cTn id="131" dur="1" fill="hold">
                                          <p:stCondLst>
                                            <p:cond delay="0"/>
                                          </p:stCondLst>
                                        </p:cTn>
                                        <p:tgtEl>
                                          <p:spTgt spid="86"/>
                                        </p:tgtEl>
                                        <p:attrNameLst>
                                          <p:attrName>style.visibility</p:attrName>
                                        </p:attrNameLst>
                                      </p:cBhvr>
                                      <p:to>
                                        <p:strVal val="visible"/>
                                      </p:to>
                                    </p:set>
                                    <p:anim calcmode="lin" valueType="num">
                                      <p:cBhvr>
                                        <p:cTn id="132" dur="500" fill="hold"/>
                                        <p:tgtEl>
                                          <p:spTgt spid="86"/>
                                        </p:tgtEl>
                                        <p:attrNameLst>
                                          <p:attrName>ppt_w</p:attrName>
                                        </p:attrNameLst>
                                      </p:cBhvr>
                                      <p:tavLst>
                                        <p:tav tm="0">
                                          <p:val>
                                            <p:fltVal val="0"/>
                                          </p:val>
                                        </p:tav>
                                        <p:tav tm="100000">
                                          <p:val>
                                            <p:strVal val="#ppt_w"/>
                                          </p:val>
                                        </p:tav>
                                      </p:tavLst>
                                    </p:anim>
                                    <p:anim calcmode="lin" valueType="num">
                                      <p:cBhvr>
                                        <p:cTn id="133" dur="500" fill="hold"/>
                                        <p:tgtEl>
                                          <p:spTgt spid="86"/>
                                        </p:tgtEl>
                                        <p:attrNameLst>
                                          <p:attrName>ppt_h</p:attrName>
                                        </p:attrNameLst>
                                      </p:cBhvr>
                                      <p:tavLst>
                                        <p:tav tm="0">
                                          <p:val>
                                            <p:fltVal val="0"/>
                                          </p:val>
                                        </p:tav>
                                        <p:tav tm="100000">
                                          <p:val>
                                            <p:strVal val="#ppt_h"/>
                                          </p:val>
                                        </p:tav>
                                      </p:tavLst>
                                    </p:anim>
                                    <p:animEffect transition="in" filter="fade">
                                      <p:cBhvr>
                                        <p:cTn id="134" dur="500"/>
                                        <p:tgtEl>
                                          <p:spTgt spid="86"/>
                                        </p:tgtEl>
                                      </p:cBhvr>
                                    </p:animEffect>
                                  </p:childTnLst>
                                </p:cTn>
                              </p:par>
                              <p:par>
                                <p:cTn id="135" presetID="52" presetClass="entr" presetSubtype="0" fill="hold" grpId="0" nodeType="withEffect">
                                  <p:stCondLst>
                                    <p:cond delay="0"/>
                                  </p:stCondLst>
                                  <p:iterate type="lt">
                                    <p:tmPct val="10000"/>
                                  </p:iterate>
                                  <p:childTnLst>
                                    <p:set>
                                      <p:cBhvr>
                                        <p:cTn id="136" dur="1" fill="hold">
                                          <p:stCondLst>
                                            <p:cond delay="0"/>
                                          </p:stCondLst>
                                        </p:cTn>
                                        <p:tgtEl>
                                          <p:spTgt spid="87"/>
                                        </p:tgtEl>
                                        <p:attrNameLst>
                                          <p:attrName>style.visibility</p:attrName>
                                        </p:attrNameLst>
                                      </p:cBhvr>
                                      <p:to>
                                        <p:strVal val="visible"/>
                                      </p:to>
                                    </p:set>
                                    <p:animScale>
                                      <p:cBhvr>
                                        <p:cTn id="137" dur="1000" decel="50000" fill="hold">
                                          <p:stCondLst>
                                            <p:cond delay="0"/>
                                          </p:stCondLst>
                                        </p:cTn>
                                        <p:tgtEl>
                                          <p:spTgt spid="8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8" dur="1000" decel="50000" fill="hold">
                                          <p:stCondLst>
                                            <p:cond delay="0"/>
                                          </p:stCondLst>
                                        </p:cTn>
                                        <p:tgtEl>
                                          <p:spTgt spid="87"/>
                                        </p:tgtEl>
                                        <p:attrNameLst>
                                          <p:attrName>ppt_x</p:attrName>
                                          <p:attrName>ppt_y</p:attrName>
                                        </p:attrNameLst>
                                      </p:cBhvr>
                                    </p:animMotion>
                                    <p:animEffect transition="in" filter="fade">
                                      <p:cBhvr>
                                        <p:cTn id="139" dur="1000"/>
                                        <p:tgtEl>
                                          <p:spTgt spid="87"/>
                                        </p:tgtEl>
                                      </p:cBhvr>
                                    </p:animEffect>
                                  </p:childTnLst>
                                </p:cTn>
                              </p:par>
                            </p:childTnLst>
                          </p:cTn>
                        </p:par>
                        <p:par>
                          <p:cTn id="140" fill="hold">
                            <p:stCondLst>
                              <p:cond delay="16300"/>
                            </p:stCondLst>
                            <p:childTnLst>
                              <p:par>
                                <p:cTn id="141" presetID="12" presetClass="entr" presetSubtype="4" fill="hold" grpId="0" nodeType="afterEffect">
                                  <p:stCondLst>
                                    <p:cond delay="0"/>
                                  </p:stCondLst>
                                  <p:childTnLst>
                                    <p:set>
                                      <p:cBhvr>
                                        <p:cTn id="142" dur="1" fill="hold">
                                          <p:stCondLst>
                                            <p:cond delay="0"/>
                                          </p:stCondLst>
                                        </p:cTn>
                                        <p:tgtEl>
                                          <p:spTgt spid="88"/>
                                        </p:tgtEl>
                                        <p:attrNameLst>
                                          <p:attrName>style.visibility</p:attrName>
                                        </p:attrNameLst>
                                      </p:cBhvr>
                                      <p:to>
                                        <p:strVal val="visible"/>
                                      </p:to>
                                    </p:set>
                                    <p:anim calcmode="lin" valueType="num">
                                      <p:cBhvr additive="base">
                                        <p:cTn id="143" dur="500"/>
                                        <p:tgtEl>
                                          <p:spTgt spid="88"/>
                                        </p:tgtEl>
                                        <p:attrNameLst>
                                          <p:attrName>ppt_y</p:attrName>
                                        </p:attrNameLst>
                                      </p:cBhvr>
                                      <p:tavLst>
                                        <p:tav tm="0">
                                          <p:val>
                                            <p:strVal val="#ppt_y+#ppt_h*1.125000"/>
                                          </p:val>
                                        </p:tav>
                                        <p:tav tm="100000">
                                          <p:val>
                                            <p:strVal val="#ppt_y"/>
                                          </p:val>
                                        </p:tav>
                                      </p:tavLst>
                                    </p:anim>
                                    <p:animEffect transition="in" filter="wipe(up)">
                                      <p:cBhvr>
                                        <p:cTn id="144" dur="500"/>
                                        <p:tgtEl>
                                          <p:spTgt spid="88"/>
                                        </p:tgtEl>
                                      </p:cBhvr>
                                    </p:animEffect>
                                  </p:childTnLst>
                                </p:cTn>
                              </p:par>
                              <p:par>
                                <p:cTn id="145" presetID="53" presetClass="entr" presetSubtype="16" fill="hold" grpId="0" nodeType="withEffect">
                                  <p:stCondLst>
                                    <p:cond delay="0"/>
                                  </p:stCondLst>
                                  <p:iterate type="lt">
                                    <p:tmPct val="20000"/>
                                  </p:iterate>
                                  <p:childTnLst>
                                    <p:set>
                                      <p:cBhvr>
                                        <p:cTn id="146" dur="1" fill="hold">
                                          <p:stCondLst>
                                            <p:cond delay="0"/>
                                          </p:stCondLst>
                                        </p:cTn>
                                        <p:tgtEl>
                                          <p:spTgt spid="89"/>
                                        </p:tgtEl>
                                        <p:attrNameLst>
                                          <p:attrName>style.visibility</p:attrName>
                                        </p:attrNameLst>
                                      </p:cBhvr>
                                      <p:to>
                                        <p:strVal val="visible"/>
                                      </p:to>
                                    </p:set>
                                    <p:anim calcmode="lin" valueType="num">
                                      <p:cBhvr>
                                        <p:cTn id="147" dur="500" fill="hold"/>
                                        <p:tgtEl>
                                          <p:spTgt spid="89"/>
                                        </p:tgtEl>
                                        <p:attrNameLst>
                                          <p:attrName>ppt_w</p:attrName>
                                        </p:attrNameLst>
                                      </p:cBhvr>
                                      <p:tavLst>
                                        <p:tav tm="0">
                                          <p:val>
                                            <p:fltVal val="0"/>
                                          </p:val>
                                        </p:tav>
                                        <p:tav tm="100000">
                                          <p:val>
                                            <p:strVal val="#ppt_w"/>
                                          </p:val>
                                        </p:tav>
                                      </p:tavLst>
                                    </p:anim>
                                    <p:anim calcmode="lin" valueType="num">
                                      <p:cBhvr>
                                        <p:cTn id="148" dur="500" fill="hold"/>
                                        <p:tgtEl>
                                          <p:spTgt spid="89"/>
                                        </p:tgtEl>
                                        <p:attrNameLst>
                                          <p:attrName>ppt_h</p:attrName>
                                        </p:attrNameLst>
                                      </p:cBhvr>
                                      <p:tavLst>
                                        <p:tav tm="0">
                                          <p:val>
                                            <p:fltVal val="0"/>
                                          </p:val>
                                        </p:tav>
                                        <p:tav tm="100000">
                                          <p:val>
                                            <p:strVal val="#ppt_h"/>
                                          </p:val>
                                        </p:tav>
                                      </p:tavLst>
                                    </p:anim>
                                    <p:animEffect transition="in" filter="fade">
                                      <p:cBhvr>
                                        <p:cTn id="149"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64" grpId="0"/>
      <p:bldP spid="66" grpId="0" animBg="1"/>
      <p:bldP spid="67" grpId="0"/>
      <p:bldP spid="68" grpId="0" animBg="1"/>
      <p:bldP spid="69" grpId="0"/>
      <p:bldP spid="71" grpId="0" animBg="1"/>
      <p:bldP spid="72" grpId="0"/>
      <p:bldP spid="73" grpId="0" animBg="1"/>
      <p:bldP spid="74" grpId="0"/>
      <p:bldP spid="76" grpId="0" animBg="1"/>
      <p:bldP spid="77" grpId="0"/>
      <p:bldP spid="78" grpId="0" animBg="1"/>
      <p:bldP spid="79" grpId="0"/>
      <p:bldP spid="81" grpId="0" animBg="1"/>
      <p:bldP spid="82" grpId="0"/>
      <p:bldP spid="83" grpId="0" animBg="1"/>
      <p:bldP spid="84" grpId="0"/>
      <p:bldP spid="86" grpId="0" animBg="1"/>
      <p:bldP spid="87" grpId="0"/>
      <p:bldP spid="88" grpId="0" animBg="1"/>
      <p:bldP spid="89"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0" y="120560"/>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54617" y="373847"/>
            <a:ext cx="412728" cy="396220"/>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chemeClr val="bg1"/>
              </a:solidFill>
              <a:ea typeface="宋体" panose="02010600030101010101" pitchFamily="2" charset="-122"/>
            </a:endParaRPr>
          </a:p>
        </p:txBody>
      </p:sp>
      <p:sp>
        <p:nvSpPr>
          <p:cNvPr id="8" name="TextBox 7"/>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重点客户</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7807659" y="1340768"/>
            <a:ext cx="3040075" cy="2020624"/>
            <a:chOff x="4304043" y="1286668"/>
            <a:chExt cx="3837944" cy="2757793"/>
          </a:xfrm>
          <a:effectLst>
            <a:outerShdw blurRad="381000" dist="254000" dir="8100000" algn="tr" rotWithShape="0">
              <a:prstClr val="black">
                <a:alpha val="40000"/>
              </a:prstClr>
            </a:outerShdw>
          </a:effectLst>
        </p:grpSpPr>
        <p:sp>
          <p:nvSpPr>
            <p:cNvPr id="6" name="圆角矩形 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1326939" y="1340768"/>
            <a:ext cx="3040075" cy="2020624"/>
            <a:chOff x="4304043" y="1286668"/>
            <a:chExt cx="3837944" cy="2757793"/>
          </a:xfrm>
          <a:effectLst>
            <a:outerShdw blurRad="381000" dist="254000" dir="8100000" algn="tr" rotWithShape="0">
              <a:prstClr val="black">
                <a:alpha val="40000"/>
              </a:prstClr>
            </a:outerShdw>
          </a:effectLst>
        </p:grpSpPr>
        <p:sp>
          <p:nvSpPr>
            <p:cNvPr id="12" name="圆角矩形 1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4"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525945" y="1471963"/>
            <a:ext cx="2642063" cy="1724762"/>
          </a:xfrm>
          <a:prstGeom prst="round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5" name="组合 14"/>
          <p:cNvGrpSpPr/>
          <p:nvPr/>
        </p:nvGrpSpPr>
        <p:grpSpPr>
          <a:xfrm>
            <a:off x="4567391" y="1340768"/>
            <a:ext cx="3040075" cy="2020624"/>
            <a:chOff x="4304043" y="1286668"/>
            <a:chExt cx="3837944" cy="2757793"/>
          </a:xfrm>
          <a:effectLst>
            <a:outerShdw blurRad="381000" dist="254000" dir="8100000" algn="tr" rotWithShape="0">
              <a:prstClr val="black">
                <a:alpha val="40000"/>
              </a:prstClr>
            </a:outerShdw>
          </a:effectLst>
        </p:grpSpPr>
        <p:sp>
          <p:nvSpPr>
            <p:cNvPr id="16" name="圆角矩形 1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8" name="Picture 2"/>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t="-108"/>
          <a:stretch/>
        </p:blipFill>
        <p:spPr bwMode="auto">
          <a:xfrm>
            <a:off x="4757792" y="1471962"/>
            <a:ext cx="2659272" cy="1724763"/>
          </a:xfrm>
          <a:prstGeom prst="round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7" descr="E:\图片素材库\jpg\商务\图片包\631.jpg"/>
          <p:cNvPicPr>
            <a:picLocks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978077" y="1457445"/>
            <a:ext cx="2699238" cy="1745492"/>
          </a:xfrm>
          <a:prstGeom prst="roundRect">
            <a:avLst/>
          </a:prstGeom>
          <a:noFill/>
          <a:ln w="28575">
            <a:noFill/>
          </a:ln>
          <a:extLst>
            <a:ext uri="{909E8E84-426E-40DD-AFC4-6F175D3DCCD1}">
              <a14:hiddenFill xmlns:a14="http://schemas.microsoft.com/office/drawing/2010/main">
                <a:solidFill>
                  <a:srgbClr val="FFFFFF"/>
                </a:solidFill>
              </a14:hiddenFill>
            </a:ext>
          </a:extLst>
        </p:spPr>
      </p:pic>
      <p:grpSp>
        <p:nvGrpSpPr>
          <p:cNvPr id="20" name="组合 19"/>
          <p:cNvGrpSpPr/>
          <p:nvPr/>
        </p:nvGrpSpPr>
        <p:grpSpPr>
          <a:xfrm>
            <a:off x="2462760" y="3721432"/>
            <a:ext cx="604724" cy="619860"/>
            <a:chOff x="2462760" y="4047589"/>
            <a:chExt cx="604724" cy="619860"/>
          </a:xfrm>
        </p:grpSpPr>
        <p:grpSp>
          <p:nvGrpSpPr>
            <p:cNvPr id="21" name="Group 30"/>
            <p:cNvGrpSpPr/>
            <p:nvPr/>
          </p:nvGrpSpPr>
          <p:grpSpPr>
            <a:xfrm rot="18970732">
              <a:off x="2462760" y="4047589"/>
              <a:ext cx="604724" cy="619860"/>
              <a:chOff x="2230996" y="2123275"/>
              <a:chExt cx="1883855" cy="1931012"/>
            </a:xfrm>
          </p:grpSpPr>
          <p:sp>
            <p:nvSpPr>
              <p:cNvPr id="26" name="任意多边形 82"/>
              <p:cNvSpPr/>
              <p:nvPr/>
            </p:nvSpPr>
            <p:spPr bwMode="auto">
              <a:xfrm rot="5329268">
                <a:off x="2207418" y="2146853"/>
                <a:ext cx="1931012" cy="1883855"/>
              </a:xfrm>
              <a:prstGeom prst="roundRect">
                <a:avLst/>
              </a:prstGeom>
              <a:gradFill flip="none" rotWithShape="1">
                <a:gsLst>
                  <a:gs pos="100000">
                    <a:srgbClr val="FFFFFF"/>
                  </a:gs>
                  <a:gs pos="0">
                    <a:srgbClr val="FFFFFF">
                      <a:lumMod val="72000"/>
                    </a:srgbClr>
                  </a:gs>
                </a:gsLst>
                <a:lin ang="0" scaled="0"/>
                <a:tileRect/>
              </a:gradFill>
              <a:ln w="9525" cap="flat" cmpd="sng" algn="ctr">
                <a:gradFill flip="none" rotWithShape="1">
                  <a:gsLst>
                    <a:gs pos="0">
                      <a:schemeClr val="bg1"/>
                    </a:gs>
                    <a:gs pos="100000">
                      <a:schemeClr val="bg1">
                        <a:lumMod val="75000"/>
                      </a:schemeClr>
                    </a:gs>
                  </a:gsLst>
                  <a:lin ang="0" scaled="0"/>
                  <a:tileRect/>
                </a:gradFill>
                <a:prstDash val="solid"/>
              </a:ln>
              <a:effectLst>
                <a:outerShdw blurRad="127000" dist="63500" dir="270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7" name="椭圆 80"/>
              <p:cNvSpPr/>
              <p:nvPr/>
            </p:nvSpPr>
            <p:spPr bwMode="auto">
              <a:xfrm rot="21529268">
                <a:off x="2454989" y="2391060"/>
                <a:ext cx="1392630" cy="1395452"/>
              </a:xfrm>
              <a:prstGeom prst="roundRect">
                <a:avLst/>
              </a:prstGeom>
              <a:solidFill>
                <a:srgbClr val="0070C0"/>
              </a:solidFill>
              <a:ln w="9525" cap="flat" cmpd="sng" algn="ctr">
                <a:gradFill flip="none" rotWithShape="1">
                  <a:gsLst>
                    <a:gs pos="0">
                      <a:schemeClr val="bg1">
                        <a:lumMod val="65000"/>
                      </a:schemeClr>
                    </a:gs>
                    <a:gs pos="100000">
                      <a:schemeClr val="bg1"/>
                    </a:gs>
                  </a:gsLst>
                  <a:lin ang="5400000" scaled="1"/>
                  <a:tileRect/>
                </a:gradFill>
                <a:prstDash val="solid"/>
              </a:ln>
              <a:effectLst>
                <a:innerShdw blurRad="76200" dist="25400" dir="16200000">
                  <a:prstClr val="black">
                    <a:alpha val="50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22" name="Group 20"/>
            <p:cNvGrpSpPr/>
            <p:nvPr/>
          </p:nvGrpSpPr>
          <p:grpSpPr>
            <a:xfrm>
              <a:off x="2619741" y="4207604"/>
              <a:ext cx="285018" cy="290643"/>
              <a:chOff x="7160655" y="2178006"/>
              <a:chExt cx="379359" cy="386846"/>
            </a:xfrm>
            <a:solidFill>
              <a:schemeClr val="bg1"/>
            </a:solidFill>
          </p:grpSpPr>
          <p:sp>
            <p:nvSpPr>
              <p:cNvPr id="23"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8" name="组合 27"/>
          <p:cNvGrpSpPr/>
          <p:nvPr/>
        </p:nvGrpSpPr>
        <p:grpSpPr>
          <a:xfrm>
            <a:off x="5786351" y="3721432"/>
            <a:ext cx="604724" cy="619860"/>
            <a:chOff x="5786351" y="4047589"/>
            <a:chExt cx="604724" cy="619860"/>
          </a:xfrm>
        </p:grpSpPr>
        <p:grpSp>
          <p:nvGrpSpPr>
            <p:cNvPr id="29" name="Group 30"/>
            <p:cNvGrpSpPr/>
            <p:nvPr/>
          </p:nvGrpSpPr>
          <p:grpSpPr>
            <a:xfrm rot="18970732">
              <a:off x="5786351" y="4047589"/>
              <a:ext cx="604724" cy="619860"/>
              <a:chOff x="2230996" y="2123275"/>
              <a:chExt cx="1883855" cy="1931012"/>
            </a:xfrm>
          </p:grpSpPr>
          <p:sp>
            <p:nvSpPr>
              <p:cNvPr id="34" name="任意多边形 82"/>
              <p:cNvSpPr/>
              <p:nvPr/>
            </p:nvSpPr>
            <p:spPr bwMode="auto">
              <a:xfrm rot="5329268">
                <a:off x="2207418" y="2146853"/>
                <a:ext cx="1931012" cy="1883855"/>
              </a:xfrm>
              <a:prstGeom prst="roundRect">
                <a:avLst/>
              </a:prstGeom>
              <a:gradFill flip="none" rotWithShape="1">
                <a:gsLst>
                  <a:gs pos="100000">
                    <a:srgbClr val="FFFFFF"/>
                  </a:gs>
                  <a:gs pos="0">
                    <a:srgbClr val="FFFFFF">
                      <a:lumMod val="72000"/>
                    </a:srgbClr>
                  </a:gs>
                </a:gsLst>
                <a:lin ang="0" scaled="0"/>
                <a:tileRect/>
              </a:gradFill>
              <a:ln w="9525" cap="flat" cmpd="sng" algn="ctr">
                <a:gradFill flip="none" rotWithShape="1">
                  <a:gsLst>
                    <a:gs pos="0">
                      <a:schemeClr val="bg1"/>
                    </a:gs>
                    <a:gs pos="100000">
                      <a:schemeClr val="bg1">
                        <a:lumMod val="75000"/>
                      </a:schemeClr>
                    </a:gs>
                  </a:gsLst>
                  <a:lin ang="0" scaled="0"/>
                  <a:tileRect/>
                </a:gradFill>
                <a:prstDash val="solid"/>
              </a:ln>
              <a:effectLst>
                <a:outerShdw blurRad="127000" dist="63500" dir="270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5" name="椭圆 80"/>
              <p:cNvSpPr/>
              <p:nvPr/>
            </p:nvSpPr>
            <p:spPr bwMode="auto">
              <a:xfrm rot="21529268">
                <a:off x="2454989" y="2391060"/>
                <a:ext cx="1392630" cy="1395452"/>
              </a:xfrm>
              <a:prstGeom prst="roundRect">
                <a:avLst/>
              </a:prstGeom>
              <a:solidFill>
                <a:schemeClr val="tx1">
                  <a:lumMod val="50000"/>
                  <a:lumOff val="50000"/>
                </a:schemeClr>
              </a:solidFill>
              <a:ln w="9525" cap="flat" cmpd="sng" algn="ctr">
                <a:gradFill flip="none" rotWithShape="1">
                  <a:gsLst>
                    <a:gs pos="0">
                      <a:schemeClr val="bg1">
                        <a:lumMod val="65000"/>
                      </a:schemeClr>
                    </a:gs>
                    <a:gs pos="100000">
                      <a:schemeClr val="bg1"/>
                    </a:gs>
                  </a:gsLst>
                  <a:lin ang="5400000" scaled="1"/>
                  <a:tileRect/>
                </a:gradFill>
                <a:prstDash val="solid"/>
              </a:ln>
              <a:effectLst>
                <a:innerShdw blurRad="76200" dist="25400" dir="16200000">
                  <a:prstClr val="black">
                    <a:alpha val="50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30" name="Group 31"/>
            <p:cNvGrpSpPr/>
            <p:nvPr/>
          </p:nvGrpSpPr>
          <p:grpSpPr>
            <a:xfrm>
              <a:off x="5960012" y="4264283"/>
              <a:ext cx="284677" cy="177285"/>
              <a:chOff x="2942785" y="3296116"/>
              <a:chExt cx="416796" cy="259561"/>
            </a:xfrm>
            <a:solidFill>
              <a:schemeClr val="bg1"/>
            </a:solidFill>
          </p:grpSpPr>
          <p:sp>
            <p:nvSpPr>
              <p:cNvPr id="31" name="Freeform 95"/>
              <p:cNvSpPr>
                <a:spLocks noEditPoints="1"/>
              </p:cNvSpPr>
              <p:nvPr/>
            </p:nvSpPr>
            <p:spPr bwMode="auto">
              <a:xfrm>
                <a:off x="2942785" y="3296116"/>
                <a:ext cx="416796" cy="25956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Rectangle 96"/>
              <p:cNvSpPr>
                <a:spLocks noChangeArrowheads="1"/>
              </p:cNvSpPr>
              <p:nvPr/>
            </p:nvSpPr>
            <p:spPr bwMode="auto">
              <a:xfrm>
                <a:off x="3000187" y="3351023"/>
                <a:ext cx="79865" cy="144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97"/>
              <p:cNvSpPr>
                <a:spLocks noChangeArrowheads="1"/>
              </p:cNvSpPr>
              <p:nvPr/>
            </p:nvSpPr>
            <p:spPr bwMode="auto">
              <a:xfrm>
                <a:off x="3092532" y="3351023"/>
                <a:ext cx="77370" cy="144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6" name="组合 35"/>
          <p:cNvGrpSpPr/>
          <p:nvPr/>
        </p:nvGrpSpPr>
        <p:grpSpPr>
          <a:xfrm>
            <a:off x="9035666" y="3721432"/>
            <a:ext cx="604724" cy="619860"/>
            <a:chOff x="9035666" y="4047589"/>
            <a:chExt cx="604724" cy="619860"/>
          </a:xfrm>
        </p:grpSpPr>
        <p:grpSp>
          <p:nvGrpSpPr>
            <p:cNvPr id="37" name="Group 30"/>
            <p:cNvGrpSpPr/>
            <p:nvPr/>
          </p:nvGrpSpPr>
          <p:grpSpPr>
            <a:xfrm rot="18970732">
              <a:off x="9035666" y="4047589"/>
              <a:ext cx="604724" cy="619860"/>
              <a:chOff x="2230996" y="2123275"/>
              <a:chExt cx="1883855" cy="1931012"/>
            </a:xfrm>
          </p:grpSpPr>
          <p:sp>
            <p:nvSpPr>
              <p:cNvPr id="50" name="任意多边形 82"/>
              <p:cNvSpPr/>
              <p:nvPr/>
            </p:nvSpPr>
            <p:spPr bwMode="auto">
              <a:xfrm rot="5329268">
                <a:off x="2207418" y="2146853"/>
                <a:ext cx="1931012" cy="1883855"/>
              </a:xfrm>
              <a:prstGeom prst="roundRect">
                <a:avLst/>
              </a:prstGeom>
              <a:gradFill flip="none" rotWithShape="1">
                <a:gsLst>
                  <a:gs pos="100000">
                    <a:srgbClr val="FFFFFF"/>
                  </a:gs>
                  <a:gs pos="0">
                    <a:srgbClr val="FFFFFF">
                      <a:lumMod val="72000"/>
                    </a:srgbClr>
                  </a:gs>
                </a:gsLst>
                <a:lin ang="0" scaled="0"/>
                <a:tileRect/>
              </a:gradFill>
              <a:ln w="9525" cap="flat" cmpd="sng" algn="ctr">
                <a:gradFill flip="none" rotWithShape="1">
                  <a:gsLst>
                    <a:gs pos="0">
                      <a:schemeClr val="bg1"/>
                    </a:gs>
                    <a:gs pos="100000">
                      <a:schemeClr val="bg1">
                        <a:lumMod val="75000"/>
                      </a:schemeClr>
                    </a:gs>
                  </a:gsLst>
                  <a:lin ang="0" scaled="0"/>
                  <a:tileRect/>
                </a:gradFill>
                <a:prstDash val="solid"/>
              </a:ln>
              <a:effectLst>
                <a:outerShdw blurRad="127000" dist="63500" dir="270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51" name="椭圆 80"/>
              <p:cNvSpPr/>
              <p:nvPr/>
            </p:nvSpPr>
            <p:spPr bwMode="auto">
              <a:xfrm rot="21529268">
                <a:off x="2454989" y="2391060"/>
                <a:ext cx="1392630" cy="1395452"/>
              </a:xfrm>
              <a:prstGeom prst="roundRect">
                <a:avLst/>
              </a:prstGeom>
              <a:solidFill>
                <a:srgbClr val="0070C0"/>
              </a:solidFill>
              <a:ln w="9525" cap="flat" cmpd="sng" algn="ctr">
                <a:gradFill flip="none" rotWithShape="1">
                  <a:gsLst>
                    <a:gs pos="0">
                      <a:schemeClr val="bg1">
                        <a:lumMod val="65000"/>
                      </a:schemeClr>
                    </a:gs>
                    <a:gs pos="100000">
                      <a:schemeClr val="bg1"/>
                    </a:gs>
                  </a:gsLst>
                  <a:lin ang="5400000" scaled="1"/>
                  <a:tileRect/>
                </a:gradFill>
                <a:prstDash val="solid"/>
              </a:ln>
              <a:effectLst>
                <a:innerShdw blurRad="76200" dist="25400" dir="16200000">
                  <a:prstClr val="black">
                    <a:alpha val="50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38" name="Group 23"/>
            <p:cNvGrpSpPr/>
            <p:nvPr/>
          </p:nvGrpSpPr>
          <p:grpSpPr>
            <a:xfrm>
              <a:off x="9228931" y="4230883"/>
              <a:ext cx="265925" cy="231832"/>
              <a:chOff x="7540014" y="4306907"/>
              <a:chExt cx="389342" cy="339426"/>
            </a:xfrm>
            <a:solidFill>
              <a:schemeClr val="bg1"/>
            </a:solidFill>
          </p:grpSpPr>
          <p:sp>
            <p:nvSpPr>
              <p:cNvPr id="39"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52" name="文本框 76"/>
          <p:cNvSpPr txBox="1"/>
          <p:nvPr/>
        </p:nvSpPr>
        <p:spPr>
          <a:xfrm>
            <a:off x="1918742" y="4535107"/>
            <a:ext cx="1765777" cy="369332"/>
          </a:xfrm>
          <a:prstGeom prst="rect">
            <a:avLst/>
          </a:prstGeom>
          <a:noFill/>
        </p:spPr>
        <p:txBody>
          <a:bodyPr wrap="square" rtlCol="0">
            <a:spAutoFit/>
          </a:bodyPr>
          <a:lstStyle/>
          <a:p>
            <a:r>
              <a:rPr lang="zh-CN" altLang="en-US" b="1" dirty="0">
                <a:solidFill>
                  <a:srgbClr val="0070C0"/>
                </a:solidFill>
                <a:latin typeface="微软雅黑" panose="020B0503020204020204" pitchFamily="34" charset="-122"/>
                <a:ea typeface="微软雅黑" panose="020B0503020204020204" pitchFamily="34" charset="-122"/>
              </a:rPr>
              <a:t>在此添加标题</a:t>
            </a:r>
          </a:p>
        </p:txBody>
      </p:sp>
      <p:sp>
        <p:nvSpPr>
          <p:cNvPr id="53" name="文本框 77"/>
          <p:cNvSpPr txBox="1"/>
          <p:nvPr/>
        </p:nvSpPr>
        <p:spPr>
          <a:xfrm>
            <a:off x="1389384" y="4873560"/>
            <a:ext cx="2833614" cy="1185324"/>
          </a:xfrm>
          <a:prstGeom prst="rect">
            <a:avLst/>
          </a:prstGeom>
          <a:noFill/>
        </p:spPr>
        <p:txBody>
          <a:bodyPr wrap="square" rtlCol="0">
            <a:spAutoFit/>
          </a:bodyPr>
          <a:lstStyle/>
          <a:p>
            <a:pPr algn="ct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此处添加详细文本描述，建议与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标题。</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描述建议</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与标题。</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4" name="文本框 76"/>
          <p:cNvSpPr txBox="1"/>
          <p:nvPr/>
        </p:nvSpPr>
        <p:spPr>
          <a:xfrm>
            <a:off x="5231110" y="4573919"/>
            <a:ext cx="1765777" cy="369332"/>
          </a:xfrm>
          <a:prstGeom prst="rect">
            <a:avLst/>
          </a:prstGeom>
          <a:noFill/>
        </p:spPr>
        <p:txBody>
          <a:bodyPr wrap="square" rtlCol="0">
            <a:spAutoFit/>
          </a:bodyPr>
          <a:lstStyle/>
          <a:p>
            <a:r>
              <a:rPr lang="zh-CN" altLang="en-US" b="1" dirty="0">
                <a:solidFill>
                  <a:srgbClr val="0070C0"/>
                </a:solidFill>
                <a:latin typeface="微软雅黑" panose="020B0503020204020204" pitchFamily="34" charset="-122"/>
                <a:ea typeface="微软雅黑" panose="020B0503020204020204" pitchFamily="34" charset="-122"/>
              </a:rPr>
              <a:t>在此添加标题</a:t>
            </a:r>
          </a:p>
        </p:txBody>
      </p:sp>
      <p:sp>
        <p:nvSpPr>
          <p:cNvPr id="55" name="文本框 77"/>
          <p:cNvSpPr txBox="1"/>
          <p:nvPr/>
        </p:nvSpPr>
        <p:spPr>
          <a:xfrm>
            <a:off x="4701752" y="4912372"/>
            <a:ext cx="2833614" cy="1185324"/>
          </a:xfrm>
          <a:prstGeom prst="rect">
            <a:avLst/>
          </a:prstGeom>
          <a:noFill/>
        </p:spPr>
        <p:txBody>
          <a:bodyPr wrap="square" rtlCol="0">
            <a:spAutoFit/>
          </a:bodyPr>
          <a:lstStyle/>
          <a:p>
            <a:pPr algn="ct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此处添加详细文本描述，建议与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标题。</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描述建议</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与标题。</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6" name="文本框 76"/>
          <p:cNvSpPr txBox="1"/>
          <p:nvPr/>
        </p:nvSpPr>
        <p:spPr>
          <a:xfrm>
            <a:off x="8496772" y="4585528"/>
            <a:ext cx="1765777" cy="369332"/>
          </a:xfrm>
          <a:prstGeom prst="rect">
            <a:avLst/>
          </a:prstGeom>
          <a:noFill/>
        </p:spPr>
        <p:txBody>
          <a:bodyPr wrap="square" rtlCol="0">
            <a:spAutoFit/>
          </a:bodyPr>
          <a:lstStyle/>
          <a:p>
            <a:r>
              <a:rPr lang="zh-CN" altLang="en-US" b="1" dirty="0">
                <a:solidFill>
                  <a:srgbClr val="0070C0"/>
                </a:solidFill>
                <a:latin typeface="微软雅黑" panose="020B0503020204020204" pitchFamily="34" charset="-122"/>
                <a:ea typeface="微软雅黑" panose="020B0503020204020204" pitchFamily="34" charset="-122"/>
              </a:rPr>
              <a:t>在此添加标题</a:t>
            </a:r>
          </a:p>
        </p:txBody>
      </p:sp>
      <p:sp>
        <p:nvSpPr>
          <p:cNvPr id="57" name="文本框 77"/>
          <p:cNvSpPr txBox="1"/>
          <p:nvPr/>
        </p:nvSpPr>
        <p:spPr>
          <a:xfrm>
            <a:off x="7967414" y="4923981"/>
            <a:ext cx="2833614" cy="1185324"/>
          </a:xfrm>
          <a:prstGeom prst="rect">
            <a:avLst/>
          </a:prstGeom>
          <a:noFill/>
        </p:spPr>
        <p:txBody>
          <a:bodyPr wrap="square" rtlCol="0">
            <a:spAutoFit/>
          </a:bodyPr>
          <a:lstStyle/>
          <a:p>
            <a:pPr algn="ct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此处添加详细文本描述，建议与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标题。</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描述建议</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与标题。</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7216183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2" presetClass="entr" presetSubtype="2"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right)">
                                      <p:cBhvr>
                                        <p:cTn id="22" dur="500"/>
                                        <p:tgtEl>
                                          <p:spTgt spid="11"/>
                                        </p:tgtEl>
                                      </p:cBhvr>
                                    </p:animEffect>
                                  </p:childTnLst>
                                </p:cTn>
                              </p:par>
                              <p:par>
                                <p:cTn id="23" presetID="14" presetClass="entr" presetSubtype="1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randombar(horizontal)">
                                      <p:cBhvr>
                                        <p:cTn id="25" dur="500"/>
                                        <p:tgtEl>
                                          <p:spTgt spid="14"/>
                                        </p:tgtEl>
                                      </p:cBhvr>
                                    </p:animEffect>
                                  </p:childTnLst>
                                </p:cTn>
                              </p:par>
                            </p:childTnLst>
                          </p:cTn>
                        </p:par>
                        <p:par>
                          <p:cTn id="26" fill="hold">
                            <p:stCondLst>
                              <p:cond delay="1500"/>
                            </p:stCondLst>
                            <p:childTnLst>
                              <p:par>
                                <p:cTn id="27" presetID="22" presetClass="entr" presetSubtype="2"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right)">
                                      <p:cBhvr>
                                        <p:cTn id="29" dur="500"/>
                                        <p:tgtEl>
                                          <p:spTgt spid="15"/>
                                        </p:tgtEl>
                                      </p:cBhvr>
                                    </p:animEffect>
                                  </p:childTnLst>
                                </p:cTn>
                              </p:par>
                              <p:par>
                                <p:cTn id="30" presetID="14" presetClass="entr" presetSubtype="10"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randombar(horizontal)">
                                      <p:cBhvr>
                                        <p:cTn id="32" dur="500"/>
                                        <p:tgtEl>
                                          <p:spTgt spid="18"/>
                                        </p:tgtEl>
                                      </p:cBhvr>
                                    </p:animEffect>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right)">
                                      <p:cBhvr>
                                        <p:cTn id="36" dur="500"/>
                                        <p:tgtEl>
                                          <p:spTgt spid="5"/>
                                        </p:tgtEl>
                                      </p:cBhvr>
                                    </p:animEffect>
                                  </p:childTnLst>
                                </p:cTn>
                              </p:par>
                              <p:par>
                                <p:cTn id="37" presetID="14" presetClass="entr" presetSubtype="1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randombar(horizontal)">
                                      <p:cBhvr>
                                        <p:cTn id="39" dur="500"/>
                                        <p:tgtEl>
                                          <p:spTgt spid="19"/>
                                        </p:tgtEl>
                                      </p:cBhvr>
                                    </p:animEffect>
                                  </p:childTnLst>
                                </p:cTn>
                              </p:par>
                            </p:childTnLst>
                          </p:cTn>
                        </p:par>
                        <p:par>
                          <p:cTn id="40" fill="hold">
                            <p:stCondLst>
                              <p:cond delay="2500"/>
                            </p:stCondLst>
                            <p:childTnLst>
                              <p:par>
                                <p:cTn id="41" presetID="53" presetClass="entr" presetSubtype="16"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childTnLst>
                                </p:cTn>
                              </p:par>
                            </p:childTnLst>
                          </p:cTn>
                        </p:par>
                        <p:par>
                          <p:cTn id="46" fill="hold">
                            <p:stCondLst>
                              <p:cond delay="3000"/>
                            </p:stCondLst>
                            <p:childTnLst>
                              <p:par>
                                <p:cTn id="47" presetID="53" presetClass="entr" presetSubtype="16" fill="hold"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p:cTn id="49" dur="500" fill="hold"/>
                                        <p:tgtEl>
                                          <p:spTgt spid="28"/>
                                        </p:tgtEl>
                                        <p:attrNameLst>
                                          <p:attrName>ppt_w</p:attrName>
                                        </p:attrNameLst>
                                      </p:cBhvr>
                                      <p:tavLst>
                                        <p:tav tm="0">
                                          <p:val>
                                            <p:fltVal val="0"/>
                                          </p:val>
                                        </p:tav>
                                        <p:tav tm="100000">
                                          <p:val>
                                            <p:strVal val="#ppt_w"/>
                                          </p:val>
                                        </p:tav>
                                      </p:tavLst>
                                    </p:anim>
                                    <p:anim calcmode="lin" valueType="num">
                                      <p:cBhvr>
                                        <p:cTn id="50" dur="500" fill="hold"/>
                                        <p:tgtEl>
                                          <p:spTgt spid="28"/>
                                        </p:tgtEl>
                                        <p:attrNameLst>
                                          <p:attrName>ppt_h</p:attrName>
                                        </p:attrNameLst>
                                      </p:cBhvr>
                                      <p:tavLst>
                                        <p:tav tm="0">
                                          <p:val>
                                            <p:fltVal val="0"/>
                                          </p:val>
                                        </p:tav>
                                        <p:tav tm="100000">
                                          <p:val>
                                            <p:strVal val="#ppt_h"/>
                                          </p:val>
                                        </p:tav>
                                      </p:tavLst>
                                    </p:anim>
                                    <p:animEffect transition="in" filter="fade">
                                      <p:cBhvr>
                                        <p:cTn id="51" dur="500"/>
                                        <p:tgtEl>
                                          <p:spTgt spid="28"/>
                                        </p:tgtEl>
                                      </p:cBhvr>
                                    </p:animEffect>
                                  </p:childTnLst>
                                </p:cTn>
                              </p:par>
                            </p:childTnLst>
                          </p:cTn>
                        </p:par>
                        <p:par>
                          <p:cTn id="52" fill="hold">
                            <p:stCondLst>
                              <p:cond delay="3500"/>
                            </p:stCondLst>
                            <p:childTnLst>
                              <p:par>
                                <p:cTn id="53" presetID="53" presetClass="entr" presetSubtype="16" fill="hold" nodeType="after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p:cTn id="55" dur="500" fill="hold"/>
                                        <p:tgtEl>
                                          <p:spTgt spid="36"/>
                                        </p:tgtEl>
                                        <p:attrNameLst>
                                          <p:attrName>ppt_w</p:attrName>
                                        </p:attrNameLst>
                                      </p:cBhvr>
                                      <p:tavLst>
                                        <p:tav tm="0">
                                          <p:val>
                                            <p:fltVal val="0"/>
                                          </p:val>
                                        </p:tav>
                                        <p:tav tm="100000">
                                          <p:val>
                                            <p:strVal val="#ppt_w"/>
                                          </p:val>
                                        </p:tav>
                                      </p:tavLst>
                                    </p:anim>
                                    <p:anim calcmode="lin" valueType="num">
                                      <p:cBhvr>
                                        <p:cTn id="56" dur="500" fill="hold"/>
                                        <p:tgtEl>
                                          <p:spTgt spid="36"/>
                                        </p:tgtEl>
                                        <p:attrNameLst>
                                          <p:attrName>ppt_h</p:attrName>
                                        </p:attrNameLst>
                                      </p:cBhvr>
                                      <p:tavLst>
                                        <p:tav tm="0">
                                          <p:val>
                                            <p:fltVal val="0"/>
                                          </p:val>
                                        </p:tav>
                                        <p:tav tm="100000">
                                          <p:val>
                                            <p:strVal val="#ppt_h"/>
                                          </p:val>
                                        </p:tav>
                                      </p:tavLst>
                                    </p:anim>
                                    <p:animEffect transition="in" filter="fade">
                                      <p:cBhvr>
                                        <p:cTn id="57" dur="500"/>
                                        <p:tgtEl>
                                          <p:spTgt spid="36"/>
                                        </p:tgtEl>
                                      </p:cBhvr>
                                    </p:animEffect>
                                  </p:childTnLst>
                                </p:cTn>
                              </p:par>
                              <p:par>
                                <p:cTn id="58" presetID="53" presetClass="entr" presetSubtype="16" fill="hold" grpId="0" nodeType="withEffect">
                                  <p:stCondLst>
                                    <p:cond delay="750"/>
                                  </p:stCondLst>
                                  <p:iterate type="lt">
                                    <p:tmPct val="20000"/>
                                  </p:iterate>
                                  <p:childTnLst>
                                    <p:set>
                                      <p:cBhvr>
                                        <p:cTn id="59" dur="1" fill="hold">
                                          <p:stCondLst>
                                            <p:cond delay="0"/>
                                          </p:stCondLst>
                                        </p:cTn>
                                        <p:tgtEl>
                                          <p:spTgt spid="52"/>
                                        </p:tgtEl>
                                        <p:attrNameLst>
                                          <p:attrName>style.visibility</p:attrName>
                                        </p:attrNameLst>
                                      </p:cBhvr>
                                      <p:to>
                                        <p:strVal val="visible"/>
                                      </p:to>
                                    </p:set>
                                    <p:anim calcmode="lin" valueType="num">
                                      <p:cBhvr>
                                        <p:cTn id="60" dur="250" fill="hold"/>
                                        <p:tgtEl>
                                          <p:spTgt spid="52"/>
                                        </p:tgtEl>
                                        <p:attrNameLst>
                                          <p:attrName>ppt_w</p:attrName>
                                        </p:attrNameLst>
                                      </p:cBhvr>
                                      <p:tavLst>
                                        <p:tav tm="0">
                                          <p:val>
                                            <p:fltVal val="0"/>
                                          </p:val>
                                        </p:tav>
                                        <p:tav tm="100000">
                                          <p:val>
                                            <p:strVal val="#ppt_w"/>
                                          </p:val>
                                        </p:tav>
                                      </p:tavLst>
                                    </p:anim>
                                    <p:anim calcmode="lin" valueType="num">
                                      <p:cBhvr>
                                        <p:cTn id="61" dur="250" fill="hold"/>
                                        <p:tgtEl>
                                          <p:spTgt spid="52"/>
                                        </p:tgtEl>
                                        <p:attrNameLst>
                                          <p:attrName>ppt_h</p:attrName>
                                        </p:attrNameLst>
                                      </p:cBhvr>
                                      <p:tavLst>
                                        <p:tav tm="0">
                                          <p:val>
                                            <p:fltVal val="0"/>
                                          </p:val>
                                        </p:tav>
                                        <p:tav tm="100000">
                                          <p:val>
                                            <p:strVal val="#ppt_h"/>
                                          </p:val>
                                        </p:tav>
                                      </p:tavLst>
                                    </p:anim>
                                    <p:animEffect transition="in" filter="fade">
                                      <p:cBhvr>
                                        <p:cTn id="62" dur="250"/>
                                        <p:tgtEl>
                                          <p:spTgt spid="52"/>
                                        </p:tgtEl>
                                      </p:cBhvr>
                                    </p:animEffect>
                                  </p:childTnLst>
                                </p:cTn>
                              </p:par>
                              <p:par>
                                <p:cTn id="63" presetID="53" presetClass="entr" presetSubtype="16" fill="hold" grpId="0" nodeType="withEffect">
                                  <p:stCondLst>
                                    <p:cond delay="750"/>
                                  </p:stCondLst>
                                  <p:iterate type="lt">
                                    <p:tmPct val="6429"/>
                                  </p:iterate>
                                  <p:childTnLst>
                                    <p:set>
                                      <p:cBhvr>
                                        <p:cTn id="64" dur="1" fill="hold">
                                          <p:stCondLst>
                                            <p:cond delay="0"/>
                                          </p:stCondLst>
                                        </p:cTn>
                                        <p:tgtEl>
                                          <p:spTgt spid="53"/>
                                        </p:tgtEl>
                                        <p:attrNameLst>
                                          <p:attrName>style.visibility</p:attrName>
                                        </p:attrNameLst>
                                      </p:cBhvr>
                                      <p:to>
                                        <p:strVal val="visible"/>
                                      </p:to>
                                    </p:set>
                                    <p:anim calcmode="lin" valueType="num">
                                      <p:cBhvr>
                                        <p:cTn id="65" dur="250" fill="hold"/>
                                        <p:tgtEl>
                                          <p:spTgt spid="53"/>
                                        </p:tgtEl>
                                        <p:attrNameLst>
                                          <p:attrName>ppt_w</p:attrName>
                                        </p:attrNameLst>
                                      </p:cBhvr>
                                      <p:tavLst>
                                        <p:tav tm="0">
                                          <p:val>
                                            <p:fltVal val="0"/>
                                          </p:val>
                                        </p:tav>
                                        <p:tav tm="100000">
                                          <p:val>
                                            <p:strVal val="#ppt_w"/>
                                          </p:val>
                                        </p:tav>
                                      </p:tavLst>
                                    </p:anim>
                                    <p:anim calcmode="lin" valueType="num">
                                      <p:cBhvr>
                                        <p:cTn id="66" dur="250" fill="hold"/>
                                        <p:tgtEl>
                                          <p:spTgt spid="53"/>
                                        </p:tgtEl>
                                        <p:attrNameLst>
                                          <p:attrName>ppt_h</p:attrName>
                                        </p:attrNameLst>
                                      </p:cBhvr>
                                      <p:tavLst>
                                        <p:tav tm="0">
                                          <p:val>
                                            <p:fltVal val="0"/>
                                          </p:val>
                                        </p:tav>
                                        <p:tav tm="100000">
                                          <p:val>
                                            <p:strVal val="#ppt_h"/>
                                          </p:val>
                                        </p:tav>
                                      </p:tavLst>
                                    </p:anim>
                                    <p:animEffect transition="in" filter="fade">
                                      <p:cBhvr>
                                        <p:cTn id="67" dur="250"/>
                                        <p:tgtEl>
                                          <p:spTgt spid="53"/>
                                        </p:tgtEl>
                                      </p:cBhvr>
                                    </p:animEffect>
                                  </p:childTnLst>
                                </p:cTn>
                              </p:par>
                              <p:par>
                                <p:cTn id="68" presetID="53" presetClass="entr" presetSubtype="16" fill="hold" grpId="0" nodeType="withEffect">
                                  <p:stCondLst>
                                    <p:cond delay="750"/>
                                  </p:stCondLst>
                                  <p:iterate type="lt">
                                    <p:tmPct val="20000"/>
                                  </p:iterate>
                                  <p:childTnLst>
                                    <p:set>
                                      <p:cBhvr>
                                        <p:cTn id="69" dur="1" fill="hold">
                                          <p:stCondLst>
                                            <p:cond delay="0"/>
                                          </p:stCondLst>
                                        </p:cTn>
                                        <p:tgtEl>
                                          <p:spTgt spid="54"/>
                                        </p:tgtEl>
                                        <p:attrNameLst>
                                          <p:attrName>style.visibility</p:attrName>
                                        </p:attrNameLst>
                                      </p:cBhvr>
                                      <p:to>
                                        <p:strVal val="visible"/>
                                      </p:to>
                                    </p:set>
                                    <p:anim calcmode="lin" valueType="num">
                                      <p:cBhvr>
                                        <p:cTn id="70" dur="250" fill="hold"/>
                                        <p:tgtEl>
                                          <p:spTgt spid="54"/>
                                        </p:tgtEl>
                                        <p:attrNameLst>
                                          <p:attrName>ppt_w</p:attrName>
                                        </p:attrNameLst>
                                      </p:cBhvr>
                                      <p:tavLst>
                                        <p:tav tm="0">
                                          <p:val>
                                            <p:fltVal val="0"/>
                                          </p:val>
                                        </p:tav>
                                        <p:tav tm="100000">
                                          <p:val>
                                            <p:strVal val="#ppt_w"/>
                                          </p:val>
                                        </p:tav>
                                      </p:tavLst>
                                    </p:anim>
                                    <p:anim calcmode="lin" valueType="num">
                                      <p:cBhvr>
                                        <p:cTn id="71" dur="250" fill="hold"/>
                                        <p:tgtEl>
                                          <p:spTgt spid="54"/>
                                        </p:tgtEl>
                                        <p:attrNameLst>
                                          <p:attrName>ppt_h</p:attrName>
                                        </p:attrNameLst>
                                      </p:cBhvr>
                                      <p:tavLst>
                                        <p:tav tm="0">
                                          <p:val>
                                            <p:fltVal val="0"/>
                                          </p:val>
                                        </p:tav>
                                        <p:tav tm="100000">
                                          <p:val>
                                            <p:strVal val="#ppt_h"/>
                                          </p:val>
                                        </p:tav>
                                      </p:tavLst>
                                    </p:anim>
                                    <p:animEffect transition="in" filter="fade">
                                      <p:cBhvr>
                                        <p:cTn id="72" dur="250"/>
                                        <p:tgtEl>
                                          <p:spTgt spid="54"/>
                                        </p:tgtEl>
                                      </p:cBhvr>
                                    </p:animEffect>
                                  </p:childTnLst>
                                </p:cTn>
                              </p:par>
                              <p:par>
                                <p:cTn id="73" presetID="53" presetClass="entr" presetSubtype="16" fill="hold" grpId="0" nodeType="withEffect">
                                  <p:stCondLst>
                                    <p:cond delay="750"/>
                                  </p:stCondLst>
                                  <p:iterate type="lt">
                                    <p:tmPct val="6429"/>
                                  </p:iterate>
                                  <p:childTnLst>
                                    <p:set>
                                      <p:cBhvr>
                                        <p:cTn id="74" dur="1" fill="hold">
                                          <p:stCondLst>
                                            <p:cond delay="0"/>
                                          </p:stCondLst>
                                        </p:cTn>
                                        <p:tgtEl>
                                          <p:spTgt spid="55"/>
                                        </p:tgtEl>
                                        <p:attrNameLst>
                                          <p:attrName>style.visibility</p:attrName>
                                        </p:attrNameLst>
                                      </p:cBhvr>
                                      <p:to>
                                        <p:strVal val="visible"/>
                                      </p:to>
                                    </p:set>
                                    <p:anim calcmode="lin" valueType="num">
                                      <p:cBhvr>
                                        <p:cTn id="75" dur="250" fill="hold"/>
                                        <p:tgtEl>
                                          <p:spTgt spid="55"/>
                                        </p:tgtEl>
                                        <p:attrNameLst>
                                          <p:attrName>ppt_w</p:attrName>
                                        </p:attrNameLst>
                                      </p:cBhvr>
                                      <p:tavLst>
                                        <p:tav tm="0">
                                          <p:val>
                                            <p:fltVal val="0"/>
                                          </p:val>
                                        </p:tav>
                                        <p:tav tm="100000">
                                          <p:val>
                                            <p:strVal val="#ppt_w"/>
                                          </p:val>
                                        </p:tav>
                                      </p:tavLst>
                                    </p:anim>
                                    <p:anim calcmode="lin" valueType="num">
                                      <p:cBhvr>
                                        <p:cTn id="76" dur="250" fill="hold"/>
                                        <p:tgtEl>
                                          <p:spTgt spid="55"/>
                                        </p:tgtEl>
                                        <p:attrNameLst>
                                          <p:attrName>ppt_h</p:attrName>
                                        </p:attrNameLst>
                                      </p:cBhvr>
                                      <p:tavLst>
                                        <p:tav tm="0">
                                          <p:val>
                                            <p:fltVal val="0"/>
                                          </p:val>
                                        </p:tav>
                                        <p:tav tm="100000">
                                          <p:val>
                                            <p:strVal val="#ppt_h"/>
                                          </p:val>
                                        </p:tav>
                                      </p:tavLst>
                                    </p:anim>
                                    <p:animEffect transition="in" filter="fade">
                                      <p:cBhvr>
                                        <p:cTn id="77" dur="250"/>
                                        <p:tgtEl>
                                          <p:spTgt spid="55"/>
                                        </p:tgtEl>
                                      </p:cBhvr>
                                    </p:animEffect>
                                  </p:childTnLst>
                                </p:cTn>
                              </p:par>
                              <p:par>
                                <p:cTn id="78" presetID="53" presetClass="entr" presetSubtype="16" fill="hold" grpId="0" nodeType="withEffect">
                                  <p:stCondLst>
                                    <p:cond delay="750"/>
                                  </p:stCondLst>
                                  <p:iterate type="lt">
                                    <p:tmPct val="20000"/>
                                  </p:iterate>
                                  <p:childTnLst>
                                    <p:set>
                                      <p:cBhvr>
                                        <p:cTn id="79" dur="1" fill="hold">
                                          <p:stCondLst>
                                            <p:cond delay="0"/>
                                          </p:stCondLst>
                                        </p:cTn>
                                        <p:tgtEl>
                                          <p:spTgt spid="56"/>
                                        </p:tgtEl>
                                        <p:attrNameLst>
                                          <p:attrName>style.visibility</p:attrName>
                                        </p:attrNameLst>
                                      </p:cBhvr>
                                      <p:to>
                                        <p:strVal val="visible"/>
                                      </p:to>
                                    </p:set>
                                    <p:anim calcmode="lin" valueType="num">
                                      <p:cBhvr>
                                        <p:cTn id="80" dur="250" fill="hold"/>
                                        <p:tgtEl>
                                          <p:spTgt spid="56"/>
                                        </p:tgtEl>
                                        <p:attrNameLst>
                                          <p:attrName>ppt_w</p:attrName>
                                        </p:attrNameLst>
                                      </p:cBhvr>
                                      <p:tavLst>
                                        <p:tav tm="0">
                                          <p:val>
                                            <p:fltVal val="0"/>
                                          </p:val>
                                        </p:tav>
                                        <p:tav tm="100000">
                                          <p:val>
                                            <p:strVal val="#ppt_w"/>
                                          </p:val>
                                        </p:tav>
                                      </p:tavLst>
                                    </p:anim>
                                    <p:anim calcmode="lin" valueType="num">
                                      <p:cBhvr>
                                        <p:cTn id="81" dur="250" fill="hold"/>
                                        <p:tgtEl>
                                          <p:spTgt spid="56"/>
                                        </p:tgtEl>
                                        <p:attrNameLst>
                                          <p:attrName>ppt_h</p:attrName>
                                        </p:attrNameLst>
                                      </p:cBhvr>
                                      <p:tavLst>
                                        <p:tav tm="0">
                                          <p:val>
                                            <p:fltVal val="0"/>
                                          </p:val>
                                        </p:tav>
                                        <p:tav tm="100000">
                                          <p:val>
                                            <p:strVal val="#ppt_h"/>
                                          </p:val>
                                        </p:tav>
                                      </p:tavLst>
                                    </p:anim>
                                    <p:animEffect transition="in" filter="fade">
                                      <p:cBhvr>
                                        <p:cTn id="82" dur="250"/>
                                        <p:tgtEl>
                                          <p:spTgt spid="56"/>
                                        </p:tgtEl>
                                      </p:cBhvr>
                                    </p:animEffect>
                                  </p:childTnLst>
                                </p:cTn>
                              </p:par>
                              <p:par>
                                <p:cTn id="83" presetID="53" presetClass="entr" presetSubtype="16" fill="hold" grpId="0" nodeType="withEffect">
                                  <p:stCondLst>
                                    <p:cond delay="750"/>
                                  </p:stCondLst>
                                  <p:iterate type="lt">
                                    <p:tmPct val="6429"/>
                                  </p:iterate>
                                  <p:childTnLst>
                                    <p:set>
                                      <p:cBhvr>
                                        <p:cTn id="84" dur="1" fill="hold">
                                          <p:stCondLst>
                                            <p:cond delay="0"/>
                                          </p:stCondLst>
                                        </p:cTn>
                                        <p:tgtEl>
                                          <p:spTgt spid="57"/>
                                        </p:tgtEl>
                                        <p:attrNameLst>
                                          <p:attrName>style.visibility</p:attrName>
                                        </p:attrNameLst>
                                      </p:cBhvr>
                                      <p:to>
                                        <p:strVal val="visible"/>
                                      </p:to>
                                    </p:set>
                                    <p:anim calcmode="lin" valueType="num">
                                      <p:cBhvr>
                                        <p:cTn id="85" dur="250" fill="hold"/>
                                        <p:tgtEl>
                                          <p:spTgt spid="57"/>
                                        </p:tgtEl>
                                        <p:attrNameLst>
                                          <p:attrName>ppt_w</p:attrName>
                                        </p:attrNameLst>
                                      </p:cBhvr>
                                      <p:tavLst>
                                        <p:tav tm="0">
                                          <p:val>
                                            <p:fltVal val="0"/>
                                          </p:val>
                                        </p:tav>
                                        <p:tav tm="100000">
                                          <p:val>
                                            <p:strVal val="#ppt_w"/>
                                          </p:val>
                                        </p:tav>
                                      </p:tavLst>
                                    </p:anim>
                                    <p:anim calcmode="lin" valueType="num">
                                      <p:cBhvr>
                                        <p:cTn id="86" dur="250" fill="hold"/>
                                        <p:tgtEl>
                                          <p:spTgt spid="57"/>
                                        </p:tgtEl>
                                        <p:attrNameLst>
                                          <p:attrName>ppt_h</p:attrName>
                                        </p:attrNameLst>
                                      </p:cBhvr>
                                      <p:tavLst>
                                        <p:tav tm="0">
                                          <p:val>
                                            <p:fltVal val="0"/>
                                          </p:val>
                                        </p:tav>
                                        <p:tav tm="100000">
                                          <p:val>
                                            <p:strVal val="#ppt_h"/>
                                          </p:val>
                                        </p:tav>
                                      </p:tavLst>
                                    </p:anim>
                                    <p:animEffect transition="in" filter="fade">
                                      <p:cBhvr>
                                        <p:cTn id="87" dur="25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52" grpId="0"/>
      <p:bldP spid="53" grpId="0"/>
      <p:bldP spid="54" grpId="0"/>
      <p:bldP spid="55" grpId="0"/>
      <p:bldP spid="56" grpId="0"/>
      <p:bldP spid="57"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4" cstate="email">
            <a:extLst>
              <a:ext uri="{BEBA8EAE-BF5A-486C-A8C5-ECC9F3942E4B}">
                <a14:imgProps xmlns:a14="http://schemas.microsoft.com/office/drawing/2010/main">
                  <a14:imgLayer r:embed="rId5">
                    <a14:imgEffect>
                      <a14:colorTemperature colorTemp="7200"/>
                    </a14:imgEffect>
                    <a14:imgEffect>
                      <a14:saturation sat="0"/>
                    </a14:imgEffect>
                    <a14:imgEffect>
                      <a14:brightnessContrast contrast="30000"/>
                    </a14:imgEffect>
                  </a14:imgLayer>
                </a14:imgProps>
              </a:ext>
              <a:ext uri="{28A0092B-C50C-407E-A947-70E740481C1C}">
                <a14:useLocalDpi xmlns:a14="http://schemas.microsoft.com/office/drawing/2010/main"/>
              </a:ext>
            </a:extLst>
          </a:blip>
          <a:srcRect/>
          <a:stretch/>
        </p:blipFill>
        <p:spPr>
          <a:xfrm>
            <a:off x="0" y="-38100"/>
            <a:ext cx="12192000" cy="3789621"/>
          </a:xfrm>
          <a:prstGeom prst="rect">
            <a:avLst/>
          </a:prstGeom>
          <a:blipFill>
            <a:blip r:embed="rId6"/>
            <a:stretch>
              <a:fillRect/>
            </a:stretch>
          </a:blipFill>
        </p:spPr>
      </p:pic>
      <p:sp>
        <p:nvSpPr>
          <p:cNvPr id="6" name="矩形 5"/>
          <p:cNvSpPr/>
          <p:nvPr/>
        </p:nvSpPr>
        <p:spPr>
          <a:xfrm>
            <a:off x="-1" y="3691818"/>
            <a:ext cx="12195175" cy="9722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flipH="1">
            <a:off x="990418" y="1733846"/>
            <a:ext cx="535365" cy="535365"/>
          </a:xfrm>
          <a:prstGeom prst="ellipse">
            <a:avLst/>
          </a:prstGeom>
          <a:solidFill>
            <a:srgbClr val="0070C0"/>
          </a:solidFill>
          <a:ln w="28575" cap="flat">
            <a:solidFill>
              <a:schemeClr val="accent1"/>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椭圆 10"/>
          <p:cNvSpPr/>
          <p:nvPr/>
        </p:nvSpPr>
        <p:spPr>
          <a:xfrm flipH="1">
            <a:off x="1563350" y="2092680"/>
            <a:ext cx="353063" cy="353063"/>
          </a:xfrm>
          <a:prstGeom prst="ellipse">
            <a:avLst/>
          </a:prstGeom>
          <a:solidFill>
            <a:srgbClr val="0070C0"/>
          </a:solidFill>
          <a:ln w="28575" cap="flat">
            <a:solidFill>
              <a:schemeClr val="accent1"/>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12" name="组合 11"/>
          <p:cNvGrpSpPr/>
          <p:nvPr/>
        </p:nvGrpSpPr>
        <p:grpSpPr>
          <a:xfrm>
            <a:off x="1098483" y="351273"/>
            <a:ext cx="1574180" cy="1574181"/>
            <a:chOff x="1129232" y="711771"/>
            <a:chExt cx="1228944" cy="1228944"/>
          </a:xfrm>
        </p:grpSpPr>
        <p:grpSp>
          <p:nvGrpSpPr>
            <p:cNvPr id="13" name="组合 12"/>
            <p:cNvGrpSpPr/>
            <p:nvPr/>
          </p:nvGrpSpPr>
          <p:grpSpPr>
            <a:xfrm flipH="1">
              <a:off x="1129232" y="711771"/>
              <a:ext cx="1228944" cy="1228944"/>
              <a:chOff x="2848131" y="1860029"/>
              <a:chExt cx="3807502" cy="3807502"/>
            </a:xfrm>
          </p:grpSpPr>
          <p:sp>
            <p:nvSpPr>
              <p:cNvPr id="16" name="椭圆 15"/>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a:p>
            </p:txBody>
          </p:sp>
          <p:sp>
            <p:nvSpPr>
              <p:cNvPr id="17" name="椭圆 16"/>
              <p:cNvSpPr/>
              <p:nvPr/>
            </p:nvSpPr>
            <p:spPr>
              <a:xfrm>
                <a:off x="2936814" y="1948725"/>
                <a:ext cx="3630123" cy="3630123"/>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a:p>
            </p:txBody>
          </p:sp>
        </p:grpSp>
        <p:sp>
          <p:nvSpPr>
            <p:cNvPr id="14" name="椭圆 13"/>
            <p:cNvSpPr/>
            <p:nvPr/>
          </p:nvSpPr>
          <p:spPr>
            <a:xfrm>
              <a:off x="1278439" y="859618"/>
              <a:ext cx="937494" cy="937494"/>
            </a:xfrm>
            <a:prstGeom prst="ellipse">
              <a:avLst/>
            </a:pr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文本框 4"/>
            <p:cNvSpPr txBox="1"/>
            <p:nvPr/>
          </p:nvSpPr>
          <p:spPr>
            <a:xfrm>
              <a:off x="1276389" y="1074469"/>
              <a:ext cx="945093" cy="552638"/>
            </a:xfrm>
            <a:prstGeom prst="rect">
              <a:avLst/>
            </a:prstGeom>
            <a:noFill/>
          </p:spPr>
          <p:txBody>
            <a:bodyPr wrap="none" rtlCol="0">
              <a:spAutoFit/>
            </a:bodyPr>
            <a:lstStyle/>
            <a:p>
              <a:pPr algn="ctr"/>
              <a:r>
                <a:rPr lang="zh-CN" altLang="en-US" sz="4000" dirty="0">
                  <a:solidFill>
                    <a:schemeClr val="bg1"/>
                  </a:solidFill>
                  <a:latin typeface="微软雅黑" panose="020B0503020204020204" pitchFamily="34" charset="-122"/>
                  <a:ea typeface="微软雅黑" panose="020B0503020204020204" pitchFamily="34" charset="-122"/>
                </a:rPr>
                <a:t>总结</a:t>
              </a:r>
            </a:p>
          </p:txBody>
        </p:sp>
      </p:grpSp>
      <p:sp>
        <p:nvSpPr>
          <p:cNvPr id="18" name="椭圆 17"/>
          <p:cNvSpPr/>
          <p:nvPr/>
        </p:nvSpPr>
        <p:spPr>
          <a:xfrm flipH="1">
            <a:off x="2549186" y="346969"/>
            <a:ext cx="713692" cy="713693"/>
          </a:xfrm>
          <a:prstGeom prst="ellipse">
            <a:avLst/>
          </a:prstGeom>
          <a:solidFill>
            <a:srgbClr val="0070C0"/>
          </a:solidFill>
          <a:ln w="28575" cap="flat">
            <a:solidFill>
              <a:schemeClr val="accent1"/>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椭圆 18"/>
          <p:cNvSpPr/>
          <p:nvPr/>
        </p:nvSpPr>
        <p:spPr>
          <a:xfrm flipH="1">
            <a:off x="2330610" y="77304"/>
            <a:ext cx="319702" cy="319702"/>
          </a:xfrm>
          <a:prstGeom prst="ellipse">
            <a:avLst/>
          </a:prstGeom>
          <a:solidFill>
            <a:srgbClr val="0070C0"/>
          </a:solidFill>
          <a:ln w="28575" cap="flat">
            <a:solidFill>
              <a:schemeClr val="accent1"/>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TextBox 9"/>
          <p:cNvSpPr txBox="1"/>
          <p:nvPr/>
        </p:nvSpPr>
        <p:spPr>
          <a:xfrm>
            <a:off x="2134766" y="4163596"/>
            <a:ext cx="8044869" cy="1569660"/>
          </a:xfrm>
          <a:prstGeom prst="rect">
            <a:avLst/>
          </a:prstGeom>
          <a:noFill/>
        </p:spPr>
        <p:txBody>
          <a:bodyPr wrap="square" rtlCol="0">
            <a:spAutoFit/>
          </a:bodyPr>
          <a:lstStyle/>
          <a:p>
            <a:pPr lvl="0" algn="just" fontAlgn="base">
              <a:lnSpc>
                <a:spcPct val="150000"/>
              </a:lnSpc>
              <a:spcBef>
                <a:spcPct val="0"/>
              </a:spcBef>
              <a:spcAft>
                <a:spcPct val="0"/>
              </a:spcAft>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回顾这一年的工作，在取得成绩的同时，我们也找到了工作中的不足和问题，主要反映于</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及</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xxx</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的风格、定型还有待进一步探索，尤其是网上的公司产品库充分体现我们</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xxxxx</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和我们这个平台能为客户提供良好的商机和快捷方便的信息、导航的功能发挥。展望新的一年，我们将继续努力，力争各项工作更上一个新台阶。</a:t>
            </a:r>
          </a:p>
        </p:txBody>
      </p:sp>
    </p:spTree>
    <p:extLst>
      <p:ext uri="{BB962C8B-B14F-4D97-AF65-F5344CB8AC3E}">
        <p14:creationId xmlns:p14="http://schemas.microsoft.com/office/powerpoint/2010/main" val="319842765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par>
                                <p:cTn id="12" presetID="2" presetClass="entr" presetSubtype="4"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ppt_x"/>
                                          </p:val>
                                        </p:tav>
                                        <p:tav tm="100000">
                                          <p:val>
                                            <p:strVal val="#ppt_x"/>
                                          </p:val>
                                        </p:tav>
                                      </p:tavLst>
                                    </p:anim>
                                    <p:anim calcmode="lin" valueType="num">
                                      <p:cBhvr additive="base">
                                        <p:cTn id="15" dur="500" fill="hold"/>
                                        <p:tgtEl>
                                          <p:spTgt spid="12"/>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grpId="0" nodeType="withEffect">
                                  <p:stCondLst>
                                    <p:cond delay="20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30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grpId="0" nodeType="withEffect">
                                  <p:stCondLst>
                                    <p:cond delay="1200"/>
                                  </p:stCondLst>
                                  <p:iterate type="lt">
                                    <p:tmPct val="10000"/>
                                  </p:iterate>
                                  <p:childTnLst>
                                    <p:set>
                                      <p:cBhvr>
                                        <p:cTn id="30" dur="1" fill="hold">
                                          <p:stCondLst>
                                            <p:cond delay="0"/>
                                          </p:stCondLst>
                                        </p:cTn>
                                        <p:tgtEl>
                                          <p:spTgt spid="20"/>
                                        </p:tgtEl>
                                        <p:attrNameLst>
                                          <p:attrName>style.visibility</p:attrName>
                                        </p:attrNameLst>
                                      </p:cBhvr>
                                      <p:to>
                                        <p:strVal val="visible"/>
                                      </p:to>
                                    </p:set>
                                    <p:animEffect transition="in" filter="fade">
                                      <p:cBhvr>
                                        <p:cTn id="31" dur="2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8" grpId="0" animBg="1"/>
      <p:bldP spid="19" grpId="0" animBg="1"/>
      <p:bldP spid="20"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2" name="椭圆 51"/>
          <p:cNvSpPr/>
          <p:nvPr/>
        </p:nvSpPr>
        <p:spPr>
          <a:xfrm>
            <a:off x="4715100" y="680742"/>
            <a:ext cx="2820266" cy="282026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4961195" y="944271"/>
            <a:ext cx="2310642" cy="231064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Oval 8"/>
          <p:cNvSpPr>
            <a:spLocks noChangeArrowheads="1"/>
          </p:cNvSpPr>
          <p:nvPr/>
        </p:nvSpPr>
        <p:spPr bwMode="auto">
          <a:xfrm>
            <a:off x="5946267" y="404664"/>
            <a:ext cx="425734" cy="425733"/>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6" name="Oval 9"/>
          <p:cNvSpPr>
            <a:spLocks noChangeArrowheads="1"/>
          </p:cNvSpPr>
          <p:nvPr/>
        </p:nvSpPr>
        <p:spPr bwMode="auto">
          <a:xfrm>
            <a:off x="5367671" y="972025"/>
            <a:ext cx="223479" cy="224727"/>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7" name="Oval 11"/>
          <p:cNvSpPr>
            <a:spLocks noChangeArrowheads="1"/>
          </p:cNvSpPr>
          <p:nvPr/>
        </p:nvSpPr>
        <p:spPr bwMode="auto">
          <a:xfrm>
            <a:off x="6995580" y="2852515"/>
            <a:ext cx="395770" cy="395769"/>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8" name="Oval 15"/>
          <p:cNvSpPr>
            <a:spLocks noChangeArrowheads="1"/>
          </p:cNvSpPr>
          <p:nvPr/>
        </p:nvSpPr>
        <p:spPr bwMode="auto">
          <a:xfrm>
            <a:off x="4799062" y="2689396"/>
            <a:ext cx="458194" cy="459442"/>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pic>
        <p:nvPicPr>
          <p:cNvPr id="5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27054" y="650928"/>
            <a:ext cx="2850082" cy="285008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0" name="TextBox 7"/>
          <p:cNvSpPr>
            <a:spLocks noChangeArrowheads="1"/>
          </p:cNvSpPr>
          <p:nvPr/>
        </p:nvSpPr>
        <p:spPr bwMode="auto">
          <a:xfrm>
            <a:off x="4727054" y="1549241"/>
            <a:ext cx="273630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6600" b="1" dirty="0" smtClean="0">
                <a:solidFill>
                  <a:srgbClr val="0070C0"/>
                </a:solidFill>
                <a:latin typeface="Impact MT Std" pitchFamily="34" charset="0"/>
                <a:ea typeface="微软雅黑" pitchFamily="34" charset="-122"/>
                <a:sym typeface="微软雅黑" pitchFamily="34" charset="-122"/>
              </a:rPr>
              <a:t>201X</a:t>
            </a:r>
            <a:endParaRPr lang="zh-CN" altLang="en-US" sz="6600" b="1" dirty="0">
              <a:solidFill>
                <a:srgbClr val="0070C0"/>
              </a:solidFill>
              <a:latin typeface="Impact MT Std" pitchFamily="34" charset="0"/>
              <a:ea typeface="微软雅黑" pitchFamily="34" charset="-122"/>
              <a:sym typeface="微软雅黑" pitchFamily="34" charset="-122"/>
            </a:endParaRPr>
          </a:p>
        </p:txBody>
      </p:sp>
      <p:sp>
        <p:nvSpPr>
          <p:cNvPr id="61" name="Oval 9"/>
          <p:cNvSpPr>
            <a:spLocks noChangeArrowheads="1"/>
          </p:cNvSpPr>
          <p:nvPr/>
        </p:nvSpPr>
        <p:spPr bwMode="auto">
          <a:xfrm>
            <a:off x="7383895" y="2052145"/>
            <a:ext cx="223479" cy="224727"/>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2" name="Oval 9"/>
          <p:cNvSpPr>
            <a:spLocks noChangeArrowheads="1"/>
          </p:cNvSpPr>
          <p:nvPr/>
        </p:nvSpPr>
        <p:spPr bwMode="auto">
          <a:xfrm>
            <a:off x="4655046" y="2204546"/>
            <a:ext cx="111740" cy="112364"/>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3" name="Oval 8"/>
          <p:cNvSpPr>
            <a:spLocks noChangeArrowheads="1"/>
          </p:cNvSpPr>
          <p:nvPr/>
        </p:nvSpPr>
        <p:spPr bwMode="auto">
          <a:xfrm>
            <a:off x="7178483" y="1055893"/>
            <a:ext cx="212867" cy="212867"/>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4" name="Oval 9"/>
          <p:cNvSpPr>
            <a:spLocks noChangeArrowheads="1"/>
          </p:cNvSpPr>
          <p:nvPr/>
        </p:nvSpPr>
        <p:spPr bwMode="auto">
          <a:xfrm>
            <a:off x="5623426" y="3388644"/>
            <a:ext cx="111740" cy="112364"/>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5" name="矩形 64"/>
          <p:cNvSpPr/>
          <p:nvPr/>
        </p:nvSpPr>
        <p:spPr>
          <a:xfrm>
            <a:off x="2710830" y="3784356"/>
            <a:ext cx="6814553" cy="1015663"/>
          </a:xfrm>
          <a:prstGeom prst="rect">
            <a:avLst/>
          </a:prstGeom>
        </p:spPr>
        <p:txBody>
          <a:bodyPr wrap="square">
            <a:spAutoFit/>
          </a:bodyPr>
          <a:lstStyle/>
          <a:p>
            <a:pPr algn="ctr"/>
            <a:r>
              <a:rPr lang="zh-CN" altLang="en-US" sz="6000" b="1" dirty="0" smtClean="0">
                <a:solidFill>
                  <a:srgbClr val="0070C0"/>
                </a:solidFill>
                <a:latin typeface="微软雅黑" panose="020B0503020204020204" pitchFamily="34" charset="-122"/>
                <a:ea typeface="微软雅黑" panose="020B0503020204020204" pitchFamily="34" charset="-122"/>
              </a:rPr>
              <a:t>谢谢您的聆听</a:t>
            </a:r>
            <a:endParaRPr lang="zh-CN" altLang="en-US" sz="6000" b="1" dirty="0">
              <a:solidFill>
                <a:srgbClr val="0070C0"/>
              </a:solidFill>
              <a:latin typeface="微软雅黑" panose="020B0503020204020204" pitchFamily="34" charset="-122"/>
              <a:ea typeface="微软雅黑" panose="020B0503020204020204" pitchFamily="34" charset="-122"/>
            </a:endParaRPr>
          </a:p>
        </p:txBody>
      </p:sp>
      <p:grpSp>
        <p:nvGrpSpPr>
          <p:cNvPr id="66" name="组合 65"/>
          <p:cNvGrpSpPr/>
          <p:nvPr/>
        </p:nvGrpSpPr>
        <p:grpSpPr>
          <a:xfrm>
            <a:off x="3009498" y="4746630"/>
            <a:ext cx="6099407" cy="338554"/>
            <a:chOff x="2992618" y="3469364"/>
            <a:chExt cx="6284223" cy="338554"/>
          </a:xfrm>
        </p:grpSpPr>
        <p:sp>
          <p:nvSpPr>
            <p:cNvPr id="67" name="矩形 66"/>
            <p:cNvSpPr>
              <a:spLocks noChangeArrowheads="1"/>
            </p:cNvSpPr>
            <p:nvPr/>
          </p:nvSpPr>
          <p:spPr bwMode="auto">
            <a:xfrm>
              <a:off x="3898035" y="3469364"/>
              <a:ext cx="439593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endParaRPr lang="zh-CN" altLang="en-US" sz="1600" dirty="0">
                <a:solidFill>
                  <a:srgbClr val="00B050"/>
                </a:solidFill>
                <a:latin typeface="Impact MT Std" pitchFamily="34" charset="0"/>
              </a:endParaRPr>
            </a:p>
          </p:txBody>
        </p:sp>
        <p:cxnSp>
          <p:nvCxnSpPr>
            <p:cNvPr id="68" name="直接连接符 67"/>
            <p:cNvCxnSpPr/>
            <p:nvPr/>
          </p:nvCxnSpPr>
          <p:spPr bwMode="auto">
            <a:xfrm>
              <a:off x="2992618" y="3609064"/>
              <a:ext cx="1769599" cy="0"/>
            </a:xfrm>
            <a:prstGeom prst="line">
              <a:avLst/>
            </a:prstGeom>
            <a:noFill/>
            <a:ln w="12700" cap="flat" cmpd="sng" algn="ctr">
              <a:solidFill>
                <a:schemeClr val="bg1">
                  <a:lumMod val="50000"/>
                </a:schemeClr>
              </a:solidFill>
              <a:prstDash val="solid"/>
            </a:ln>
            <a:effectLst/>
          </p:spPr>
        </p:cxnSp>
        <p:cxnSp>
          <p:nvCxnSpPr>
            <p:cNvPr id="69" name="直接连接符 68"/>
            <p:cNvCxnSpPr/>
            <p:nvPr/>
          </p:nvCxnSpPr>
          <p:spPr bwMode="auto">
            <a:xfrm>
              <a:off x="7507243" y="3609064"/>
              <a:ext cx="1769598" cy="0"/>
            </a:xfrm>
            <a:prstGeom prst="line">
              <a:avLst/>
            </a:prstGeom>
            <a:noFill/>
            <a:ln w="12700" cap="flat" cmpd="sng" algn="ctr">
              <a:solidFill>
                <a:schemeClr val="bg1">
                  <a:lumMod val="50000"/>
                </a:schemeClr>
              </a:solidFill>
              <a:prstDash val="solid"/>
            </a:ln>
            <a:effectLst/>
          </p:spPr>
        </p:cxnSp>
      </p:grpSp>
      <p:sp>
        <p:nvSpPr>
          <p:cNvPr id="70" name="矩形 69"/>
          <p:cNvSpPr/>
          <p:nvPr/>
        </p:nvSpPr>
        <p:spPr>
          <a:xfrm>
            <a:off x="4824876" y="4674622"/>
            <a:ext cx="2422458" cy="338554"/>
          </a:xfrm>
          <a:prstGeom prst="rect">
            <a:avLst/>
          </a:prstGeom>
        </p:spPr>
        <p:txBody>
          <a:bodyPr wrap="none">
            <a:spAutoFit/>
          </a:bodyPr>
          <a:lstStyle/>
          <a:p>
            <a:pPr algn="ctr"/>
            <a:r>
              <a:rPr lang="en-US" altLang="zh-CN" sz="1600" dirty="0" smtClean="0">
                <a:solidFill>
                  <a:schemeClr val="tx1">
                    <a:lumMod val="50000"/>
                    <a:lumOff val="50000"/>
                  </a:schemeClr>
                </a:solidFill>
                <a:latin typeface="方正兰亭黑简体" panose="02000000000000000000" pitchFamily="2" charset="-122"/>
                <a:ea typeface="方正兰亭黑简体" panose="02000000000000000000" pitchFamily="2" charset="-122"/>
              </a:rPr>
              <a:t>THEBUSINESS PLAN</a:t>
            </a:r>
            <a:endParaRPr lang="en-US" altLang="zh-CN" sz="1600" dirty="0">
              <a:solidFill>
                <a:schemeClr val="tx1">
                  <a:lumMod val="50000"/>
                  <a:lumOff val="50000"/>
                </a:schemeClr>
              </a:solidFill>
              <a:latin typeface="方正兰亭黑简体" panose="02000000000000000000" pitchFamily="2" charset="-122"/>
              <a:ea typeface="方正兰亭黑简体" panose="02000000000000000000" pitchFamily="2" charset="-122"/>
            </a:endParaRPr>
          </a:p>
        </p:txBody>
      </p:sp>
      <p:grpSp>
        <p:nvGrpSpPr>
          <p:cNvPr id="71" name="Group 4"/>
          <p:cNvGrpSpPr>
            <a:grpSpLocks noChangeAspect="1"/>
          </p:cNvGrpSpPr>
          <p:nvPr/>
        </p:nvGrpSpPr>
        <p:grpSpPr bwMode="auto">
          <a:xfrm>
            <a:off x="3549725" y="5191815"/>
            <a:ext cx="265502" cy="384698"/>
            <a:chOff x="4638" y="-33"/>
            <a:chExt cx="667" cy="1069"/>
          </a:xfrm>
          <a:solidFill>
            <a:srgbClr val="0070C0"/>
          </a:solidFill>
        </p:grpSpPr>
        <p:sp>
          <p:nvSpPr>
            <p:cNvPr id="72" name="Freeform 5"/>
            <p:cNvSpPr>
              <a:spLocks/>
            </p:cNvSpPr>
            <p:nvPr/>
          </p:nvSpPr>
          <p:spPr bwMode="auto">
            <a:xfrm>
              <a:off x="4638" y="556"/>
              <a:ext cx="667" cy="480"/>
            </a:xfrm>
            <a:custGeom>
              <a:avLst/>
              <a:gdLst>
                <a:gd name="T0" fmla="*/ 67 w 67"/>
                <a:gd name="T1" fmla="*/ 15 h 49"/>
                <a:gd name="T2" fmla="*/ 52 w 67"/>
                <a:gd name="T3" fmla="*/ 0 h 49"/>
                <a:gd name="T4" fmla="*/ 38 w 67"/>
                <a:gd name="T5" fmla="*/ 24 h 49"/>
                <a:gd name="T6" fmla="*/ 36 w 67"/>
                <a:gd name="T7" fmla="*/ 13 h 49"/>
                <a:gd name="T8" fmla="*/ 38 w 67"/>
                <a:gd name="T9" fmla="*/ 9 h 49"/>
                <a:gd name="T10" fmla="*/ 34 w 67"/>
                <a:gd name="T11" fmla="*/ 5 h 49"/>
                <a:gd name="T12" fmla="*/ 30 w 67"/>
                <a:gd name="T13" fmla="*/ 9 h 49"/>
                <a:gd name="T14" fmla="*/ 31 w 67"/>
                <a:gd name="T15" fmla="*/ 13 h 49"/>
                <a:gd name="T16" fmla="*/ 30 w 67"/>
                <a:gd name="T17" fmla="*/ 24 h 49"/>
                <a:gd name="T18" fmla="*/ 16 w 67"/>
                <a:gd name="T19" fmla="*/ 0 h 49"/>
                <a:gd name="T20" fmla="*/ 1 w 67"/>
                <a:gd name="T21" fmla="*/ 15 h 49"/>
                <a:gd name="T22" fmla="*/ 0 w 67"/>
                <a:gd name="T23" fmla="*/ 15 h 49"/>
                <a:gd name="T24" fmla="*/ 0 w 67"/>
                <a:gd name="T25" fmla="*/ 45 h 49"/>
                <a:gd name="T26" fmla="*/ 1 w 67"/>
                <a:gd name="T27" fmla="*/ 45 h 49"/>
                <a:gd name="T28" fmla="*/ 34 w 67"/>
                <a:gd name="T29" fmla="*/ 49 h 49"/>
                <a:gd name="T30" fmla="*/ 66 w 67"/>
                <a:gd name="T31" fmla="*/ 45 h 49"/>
                <a:gd name="T32" fmla="*/ 67 w 67"/>
                <a:gd name="T33" fmla="*/ 45 h 49"/>
                <a:gd name="T34" fmla="*/ 67 w 67"/>
                <a:gd name="T35"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49">
                  <a:moveTo>
                    <a:pt x="67" y="15"/>
                  </a:moveTo>
                  <a:cubicBezTo>
                    <a:pt x="66" y="9"/>
                    <a:pt x="60" y="3"/>
                    <a:pt x="52" y="0"/>
                  </a:cubicBezTo>
                  <a:cubicBezTo>
                    <a:pt x="38" y="24"/>
                    <a:pt x="38" y="24"/>
                    <a:pt x="38" y="24"/>
                  </a:cubicBezTo>
                  <a:cubicBezTo>
                    <a:pt x="36" y="13"/>
                    <a:pt x="36" y="13"/>
                    <a:pt x="36" y="13"/>
                  </a:cubicBezTo>
                  <a:cubicBezTo>
                    <a:pt x="37" y="12"/>
                    <a:pt x="38" y="11"/>
                    <a:pt x="38" y="9"/>
                  </a:cubicBezTo>
                  <a:cubicBezTo>
                    <a:pt x="38" y="7"/>
                    <a:pt x="36" y="5"/>
                    <a:pt x="34" y="5"/>
                  </a:cubicBezTo>
                  <a:cubicBezTo>
                    <a:pt x="31" y="5"/>
                    <a:pt x="30" y="7"/>
                    <a:pt x="30" y="9"/>
                  </a:cubicBezTo>
                  <a:cubicBezTo>
                    <a:pt x="30" y="11"/>
                    <a:pt x="30" y="12"/>
                    <a:pt x="31" y="13"/>
                  </a:cubicBezTo>
                  <a:cubicBezTo>
                    <a:pt x="30" y="24"/>
                    <a:pt x="30" y="24"/>
                    <a:pt x="30" y="24"/>
                  </a:cubicBezTo>
                  <a:cubicBezTo>
                    <a:pt x="16" y="0"/>
                    <a:pt x="16" y="0"/>
                    <a:pt x="16" y="0"/>
                  </a:cubicBezTo>
                  <a:cubicBezTo>
                    <a:pt x="8" y="3"/>
                    <a:pt x="2" y="9"/>
                    <a:pt x="1" y="15"/>
                  </a:cubicBezTo>
                  <a:cubicBezTo>
                    <a:pt x="0" y="15"/>
                    <a:pt x="0" y="15"/>
                    <a:pt x="0" y="15"/>
                  </a:cubicBezTo>
                  <a:cubicBezTo>
                    <a:pt x="0" y="45"/>
                    <a:pt x="0" y="45"/>
                    <a:pt x="0" y="45"/>
                  </a:cubicBezTo>
                  <a:cubicBezTo>
                    <a:pt x="1" y="45"/>
                    <a:pt x="1" y="45"/>
                    <a:pt x="1" y="45"/>
                  </a:cubicBezTo>
                  <a:cubicBezTo>
                    <a:pt x="4" y="47"/>
                    <a:pt x="18" y="49"/>
                    <a:pt x="34" y="49"/>
                  </a:cubicBezTo>
                  <a:cubicBezTo>
                    <a:pt x="50" y="49"/>
                    <a:pt x="63" y="47"/>
                    <a:pt x="66" y="45"/>
                  </a:cubicBezTo>
                  <a:cubicBezTo>
                    <a:pt x="67" y="45"/>
                    <a:pt x="67" y="45"/>
                    <a:pt x="67" y="45"/>
                  </a:cubicBezTo>
                  <a:cubicBezTo>
                    <a:pt x="67" y="15"/>
                    <a:pt x="67" y="15"/>
                    <a:pt x="6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350">
                <a:solidFill>
                  <a:schemeClr val="bg1"/>
                </a:solidFill>
              </a:endParaRPr>
            </a:p>
          </p:txBody>
        </p:sp>
        <p:sp>
          <p:nvSpPr>
            <p:cNvPr id="73" name="Freeform 6"/>
            <p:cNvSpPr>
              <a:spLocks noEditPoints="1"/>
            </p:cNvSpPr>
            <p:nvPr/>
          </p:nvSpPr>
          <p:spPr bwMode="auto">
            <a:xfrm>
              <a:off x="4737" y="-33"/>
              <a:ext cx="449" cy="589"/>
            </a:xfrm>
            <a:custGeom>
              <a:avLst/>
              <a:gdLst>
                <a:gd name="T0" fmla="*/ 3 w 45"/>
                <a:gd name="T1" fmla="*/ 38 h 60"/>
                <a:gd name="T2" fmla="*/ 7 w 45"/>
                <a:gd name="T3" fmla="*/ 43 h 60"/>
                <a:gd name="T4" fmla="*/ 23 w 45"/>
                <a:gd name="T5" fmla="*/ 60 h 60"/>
                <a:gd name="T6" fmla="*/ 40 w 45"/>
                <a:gd name="T7" fmla="*/ 43 h 60"/>
                <a:gd name="T8" fmla="*/ 40 w 45"/>
                <a:gd name="T9" fmla="*/ 43 h 60"/>
                <a:gd name="T10" fmla="*/ 44 w 45"/>
                <a:gd name="T11" fmla="*/ 38 h 60"/>
                <a:gd name="T12" fmla="*/ 41 w 45"/>
                <a:gd name="T13" fmla="*/ 33 h 60"/>
                <a:gd name="T14" fmla="*/ 41 w 45"/>
                <a:gd name="T15" fmla="*/ 33 h 60"/>
                <a:gd name="T16" fmla="*/ 36 w 45"/>
                <a:gd name="T17" fmla="*/ 13 h 60"/>
                <a:gd name="T18" fmla="*/ 12 w 45"/>
                <a:gd name="T19" fmla="*/ 10 h 60"/>
                <a:gd name="T20" fmla="*/ 6 w 45"/>
                <a:gd name="T21" fmla="*/ 33 h 60"/>
                <a:gd name="T22" fmla="*/ 6 w 45"/>
                <a:gd name="T23" fmla="*/ 33 h 60"/>
                <a:gd name="T24" fmla="*/ 3 w 45"/>
                <a:gd name="T25" fmla="*/ 38 h 60"/>
                <a:gd name="T26" fmla="*/ 8 w 45"/>
                <a:gd name="T27" fmla="*/ 34 h 60"/>
                <a:gd name="T28" fmla="*/ 8 w 45"/>
                <a:gd name="T29" fmla="*/ 34 h 60"/>
                <a:gd name="T30" fmla="*/ 8 w 45"/>
                <a:gd name="T31" fmla="*/ 34 h 60"/>
                <a:gd name="T32" fmla="*/ 8 w 45"/>
                <a:gd name="T33" fmla="*/ 32 h 60"/>
                <a:gd name="T34" fmla="*/ 9 w 45"/>
                <a:gd name="T35" fmla="*/ 25 h 60"/>
                <a:gd name="T36" fmla="*/ 11 w 45"/>
                <a:gd name="T37" fmla="*/ 23 h 60"/>
                <a:gd name="T38" fmla="*/ 29 w 45"/>
                <a:gd name="T39" fmla="*/ 19 h 60"/>
                <a:gd name="T40" fmla="*/ 38 w 45"/>
                <a:gd name="T41" fmla="*/ 34 h 60"/>
                <a:gd name="T42" fmla="*/ 38 w 45"/>
                <a:gd name="T43" fmla="*/ 34 h 60"/>
                <a:gd name="T44" fmla="*/ 39 w 45"/>
                <a:gd name="T45" fmla="*/ 34 h 60"/>
                <a:gd name="T46" fmla="*/ 40 w 45"/>
                <a:gd name="T47" fmla="*/ 34 h 60"/>
                <a:gd name="T48" fmla="*/ 42 w 45"/>
                <a:gd name="T49" fmla="*/ 35 h 60"/>
                <a:gd name="T50" fmla="*/ 43 w 45"/>
                <a:gd name="T51" fmla="*/ 38 h 60"/>
                <a:gd name="T52" fmla="*/ 42 w 45"/>
                <a:gd name="T53" fmla="*/ 41 h 60"/>
                <a:gd name="T54" fmla="*/ 40 w 45"/>
                <a:gd name="T55" fmla="*/ 42 h 60"/>
                <a:gd name="T56" fmla="*/ 40 w 45"/>
                <a:gd name="T57" fmla="*/ 42 h 60"/>
                <a:gd name="T58" fmla="*/ 39 w 45"/>
                <a:gd name="T59" fmla="*/ 42 h 60"/>
                <a:gd name="T60" fmla="*/ 38 w 45"/>
                <a:gd name="T61" fmla="*/ 43 h 60"/>
                <a:gd name="T62" fmla="*/ 33 w 45"/>
                <a:gd name="T63" fmla="*/ 54 h 60"/>
                <a:gd name="T64" fmla="*/ 29 w 45"/>
                <a:gd name="T65" fmla="*/ 58 h 60"/>
                <a:gd name="T66" fmla="*/ 23 w 45"/>
                <a:gd name="T67" fmla="*/ 59 h 60"/>
                <a:gd name="T68" fmla="*/ 18 w 45"/>
                <a:gd name="T69" fmla="*/ 58 h 60"/>
                <a:gd name="T70" fmla="*/ 14 w 45"/>
                <a:gd name="T71" fmla="*/ 54 h 60"/>
                <a:gd name="T72" fmla="*/ 8 w 45"/>
                <a:gd name="T73" fmla="*/ 43 h 60"/>
                <a:gd name="T74" fmla="*/ 8 w 45"/>
                <a:gd name="T75" fmla="*/ 42 h 60"/>
                <a:gd name="T76" fmla="*/ 7 w 45"/>
                <a:gd name="T77" fmla="*/ 42 h 60"/>
                <a:gd name="T78" fmla="*/ 5 w 45"/>
                <a:gd name="T79" fmla="*/ 38 h 60"/>
                <a:gd name="T80" fmla="*/ 5 w 45"/>
                <a:gd name="T81" fmla="*/ 35 h 60"/>
                <a:gd name="T82" fmla="*/ 8 w 45"/>
                <a:gd name="T8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5" h="60">
                  <a:moveTo>
                    <a:pt x="3" y="38"/>
                  </a:moveTo>
                  <a:cubicBezTo>
                    <a:pt x="3" y="40"/>
                    <a:pt x="5" y="43"/>
                    <a:pt x="7" y="43"/>
                  </a:cubicBezTo>
                  <a:cubicBezTo>
                    <a:pt x="9" y="53"/>
                    <a:pt x="16" y="60"/>
                    <a:pt x="23" y="60"/>
                  </a:cubicBezTo>
                  <a:cubicBezTo>
                    <a:pt x="31" y="60"/>
                    <a:pt x="38" y="53"/>
                    <a:pt x="40" y="43"/>
                  </a:cubicBezTo>
                  <a:cubicBezTo>
                    <a:pt x="40" y="43"/>
                    <a:pt x="40" y="43"/>
                    <a:pt x="40" y="43"/>
                  </a:cubicBezTo>
                  <a:cubicBezTo>
                    <a:pt x="42" y="43"/>
                    <a:pt x="44" y="41"/>
                    <a:pt x="44" y="38"/>
                  </a:cubicBezTo>
                  <a:cubicBezTo>
                    <a:pt x="44" y="35"/>
                    <a:pt x="43" y="33"/>
                    <a:pt x="41" y="33"/>
                  </a:cubicBezTo>
                  <a:cubicBezTo>
                    <a:pt x="41" y="33"/>
                    <a:pt x="41" y="33"/>
                    <a:pt x="41" y="33"/>
                  </a:cubicBezTo>
                  <a:cubicBezTo>
                    <a:pt x="41" y="33"/>
                    <a:pt x="45" y="18"/>
                    <a:pt x="36" y="13"/>
                  </a:cubicBezTo>
                  <a:cubicBezTo>
                    <a:pt x="35" y="0"/>
                    <a:pt x="12" y="10"/>
                    <a:pt x="12" y="10"/>
                  </a:cubicBezTo>
                  <a:cubicBezTo>
                    <a:pt x="0" y="17"/>
                    <a:pt x="6" y="33"/>
                    <a:pt x="6" y="33"/>
                  </a:cubicBezTo>
                  <a:cubicBezTo>
                    <a:pt x="6" y="33"/>
                    <a:pt x="6" y="33"/>
                    <a:pt x="6" y="33"/>
                  </a:cubicBezTo>
                  <a:cubicBezTo>
                    <a:pt x="4" y="34"/>
                    <a:pt x="3" y="36"/>
                    <a:pt x="3" y="38"/>
                  </a:cubicBezTo>
                  <a:close/>
                  <a:moveTo>
                    <a:pt x="8" y="34"/>
                  </a:moveTo>
                  <a:cubicBezTo>
                    <a:pt x="8" y="34"/>
                    <a:pt x="8" y="34"/>
                    <a:pt x="8" y="34"/>
                  </a:cubicBezTo>
                  <a:cubicBezTo>
                    <a:pt x="8" y="34"/>
                    <a:pt x="8" y="34"/>
                    <a:pt x="8" y="34"/>
                  </a:cubicBezTo>
                  <a:cubicBezTo>
                    <a:pt x="8" y="32"/>
                    <a:pt x="8" y="32"/>
                    <a:pt x="8" y="32"/>
                  </a:cubicBezTo>
                  <a:cubicBezTo>
                    <a:pt x="9" y="25"/>
                    <a:pt x="9" y="25"/>
                    <a:pt x="9" y="25"/>
                  </a:cubicBezTo>
                  <a:cubicBezTo>
                    <a:pt x="10" y="24"/>
                    <a:pt x="11" y="23"/>
                    <a:pt x="11" y="23"/>
                  </a:cubicBezTo>
                  <a:cubicBezTo>
                    <a:pt x="21" y="24"/>
                    <a:pt x="29" y="19"/>
                    <a:pt x="29" y="19"/>
                  </a:cubicBezTo>
                  <a:cubicBezTo>
                    <a:pt x="36" y="13"/>
                    <a:pt x="38" y="34"/>
                    <a:pt x="38" y="34"/>
                  </a:cubicBezTo>
                  <a:cubicBezTo>
                    <a:pt x="38" y="34"/>
                    <a:pt x="38" y="34"/>
                    <a:pt x="38" y="34"/>
                  </a:cubicBezTo>
                  <a:cubicBezTo>
                    <a:pt x="39" y="34"/>
                    <a:pt x="39" y="34"/>
                    <a:pt x="39" y="34"/>
                  </a:cubicBezTo>
                  <a:cubicBezTo>
                    <a:pt x="40" y="34"/>
                    <a:pt x="40" y="34"/>
                    <a:pt x="40" y="34"/>
                  </a:cubicBezTo>
                  <a:cubicBezTo>
                    <a:pt x="41" y="34"/>
                    <a:pt x="41" y="34"/>
                    <a:pt x="42" y="35"/>
                  </a:cubicBezTo>
                  <a:cubicBezTo>
                    <a:pt x="43" y="35"/>
                    <a:pt x="43" y="37"/>
                    <a:pt x="43" y="38"/>
                  </a:cubicBezTo>
                  <a:cubicBezTo>
                    <a:pt x="43" y="39"/>
                    <a:pt x="43" y="40"/>
                    <a:pt x="42" y="41"/>
                  </a:cubicBezTo>
                  <a:cubicBezTo>
                    <a:pt x="41" y="41"/>
                    <a:pt x="41" y="42"/>
                    <a:pt x="40" y="42"/>
                  </a:cubicBezTo>
                  <a:cubicBezTo>
                    <a:pt x="40" y="42"/>
                    <a:pt x="40" y="42"/>
                    <a:pt x="40" y="42"/>
                  </a:cubicBezTo>
                  <a:cubicBezTo>
                    <a:pt x="39" y="42"/>
                    <a:pt x="39" y="42"/>
                    <a:pt x="39" y="42"/>
                  </a:cubicBezTo>
                  <a:cubicBezTo>
                    <a:pt x="38" y="43"/>
                    <a:pt x="38" y="43"/>
                    <a:pt x="38" y="43"/>
                  </a:cubicBezTo>
                  <a:cubicBezTo>
                    <a:pt x="38" y="47"/>
                    <a:pt x="36" y="51"/>
                    <a:pt x="33" y="54"/>
                  </a:cubicBezTo>
                  <a:cubicBezTo>
                    <a:pt x="32" y="56"/>
                    <a:pt x="30" y="57"/>
                    <a:pt x="29" y="58"/>
                  </a:cubicBezTo>
                  <a:cubicBezTo>
                    <a:pt x="27" y="58"/>
                    <a:pt x="25" y="59"/>
                    <a:pt x="23" y="59"/>
                  </a:cubicBezTo>
                  <a:cubicBezTo>
                    <a:pt x="22" y="59"/>
                    <a:pt x="20" y="58"/>
                    <a:pt x="18" y="58"/>
                  </a:cubicBezTo>
                  <a:cubicBezTo>
                    <a:pt x="17" y="57"/>
                    <a:pt x="15" y="56"/>
                    <a:pt x="14" y="54"/>
                  </a:cubicBezTo>
                  <a:cubicBezTo>
                    <a:pt x="11" y="51"/>
                    <a:pt x="9" y="47"/>
                    <a:pt x="8" y="43"/>
                  </a:cubicBezTo>
                  <a:cubicBezTo>
                    <a:pt x="8" y="42"/>
                    <a:pt x="8" y="42"/>
                    <a:pt x="8" y="42"/>
                  </a:cubicBezTo>
                  <a:cubicBezTo>
                    <a:pt x="7" y="42"/>
                    <a:pt x="7" y="42"/>
                    <a:pt x="7" y="42"/>
                  </a:cubicBezTo>
                  <a:cubicBezTo>
                    <a:pt x="6" y="42"/>
                    <a:pt x="5" y="40"/>
                    <a:pt x="5" y="38"/>
                  </a:cubicBezTo>
                  <a:cubicBezTo>
                    <a:pt x="5" y="37"/>
                    <a:pt x="5" y="35"/>
                    <a:pt x="5" y="35"/>
                  </a:cubicBezTo>
                  <a:cubicBezTo>
                    <a:pt x="6" y="34"/>
                    <a:pt x="7" y="34"/>
                    <a:pt x="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350">
                <a:solidFill>
                  <a:schemeClr val="bg1"/>
                </a:solidFill>
              </a:endParaRPr>
            </a:p>
          </p:txBody>
        </p:sp>
      </p:grpSp>
      <p:sp>
        <p:nvSpPr>
          <p:cNvPr id="74" name="文本框 163"/>
          <p:cNvSpPr txBox="1"/>
          <p:nvPr/>
        </p:nvSpPr>
        <p:spPr>
          <a:xfrm>
            <a:off x="3924281" y="5219908"/>
            <a:ext cx="2018501" cy="369332"/>
          </a:xfrm>
          <a:prstGeom prst="rect">
            <a:avLst/>
          </a:prstGeom>
          <a:noFill/>
        </p:spPr>
        <p:txBody>
          <a:bodyPr wrap="non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汇报人</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：第一</a:t>
            </a:r>
            <a:r>
              <a:rPr lang="en-US" altLang="zh-CN"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PPT</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5" name="Freeform 7"/>
          <p:cNvSpPr>
            <a:spLocks noEditPoints="1"/>
          </p:cNvSpPr>
          <p:nvPr/>
        </p:nvSpPr>
        <p:spPr bwMode="auto">
          <a:xfrm>
            <a:off x="6711521" y="5232636"/>
            <a:ext cx="285011" cy="343876"/>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6" name="文本框 163"/>
          <p:cNvSpPr txBox="1"/>
          <p:nvPr/>
        </p:nvSpPr>
        <p:spPr>
          <a:xfrm>
            <a:off x="7120215" y="5219908"/>
            <a:ext cx="1569660" cy="369332"/>
          </a:xfrm>
          <a:prstGeom prst="rect">
            <a:avLst/>
          </a:prstGeom>
          <a:noFill/>
        </p:spPr>
        <p:txBody>
          <a:bodyPr wrap="non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部门</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：销售部</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7324169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52" presetClass="entr" presetSubtype="0" fill="hold" grpId="0" nodeType="withEffect">
                                  <p:stCondLst>
                                    <p:cond delay="500"/>
                                  </p:stCondLst>
                                  <p:iterate type="lt">
                                    <p:tmPct val="10000"/>
                                  </p:iterate>
                                  <p:childTnLst>
                                    <p:set>
                                      <p:cBhvr>
                                        <p:cTn id="11" dur="1" fill="hold">
                                          <p:stCondLst>
                                            <p:cond delay="0"/>
                                          </p:stCondLst>
                                        </p:cTn>
                                        <p:tgtEl>
                                          <p:spTgt spid="60"/>
                                        </p:tgtEl>
                                        <p:attrNameLst>
                                          <p:attrName>style.visibility</p:attrName>
                                        </p:attrNameLst>
                                      </p:cBhvr>
                                      <p:to>
                                        <p:strVal val="visible"/>
                                      </p:to>
                                    </p:set>
                                    <p:animScale>
                                      <p:cBhvr>
                                        <p:cTn id="12" dur="1000" decel="50000" fill="hold">
                                          <p:stCondLst>
                                            <p:cond delay="0"/>
                                          </p:stCondLst>
                                        </p:cTn>
                                        <p:tgtEl>
                                          <p:spTgt spid="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60"/>
                                        </p:tgtEl>
                                        <p:attrNameLst>
                                          <p:attrName>ppt_x</p:attrName>
                                          <p:attrName>ppt_y</p:attrName>
                                        </p:attrNameLst>
                                      </p:cBhvr>
                                    </p:animMotion>
                                    <p:animEffect transition="in" filter="fade">
                                      <p:cBhvr>
                                        <p:cTn id="14" dur="1000"/>
                                        <p:tgtEl>
                                          <p:spTgt spid="60"/>
                                        </p:tgtEl>
                                      </p:cBhvr>
                                    </p:animEffect>
                                  </p:childTnLst>
                                </p:cTn>
                              </p:par>
                            </p:childTnLst>
                          </p:cTn>
                        </p:par>
                        <p:par>
                          <p:cTn id="15" fill="hold">
                            <p:stCondLst>
                              <p:cond delay="1800"/>
                            </p:stCondLst>
                            <p:childTnLst>
                              <p:par>
                                <p:cTn id="16" presetID="21" presetClass="entr" presetSubtype="1" fill="hold" grpId="0" nodeType="afterEffect">
                                  <p:stCondLst>
                                    <p:cond delay="0"/>
                                  </p:stCondLst>
                                  <p:childTnLst>
                                    <p:set>
                                      <p:cBhvr>
                                        <p:cTn id="17" dur="1" fill="hold">
                                          <p:stCondLst>
                                            <p:cond delay="0"/>
                                          </p:stCondLst>
                                        </p:cTn>
                                        <p:tgtEl>
                                          <p:spTgt spid="54"/>
                                        </p:tgtEl>
                                        <p:attrNameLst>
                                          <p:attrName>style.visibility</p:attrName>
                                        </p:attrNameLst>
                                      </p:cBhvr>
                                      <p:to>
                                        <p:strVal val="visible"/>
                                      </p:to>
                                    </p:set>
                                    <p:animEffect transition="in" filter="wheel(1)">
                                      <p:cBhvr>
                                        <p:cTn id="18" dur="1000"/>
                                        <p:tgtEl>
                                          <p:spTgt spid="54"/>
                                        </p:tgtEl>
                                      </p:cBhvr>
                                    </p:animEffect>
                                  </p:childTnLst>
                                </p:cTn>
                              </p:par>
                              <p:par>
                                <p:cTn id="19" presetID="21" presetClass="entr" presetSubtype="1" fill="hold" grpId="0" nodeType="withEffect">
                                  <p:stCondLst>
                                    <p:cond delay="500"/>
                                  </p:stCondLst>
                                  <p:childTnLst>
                                    <p:set>
                                      <p:cBhvr>
                                        <p:cTn id="20" dur="1" fill="hold">
                                          <p:stCondLst>
                                            <p:cond delay="0"/>
                                          </p:stCondLst>
                                        </p:cTn>
                                        <p:tgtEl>
                                          <p:spTgt spid="52"/>
                                        </p:tgtEl>
                                        <p:attrNameLst>
                                          <p:attrName>style.visibility</p:attrName>
                                        </p:attrNameLst>
                                      </p:cBhvr>
                                      <p:to>
                                        <p:strVal val="visible"/>
                                      </p:to>
                                    </p:set>
                                    <p:animEffect transition="in" filter="wheel(1)">
                                      <p:cBhvr>
                                        <p:cTn id="21" dur="1000"/>
                                        <p:tgtEl>
                                          <p:spTgt spid="52"/>
                                        </p:tgtEl>
                                      </p:cBhvr>
                                    </p:animEffect>
                                  </p:childTnLst>
                                </p:cTn>
                              </p:par>
                            </p:childTnLst>
                          </p:cTn>
                        </p:par>
                        <p:par>
                          <p:cTn id="22" fill="hold">
                            <p:stCondLst>
                              <p:cond delay="3300"/>
                            </p:stCondLst>
                            <p:childTnLst>
                              <p:par>
                                <p:cTn id="23" presetID="10" presetClass="entr" presetSubtype="0" fill="hold" grpId="0" nodeType="after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fade">
                                      <p:cBhvr>
                                        <p:cTn id="25" dur="300"/>
                                        <p:tgtEl>
                                          <p:spTgt spid="56"/>
                                        </p:tgtEl>
                                      </p:cBhvr>
                                    </p:animEffect>
                                  </p:childTnLst>
                                </p:cTn>
                              </p:par>
                            </p:childTnLst>
                          </p:cTn>
                        </p:par>
                        <p:par>
                          <p:cTn id="26" fill="hold">
                            <p:stCondLst>
                              <p:cond delay="3600"/>
                            </p:stCondLst>
                            <p:childTnLst>
                              <p:par>
                                <p:cTn id="27" presetID="10" presetClass="entr" presetSubtype="0" fill="hold" grpId="0" nodeType="afterEffect">
                                  <p:stCondLst>
                                    <p:cond delay="0"/>
                                  </p:stCondLst>
                                  <p:childTnLst>
                                    <p:set>
                                      <p:cBhvr>
                                        <p:cTn id="28" dur="1" fill="hold">
                                          <p:stCondLst>
                                            <p:cond delay="0"/>
                                          </p:stCondLst>
                                        </p:cTn>
                                        <p:tgtEl>
                                          <p:spTgt spid="55"/>
                                        </p:tgtEl>
                                        <p:attrNameLst>
                                          <p:attrName>style.visibility</p:attrName>
                                        </p:attrNameLst>
                                      </p:cBhvr>
                                      <p:to>
                                        <p:strVal val="visible"/>
                                      </p:to>
                                    </p:set>
                                    <p:animEffect transition="in" filter="fade">
                                      <p:cBhvr>
                                        <p:cTn id="29" dur="300"/>
                                        <p:tgtEl>
                                          <p:spTgt spid="55"/>
                                        </p:tgtEl>
                                      </p:cBhvr>
                                    </p:animEffect>
                                  </p:childTnLst>
                                </p:cTn>
                              </p:par>
                            </p:childTnLst>
                          </p:cTn>
                        </p:par>
                        <p:par>
                          <p:cTn id="30" fill="hold">
                            <p:stCondLst>
                              <p:cond delay="3900"/>
                            </p:stCondLst>
                            <p:childTnLst>
                              <p:par>
                                <p:cTn id="31" presetID="10" presetClass="entr" presetSubtype="0" fill="hold" grpId="0" nodeType="afterEffect">
                                  <p:stCondLst>
                                    <p:cond delay="0"/>
                                  </p:stCondLst>
                                  <p:childTnLst>
                                    <p:set>
                                      <p:cBhvr>
                                        <p:cTn id="32" dur="1" fill="hold">
                                          <p:stCondLst>
                                            <p:cond delay="0"/>
                                          </p:stCondLst>
                                        </p:cTn>
                                        <p:tgtEl>
                                          <p:spTgt spid="57"/>
                                        </p:tgtEl>
                                        <p:attrNameLst>
                                          <p:attrName>style.visibility</p:attrName>
                                        </p:attrNameLst>
                                      </p:cBhvr>
                                      <p:to>
                                        <p:strVal val="visible"/>
                                      </p:to>
                                    </p:set>
                                    <p:animEffect transition="in" filter="fade">
                                      <p:cBhvr>
                                        <p:cTn id="33" dur="300"/>
                                        <p:tgtEl>
                                          <p:spTgt spid="57"/>
                                        </p:tgtEl>
                                      </p:cBhvr>
                                    </p:animEffect>
                                  </p:childTnLst>
                                </p:cTn>
                              </p:par>
                            </p:childTnLst>
                          </p:cTn>
                        </p:par>
                        <p:par>
                          <p:cTn id="34" fill="hold">
                            <p:stCondLst>
                              <p:cond delay="4200"/>
                            </p:stCondLst>
                            <p:childTnLst>
                              <p:par>
                                <p:cTn id="35" presetID="10" presetClass="entr" presetSubtype="0" fill="hold" grpId="0"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fade">
                                      <p:cBhvr>
                                        <p:cTn id="37" dur="300"/>
                                        <p:tgtEl>
                                          <p:spTgt spid="5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61"/>
                                        </p:tgtEl>
                                        <p:attrNameLst>
                                          <p:attrName>style.visibility</p:attrName>
                                        </p:attrNameLst>
                                      </p:cBhvr>
                                      <p:to>
                                        <p:strVal val="visible"/>
                                      </p:to>
                                    </p:set>
                                    <p:animEffect transition="in" filter="fade">
                                      <p:cBhvr>
                                        <p:cTn id="41" dur="300"/>
                                        <p:tgtEl>
                                          <p:spTgt spid="61"/>
                                        </p:tgtEl>
                                      </p:cBhvr>
                                    </p:animEffect>
                                  </p:childTnLst>
                                </p:cTn>
                              </p:par>
                            </p:childTnLst>
                          </p:cTn>
                        </p:par>
                        <p:par>
                          <p:cTn id="42" fill="hold">
                            <p:stCondLst>
                              <p:cond delay="4800"/>
                            </p:stCondLst>
                            <p:childTnLst>
                              <p:par>
                                <p:cTn id="43" presetID="10" presetClass="entr" presetSubtype="0" fill="hold" grpId="0"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fade">
                                      <p:cBhvr>
                                        <p:cTn id="45" dur="300"/>
                                        <p:tgtEl>
                                          <p:spTgt spid="62"/>
                                        </p:tgtEl>
                                      </p:cBhvr>
                                    </p:animEffect>
                                  </p:childTnLst>
                                </p:cTn>
                              </p:par>
                            </p:childTnLst>
                          </p:cTn>
                        </p:par>
                        <p:par>
                          <p:cTn id="46" fill="hold">
                            <p:stCondLst>
                              <p:cond delay="5100"/>
                            </p:stCondLst>
                            <p:childTnLst>
                              <p:par>
                                <p:cTn id="47" presetID="10" presetClass="entr" presetSubtype="0" fill="hold" grpId="0" nodeType="afterEffect">
                                  <p:stCondLst>
                                    <p:cond delay="0"/>
                                  </p:stCondLst>
                                  <p:childTnLst>
                                    <p:set>
                                      <p:cBhvr>
                                        <p:cTn id="48" dur="1" fill="hold">
                                          <p:stCondLst>
                                            <p:cond delay="0"/>
                                          </p:stCondLst>
                                        </p:cTn>
                                        <p:tgtEl>
                                          <p:spTgt spid="63"/>
                                        </p:tgtEl>
                                        <p:attrNameLst>
                                          <p:attrName>style.visibility</p:attrName>
                                        </p:attrNameLst>
                                      </p:cBhvr>
                                      <p:to>
                                        <p:strVal val="visible"/>
                                      </p:to>
                                    </p:set>
                                    <p:animEffect transition="in" filter="fade">
                                      <p:cBhvr>
                                        <p:cTn id="49" dur="300"/>
                                        <p:tgtEl>
                                          <p:spTgt spid="63"/>
                                        </p:tgtEl>
                                      </p:cBhvr>
                                    </p:animEffect>
                                  </p:childTnLst>
                                </p:cTn>
                              </p:par>
                            </p:childTnLst>
                          </p:cTn>
                        </p:par>
                        <p:par>
                          <p:cTn id="50" fill="hold">
                            <p:stCondLst>
                              <p:cond delay="5400"/>
                            </p:stCondLst>
                            <p:childTnLst>
                              <p:par>
                                <p:cTn id="51" presetID="10" presetClass="entr" presetSubtype="0" fill="hold" grpId="0" nodeType="afterEffect">
                                  <p:stCondLst>
                                    <p:cond delay="0"/>
                                  </p:stCondLst>
                                  <p:childTnLst>
                                    <p:set>
                                      <p:cBhvr>
                                        <p:cTn id="52" dur="1" fill="hold">
                                          <p:stCondLst>
                                            <p:cond delay="0"/>
                                          </p:stCondLst>
                                        </p:cTn>
                                        <p:tgtEl>
                                          <p:spTgt spid="64"/>
                                        </p:tgtEl>
                                        <p:attrNameLst>
                                          <p:attrName>style.visibility</p:attrName>
                                        </p:attrNameLst>
                                      </p:cBhvr>
                                      <p:to>
                                        <p:strVal val="visible"/>
                                      </p:to>
                                    </p:set>
                                    <p:animEffect transition="in" filter="fade">
                                      <p:cBhvr>
                                        <p:cTn id="53" dur="300"/>
                                        <p:tgtEl>
                                          <p:spTgt spid="64"/>
                                        </p:tgtEl>
                                      </p:cBhvr>
                                    </p:animEffect>
                                  </p:childTnLst>
                                </p:cTn>
                              </p:par>
                            </p:childTnLst>
                          </p:cTn>
                        </p:par>
                        <p:par>
                          <p:cTn id="54" fill="hold">
                            <p:stCondLst>
                              <p:cond delay="570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65"/>
                                        </p:tgtEl>
                                        <p:attrNameLst>
                                          <p:attrName>style.visibility</p:attrName>
                                        </p:attrNameLst>
                                      </p:cBhvr>
                                      <p:to>
                                        <p:strVal val="visible"/>
                                      </p:to>
                                    </p:set>
                                    <p:anim calcmode="lin" valueType="num">
                                      <p:cBhvr>
                                        <p:cTn id="57"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65"/>
                                        </p:tgtEl>
                                        <p:attrNameLst>
                                          <p:attrName>ppt_y</p:attrName>
                                        </p:attrNameLst>
                                      </p:cBhvr>
                                      <p:tavLst>
                                        <p:tav tm="0">
                                          <p:val>
                                            <p:strVal val="#ppt_y"/>
                                          </p:val>
                                        </p:tav>
                                        <p:tav tm="100000">
                                          <p:val>
                                            <p:strVal val="#ppt_y"/>
                                          </p:val>
                                        </p:tav>
                                      </p:tavLst>
                                    </p:anim>
                                    <p:anim calcmode="lin" valueType="num">
                                      <p:cBhvr>
                                        <p:cTn id="59"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65"/>
                                        </p:tgtEl>
                                      </p:cBhvr>
                                    </p:animEffect>
                                  </p:childTnLst>
                                </p:cTn>
                              </p:par>
                            </p:childTnLst>
                          </p:cTn>
                        </p:par>
                        <p:par>
                          <p:cTn id="62" fill="hold">
                            <p:stCondLst>
                              <p:cond delay="6450"/>
                            </p:stCondLst>
                            <p:childTnLst>
                              <p:par>
                                <p:cTn id="63" presetID="10" presetClass="entr" presetSubtype="0" fill="hold" grpId="0" nodeType="afterEffect">
                                  <p:stCondLst>
                                    <p:cond delay="0"/>
                                  </p:stCondLst>
                                  <p:childTnLst>
                                    <p:set>
                                      <p:cBhvr>
                                        <p:cTn id="64" dur="1" fill="hold">
                                          <p:stCondLst>
                                            <p:cond delay="0"/>
                                          </p:stCondLst>
                                        </p:cTn>
                                        <p:tgtEl>
                                          <p:spTgt spid="70"/>
                                        </p:tgtEl>
                                        <p:attrNameLst>
                                          <p:attrName>style.visibility</p:attrName>
                                        </p:attrNameLst>
                                      </p:cBhvr>
                                      <p:to>
                                        <p:strVal val="visible"/>
                                      </p:to>
                                    </p:set>
                                    <p:animEffect transition="in" filter="fade">
                                      <p:cBhvr>
                                        <p:cTn id="65" dur="500"/>
                                        <p:tgtEl>
                                          <p:spTgt spid="70"/>
                                        </p:tgtEl>
                                      </p:cBhvr>
                                    </p:animEffect>
                                  </p:childTnLst>
                                </p:cTn>
                              </p:par>
                              <p:par>
                                <p:cTn id="66" presetID="16" presetClass="entr" presetSubtype="37" fill="hold" nodeType="withEffect">
                                  <p:stCondLst>
                                    <p:cond delay="200"/>
                                  </p:stCondLst>
                                  <p:childTnLst>
                                    <p:set>
                                      <p:cBhvr>
                                        <p:cTn id="67" dur="1" fill="hold">
                                          <p:stCondLst>
                                            <p:cond delay="0"/>
                                          </p:stCondLst>
                                        </p:cTn>
                                        <p:tgtEl>
                                          <p:spTgt spid="66"/>
                                        </p:tgtEl>
                                        <p:attrNameLst>
                                          <p:attrName>style.visibility</p:attrName>
                                        </p:attrNameLst>
                                      </p:cBhvr>
                                      <p:to>
                                        <p:strVal val="visible"/>
                                      </p:to>
                                    </p:set>
                                    <p:animEffect transition="in" filter="barn(outVertical)">
                                      <p:cBhvr>
                                        <p:cTn id="68" dur="500"/>
                                        <p:tgtEl>
                                          <p:spTgt spid="66"/>
                                        </p:tgtEl>
                                      </p:cBhvr>
                                    </p:animEffect>
                                  </p:childTnLst>
                                </p:cTn>
                              </p:par>
                              <p:par>
                                <p:cTn id="69" presetID="10" presetClass="entr" presetSubtype="0" fill="hold" nodeType="withEffect">
                                  <p:stCondLst>
                                    <p:cond delay="1500"/>
                                  </p:stCondLst>
                                  <p:childTnLst>
                                    <p:set>
                                      <p:cBhvr>
                                        <p:cTn id="70" dur="1" fill="hold">
                                          <p:stCondLst>
                                            <p:cond delay="0"/>
                                          </p:stCondLst>
                                        </p:cTn>
                                        <p:tgtEl>
                                          <p:spTgt spid="71"/>
                                        </p:tgtEl>
                                        <p:attrNameLst>
                                          <p:attrName>style.visibility</p:attrName>
                                        </p:attrNameLst>
                                      </p:cBhvr>
                                      <p:to>
                                        <p:strVal val="visible"/>
                                      </p:to>
                                    </p:set>
                                    <p:animEffect transition="in" filter="fade">
                                      <p:cBhvr>
                                        <p:cTn id="71" dur="500"/>
                                        <p:tgtEl>
                                          <p:spTgt spid="71"/>
                                        </p:tgtEl>
                                      </p:cBhvr>
                                    </p:animEffect>
                                  </p:childTnLst>
                                </p:cTn>
                              </p:par>
                              <p:par>
                                <p:cTn id="72" presetID="10" presetClass="entr" presetSubtype="0" fill="hold" grpId="0" nodeType="withEffect">
                                  <p:stCondLst>
                                    <p:cond delay="1500"/>
                                  </p:stCondLst>
                                  <p:childTnLst>
                                    <p:set>
                                      <p:cBhvr>
                                        <p:cTn id="73" dur="1" fill="hold">
                                          <p:stCondLst>
                                            <p:cond delay="0"/>
                                          </p:stCondLst>
                                        </p:cTn>
                                        <p:tgtEl>
                                          <p:spTgt spid="74"/>
                                        </p:tgtEl>
                                        <p:attrNameLst>
                                          <p:attrName>style.visibility</p:attrName>
                                        </p:attrNameLst>
                                      </p:cBhvr>
                                      <p:to>
                                        <p:strVal val="visible"/>
                                      </p:to>
                                    </p:set>
                                    <p:animEffect transition="in" filter="fade">
                                      <p:cBhvr>
                                        <p:cTn id="74" dur="500"/>
                                        <p:tgtEl>
                                          <p:spTgt spid="74"/>
                                        </p:tgtEl>
                                      </p:cBhvr>
                                    </p:animEffect>
                                  </p:childTnLst>
                                </p:cTn>
                              </p:par>
                              <p:par>
                                <p:cTn id="75" presetID="10" presetClass="entr" presetSubtype="0" fill="hold" grpId="0" nodeType="withEffect">
                                  <p:stCondLst>
                                    <p:cond delay="1500"/>
                                  </p:stCondLst>
                                  <p:childTnLst>
                                    <p:set>
                                      <p:cBhvr>
                                        <p:cTn id="76" dur="1" fill="hold">
                                          <p:stCondLst>
                                            <p:cond delay="0"/>
                                          </p:stCondLst>
                                        </p:cTn>
                                        <p:tgtEl>
                                          <p:spTgt spid="75"/>
                                        </p:tgtEl>
                                        <p:attrNameLst>
                                          <p:attrName>style.visibility</p:attrName>
                                        </p:attrNameLst>
                                      </p:cBhvr>
                                      <p:to>
                                        <p:strVal val="visible"/>
                                      </p:to>
                                    </p:set>
                                    <p:animEffect transition="in" filter="fade">
                                      <p:cBhvr>
                                        <p:cTn id="77" dur="500"/>
                                        <p:tgtEl>
                                          <p:spTgt spid="75"/>
                                        </p:tgtEl>
                                      </p:cBhvr>
                                    </p:animEffect>
                                  </p:childTnLst>
                                </p:cTn>
                              </p:par>
                              <p:par>
                                <p:cTn id="78" presetID="10" presetClass="entr" presetSubtype="0" fill="hold" grpId="0" nodeType="withEffect">
                                  <p:stCondLst>
                                    <p:cond delay="1500"/>
                                  </p:stCondLst>
                                  <p:childTnLst>
                                    <p:set>
                                      <p:cBhvr>
                                        <p:cTn id="79" dur="1" fill="hold">
                                          <p:stCondLst>
                                            <p:cond delay="0"/>
                                          </p:stCondLst>
                                        </p:cTn>
                                        <p:tgtEl>
                                          <p:spTgt spid="76"/>
                                        </p:tgtEl>
                                        <p:attrNameLst>
                                          <p:attrName>style.visibility</p:attrName>
                                        </p:attrNameLst>
                                      </p:cBhvr>
                                      <p:to>
                                        <p:strVal val="visible"/>
                                      </p:to>
                                    </p:set>
                                    <p:animEffect transition="in" filter="fade">
                                      <p:cBhvr>
                                        <p:cTn id="80" dur="500"/>
                                        <p:tgtEl>
                                          <p:spTgt spid="76"/>
                                        </p:tgtEl>
                                      </p:cBhvr>
                                    </p:animEffect>
                                  </p:childTnLst>
                                </p:cTn>
                              </p:par>
                              <p:par>
                                <p:cTn id="81" presetID="12" presetClass="entr" presetSubtype="4" fill="hold" nodeType="withEffect">
                                  <p:stCondLst>
                                    <p:cond delay="1500"/>
                                  </p:stCondLst>
                                  <p:childTnLst>
                                    <p:set>
                                      <p:cBhvr>
                                        <p:cTn id="82" dur="1" fill="hold">
                                          <p:stCondLst>
                                            <p:cond delay="0"/>
                                          </p:stCondLst>
                                        </p:cTn>
                                        <p:tgtEl>
                                          <p:spTgt spid="71"/>
                                        </p:tgtEl>
                                        <p:attrNameLst>
                                          <p:attrName>style.visibility</p:attrName>
                                        </p:attrNameLst>
                                      </p:cBhvr>
                                      <p:to>
                                        <p:strVal val="visible"/>
                                      </p:to>
                                    </p:set>
                                    <p:anim calcmode="lin" valueType="num">
                                      <p:cBhvr additive="base">
                                        <p:cTn id="83" dur="500"/>
                                        <p:tgtEl>
                                          <p:spTgt spid="71"/>
                                        </p:tgtEl>
                                        <p:attrNameLst>
                                          <p:attrName>ppt_y</p:attrName>
                                        </p:attrNameLst>
                                      </p:cBhvr>
                                      <p:tavLst>
                                        <p:tav tm="0">
                                          <p:val>
                                            <p:strVal val="#ppt_y+#ppt_h*1.125000"/>
                                          </p:val>
                                        </p:tav>
                                        <p:tav tm="100000">
                                          <p:val>
                                            <p:strVal val="#ppt_y"/>
                                          </p:val>
                                        </p:tav>
                                      </p:tavLst>
                                    </p:anim>
                                    <p:animEffect transition="in" filter="wipe(up)">
                                      <p:cBhvr>
                                        <p:cTn id="84" dur="500"/>
                                        <p:tgtEl>
                                          <p:spTgt spid="71"/>
                                        </p:tgtEl>
                                      </p:cBhvr>
                                    </p:animEffect>
                                  </p:childTnLst>
                                </p:cTn>
                              </p:par>
                              <p:par>
                                <p:cTn id="85" presetID="12" presetClass="entr" presetSubtype="4" fill="hold" grpId="1" nodeType="withEffect">
                                  <p:stCondLst>
                                    <p:cond delay="1500"/>
                                  </p:stCondLst>
                                  <p:childTnLst>
                                    <p:set>
                                      <p:cBhvr>
                                        <p:cTn id="86" dur="1" fill="hold">
                                          <p:stCondLst>
                                            <p:cond delay="0"/>
                                          </p:stCondLst>
                                        </p:cTn>
                                        <p:tgtEl>
                                          <p:spTgt spid="74"/>
                                        </p:tgtEl>
                                        <p:attrNameLst>
                                          <p:attrName>style.visibility</p:attrName>
                                        </p:attrNameLst>
                                      </p:cBhvr>
                                      <p:to>
                                        <p:strVal val="visible"/>
                                      </p:to>
                                    </p:set>
                                    <p:anim calcmode="lin" valueType="num">
                                      <p:cBhvr additive="base">
                                        <p:cTn id="87" dur="500"/>
                                        <p:tgtEl>
                                          <p:spTgt spid="74"/>
                                        </p:tgtEl>
                                        <p:attrNameLst>
                                          <p:attrName>ppt_y</p:attrName>
                                        </p:attrNameLst>
                                      </p:cBhvr>
                                      <p:tavLst>
                                        <p:tav tm="0">
                                          <p:val>
                                            <p:strVal val="#ppt_y+#ppt_h*1.125000"/>
                                          </p:val>
                                        </p:tav>
                                        <p:tav tm="100000">
                                          <p:val>
                                            <p:strVal val="#ppt_y"/>
                                          </p:val>
                                        </p:tav>
                                      </p:tavLst>
                                    </p:anim>
                                    <p:animEffect transition="in" filter="wipe(up)">
                                      <p:cBhvr>
                                        <p:cTn id="88" dur="500"/>
                                        <p:tgtEl>
                                          <p:spTgt spid="74"/>
                                        </p:tgtEl>
                                      </p:cBhvr>
                                    </p:animEffect>
                                  </p:childTnLst>
                                </p:cTn>
                              </p:par>
                              <p:par>
                                <p:cTn id="89" presetID="12" presetClass="entr" presetSubtype="4" fill="hold" grpId="1" nodeType="withEffect">
                                  <p:stCondLst>
                                    <p:cond delay="1500"/>
                                  </p:stCondLst>
                                  <p:childTnLst>
                                    <p:set>
                                      <p:cBhvr>
                                        <p:cTn id="90" dur="1" fill="hold">
                                          <p:stCondLst>
                                            <p:cond delay="0"/>
                                          </p:stCondLst>
                                        </p:cTn>
                                        <p:tgtEl>
                                          <p:spTgt spid="75"/>
                                        </p:tgtEl>
                                        <p:attrNameLst>
                                          <p:attrName>style.visibility</p:attrName>
                                        </p:attrNameLst>
                                      </p:cBhvr>
                                      <p:to>
                                        <p:strVal val="visible"/>
                                      </p:to>
                                    </p:set>
                                    <p:anim calcmode="lin" valueType="num">
                                      <p:cBhvr additive="base">
                                        <p:cTn id="91" dur="500"/>
                                        <p:tgtEl>
                                          <p:spTgt spid="75"/>
                                        </p:tgtEl>
                                        <p:attrNameLst>
                                          <p:attrName>ppt_y</p:attrName>
                                        </p:attrNameLst>
                                      </p:cBhvr>
                                      <p:tavLst>
                                        <p:tav tm="0">
                                          <p:val>
                                            <p:strVal val="#ppt_y+#ppt_h*1.125000"/>
                                          </p:val>
                                        </p:tav>
                                        <p:tav tm="100000">
                                          <p:val>
                                            <p:strVal val="#ppt_y"/>
                                          </p:val>
                                        </p:tav>
                                      </p:tavLst>
                                    </p:anim>
                                    <p:animEffect transition="in" filter="wipe(up)">
                                      <p:cBhvr>
                                        <p:cTn id="92" dur="500"/>
                                        <p:tgtEl>
                                          <p:spTgt spid="75"/>
                                        </p:tgtEl>
                                      </p:cBhvr>
                                    </p:animEffect>
                                  </p:childTnLst>
                                </p:cTn>
                              </p:par>
                              <p:par>
                                <p:cTn id="93" presetID="12" presetClass="entr" presetSubtype="4" fill="hold" grpId="1" nodeType="withEffect">
                                  <p:stCondLst>
                                    <p:cond delay="1500"/>
                                  </p:stCondLst>
                                  <p:childTnLst>
                                    <p:set>
                                      <p:cBhvr>
                                        <p:cTn id="94" dur="1" fill="hold">
                                          <p:stCondLst>
                                            <p:cond delay="0"/>
                                          </p:stCondLst>
                                        </p:cTn>
                                        <p:tgtEl>
                                          <p:spTgt spid="76"/>
                                        </p:tgtEl>
                                        <p:attrNameLst>
                                          <p:attrName>style.visibility</p:attrName>
                                        </p:attrNameLst>
                                      </p:cBhvr>
                                      <p:to>
                                        <p:strVal val="visible"/>
                                      </p:to>
                                    </p:set>
                                    <p:anim calcmode="lin" valueType="num">
                                      <p:cBhvr additive="base">
                                        <p:cTn id="95" dur="500"/>
                                        <p:tgtEl>
                                          <p:spTgt spid="76"/>
                                        </p:tgtEl>
                                        <p:attrNameLst>
                                          <p:attrName>ppt_y</p:attrName>
                                        </p:attrNameLst>
                                      </p:cBhvr>
                                      <p:tavLst>
                                        <p:tav tm="0">
                                          <p:val>
                                            <p:strVal val="#ppt_y+#ppt_h*1.125000"/>
                                          </p:val>
                                        </p:tav>
                                        <p:tav tm="100000">
                                          <p:val>
                                            <p:strVal val="#ppt_y"/>
                                          </p:val>
                                        </p:tav>
                                      </p:tavLst>
                                    </p:anim>
                                    <p:animEffect transition="in" filter="wipe(up)">
                                      <p:cBhvr>
                                        <p:cTn id="96"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4" grpId="0" animBg="1"/>
      <p:bldP spid="55" grpId="0" animBg="1"/>
      <p:bldP spid="56" grpId="0" animBg="1"/>
      <p:bldP spid="57" grpId="0" animBg="1"/>
      <p:bldP spid="58" grpId="0" animBg="1"/>
      <p:bldP spid="60" grpId="0"/>
      <p:bldP spid="61" grpId="0" animBg="1"/>
      <p:bldP spid="62" grpId="0" animBg="1"/>
      <p:bldP spid="63" grpId="0" animBg="1"/>
      <p:bldP spid="64" grpId="0" animBg="1"/>
      <p:bldP spid="65" grpId="0"/>
      <p:bldP spid="70" grpId="0"/>
      <p:bldP spid="74" grpId="0"/>
      <p:bldP spid="74" grpId="1"/>
      <p:bldP spid="75" grpId="0" animBg="1"/>
      <p:bldP spid="75" grpId="1" animBg="1"/>
      <p:bldP spid="76" grpId="0"/>
      <p:bldP spid="76" grpId="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090" y="4437115"/>
            <a:ext cx="8609680"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5175"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687" y="315180"/>
            <a:ext cx="10284862" cy="2681772"/>
          </a:xfrm>
          <a:prstGeom prst="rect">
            <a:avLst/>
          </a:prstGeom>
          <a:noFill/>
          <a:ln>
            <a:noFill/>
          </a:ln>
        </p:spPr>
      </p:pic>
      <p:sp>
        <p:nvSpPr>
          <p:cNvPr id="15" name="Rectangle 3"/>
          <p:cNvSpPr>
            <a:spLocks noChangeArrowheads="1"/>
          </p:cNvSpPr>
          <p:nvPr/>
        </p:nvSpPr>
        <p:spPr bwMode="auto">
          <a:xfrm>
            <a:off x="624580" y="3097348"/>
            <a:ext cx="5473008"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7587" y="3097348"/>
            <a:ext cx="5473009"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8767"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7846"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85527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5" name="Freeform 5"/>
          <p:cNvSpPr>
            <a:spLocks/>
          </p:cNvSpPr>
          <p:nvPr/>
        </p:nvSpPr>
        <p:spPr bwMode="auto">
          <a:xfrm rot="5400000">
            <a:off x="4407603" y="1811682"/>
            <a:ext cx="3420062" cy="30311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pic>
        <p:nvPicPr>
          <p:cNvPr id="18"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97387" y="1484787"/>
            <a:ext cx="3672408" cy="3672406"/>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9" name="Freeform 5"/>
          <p:cNvSpPr>
            <a:spLocks/>
          </p:cNvSpPr>
          <p:nvPr/>
        </p:nvSpPr>
        <p:spPr bwMode="auto">
          <a:xfrm rot="5400000">
            <a:off x="4279797" y="2035996"/>
            <a:ext cx="1095233" cy="9706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20" name="TextBox 7"/>
          <p:cNvSpPr>
            <a:spLocks noChangeArrowheads="1"/>
          </p:cNvSpPr>
          <p:nvPr/>
        </p:nvSpPr>
        <p:spPr bwMode="auto">
          <a:xfrm>
            <a:off x="4179646" y="2302088"/>
            <a:ext cx="126059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200" b="1" dirty="0" smtClean="0">
                <a:solidFill>
                  <a:schemeClr val="bg1"/>
                </a:solidFill>
                <a:latin typeface="Impact MT Std" pitchFamily="34" charset="0"/>
                <a:ea typeface="微软雅黑" pitchFamily="34" charset="-122"/>
                <a:sym typeface="微软雅黑" pitchFamily="34" charset="-122"/>
              </a:rPr>
              <a:t>01</a:t>
            </a:r>
            <a:endParaRPr lang="zh-CN" altLang="en-US" sz="3200" b="1" dirty="0">
              <a:solidFill>
                <a:schemeClr val="bg1"/>
              </a:solidFill>
              <a:latin typeface="Impact MT Std" pitchFamily="34" charset="0"/>
              <a:ea typeface="微软雅黑" pitchFamily="34" charset="-122"/>
              <a:sym typeface="微软雅黑" pitchFamily="34" charset="-122"/>
            </a:endParaRPr>
          </a:p>
        </p:txBody>
      </p:sp>
      <p:sp>
        <p:nvSpPr>
          <p:cNvPr id="21" name="文本框 163"/>
          <p:cNvSpPr txBox="1"/>
          <p:nvPr/>
        </p:nvSpPr>
        <p:spPr>
          <a:xfrm>
            <a:off x="4792881" y="2660561"/>
            <a:ext cx="2704532" cy="923330"/>
          </a:xfrm>
          <a:prstGeom prst="rect">
            <a:avLst/>
          </a:prstGeom>
          <a:noFill/>
        </p:spPr>
        <p:txBody>
          <a:bodyPr wrap="square" rtlCol="0">
            <a:spAutoFit/>
          </a:bodyPr>
          <a:lstStyle/>
          <a:p>
            <a:pPr algn="ct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第一部分  </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en-US" altLang="zh-CN" sz="20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 </a:t>
            </a:r>
            <a:r>
              <a:rPr lang="zh-CN" altLang="en-US" sz="36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公司</a:t>
            </a:r>
            <a:r>
              <a:rPr lang="zh-CN" altLang="en-US" sz="36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介绍</a:t>
            </a:r>
          </a:p>
        </p:txBody>
      </p:sp>
      <p:sp>
        <p:nvSpPr>
          <p:cNvPr id="2" name="矩形 1"/>
          <p:cNvSpPr/>
          <p:nvPr/>
        </p:nvSpPr>
        <p:spPr>
          <a:xfrm>
            <a:off x="5665538" y="4002670"/>
            <a:ext cx="833573" cy="4811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5"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980597" y="5661248"/>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6"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977907" y="4005065"/>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7" name="Picture 3" descr="C:\Users\Administrator\Desktop\微立体创业计划\00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9958635" y="5633865"/>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1"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11125" y="5661247"/>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2"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86185" y="4005064"/>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3" name="Picture 3" descr="C:\Users\Administrator\Desktop\微立体创业计划\00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666913" y="5633864"/>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299791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2" presetClass="entr" presetSubtype="0" fill="hold" grpId="0" nodeType="withEffect">
                                  <p:stCondLst>
                                    <p:cond delay="0"/>
                                  </p:stCondLst>
                                  <p:iterate type="lt">
                                    <p:tmPct val="10000"/>
                                  </p:iterate>
                                  <p:childTnLst>
                                    <p:set>
                                      <p:cBhvr>
                                        <p:cTn id="16" dur="1" fill="hold">
                                          <p:stCondLst>
                                            <p:cond delay="0"/>
                                          </p:stCondLst>
                                        </p:cTn>
                                        <p:tgtEl>
                                          <p:spTgt spid="20"/>
                                        </p:tgtEl>
                                        <p:attrNameLst>
                                          <p:attrName>style.visibility</p:attrName>
                                        </p:attrNameLst>
                                      </p:cBhvr>
                                      <p:to>
                                        <p:strVal val="visible"/>
                                      </p:to>
                                    </p:set>
                                    <p:animScale>
                                      <p:cBhvr>
                                        <p:cTn id="1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0"/>
                                        </p:tgtEl>
                                        <p:attrNameLst>
                                          <p:attrName>ppt_x</p:attrName>
                                          <p:attrName>ppt_y</p:attrName>
                                        </p:attrNameLst>
                                      </p:cBhvr>
                                    </p:animMotion>
                                    <p:animEffect transition="in" filter="fade">
                                      <p:cBhvr>
                                        <p:cTn id="19" dur="1000"/>
                                        <p:tgtEl>
                                          <p:spTgt spid="20"/>
                                        </p:tgtEl>
                                      </p:cBhvr>
                                    </p:animEffect>
                                  </p:childTnLst>
                                </p:cTn>
                              </p:par>
                            </p:childTnLst>
                          </p:cTn>
                        </p:par>
                        <p:par>
                          <p:cTn id="20" fill="hold">
                            <p:stCondLst>
                              <p:cond delay="1250"/>
                            </p:stCondLst>
                            <p:childTnLst>
                              <p:par>
                                <p:cTn id="21" presetID="1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p:tgtEl>
                                          <p:spTgt spid="21"/>
                                        </p:tgtEl>
                                        <p:attrNameLst>
                                          <p:attrName>ppt_y</p:attrName>
                                        </p:attrNameLst>
                                      </p:cBhvr>
                                      <p:tavLst>
                                        <p:tav tm="0">
                                          <p:val>
                                            <p:strVal val="#ppt_y+#ppt_h*1.125000"/>
                                          </p:val>
                                        </p:tav>
                                        <p:tav tm="100000">
                                          <p:val>
                                            <p:strVal val="#ppt_y"/>
                                          </p:val>
                                        </p:tav>
                                      </p:tavLst>
                                    </p:anim>
                                    <p:animEffect transition="in" filter="wipe(up)">
                                      <p:cBhvr>
                                        <p:cTn id="24" dur="500"/>
                                        <p:tgtEl>
                                          <p:spTgt spid="21"/>
                                        </p:tgtEl>
                                      </p:cBhvr>
                                    </p:animEffect>
                                  </p:childTnLst>
                                </p:cTn>
                              </p:par>
                            </p:childTnLst>
                          </p:cTn>
                        </p:par>
                        <p:par>
                          <p:cTn id="25" fill="hold">
                            <p:stCondLst>
                              <p:cond delay="1750"/>
                            </p:stCondLst>
                            <p:childTnLst>
                              <p:par>
                                <p:cTn id="26" presetID="42" presetClass="entr" presetSubtype="0"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par>
                          <p:cTn id="31" fill="hold">
                            <p:stCondLst>
                              <p:cond delay="2750"/>
                            </p:stCondLst>
                            <p:childTnLst>
                              <p:par>
                                <p:cTn id="32" presetID="21" presetClass="entr" presetSubtype="1"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wheel(1)">
                                      <p:cBhvr>
                                        <p:cTn id="34" dur="2000"/>
                                        <p:tgtEl>
                                          <p:spTgt spid="45"/>
                                        </p:tgtEl>
                                      </p:cBhvr>
                                    </p:animEffect>
                                  </p:childTnLst>
                                </p:cTn>
                              </p:par>
                              <p:par>
                                <p:cTn id="35" presetID="42" presetClass="entr" presetSubtype="0" fill="hold" nodeType="withEffect">
                                  <p:stCondLst>
                                    <p:cond delay="75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500"/>
                                        <p:tgtEl>
                                          <p:spTgt spid="85"/>
                                        </p:tgtEl>
                                      </p:cBhvr>
                                    </p:animEffect>
                                    <p:anim calcmode="lin" valueType="num">
                                      <p:cBhvr>
                                        <p:cTn id="38" dur="500" fill="hold"/>
                                        <p:tgtEl>
                                          <p:spTgt spid="85"/>
                                        </p:tgtEl>
                                        <p:attrNameLst>
                                          <p:attrName>ppt_x</p:attrName>
                                        </p:attrNameLst>
                                      </p:cBhvr>
                                      <p:tavLst>
                                        <p:tav tm="0">
                                          <p:val>
                                            <p:strVal val="#ppt_x"/>
                                          </p:val>
                                        </p:tav>
                                        <p:tav tm="100000">
                                          <p:val>
                                            <p:strVal val="#ppt_x"/>
                                          </p:val>
                                        </p:tav>
                                      </p:tavLst>
                                    </p:anim>
                                    <p:anim calcmode="lin" valueType="num">
                                      <p:cBhvr>
                                        <p:cTn id="39" dur="500" fill="hold"/>
                                        <p:tgtEl>
                                          <p:spTgt spid="8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750"/>
                                  </p:stCondLst>
                                  <p:childTnLst>
                                    <p:set>
                                      <p:cBhvr>
                                        <p:cTn id="41" dur="1" fill="hold">
                                          <p:stCondLst>
                                            <p:cond delay="0"/>
                                          </p:stCondLst>
                                        </p:cTn>
                                        <p:tgtEl>
                                          <p:spTgt spid="86"/>
                                        </p:tgtEl>
                                        <p:attrNameLst>
                                          <p:attrName>style.visibility</p:attrName>
                                        </p:attrNameLst>
                                      </p:cBhvr>
                                      <p:to>
                                        <p:strVal val="visible"/>
                                      </p:to>
                                    </p:set>
                                    <p:animEffect transition="in" filter="fade">
                                      <p:cBhvr>
                                        <p:cTn id="42" dur="500"/>
                                        <p:tgtEl>
                                          <p:spTgt spid="86"/>
                                        </p:tgtEl>
                                      </p:cBhvr>
                                    </p:animEffect>
                                    <p:anim calcmode="lin" valueType="num">
                                      <p:cBhvr>
                                        <p:cTn id="43" dur="500" fill="hold"/>
                                        <p:tgtEl>
                                          <p:spTgt spid="86"/>
                                        </p:tgtEl>
                                        <p:attrNameLst>
                                          <p:attrName>ppt_x</p:attrName>
                                        </p:attrNameLst>
                                      </p:cBhvr>
                                      <p:tavLst>
                                        <p:tav tm="0">
                                          <p:val>
                                            <p:strVal val="#ppt_x"/>
                                          </p:val>
                                        </p:tav>
                                        <p:tav tm="100000">
                                          <p:val>
                                            <p:strVal val="#ppt_x"/>
                                          </p:val>
                                        </p:tav>
                                      </p:tavLst>
                                    </p:anim>
                                    <p:anim calcmode="lin" valueType="num">
                                      <p:cBhvr>
                                        <p:cTn id="44" dur="500" fill="hold"/>
                                        <p:tgtEl>
                                          <p:spTgt spid="86"/>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75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500"/>
                                        <p:tgtEl>
                                          <p:spTgt spid="87"/>
                                        </p:tgtEl>
                                      </p:cBhvr>
                                    </p:animEffect>
                                    <p:anim calcmode="lin" valueType="num">
                                      <p:cBhvr>
                                        <p:cTn id="48" dur="500" fill="hold"/>
                                        <p:tgtEl>
                                          <p:spTgt spid="87"/>
                                        </p:tgtEl>
                                        <p:attrNameLst>
                                          <p:attrName>ppt_x</p:attrName>
                                        </p:attrNameLst>
                                      </p:cBhvr>
                                      <p:tavLst>
                                        <p:tav tm="0">
                                          <p:val>
                                            <p:strVal val="#ppt_x"/>
                                          </p:val>
                                        </p:tav>
                                        <p:tav tm="100000">
                                          <p:val>
                                            <p:strVal val="#ppt_x"/>
                                          </p:val>
                                        </p:tav>
                                      </p:tavLst>
                                    </p:anim>
                                    <p:anim calcmode="lin" valueType="num">
                                      <p:cBhvr>
                                        <p:cTn id="49" dur="500" fill="hold"/>
                                        <p:tgtEl>
                                          <p:spTgt spid="87"/>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750"/>
                                  </p:stCondLst>
                                  <p:childTnLst>
                                    <p:set>
                                      <p:cBhvr>
                                        <p:cTn id="51" dur="1" fill="hold">
                                          <p:stCondLst>
                                            <p:cond delay="0"/>
                                          </p:stCondLst>
                                        </p:cTn>
                                        <p:tgtEl>
                                          <p:spTgt spid="91"/>
                                        </p:tgtEl>
                                        <p:attrNameLst>
                                          <p:attrName>style.visibility</p:attrName>
                                        </p:attrNameLst>
                                      </p:cBhvr>
                                      <p:to>
                                        <p:strVal val="visible"/>
                                      </p:to>
                                    </p:set>
                                    <p:animEffect transition="in" filter="fade">
                                      <p:cBhvr>
                                        <p:cTn id="52" dur="500"/>
                                        <p:tgtEl>
                                          <p:spTgt spid="91"/>
                                        </p:tgtEl>
                                      </p:cBhvr>
                                    </p:animEffect>
                                    <p:anim calcmode="lin" valueType="num">
                                      <p:cBhvr>
                                        <p:cTn id="53" dur="500" fill="hold"/>
                                        <p:tgtEl>
                                          <p:spTgt spid="91"/>
                                        </p:tgtEl>
                                        <p:attrNameLst>
                                          <p:attrName>ppt_x</p:attrName>
                                        </p:attrNameLst>
                                      </p:cBhvr>
                                      <p:tavLst>
                                        <p:tav tm="0">
                                          <p:val>
                                            <p:strVal val="#ppt_x"/>
                                          </p:val>
                                        </p:tav>
                                        <p:tav tm="100000">
                                          <p:val>
                                            <p:strVal val="#ppt_x"/>
                                          </p:val>
                                        </p:tav>
                                      </p:tavLst>
                                    </p:anim>
                                    <p:anim calcmode="lin" valueType="num">
                                      <p:cBhvr>
                                        <p:cTn id="54" dur="500" fill="hold"/>
                                        <p:tgtEl>
                                          <p:spTgt spid="9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750"/>
                                  </p:stCondLst>
                                  <p:childTnLst>
                                    <p:set>
                                      <p:cBhvr>
                                        <p:cTn id="56" dur="1" fill="hold">
                                          <p:stCondLst>
                                            <p:cond delay="0"/>
                                          </p:stCondLst>
                                        </p:cTn>
                                        <p:tgtEl>
                                          <p:spTgt spid="92"/>
                                        </p:tgtEl>
                                        <p:attrNameLst>
                                          <p:attrName>style.visibility</p:attrName>
                                        </p:attrNameLst>
                                      </p:cBhvr>
                                      <p:to>
                                        <p:strVal val="visible"/>
                                      </p:to>
                                    </p:set>
                                    <p:animEffect transition="in" filter="fade">
                                      <p:cBhvr>
                                        <p:cTn id="57" dur="500"/>
                                        <p:tgtEl>
                                          <p:spTgt spid="92"/>
                                        </p:tgtEl>
                                      </p:cBhvr>
                                    </p:animEffect>
                                    <p:anim calcmode="lin" valueType="num">
                                      <p:cBhvr>
                                        <p:cTn id="58" dur="500" fill="hold"/>
                                        <p:tgtEl>
                                          <p:spTgt spid="92"/>
                                        </p:tgtEl>
                                        <p:attrNameLst>
                                          <p:attrName>ppt_x</p:attrName>
                                        </p:attrNameLst>
                                      </p:cBhvr>
                                      <p:tavLst>
                                        <p:tav tm="0">
                                          <p:val>
                                            <p:strVal val="#ppt_x"/>
                                          </p:val>
                                        </p:tav>
                                        <p:tav tm="100000">
                                          <p:val>
                                            <p:strVal val="#ppt_x"/>
                                          </p:val>
                                        </p:tav>
                                      </p:tavLst>
                                    </p:anim>
                                    <p:anim calcmode="lin" valueType="num">
                                      <p:cBhvr>
                                        <p:cTn id="59" dur="500" fill="hold"/>
                                        <p:tgtEl>
                                          <p:spTgt spid="92"/>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750"/>
                                  </p:stCondLst>
                                  <p:childTnLst>
                                    <p:set>
                                      <p:cBhvr>
                                        <p:cTn id="61" dur="1" fill="hold">
                                          <p:stCondLst>
                                            <p:cond delay="0"/>
                                          </p:stCondLst>
                                        </p:cTn>
                                        <p:tgtEl>
                                          <p:spTgt spid="93"/>
                                        </p:tgtEl>
                                        <p:attrNameLst>
                                          <p:attrName>style.visibility</p:attrName>
                                        </p:attrNameLst>
                                      </p:cBhvr>
                                      <p:to>
                                        <p:strVal val="visible"/>
                                      </p:to>
                                    </p:set>
                                    <p:animEffect transition="in" filter="fade">
                                      <p:cBhvr>
                                        <p:cTn id="62" dur="500"/>
                                        <p:tgtEl>
                                          <p:spTgt spid="93"/>
                                        </p:tgtEl>
                                      </p:cBhvr>
                                    </p:animEffect>
                                    <p:anim calcmode="lin" valueType="num">
                                      <p:cBhvr>
                                        <p:cTn id="63" dur="500" fill="hold"/>
                                        <p:tgtEl>
                                          <p:spTgt spid="93"/>
                                        </p:tgtEl>
                                        <p:attrNameLst>
                                          <p:attrName>ppt_x</p:attrName>
                                        </p:attrNameLst>
                                      </p:cBhvr>
                                      <p:tavLst>
                                        <p:tav tm="0">
                                          <p:val>
                                            <p:strVal val="#ppt_x"/>
                                          </p:val>
                                        </p:tav>
                                        <p:tav tm="100000">
                                          <p:val>
                                            <p:strVal val="#ppt_x"/>
                                          </p:val>
                                        </p:tav>
                                      </p:tavLst>
                                    </p:anim>
                                    <p:anim calcmode="lin" valueType="num">
                                      <p:cBhvr>
                                        <p:cTn id="64" dur="5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19" grpId="0" animBg="1"/>
      <p:bldP spid="20" grpId="0"/>
      <p:bldP spid="21" grpId="0"/>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rPr>
              <a:t>公司</a:t>
            </a:r>
            <a:r>
              <a:rPr lang="zh-CN" altLang="en-US" b="1" dirty="0" smtClean="0">
                <a:solidFill>
                  <a:srgbClr val="0070C0"/>
                </a:solidFill>
                <a:latin typeface="微软雅黑" pitchFamily="34" charset="-122"/>
                <a:ea typeface="微软雅黑" pitchFamily="34" charset="-122"/>
              </a:rPr>
              <a:t>简介</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5" name="矩形 4"/>
          <p:cNvSpPr/>
          <p:nvPr/>
        </p:nvSpPr>
        <p:spPr>
          <a:xfrm>
            <a:off x="982638" y="1489476"/>
            <a:ext cx="6164910" cy="4092946"/>
          </a:xfrm>
          <a:prstGeom prst="rect">
            <a:avLst/>
          </a:prstGeom>
          <a:blipFill>
            <a:blip r:embed="rId5" cstate="email">
              <a:extLst>
                <a:ext uri="{28A0092B-C50C-407E-A947-70E740481C1C}">
                  <a14:useLocalDpi xmlns:a14="http://schemas.microsoft.com/office/drawing/2010/main"/>
                </a:ext>
              </a:extLst>
            </a:blip>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6464673" y="1196752"/>
            <a:ext cx="4927228" cy="5053263"/>
          </a:xfrm>
          <a:custGeom>
            <a:avLst/>
            <a:gdLst>
              <a:gd name="connsiteX0" fmla="*/ 0 w 5105817"/>
              <a:gd name="connsiteY0" fmla="*/ 0 h 5053263"/>
              <a:gd name="connsiteX1" fmla="*/ 5105817 w 5105817"/>
              <a:gd name="connsiteY1" fmla="*/ 0 h 5053263"/>
              <a:gd name="connsiteX2" fmla="*/ 5105817 w 5105817"/>
              <a:gd name="connsiteY2" fmla="*/ 5053263 h 5053263"/>
              <a:gd name="connsiteX3" fmla="*/ 0 w 5105817"/>
              <a:gd name="connsiteY3" fmla="*/ 5053263 h 5053263"/>
              <a:gd name="connsiteX4" fmla="*/ 0 w 5105817"/>
              <a:gd name="connsiteY4" fmla="*/ 844842 h 5053263"/>
              <a:gd name="connsiteX5" fmla="*/ 188912 w 5105817"/>
              <a:gd name="connsiteY5" fmla="*/ 675978 h 5053263"/>
              <a:gd name="connsiteX6" fmla="*/ 0 w 5105817"/>
              <a:gd name="connsiteY6" fmla="*/ 507114 h 5053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05817" h="5053263">
                <a:moveTo>
                  <a:pt x="0" y="0"/>
                </a:moveTo>
                <a:lnTo>
                  <a:pt x="5105817" y="0"/>
                </a:lnTo>
                <a:lnTo>
                  <a:pt x="5105817" y="5053263"/>
                </a:lnTo>
                <a:lnTo>
                  <a:pt x="0" y="5053263"/>
                </a:lnTo>
                <a:lnTo>
                  <a:pt x="0" y="844842"/>
                </a:lnTo>
                <a:lnTo>
                  <a:pt x="188912" y="675978"/>
                </a:lnTo>
                <a:lnTo>
                  <a:pt x="0" y="507114"/>
                </a:lnTo>
                <a:close/>
              </a:path>
            </a:pathLst>
          </a:custGeom>
          <a:gradFill flip="none" rotWithShape="1">
            <a:gsLst>
              <a:gs pos="0">
                <a:schemeClr val="bg1"/>
              </a:gs>
              <a:gs pos="100000">
                <a:schemeClr val="bg1">
                  <a:lumMod val="85000"/>
                </a:schemeClr>
              </a:gs>
            </a:gsLst>
            <a:lin ang="2700000" scaled="1"/>
            <a:tileRect/>
          </a:gradFill>
          <a:ln>
            <a:noFill/>
          </a:ln>
          <a:effectLst>
            <a:outerShdw blurRad="50800" dist="127000" dir="8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mn-ea"/>
            </a:endParaRPr>
          </a:p>
        </p:txBody>
      </p:sp>
      <p:sp>
        <p:nvSpPr>
          <p:cNvPr id="8" name="文本框 14"/>
          <p:cNvSpPr txBox="1"/>
          <p:nvPr/>
        </p:nvSpPr>
        <p:spPr>
          <a:xfrm>
            <a:off x="6787923" y="1475842"/>
            <a:ext cx="4603977" cy="700769"/>
          </a:xfrm>
          <a:prstGeom prst="rect">
            <a:avLst/>
          </a:prstGeom>
          <a:noFill/>
        </p:spPr>
        <p:txBody>
          <a:bodyPr wrap="square" rtlCol="0">
            <a:spAutoFit/>
          </a:bodyPr>
          <a:lstStyle/>
          <a:p>
            <a:pPr>
              <a:lnSpc>
                <a:spcPct val="120000"/>
              </a:lnSpc>
            </a:pPr>
            <a:r>
              <a:rPr lang="zh-CN" altLang="en-US" sz="3600" b="1" dirty="0" smtClean="0">
                <a:solidFill>
                  <a:srgbClr val="0070C0"/>
                </a:solidFill>
                <a:latin typeface="微软雅黑" panose="020B0503020204020204" pitchFamily="34" charset="-122"/>
                <a:ea typeface="微软雅黑" panose="020B0503020204020204" pitchFamily="34" charset="-122"/>
              </a:rPr>
              <a:t>在此输入公司名称</a:t>
            </a:r>
            <a:endParaRPr lang="zh-CN" altLang="en-US" sz="3600" b="1" dirty="0">
              <a:solidFill>
                <a:srgbClr val="0070C0"/>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6932106" y="2434363"/>
            <a:ext cx="3887233" cy="1995585"/>
            <a:chOff x="6932106" y="3169165"/>
            <a:chExt cx="3887233" cy="1995585"/>
          </a:xfrm>
        </p:grpSpPr>
        <p:sp>
          <p:nvSpPr>
            <p:cNvPr id="11" name="Rectangle 5"/>
            <p:cNvSpPr>
              <a:spLocks/>
            </p:cNvSpPr>
            <p:nvPr/>
          </p:nvSpPr>
          <p:spPr bwMode="auto">
            <a:xfrm>
              <a:off x="6932106" y="3806619"/>
              <a:ext cx="3887233" cy="1358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sym typeface="Gill Sans" charset="0"/>
                </a:rPr>
                <a:t>     此处</a:t>
              </a:r>
              <a:r>
                <a:rPr lang="zh-CN" altLang="en-US" sz="1400" dirty="0">
                  <a:solidFill>
                    <a:schemeClr val="bg1">
                      <a:lumMod val="65000"/>
                    </a:schemeClr>
                  </a:solidFill>
                  <a:latin typeface="微软雅黑" panose="020B0503020204020204" pitchFamily="34" charset="-122"/>
                  <a:ea typeface="微软雅黑" panose="020B0503020204020204" pitchFamily="34" charset="-122"/>
                  <a:sym typeface="Gill Sans" charset="0"/>
                </a:rPr>
                <a:t>添加详细文本描述，建议与标题相关并符合整体语言风格，语言描述尽量简洁生动。尽量将每页幻灯片的字数控制在  </a:t>
              </a:r>
              <a:r>
                <a:rPr lang="en-US" altLang="zh-CN" sz="1400" dirty="0">
                  <a:solidFill>
                    <a:schemeClr val="bg1">
                      <a:lumMod val="65000"/>
                    </a:schemeClr>
                  </a:solidFill>
                  <a:latin typeface="微软雅黑" panose="020B0503020204020204" pitchFamily="34" charset="-122"/>
                  <a:ea typeface="微软雅黑" panose="020B0503020204020204" pitchFamily="34" charset="-122"/>
                  <a:sym typeface="Gill Sans" charset="0"/>
                </a:rPr>
                <a:t>200</a:t>
              </a:r>
              <a:r>
                <a:rPr lang="zh-CN" altLang="en-US" sz="1400" dirty="0">
                  <a:solidFill>
                    <a:schemeClr val="bg1">
                      <a:lumMod val="65000"/>
                    </a:schemeClr>
                  </a:solidFill>
                  <a:latin typeface="微软雅黑" panose="020B0503020204020204" pitchFamily="34" charset="-122"/>
                  <a:ea typeface="微软雅黑" panose="020B0503020204020204" pitchFamily="34" charset="-122"/>
                  <a:sym typeface="Gill Sans" charset="0"/>
                </a:rPr>
                <a:t>字以内，据统计每页幻灯片的最好控制在</a:t>
              </a:r>
              <a:r>
                <a:rPr lang="en-US" altLang="zh-CN" sz="1400" dirty="0">
                  <a:solidFill>
                    <a:schemeClr val="bg1">
                      <a:lumMod val="65000"/>
                    </a:schemeClr>
                  </a:solidFill>
                  <a:latin typeface="微软雅黑" panose="020B0503020204020204" pitchFamily="34" charset="-122"/>
                  <a:ea typeface="微软雅黑" panose="020B0503020204020204" pitchFamily="34" charset="-122"/>
                  <a:sym typeface="Gill Sans" charset="0"/>
                </a:rPr>
                <a:t>5</a:t>
              </a:r>
              <a:r>
                <a:rPr lang="zh-CN" altLang="en-US" sz="1400" dirty="0">
                  <a:solidFill>
                    <a:schemeClr val="bg1">
                      <a:lumMod val="65000"/>
                    </a:schemeClr>
                  </a:solidFill>
                  <a:latin typeface="微软雅黑" panose="020B0503020204020204" pitchFamily="34" charset="-122"/>
                  <a:ea typeface="微软雅黑" panose="020B0503020204020204" pitchFamily="34" charset="-122"/>
                  <a:sym typeface="Gill Sans" charset="0"/>
                </a:rPr>
                <a:t>分钟之内</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a:t>
              </a:r>
              <a:endPar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a:p>
              <a:pPr fontAlgn="base">
                <a:lnSpc>
                  <a:spcPct val="150000"/>
                </a:lnSpc>
                <a:spcBef>
                  <a:spcPct val="0"/>
                </a:spcBef>
                <a:spcAft>
                  <a:spcPct val="0"/>
                </a:spcAft>
              </a:pP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      </a:t>
              </a:r>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lang="en-US" altLang="zh-CN" sz="1400" dirty="0" smtClean="0">
                  <a:solidFill>
                    <a:schemeClr val="bg1">
                      <a:lumMod val="65000"/>
                    </a:schemeClr>
                  </a:solidFill>
                  <a:latin typeface="微软雅黑" panose="020B0503020204020204" pitchFamily="34" charset="-122"/>
                  <a:ea typeface="微软雅黑" panose="020B0503020204020204" pitchFamily="34" charset="-122"/>
                  <a:sym typeface="Gill Sans" charset="0"/>
                </a:rPr>
                <a:t>200</a:t>
              </a:r>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sym typeface="Gill Sans" charset="0"/>
                </a:rPr>
                <a:t>字以内，据统计每页幻灯片的最好控制在</a:t>
              </a:r>
              <a:r>
                <a:rPr lang="en-US" altLang="zh-CN" sz="1400" dirty="0" smtClean="0">
                  <a:solidFill>
                    <a:schemeClr val="bg1">
                      <a:lumMod val="65000"/>
                    </a:schemeClr>
                  </a:solidFill>
                  <a:latin typeface="微软雅黑" panose="020B0503020204020204" pitchFamily="34" charset="-122"/>
                  <a:ea typeface="微软雅黑" panose="020B0503020204020204" pitchFamily="34" charset="-122"/>
                  <a:sym typeface="Gill Sans" charset="0"/>
                </a:rPr>
                <a:t>5</a:t>
              </a:r>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sym typeface="Gill Sans" charset="0"/>
                </a:rPr>
                <a:t>分钟之内</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a:t>
              </a:r>
            </a:p>
            <a:p>
              <a:pPr fontAlgn="base">
                <a:lnSpc>
                  <a:spcPct val="150000"/>
                </a:lnSpc>
                <a:spcBef>
                  <a:spcPct val="0"/>
                </a:spcBef>
                <a:spcAft>
                  <a:spcPct val="0"/>
                </a:spcAft>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a:p>
              <a:pPr fontAlgn="base">
                <a:lnSpc>
                  <a:spcPct val="150000"/>
                </a:lnSpc>
                <a:spcBef>
                  <a:spcPct val="0"/>
                </a:spcBef>
                <a:spcAft>
                  <a:spcPct val="0"/>
                </a:spcAft>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p:txBody>
        </p:sp>
        <p:sp>
          <p:nvSpPr>
            <p:cNvPr id="12" name="KSO_Shape"/>
            <p:cNvSpPr/>
            <p:nvPr/>
          </p:nvSpPr>
          <p:spPr>
            <a:xfrm flipH="1">
              <a:off x="6954367" y="3216995"/>
              <a:ext cx="386363" cy="273673"/>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400">
                <a:solidFill>
                  <a:srgbClr val="FFFFFF"/>
                </a:solidFill>
                <a:latin typeface="微软雅黑" panose="020B0503020204020204" pitchFamily="34" charset="-122"/>
                <a:ea typeface="微软雅黑" panose="020B0503020204020204" pitchFamily="34" charset="-122"/>
              </a:endParaRPr>
            </a:p>
          </p:txBody>
        </p:sp>
        <p:sp>
          <p:nvSpPr>
            <p:cNvPr id="13" name="矩形 12"/>
            <p:cNvSpPr/>
            <p:nvPr/>
          </p:nvSpPr>
          <p:spPr>
            <a:xfrm>
              <a:off x="7437013" y="3169165"/>
              <a:ext cx="1107996" cy="369332"/>
            </a:xfrm>
            <a:prstGeom prst="rect">
              <a:avLst/>
            </a:prstGeom>
          </p:spPr>
          <p:txBody>
            <a:bodyPr wrap="none">
              <a:spAutoFit/>
            </a:bodyPr>
            <a:lstStyle/>
            <a:p>
              <a:r>
                <a:rPr lang="zh-CN" altLang="en-US" b="1" dirty="0" smtClean="0">
                  <a:solidFill>
                    <a:srgbClr val="0070C0"/>
                  </a:solidFill>
                  <a:latin typeface="微软雅黑" panose="020B0503020204020204" pitchFamily="34" charset="-122"/>
                  <a:ea typeface="微软雅黑" panose="020B0503020204020204" pitchFamily="34" charset="-122"/>
                </a:rPr>
                <a:t>公司简介</a:t>
              </a:r>
              <a:endParaRPr lang="zh-CN" altLang="en-US" b="1" dirty="0">
                <a:solidFill>
                  <a:srgbClr val="0070C0"/>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6977363" y="3663166"/>
              <a:ext cx="3841976" cy="23963"/>
              <a:chOff x="3060700" y="4724400"/>
              <a:chExt cx="5955507" cy="4570"/>
            </a:xfrm>
          </p:grpSpPr>
          <p:cxnSp>
            <p:nvCxnSpPr>
              <p:cNvPr id="17" name="直接连接符 16"/>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060700" y="4728970"/>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7764894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2" presetClass="entr" presetSubtype="2" decel="10000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10" presetClass="entr" presetSubtype="0" fill="hold" grpId="0" nodeType="afterEffect">
                                  <p:stCondLst>
                                    <p:cond delay="0"/>
                                  </p:stCondLst>
                                  <p:iterate type="lt">
                                    <p:tmPct val="10000"/>
                                  </p:iterate>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par>
                          <p:cTn id="33" fill="hold">
                            <p:stCondLst>
                              <p:cond delay="2850"/>
                            </p:stCondLst>
                            <p:childTnLst>
                              <p:par>
                                <p:cTn id="34" presetID="10" presetClass="entr" presetSubtype="0"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5" grpId="0" animBg="1"/>
      <p:bldP spid="7" grpId="0" animBg="1"/>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团队介绍</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19" name="椭圆 18"/>
          <p:cNvSpPr/>
          <p:nvPr/>
        </p:nvSpPr>
        <p:spPr>
          <a:xfrm>
            <a:off x="6513526" y="1620465"/>
            <a:ext cx="1352577" cy="1352577"/>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椭圆 19"/>
          <p:cNvSpPr/>
          <p:nvPr/>
        </p:nvSpPr>
        <p:spPr>
          <a:xfrm>
            <a:off x="4213444" y="1686126"/>
            <a:ext cx="1352577" cy="1352577"/>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Rounded Rectangle 6"/>
          <p:cNvSpPr/>
          <p:nvPr/>
        </p:nvSpPr>
        <p:spPr>
          <a:xfrm>
            <a:off x="7391350" y="2476947"/>
            <a:ext cx="1388219" cy="1388219"/>
          </a:xfrm>
          <a:prstGeom prst="roundRect">
            <a:avLst>
              <a:gd name="adj" fmla="val 50000"/>
            </a:avLst>
          </a:prstGeom>
          <a:blipFill rotWithShape="1">
            <a:blip r:embed="rId5" cstate="email">
              <a:extLst>
                <a:ext uri="{28A0092B-C50C-407E-A947-70E740481C1C}">
                  <a14:useLocalDpi xmlns:a14="http://schemas.microsoft.com/office/drawing/2010/main"/>
                </a:ext>
              </a:extLst>
            </a:blip>
            <a:srcRect/>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Roboto condensed"/>
              <a:ea typeface="+mn-ea"/>
              <a:cs typeface="Roboto condensed"/>
            </a:endParaRPr>
          </a:p>
        </p:txBody>
      </p:sp>
      <p:sp>
        <p:nvSpPr>
          <p:cNvPr id="22" name="Rounded Rectangle 7"/>
          <p:cNvSpPr/>
          <p:nvPr/>
        </p:nvSpPr>
        <p:spPr>
          <a:xfrm>
            <a:off x="3253249" y="2544837"/>
            <a:ext cx="1388219" cy="1388219"/>
          </a:xfrm>
          <a:prstGeom prst="roundRect">
            <a:avLst>
              <a:gd name="adj" fmla="val 50000"/>
            </a:avLst>
          </a:prstGeom>
          <a:blipFill rotWithShape="1">
            <a:blip r:embed="rId6" cstate="email">
              <a:extLst>
                <a:ext uri="{28A0092B-C50C-407E-A947-70E740481C1C}">
                  <a14:useLocalDpi xmlns:a14="http://schemas.microsoft.com/office/drawing/2010/main"/>
                </a:ext>
              </a:extLst>
            </a:blip>
            <a:srcRect/>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Roboto condensed"/>
              <a:ea typeface="+mn-ea"/>
              <a:cs typeface="Roboto condensed"/>
            </a:endParaRPr>
          </a:p>
        </p:txBody>
      </p:sp>
      <p:grpSp>
        <p:nvGrpSpPr>
          <p:cNvPr id="23" name="组合 22"/>
          <p:cNvGrpSpPr/>
          <p:nvPr/>
        </p:nvGrpSpPr>
        <p:grpSpPr>
          <a:xfrm>
            <a:off x="2229866" y="1677642"/>
            <a:ext cx="1597637" cy="1597633"/>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5" name="椭圆 2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6" name="组合 25"/>
          <p:cNvGrpSpPr/>
          <p:nvPr/>
        </p:nvGrpSpPr>
        <p:grpSpPr>
          <a:xfrm>
            <a:off x="5242759" y="2032958"/>
            <a:ext cx="1702088" cy="1702084"/>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8" name="椭圆 2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9" name="组合 28"/>
          <p:cNvGrpSpPr/>
          <p:nvPr/>
        </p:nvGrpSpPr>
        <p:grpSpPr>
          <a:xfrm>
            <a:off x="8493361" y="1525242"/>
            <a:ext cx="1562285" cy="1562281"/>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1" name="椭圆 3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2" name="矩形 31"/>
          <p:cNvSpPr/>
          <p:nvPr/>
        </p:nvSpPr>
        <p:spPr>
          <a:xfrm>
            <a:off x="6856936" y="1914988"/>
            <a:ext cx="750438"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专业</a:t>
            </a:r>
            <a:endParaRPr kumimoji="0" lang="en-US" altLang="zh-CN"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技术</a:t>
            </a:r>
            <a:endPar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3" name="矩形 32"/>
          <p:cNvSpPr/>
          <p:nvPr/>
        </p:nvSpPr>
        <p:spPr>
          <a:xfrm>
            <a:off x="4408190" y="1991188"/>
            <a:ext cx="870930"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燃烧</a:t>
            </a:r>
            <a:endParaRPr kumimoji="0" lang="en-US" altLang="zh-CN"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激情</a:t>
            </a:r>
            <a:endPar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4" name="矩形 33"/>
          <p:cNvSpPr/>
          <p:nvPr/>
        </p:nvSpPr>
        <p:spPr>
          <a:xfrm>
            <a:off x="2579937" y="2126597"/>
            <a:ext cx="813558" cy="646331"/>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沸腾</a:t>
            </a:r>
            <a:endParaRPr kumimoji="0" lang="en-US" altLang="zh-CN"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理想</a:t>
            </a:r>
            <a:endParaRPr kumimoji="0"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sp>
        <p:nvSpPr>
          <p:cNvPr id="35" name="矩形 34"/>
          <p:cNvSpPr/>
          <p:nvPr/>
        </p:nvSpPr>
        <p:spPr>
          <a:xfrm>
            <a:off x="8810542" y="1970863"/>
            <a:ext cx="903361"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共</a:t>
            </a:r>
            <a:r>
              <a:rPr kumimoji="0" lang="zh-CN" altLang="en-US"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创</a:t>
            </a:r>
            <a:endParaRPr kumimoji="0" lang="en-US" altLang="zh-CN"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未来</a:t>
            </a:r>
            <a:endParaRPr kumimoji="0"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sp>
        <p:nvSpPr>
          <p:cNvPr id="36" name="矩形 35"/>
          <p:cNvSpPr/>
          <p:nvPr/>
        </p:nvSpPr>
        <p:spPr>
          <a:xfrm>
            <a:off x="5691057" y="2592042"/>
            <a:ext cx="750438"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团结拼搏</a:t>
            </a:r>
          </a:p>
        </p:txBody>
      </p:sp>
      <p:grpSp>
        <p:nvGrpSpPr>
          <p:cNvPr id="37" name="Group 41"/>
          <p:cNvGrpSpPr>
            <a:grpSpLocks/>
          </p:cNvGrpSpPr>
          <p:nvPr/>
        </p:nvGrpSpPr>
        <p:grpSpPr bwMode="auto">
          <a:xfrm>
            <a:off x="1344943" y="4869160"/>
            <a:ext cx="9721551" cy="936027"/>
            <a:chOff x="-435" y="117"/>
            <a:chExt cx="12801" cy="1248"/>
          </a:xfrm>
          <a:solidFill>
            <a:srgbClr val="0070C0"/>
          </a:solidFill>
        </p:grpSpPr>
        <p:sp>
          <p:nvSpPr>
            <p:cNvPr id="38" name="Rectangle 42"/>
            <p:cNvSpPr>
              <a:spLocks/>
            </p:cNvSpPr>
            <p:nvPr/>
          </p:nvSpPr>
          <p:spPr bwMode="auto">
            <a:xfrm rot="10800000" flipH="1">
              <a:off x="-435" y="117"/>
              <a:ext cx="12801" cy="1117"/>
            </a:xfrm>
            <a:prstGeom prst="rect">
              <a:avLst/>
            </a:prstGeom>
            <a:solidFill>
              <a:srgbClr val="0070C0"/>
            </a:solidFill>
            <a:ln>
              <a:noFill/>
            </a:ln>
            <a:extLst>
              <a:ext uri="{91240B29-F687-4F45-9708-019B960494DF}">
                <a14:hiddenLine xmlns:a14="http://schemas.microsoft.com/office/drawing/2010/main" w="25400" cap="flat">
                  <a:solidFill>
                    <a:srgbClr val="FD8200"/>
                  </a:solidFill>
                  <a:miter lim="800000"/>
                  <a:headEnd type="none" w="med" len="med"/>
                  <a:tailEnd type="none" w="med" len="med"/>
                </a14:hiddenLine>
              </a:ext>
            </a:extLst>
          </p:spPr>
          <p:txBody>
            <a:bodyPr lIns="0" tIns="0" rIns="0" bIns="0"/>
            <a:lstStyle/>
            <a:p>
              <a:pPr algn="ctr" fontAlgn="base">
                <a:spcBef>
                  <a:spcPct val="0"/>
                </a:spcBef>
                <a:spcAft>
                  <a:spcPct val="0"/>
                </a:spcAft>
                <a:defRPr/>
              </a:pPr>
              <a:endParaRPr lang="en-US" sz="2800" kern="0" smtClean="0">
                <a:solidFill>
                  <a:srgbClr val="000000"/>
                </a:solidFill>
                <a:latin typeface="微软雅黑"/>
                <a:ea typeface="微软雅黑"/>
                <a:sym typeface="Gill Sans" charset="0"/>
              </a:endParaRPr>
            </a:p>
          </p:txBody>
        </p:sp>
        <p:sp>
          <p:nvSpPr>
            <p:cNvPr id="39" name="Rectangle 43"/>
            <p:cNvSpPr>
              <a:spLocks/>
            </p:cNvSpPr>
            <p:nvPr/>
          </p:nvSpPr>
          <p:spPr bwMode="auto">
            <a:xfrm>
              <a:off x="2867" y="235"/>
              <a:ext cx="8830" cy="1130"/>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defRPr/>
              </a:pPr>
              <a:r>
                <a:rPr lang="zh-CN" altLang="en-US" sz="1200" kern="0" dirty="0" smtClean="0">
                  <a:solidFill>
                    <a:srgbClr val="FFFFFF"/>
                  </a:solidFill>
                  <a:latin typeface="微软雅黑"/>
                  <a:ea typeface="微软雅黑"/>
                  <a:cs typeface="Lato Regular" charset="0"/>
                  <a:sym typeface="Lato Regular" charset="0"/>
                </a:rPr>
                <a:t>此处添加详细文本描述，建议与标题相关并符合整体语言风格，语言描述尽量简洁生动。尽量将每页幻灯片的字数控制在</a:t>
              </a:r>
              <a:r>
                <a:rPr lang="en-US" altLang="zh-CN" sz="1200" kern="0" dirty="0" smtClean="0">
                  <a:solidFill>
                    <a:srgbClr val="FFFFFF"/>
                  </a:solidFill>
                  <a:latin typeface="微软雅黑"/>
                  <a:ea typeface="微软雅黑"/>
                  <a:cs typeface="Lato Regular" charset="0"/>
                  <a:sym typeface="Lato Regular" charset="0"/>
                </a:rPr>
                <a:t>200</a:t>
              </a:r>
              <a:r>
                <a:rPr lang="zh-CN" altLang="en-US" sz="1200" kern="0" dirty="0" smtClean="0">
                  <a:solidFill>
                    <a:srgbClr val="FFFFFF"/>
                  </a:solidFill>
                  <a:latin typeface="微软雅黑"/>
                  <a:ea typeface="微软雅黑"/>
                  <a:cs typeface="Lato Regular" charset="0"/>
                  <a:sym typeface="Lato Regular" charset="0"/>
                </a:rPr>
                <a:t>字之内。此处添加详细文本描述，建议与标题相关并符合整体语言风格，语言描述尽量简洁生动。尽量将每页幻灯片的字数控制在</a:t>
              </a:r>
              <a:r>
                <a:rPr lang="en-US" altLang="zh-CN" sz="1200" kern="0" dirty="0" smtClean="0">
                  <a:solidFill>
                    <a:srgbClr val="FFFFFF"/>
                  </a:solidFill>
                  <a:latin typeface="微软雅黑"/>
                  <a:ea typeface="微软雅黑"/>
                  <a:cs typeface="Lato Regular" charset="0"/>
                  <a:sym typeface="Lato Regular" charset="0"/>
                </a:rPr>
                <a:t>200</a:t>
              </a:r>
              <a:r>
                <a:rPr lang="zh-CN" altLang="en-US" sz="1200" kern="0" dirty="0" smtClean="0">
                  <a:solidFill>
                    <a:srgbClr val="FFFFFF"/>
                  </a:solidFill>
                  <a:latin typeface="微软雅黑"/>
                  <a:ea typeface="微软雅黑"/>
                  <a:cs typeface="Lato Regular" charset="0"/>
                  <a:sym typeface="Lato Regular" charset="0"/>
                </a:rPr>
                <a:t>字之内。</a:t>
              </a:r>
              <a:r>
                <a:rPr lang="en-US" altLang="zh-CN" sz="1200" kern="0" dirty="0" smtClean="0">
                  <a:solidFill>
                    <a:srgbClr val="FFFFFF"/>
                  </a:solidFill>
                  <a:latin typeface="微软雅黑"/>
                  <a:ea typeface="微软雅黑"/>
                  <a:cs typeface="Lato Regular" charset="0"/>
                  <a:sym typeface="Lato Regular" charset="0"/>
                </a:rPr>
                <a:t> </a:t>
              </a:r>
              <a:endParaRPr lang="en-US" sz="1200" kern="0" dirty="0" smtClean="0">
                <a:solidFill>
                  <a:srgbClr val="FFFFFF"/>
                </a:solidFill>
                <a:latin typeface="微软雅黑"/>
                <a:ea typeface="微软雅黑"/>
                <a:cs typeface="Lato Regular" charset="0"/>
                <a:sym typeface="Lato Regular" charset="0"/>
              </a:endParaRPr>
            </a:p>
          </p:txBody>
        </p:sp>
        <p:sp>
          <p:nvSpPr>
            <p:cNvPr id="40" name="Rectangle 44"/>
            <p:cNvSpPr>
              <a:spLocks/>
            </p:cNvSpPr>
            <p:nvPr/>
          </p:nvSpPr>
          <p:spPr bwMode="auto">
            <a:xfrm>
              <a:off x="725" y="345"/>
              <a:ext cx="1680" cy="720"/>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fontAlgn="base">
                <a:spcBef>
                  <a:spcPct val="0"/>
                </a:spcBef>
                <a:spcAft>
                  <a:spcPct val="0"/>
                </a:spcAft>
                <a:defRPr/>
              </a:pPr>
              <a:r>
                <a:rPr lang="zh-CN" altLang="en-US" sz="2000" kern="0" dirty="0" smtClean="0">
                  <a:solidFill>
                    <a:srgbClr val="FFFFFF"/>
                  </a:solidFill>
                  <a:latin typeface="微软雅黑"/>
                  <a:ea typeface="微软雅黑"/>
                  <a:cs typeface="Bebas Neue" charset="0"/>
                  <a:sym typeface="Bebas Neue" charset="0"/>
                </a:rPr>
                <a:t>单击此处</a:t>
              </a:r>
            </a:p>
            <a:p>
              <a:pPr algn="r" fontAlgn="base">
                <a:spcBef>
                  <a:spcPct val="0"/>
                </a:spcBef>
                <a:spcAft>
                  <a:spcPct val="0"/>
                </a:spcAft>
                <a:defRPr/>
              </a:pPr>
              <a:r>
                <a:rPr lang="zh-CN" altLang="en-US" sz="2000" kern="0" dirty="0" smtClean="0">
                  <a:solidFill>
                    <a:srgbClr val="FFFFFF"/>
                  </a:solidFill>
                  <a:latin typeface="微软雅黑"/>
                  <a:ea typeface="微软雅黑"/>
                  <a:cs typeface="Bebas Neue" charset="0"/>
                  <a:sym typeface="Bebas Neue" charset="0"/>
                </a:rPr>
                <a:t>添加标题</a:t>
              </a:r>
            </a:p>
          </p:txBody>
        </p:sp>
      </p:grpSp>
    </p:spTree>
    <p:extLst>
      <p:ext uri="{BB962C8B-B14F-4D97-AF65-F5344CB8AC3E}">
        <p14:creationId xmlns:p14="http://schemas.microsoft.com/office/powerpoint/2010/main" val="261466295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3" presetClass="entr" presetSubtype="32"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400" fill="hold"/>
                                        <p:tgtEl>
                                          <p:spTgt spid="21"/>
                                        </p:tgtEl>
                                        <p:attrNameLst>
                                          <p:attrName>ppt_w</p:attrName>
                                        </p:attrNameLst>
                                      </p:cBhvr>
                                      <p:tavLst>
                                        <p:tav tm="0">
                                          <p:val>
                                            <p:strVal val="4*#ppt_w"/>
                                          </p:val>
                                        </p:tav>
                                        <p:tav tm="100000">
                                          <p:val>
                                            <p:strVal val="#ppt_w"/>
                                          </p:val>
                                        </p:tav>
                                      </p:tavLst>
                                    </p:anim>
                                    <p:anim calcmode="lin" valueType="num">
                                      <p:cBhvr>
                                        <p:cTn id="23" dur="400" fill="hold"/>
                                        <p:tgtEl>
                                          <p:spTgt spid="21"/>
                                        </p:tgtEl>
                                        <p:attrNameLst>
                                          <p:attrName>ppt_h</p:attrName>
                                        </p:attrNameLst>
                                      </p:cBhvr>
                                      <p:tavLst>
                                        <p:tav tm="0">
                                          <p:val>
                                            <p:strVal val="4*#ppt_h"/>
                                          </p:val>
                                        </p:tav>
                                        <p:tav tm="100000">
                                          <p:val>
                                            <p:strVal val="#ppt_h"/>
                                          </p:val>
                                        </p:tav>
                                      </p:tavLst>
                                    </p:anim>
                                  </p:childTnLst>
                                </p:cTn>
                              </p:par>
                            </p:childTnLst>
                          </p:cTn>
                        </p:par>
                        <p:par>
                          <p:cTn id="24" fill="hold">
                            <p:stCondLst>
                              <p:cond delay="1400"/>
                            </p:stCondLst>
                            <p:childTnLst>
                              <p:par>
                                <p:cTn id="25" presetID="23" presetClass="entr" presetSubtype="32"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400" fill="hold"/>
                                        <p:tgtEl>
                                          <p:spTgt spid="22"/>
                                        </p:tgtEl>
                                        <p:attrNameLst>
                                          <p:attrName>ppt_w</p:attrName>
                                        </p:attrNameLst>
                                      </p:cBhvr>
                                      <p:tavLst>
                                        <p:tav tm="0">
                                          <p:val>
                                            <p:strVal val="4*#ppt_w"/>
                                          </p:val>
                                        </p:tav>
                                        <p:tav tm="100000">
                                          <p:val>
                                            <p:strVal val="#ppt_w"/>
                                          </p:val>
                                        </p:tav>
                                      </p:tavLst>
                                    </p:anim>
                                    <p:anim calcmode="lin" valueType="num">
                                      <p:cBhvr>
                                        <p:cTn id="28" dur="400" fill="hold"/>
                                        <p:tgtEl>
                                          <p:spTgt spid="22"/>
                                        </p:tgtEl>
                                        <p:attrNameLst>
                                          <p:attrName>ppt_h</p:attrName>
                                        </p:attrNameLst>
                                      </p:cBhvr>
                                      <p:tavLst>
                                        <p:tav tm="0">
                                          <p:val>
                                            <p:strVal val="4*#ppt_h"/>
                                          </p:val>
                                        </p:tav>
                                        <p:tav tm="100000">
                                          <p:val>
                                            <p:strVal val="#ppt_h"/>
                                          </p:val>
                                        </p:tav>
                                      </p:tavLst>
                                    </p:anim>
                                  </p:childTnLst>
                                </p:cTn>
                              </p:par>
                            </p:childTnLst>
                          </p:cTn>
                        </p:par>
                        <p:par>
                          <p:cTn id="29" fill="hold">
                            <p:stCondLst>
                              <p:cond delay="1800"/>
                            </p:stCondLst>
                            <p:childTnLst>
                              <p:par>
                                <p:cTn id="30" presetID="23" presetClass="entr" presetSubtype="36"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strVal val="(6*min(max(#ppt_w*#ppt_h,.3),1)-7.4)/-.7*#ppt_w"/>
                                          </p:val>
                                        </p:tav>
                                        <p:tav tm="100000">
                                          <p:val>
                                            <p:strVal val="#ppt_w"/>
                                          </p:val>
                                        </p:tav>
                                      </p:tavLst>
                                    </p:anim>
                                    <p:anim calcmode="lin" valueType="num">
                                      <p:cBhvr>
                                        <p:cTn id="33" dur="500" fill="hold"/>
                                        <p:tgtEl>
                                          <p:spTgt spid="23"/>
                                        </p:tgtEl>
                                        <p:attrNameLst>
                                          <p:attrName>ppt_h</p:attrName>
                                        </p:attrNameLst>
                                      </p:cBhvr>
                                      <p:tavLst>
                                        <p:tav tm="0">
                                          <p:val>
                                            <p:strVal val="(6*min(max(#ppt_w*#ppt_h,.3),1)-7.4)/-.7*#ppt_h"/>
                                          </p:val>
                                        </p:tav>
                                        <p:tav tm="100000">
                                          <p:val>
                                            <p:strVal val="#ppt_h"/>
                                          </p:val>
                                        </p:tav>
                                      </p:tavLst>
                                    </p:anim>
                                    <p:anim calcmode="lin" valueType="num">
                                      <p:cBhvr>
                                        <p:cTn id="34" dur="500" fill="hold"/>
                                        <p:tgtEl>
                                          <p:spTgt spid="23"/>
                                        </p:tgtEl>
                                        <p:attrNameLst>
                                          <p:attrName>ppt_x</p:attrName>
                                        </p:attrNameLst>
                                      </p:cBhvr>
                                      <p:tavLst>
                                        <p:tav tm="0">
                                          <p:val>
                                            <p:fltVal val="0.5"/>
                                          </p:val>
                                        </p:tav>
                                        <p:tav tm="100000">
                                          <p:val>
                                            <p:strVal val="#ppt_x"/>
                                          </p:val>
                                        </p:tav>
                                      </p:tavLst>
                                    </p:anim>
                                    <p:anim calcmode="lin" valueType="num">
                                      <p:cBhvr>
                                        <p:cTn id="35" dur="500" fill="hold"/>
                                        <p:tgtEl>
                                          <p:spTgt spid="23"/>
                                        </p:tgtEl>
                                        <p:attrNameLst>
                                          <p:attrName>ppt_y</p:attrName>
                                        </p:attrNameLst>
                                      </p:cBhvr>
                                      <p:tavLst>
                                        <p:tav tm="0">
                                          <p:val>
                                            <p:strVal val="1+(6*min(max(#ppt_w*#ppt_h,.3),1)-7.4)/-.7*#ppt_h/2"/>
                                          </p:val>
                                        </p:tav>
                                        <p:tav tm="100000">
                                          <p:val>
                                            <p:strVal val="#ppt_y"/>
                                          </p:val>
                                        </p:tav>
                                      </p:tavLst>
                                    </p:anim>
                                  </p:childTnLst>
                                </p:cTn>
                              </p:par>
                              <p:par>
                                <p:cTn id="36" presetID="23" presetClass="entr" presetSubtype="36" fill="hold" nodeType="withEffect">
                                  <p:stCondLst>
                                    <p:cond delay="100"/>
                                  </p:stCondLst>
                                  <p:childTnLst>
                                    <p:set>
                                      <p:cBhvr>
                                        <p:cTn id="37" dur="1" fill="hold">
                                          <p:stCondLst>
                                            <p:cond delay="0"/>
                                          </p:stCondLst>
                                        </p:cTn>
                                        <p:tgtEl>
                                          <p:spTgt spid="26"/>
                                        </p:tgtEl>
                                        <p:attrNameLst>
                                          <p:attrName>style.visibility</p:attrName>
                                        </p:attrNameLst>
                                      </p:cBhvr>
                                      <p:to>
                                        <p:strVal val="visible"/>
                                      </p:to>
                                    </p:set>
                                    <p:anim calcmode="lin" valueType="num">
                                      <p:cBhvr>
                                        <p:cTn id="38" dur="500" fill="hold"/>
                                        <p:tgtEl>
                                          <p:spTgt spid="26"/>
                                        </p:tgtEl>
                                        <p:attrNameLst>
                                          <p:attrName>ppt_w</p:attrName>
                                        </p:attrNameLst>
                                      </p:cBhvr>
                                      <p:tavLst>
                                        <p:tav tm="0">
                                          <p:val>
                                            <p:strVal val="(6*min(max(#ppt_w*#ppt_h,.3),1)-7.4)/-.7*#ppt_w"/>
                                          </p:val>
                                        </p:tav>
                                        <p:tav tm="100000">
                                          <p:val>
                                            <p:strVal val="#ppt_w"/>
                                          </p:val>
                                        </p:tav>
                                      </p:tavLst>
                                    </p:anim>
                                    <p:anim calcmode="lin" valueType="num">
                                      <p:cBhvr>
                                        <p:cTn id="39" dur="500" fill="hold"/>
                                        <p:tgtEl>
                                          <p:spTgt spid="26"/>
                                        </p:tgtEl>
                                        <p:attrNameLst>
                                          <p:attrName>ppt_h</p:attrName>
                                        </p:attrNameLst>
                                      </p:cBhvr>
                                      <p:tavLst>
                                        <p:tav tm="0">
                                          <p:val>
                                            <p:strVal val="(6*min(max(#ppt_w*#ppt_h,.3),1)-7.4)/-.7*#ppt_h"/>
                                          </p:val>
                                        </p:tav>
                                        <p:tav tm="100000">
                                          <p:val>
                                            <p:strVal val="#ppt_h"/>
                                          </p:val>
                                        </p:tav>
                                      </p:tavLst>
                                    </p:anim>
                                    <p:anim calcmode="lin" valueType="num">
                                      <p:cBhvr>
                                        <p:cTn id="40" dur="500" fill="hold"/>
                                        <p:tgtEl>
                                          <p:spTgt spid="26"/>
                                        </p:tgtEl>
                                        <p:attrNameLst>
                                          <p:attrName>ppt_x</p:attrName>
                                        </p:attrNameLst>
                                      </p:cBhvr>
                                      <p:tavLst>
                                        <p:tav tm="0">
                                          <p:val>
                                            <p:fltVal val="0.5"/>
                                          </p:val>
                                        </p:tav>
                                        <p:tav tm="100000">
                                          <p:val>
                                            <p:strVal val="#ppt_x"/>
                                          </p:val>
                                        </p:tav>
                                      </p:tavLst>
                                    </p:anim>
                                    <p:anim calcmode="lin" valueType="num">
                                      <p:cBhvr>
                                        <p:cTn id="41" dur="500" fill="hold"/>
                                        <p:tgtEl>
                                          <p:spTgt spid="26"/>
                                        </p:tgtEl>
                                        <p:attrNameLst>
                                          <p:attrName>ppt_y</p:attrName>
                                        </p:attrNameLst>
                                      </p:cBhvr>
                                      <p:tavLst>
                                        <p:tav tm="0">
                                          <p:val>
                                            <p:strVal val="1+(6*min(max(#ppt_w*#ppt_h,.3),1)-7.4)/-.7*#ppt_h/2"/>
                                          </p:val>
                                        </p:tav>
                                        <p:tav tm="100000">
                                          <p:val>
                                            <p:strVal val="#ppt_y"/>
                                          </p:val>
                                        </p:tav>
                                      </p:tavLst>
                                    </p:anim>
                                  </p:childTnLst>
                                </p:cTn>
                              </p:par>
                              <p:par>
                                <p:cTn id="42" presetID="23" presetClass="entr" presetSubtype="36" fill="hold" nodeType="withEffect">
                                  <p:stCondLst>
                                    <p:cond delay="300"/>
                                  </p:stCondLst>
                                  <p:childTnLst>
                                    <p:set>
                                      <p:cBhvr>
                                        <p:cTn id="43" dur="1" fill="hold">
                                          <p:stCondLst>
                                            <p:cond delay="0"/>
                                          </p:stCondLst>
                                        </p:cTn>
                                        <p:tgtEl>
                                          <p:spTgt spid="29"/>
                                        </p:tgtEl>
                                        <p:attrNameLst>
                                          <p:attrName>style.visibility</p:attrName>
                                        </p:attrNameLst>
                                      </p:cBhvr>
                                      <p:to>
                                        <p:strVal val="visible"/>
                                      </p:to>
                                    </p:set>
                                    <p:anim calcmode="lin" valueType="num">
                                      <p:cBhvr>
                                        <p:cTn id="44" dur="500" fill="hold"/>
                                        <p:tgtEl>
                                          <p:spTgt spid="29"/>
                                        </p:tgtEl>
                                        <p:attrNameLst>
                                          <p:attrName>ppt_w</p:attrName>
                                        </p:attrNameLst>
                                      </p:cBhvr>
                                      <p:tavLst>
                                        <p:tav tm="0">
                                          <p:val>
                                            <p:strVal val="(6*min(max(#ppt_w*#ppt_h,.3),1)-7.4)/-.7*#ppt_w"/>
                                          </p:val>
                                        </p:tav>
                                        <p:tav tm="100000">
                                          <p:val>
                                            <p:strVal val="#ppt_w"/>
                                          </p:val>
                                        </p:tav>
                                      </p:tavLst>
                                    </p:anim>
                                    <p:anim calcmode="lin" valueType="num">
                                      <p:cBhvr>
                                        <p:cTn id="45" dur="500" fill="hold"/>
                                        <p:tgtEl>
                                          <p:spTgt spid="29"/>
                                        </p:tgtEl>
                                        <p:attrNameLst>
                                          <p:attrName>ppt_h</p:attrName>
                                        </p:attrNameLst>
                                      </p:cBhvr>
                                      <p:tavLst>
                                        <p:tav tm="0">
                                          <p:val>
                                            <p:strVal val="(6*min(max(#ppt_w*#ppt_h,.3),1)-7.4)/-.7*#ppt_h"/>
                                          </p:val>
                                        </p:tav>
                                        <p:tav tm="100000">
                                          <p:val>
                                            <p:strVal val="#ppt_h"/>
                                          </p:val>
                                        </p:tav>
                                      </p:tavLst>
                                    </p:anim>
                                    <p:anim calcmode="lin" valueType="num">
                                      <p:cBhvr>
                                        <p:cTn id="46" dur="500" fill="hold"/>
                                        <p:tgtEl>
                                          <p:spTgt spid="29"/>
                                        </p:tgtEl>
                                        <p:attrNameLst>
                                          <p:attrName>ppt_x</p:attrName>
                                        </p:attrNameLst>
                                      </p:cBhvr>
                                      <p:tavLst>
                                        <p:tav tm="0">
                                          <p:val>
                                            <p:fltVal val="0.5"/>
                                          </p:val>
                                        </p:tav>
                                        <p:tav tm="100000">
                                          <p:val>
                                            <p:strVal val="#ppt_x"/>
                                          </p:val>
                                        </p:tav>
                                      </p:tavLst>
                                    </p:anim>
                                    <p:anim calcmode="lin" valueType="num">
                                      <p:cBhvr>
                                        <p:cTn id="47" dur="500" fill="hold"/>
                                        <p:tgtEl>
                                          <p:spTgt spid="29"/>
                                        </p:tgtEl>
                                        <p:attrNameLst>
                                          <p:attrName>ppt_y</p:attrName>
                                        </p:attrNameLst>
                                      </p:cBhvr>
                                      <p:tavLst>
                                        <p:tav tm="0">
                                          <p:val>
                                            <p:strVal val="1+(6*min(max(#ppt_w*#ppt_h,.3),1)-7.4)/-.7*#ppt_h/2"/>
                                          </p:val>
                                        </p:tav>
                                        <p:tav tm="100000">
                                          <p:val>
                                            <p:strVal val="#ppt_y"/>
                                          </p:val>
                                        </p:tav>
                                      </p:tavLst>
                                    </p:anim>
                                  </p:childTnLst>
                                </p:cTn>
                              </p:par>
                              <p:par>
                                <p:cTn id="48" presetID="23" presetClass="entr" presetSubtype="36" fill="hold" grpId="0" nodeType="withEffect">
                                  <p:stCondLst>
                                    <p:cond delay="50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strVal val="(6*min(max(#ppt_w*#ppt_h,.3),1)-7.4)/-.7*#ppt_w"/>
                                          </p:val>
                                        </p:tav>
                                        <p:tav tm="100000">
                                          <p:val>
                                            <p:strVal val="#ppt_w"/>
                                          </p:val>
                                        </p:tav>
                                      </p:tavLst>
                                    </p:anim>
                                    <p:anim calcmode="lin" valueType="num">
                                      <p:cBhvr>
                                        <p:cTn id="51" dur="500" fill="hold"/>
                                        <p:tgtEl>
                                          <p:spTgt spid="19"/>
                                        </p:tgtEl>
                                        <p:attrNameLst>
                                          <p:attrName>ppt_h</p:attrName>
                                        </p:attrNameLst>
                                      </p:cBhvr>
                                      <p:tavLst>
                                        <p:tav tm="0">
                                          <p:val>
                                            <p:strVal val="(6*min(max(#ppt_w*#ppt_h,.3),1)-7.4)/-.7*#ppt_h"/>
                                          </p:val>
                                        </p:tav>
                                        <p:tav tm="100000">
                                          <p:val>
                                            <p:strVal val="#ppt_h"/>
                                          </p:val>
                                        </p:tav>
                                      </p:tavLst>
                                    </p:anim>
                                    <p:anim calcmode="lin" valueType="num">
                                      <p:cBhvr>
                                        <p:cTn id="52" dur="500" fill="hold"/>
                                        <p:tgtEl>
                                          <p:spTgt spid="19"/>
                                        </p:tgtEl>
                                        <p:attrNameLst>
                                          <p:attrName>ppt_x</p:attrName>
                                        </p:attrNameLst>
                                      </p:cBhvr>
                                      <p:tavLst>
                                        <p:tav tm="0">
                                          <p:val>
                                            <p:fltVal val="0.5"/>
                                          </p:val>
                                        </p:tav>
                                        <p:tav tm="100000">
                                          <p:val>
                                            <p:strVal val="#ppt_x"/>
                                          </p:val>
                                        </p:tav>
                                      </p:tavLst>
                                    </p:anim>
                                    <p:anim calcmode="lin" valueType="num">
                                      <p:cBhvr>
                                        <p:cTn id="53" dur="500" fill="hold"/>
                                        <p:tgtEl>
                                          <p:spTgt spid="19"/>
                                        </p:tgtEl>
                                        <p:attrNameLst>
                                          <p:attrName>ppt_y</p:attrName>
                                        </p:attrNameLst>
                                      </p:cBhvr>
                                      <p:tavLst>
                                        <p:tav tm="0">
                                          <p:val>
                                            <p:strVal val="1+(6*min(max(#ppt_w*#ppt_h,.3),1)-7.4)/-.7*#ppt_h/2"/>
                                          </p:val>
                                        </p:tav>
                                        <p:tav tm="100000">
                                          <p:val>
                                            <p:strVal val="#ppt_y"/>
                                          </p:val>
                                        </p:tav>
                                      </p:tavLst>
                                    </p:anim>
                                  </p:childTnLst>
                                </p:cTn>
                              </p:par>
                              <p:par>
                                <p:cTn id="54" presetID="23" presetClass="entr" presetSubtype="36" fill="hold" grpId="0" nodeType="withEffect">
                                  <p:stCondLst>
                                    <p:cond delay="800"/>
                                  </p:stCondLst>
                                  <p:childTnLst>
                                    <p:set>
                                      <p:cBhvr>
                                        <p:cTn id="55" dur="1" fill="hold">
                                          <p:stCondLst>
                                            <p:cond delay="0"/>
                                          </p:stCondLst>
                                        </p:cTn>
                                        <p:tgtEl>
                                          <p:spTgt spid="20"/>
                                        </p:tgtEl>
                                        <p:attrNameLst>
                                          <p:attrName>style.visibility</p:attrName>
                                        </p:attrNameLst>
                                      </p:cBhvr>
                                      <p:to>
                                        <p:strVal val="visible"/>
                                      </p:to>
                                    </p:set>
                                    <p:anim calcmode="lin" valueType="num">
                                      <p:cBhvr>
                                        <p:cTn id="56" dur="500" fill="hold"/>
                                        <p:tgtEl>
                                          <p:spTgt spid="20"/>
                                        </p:tgtEl>
                                        <p:attrNameLst>
                                          <p:attrName>ppt_w</p:attrName>
                                        </p:attrNameLst>
                                      </p:cBhvr>
                                      <p:tavLst>
                                        <p:tav tm="0">
                                          <p:val>
                                            <p:strVal val="(6*min(max(#ppt_w*#ppt_h,.3),1)-7.4)/-.7*#ppt_w"/>
                                          </p:val>
                                        </p:tav>
                                        <p:tav tm="100000">
                                          <p:val>
                                            <p:strVal val="#ppt_w"/>
                                          </p:val>
                                        </p:tav>
                                      </p:tavLst>
                                    </p:anim>
                                    <p:anim calcmode="lin" valueType="num">
                                      <p:cBhvr>
                                        <p:cTn id="57" dur="500" fill="hold"/>
                                        <p:tgtEl>
                                          <p:spTgt spid="20"/>
                                        </p:tgtEl>
                                        <p:attrNameLst>
                                          <p:attrName>ppt_h</p:attrName>
                                        </p:attrNameLst>
                                      </p:cBhvr>
                                      <p:tavLst>
                                        <p:tav tm="0">
                                          <p:val>
                                            <p:strVal val="(6*min(max(#ppt_w*#ppt_h,.3),1)-7.4)/-.7*#ppt_h"/>
                                          </p:val>
                                        </p:tav>
                                        <p:tav tm="100000">
                                          <p:val>
                                            <p:strVal val="#ppt_h"/>
                                          </p:val>
                                        </p:tav>
                                      </p:tavLst>
                                    </p:anim>
                                    <p:anim calcmode="lin" valueType="num">
                                      <p:cBhvr>
                                        <p:cTn id="58" dur="500" fill="hold"/>
                                        <p:tgtEl>
                                          <p:spTgt spid="20"/>
                                        </p:tgtEl>
                                        <p:attrNameLst>
                                          <p:attrName>ppt_x</p:attrName>
                                        </p:attrNameLst>
                                      </p:cBhvr>
                                      <p:tavLst>
                                        <p:tav tm="0">
                                          <p:val>
                                            <p:fltVal val="0.5"/>
                                          </p:val>
                                        </p:tav>
                                        <p:tav tm="100000">
                                          <p:val>
                                            <p:strVal val="#ppt_x"/>
                                          </p:val>
                                        </p:tav>
                                      </p:tavLst>
                                    </p:anim>
                                    <p:anim calcmode="lin" valueType="num">
                                      <p:cBhvr>
                                        <p:cTn id="59" dur="500" fill="hold"/>
                                        <p:tgtEl>
                                          <p:spTgt spid="20"/>
                                        </p:tgtEl>
                                        <p:attrNameLst>
                                          <p:attrName>ppt_y</p:attrName>
                                        </p:attrNameLst>
                                      </p:cBhvr>
                                      <p:tavLst>
                                        <p:tav tm="0">
                                          <p:val>
                                            <p:strVal val="1+(6*min(max(#ppt_w*#ppt_h,.3),1)-7.4)/-.7*#ppt_h/2"/>
                                          </p:val>
                                        </p:tav>
                                        <p:tav tm="100000">
                                          <p:val>
                                            <p:strVal val="#ppt_y"/>
                                          </p:val>
                                        </p:tav>
                                      </p:tavLst>
                                    </p:anim>
                                  </p:childTnLst>
                                </p:cTn>
                              </p:par>
                            </p:childTnLst>
                          </p:cTn>
                        </p:par>
                        <p:par>
                          <p:cTn id="60" fill="hold">
                            <p:stCondLst>
                              <p:cond delay="310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32"/>
                                        </p:tgtEl>
                                        <p:attrNameLst>
                                          <p:attrName>style.visibility</p:attrName>
                                        </p:attrNameLst>
                                      </p:cBhvr>
                                      <p:to>
                                        <p:strVal val="visible"/>
                                      </p:to>
                                    </p:set>
                                    <p:anim calcmode="lin" valueType="num">
                                      <p:cBhvr>
                                        <p:cTn id="63"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32"/>
                                        </p:tgtEl>
                                        <p:attrNameLst>
                                          <p:attrName>ppt_y</p:attrName>
                                        </p:attrNameLst>
                                      </p:cBhvr>
                                      <p:tavLst>
                                        <p:tav tm="0">
                                          <p:val>
                                            <p:strVal val="#ppt_y"/>
                                          </p:val>
                                        </p:tav>
                                        <p:tav tm="100000">
                                          <p:val>
                                            <p:strVal val="#ppt_y"/>
                                          </p:val>
                                        </p:tav>
                                      </p:tavLst>
                                    </p:anim>
                                    <p:anim calcmode="lin" valueType="num">
                                      <p:cBhvr>
                                        <p:cTn id="65"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32"/>
                                        </p:tgtEl>
                                      </p:cBhvr>
                                    </p:animEffect>
                                  </p:childTnLst>
                                </p:cTn>
                              </p:par>
                              <p:par>
                                <p:cTn id="68" presetID="41" presetClass="entr" presetSubtype="0" fill="hold" grpId="0" nodeType="withEffect">
                                  <p:stCondLst>
                                    <p:cond delay="0"/>
                                  </p:stCondLst>
                                  <p:iterate type="lt">
                                    <p:tmPct val="10000"/>
                                  </p:iterate>
                                  <p:childTnLst>
                                    <p:set>
                                      <p:cBhvr>
                                        <p:cTn id="69" dur="1" fill="hold">
                                          <p:stCondLst>
                                            <p:cond delay="0"/>
                                          </p:stCondLst>
                                        </p:cTn>
                                        <p:tgtEl>
                                          <p:spTgt spid="33"/>
                                        </p:tgtEl>
                                        <p:attrNameLst>
                                          <p:attrName>style.visibility</p:attrName>
                                        </p:attrNameLst>
                                      </p:cBhvr>
                                      <p:to>
                                        <p:strVal val="visible"/>
                                      </p:to>
                                    </p:set>
                                    <p:anim calcmode="lin" valueType="num">
                                      <p:cBhvr>
                                        <p:cTn id="70"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33"/>
                                        </p:tgtEl>
                                        <p:attrNameLst>
                                          <p:attrName>ppt_y</p:attrName>
                                        </p:attrNameLst>
                                      </p:cBhvr>
                                      <p:tavLst>
                                        <p:tav tm="0">
                                          <p:val>
                                            <p:strVal val="#ppt_y"/>
                                          </p:val>
                                        </p:tav>
                                        <p:tav tm="100000">
                                          <p:val>
                                            <p:strVal val="#ppt_y"/>
                                          </p:val>
                                        </p:tav>
                                      </p:tavLst>
                                    </p:anim>
                                    <p:anim calcmode="lin" valueType="num">
                                      <p:cBhvr>
                                        <p:cTn id="72"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33"/>
                                        </p:tgtEl>
                                      </p:cBhvr>
                                    </p:animEffect>
                                  </p:childTnLst>
                                </p:cTn>
                              </p:par>
                              <p:par>
                                <p:cTn id="75" presetID="41" presetClass="entr" presetSubtype="0" fill="hold" grpId="0" nodeType="withEffect">
                                  <p:stCondLst>
                                    <p:cond delay="0"/>
                                  </p:stCondLst>
                                  <p:iterate type="lt">
                                    <p:tmPct val="10000"/>
                                  </p:iterate>
                                  <p:childTnLst>
                                    <p:set>
                                      <p:cBhvr>
                                        <p:cTn id="76" dur="1" fill="hold">
                                          <p:stCondLst>
                                            <p:cond delay="0"/>
                                          </p:stCondLst>
                                        </p:cTn>
                                        <p:tgtEl>
                                          <p:spTgt spid="34"/>
                                        </p:tgtEl>
                                        <p:attrNameLst>
                                          <p:attrName>style.visibility</p:attrName>
                                        </p:attrNameLst>
                                      </p:cBhvr>
                                      <p:to>
                                        <p:strVal val="visible"/>
                                      </p:to>
                                    </p:set>
                                    <p:anim calcmode="lin" valueType="num">
                                      <p:cBhvr>
                                        <p:cTn id="7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34"/>
                                        </p:tgtEl>
                                        <p:attrNameLst>
                                          <p:attrName>ppt_y</p:attrName>
                                        </p:attrNameLst>
                                      </p:cBhvr>
                                      <p:tavLst>
                                        <p:tav tm="0">
                                          <p:val>
                                            <p:strVal val="#ppt_y"/>
                                          </p:val>
                                        </p:tav>
                                        <p:tav tm="100000">
                                          <p:val>
                                            <p:strVal val="#ppt_y"/>
                                          </p:val>
                                        </p:tav>
                                      </p:tavLst>
                                    </p:anim>
                                    <p:anim calcmode="lin" valueType="num">
                                      <p:cBhvr>
                                        <p:cTn id="7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tmFilter="0,0; .5, 1; 1, 1"/>
                                        <p:tgtEl>
                                          <p:spTgt spid="34"/>
                                        </p:tgtEl>
                                      </p:cBhvr>
                                    </p:animEffect>
                                  </p:childTnLst>
                                </p:cTn>
                              </p:par>
                              <p:par>
                                <p:cTn id="82" presetID="41" presetClass="entr" presetSubtype="0" fill="hold" grpId="0" nodeType="withEffect">
                                  <p:stCondLst>
                                    <p:cond delay="0"/>
                                  </p:stCondLst>
                                  <p:iterate type="lt">
                                    <p:tmPct val="10000"/>
                                  </p:iterate>
                                  <p:childTnLst>
                                    <p:set>
                                      <p:cBhvr>
                                        <p:cTn id="83" dur="1" fill="hold">
                                          <p:stCondLst>
                                            <p:cond delay="0"/>
                                          </p:stCondLst>
                                        </p:cTn>
                                        <p:tgtEl>
                                          <p:spTgt spid="35"/>
                                        </p:tgtEl>
                                        <p:attrNameLst>
                                          <p:attrName>style.visibility</p:attrName>
                                        </p:attrNameLst>
                                      </p:cBhvr>
                                      <p:to>
                                        <p:strVal val="visible"/>
                                      </p:to>
                                    </p:set>
                                    <p:anim calcmode="lin" valueType="num">
                                      <p:cBhvr>
                                        <p:cTn id="84"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35"/>
                                        </p:tgtEl>
                                        <p:attrNameLst>
                                          <p:attrName>ppt_y</p:attrName>
                                        </p:attrNameLst>
                                      </p:cBhvr>
                                      <p:tavLst>
                                        <p:tav tm="0">
                                          <p:val>
                                            <p:strVal val="#ppt_y"/>
                                          </p:val>
                                        </p:tav>
                                        <p:tav tm="100000">
                                          <p:val>
                                            <p:strVal val="#ppt_y"/>
                                          </p:val>
                                        </p:tav>
                                      </p:tavLst>
                                    </p:anim>
                                    <p:anim calcmode="lin" valueType="num">
                                      <p:cBhvr>
                                        <p:cTn id="86"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88" dur="500" tmFilter="0,0; .5, 1; 1, 1"/>
                                        <p:tgtEl>
                                          <p:spTgt spid="35"/>
                                        </p:tgtEl>
                                      </p:cBhvr>
                                    </p:animEffect>
                                  </p:childTnLst>
                                </p:cTn>
                              </p:par>
                              <p:par>
                                <p:cTn id="89" presetID="41" presetClass="entr" presetSubtype="0" fill="hold" grpId="0" nodeType="withEffect">
                                  <p:stCondLst>
                                    <p:cond delay="0"/>
                                  </p:stCondLst>
                                  <p:iterate type="lt">
                                    <p:tmPct val="10000"/>
                                  </p:iterate>
                                  <p:childTnLst>
                                    <p:set>
                                      <p:cBhvr>
                                        <p:cTn id="90" dur="1" fill="hold">
                                          <p:stCondLst>
                                            <p:cond delay="0"/>
                                          </p:stCondLst>
                                        </p:cTn>
                                        <p:tgtEl>
                                          <p:spTgt spid="36"/>
                                        </p:tgtEl>
                                        <p:attrNameLst>
                                          <p:attrName>style.visibility</p:attrName>
                                        </p:attrNameLst>
                                      </p:cBhvr>
                                      <p:to>
                                        <p:strVal val="visible"/>
                                      </p:to>
                                    </p:set>
                                    <p:anim calcmode="lin" valueType="num">
                                      <p:cBhvr>
                                        <p:cTn id="91"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36"/>
                                        </p:tgtEl>
                                        <p:attrNameLst>
                                          <p:attrName>ppt_y</p:attrName>
                                        </p:attrNameLst>
                                      </p:cBhvr>
                                      <p:tavLst>
                                        <p:tav tm="0">
                                          <p:val>
                                            <p:strVal val="#ppt_y"/>
                                          </p:val>
                                        </p:tav>
                                        <p:tav tm="100000">
                                          <p:val>
                                            <p:strVal val="#ppt_y"/>
                                          </p:val>
                                        </p:tav>
                                      </p:tavLst>
                                    </p:anim>
                                    <p:anim calcmode="lin" valueType="num">
                                      <p:cBhvr>
                                        <p:cTn id="93"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95" dur="500" tmFilter="0,0; .5, 1; 1, 1"/>
                                        <p:tgtEl>
                                          <p:spTgt spid="36"/>
                                        </p:tgtEl>
                                      </p:cBhvr>
                                    </p:animEffect>
                                  </p:childTnLst>
                                </p:cTn>
                              </p:par>
                              <p:par>
                                <p:cTn id="96" presetID="9" presetClass="entr" presetSubtype="0" fill="hold" nodeType="withEffect">
                                  <p:stCondLst>
                                    <p:cond delay="500"/>
                                  </p:stCondLst>
                                  <p:childTnLst>
                                    <p:set>
                                      <p:cBhvr>
                                        <p:cTn id="97" dur="1" fill="hold">
                                          <p:stCondLst>
                                            <p:cond delay="0"/>
                                          </p:stCondLst>
                                        </p:cTn>
                                        <p:tgtEl>
                                          <p:spTgt spid="37"/>
                                        </p:tgtEl>
                                        <p:attrNameLst>
                                          <p:attrName>style.visibility</p:attrName>
                                        </p:attrNameLst>
                                      </p:cBhvr>
                                      <p:to>
                                        <p:strVal val="visible"/>
                                      </p:to>
                                    </p:set>
                                    <p:animEffect transition="in" filter="dissolve">
                                      <p:cBhvr>
                                        <p:cTn id="9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9" grpId="0" animBg="1"/>
      <p:bldP spid="20" grpId="0" animBg="1"/>
      <p:bldP spid="21" grpId="0" animBg="1"/>
      <p:bldP spid="22" grpId="0" animBg="1"/>
      <p:bldP spid="32" grpId="0"/>
      <p:bldP spid="33" grpId="0"/>
      <p:bldP spid="34" grpId="0"/>
      <p:bldP spid="35" grpId="0"/>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企业理念</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5" name="Rectangle 17"/>
          <p:cNvSpPr/>
          <p:nvPr/>
        </p:nvSpPr>
        <p:spPr>
          <a:xfrm>
            <a:off x="6832739" y="1776344"/>
            <a:ext cx="2885537" cy="76270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endParaRPr>
          </a:p>
        </p:txBody>
      </p:sp>
      <p:sp>
        <p:nvSpPr>
          <p:cNvPr id="6" name="TextBox 5"/>
          <p:cNvSpPr txBox="1"/>
          <p:nvPr/>
        </p:nvSpPr>
        <p:spPr>
          <a:xfrm>
            <a:off x="6838968" y="1754511"/>
            <a:ext cx="3455377" cy="2800767"/>
          </a:xfrm>
          <a:prstGeom prst="rect">
            <a:avLst/>
          </a:prstGeom>
          <a:noFill/>
        </p:spPr>
        <p:txBody>
          <a:bodyPr wrap="square" rtlCol="0">
            <a:spAutoFit/>
          </a:bodyPr>
          <a:lstStyle/>
          <a:p>
            <a:r>
              <a:rPr lang="zh-CN" altLang="en-US" sz="4400" b="1" dirty="0" smtClean="0">
                <a:solidFill>
                  <a:srgbClr val="F7F7F0"/>
                </a:solidFill>
                <a:latin typeface="微软雅黑" panose="020B0503020204020204" pitchFamily="34" charset="-122"/>
                <a:ea typeface="微软雅黑" panose="020B0503020204020204" pitchFamily="34" charset="-122"/>
                <a:cs typeface="Open Sans Condensed" pitchFamily="34" charset="0"/>
              </a:rPr>
              <a:t>赢在起点</a:t>
            </a:r>
            <a:endParaRPr lang="en-US" sz="4400" b="1" dirty="0" smtClean="0">
              <a:solidFill>
                <a:srgbClr val="F7F7F0"/>
              </a:solidFill>
              <a:latin typeface="微软雅黑" panose="020B0503020204020204" pitchFamily="34" charset="-122"/>
              <a:ea typeface="微软雅黑" panose="020B0503020204020204" pitchFamily="34" charset="-122"/>
              <a:cs typeface="Open Sans Condensed" pitchFamily="34" charset="0"/>
            </a:endParaRPr>
          </a:p>
          <a:p>
            <a:r>
              <a:rPr lang="zh-CN" altLang="en-US" sz="4400" b="1" dirty="0" smtClean="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rPr>
              <a:t>一切以</a:t>
            </a:r>
            <a:endParaRPr lang="en-US" sz="4400" b="1" dirty="0" smtClean="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endParaRPr>
          </a:p>
          <a:p>
            <a:r>
              <a:rPr lang="zh-CN" altLang="en-US" sz="4400" b="1" dirty="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rPr>
              <a:t>客户需求</a:t>
            </a:r>
            <a:endParaRPr lang="en-US" sz="4400" b="1" dirty="0" smtClean="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endParaRPr>
          </a:p>
          <a:p>
            <a:r>
              <a:rPr lang="zh-CN" altLang="en-US" sz="4400" b="1" dirty="0" smtClean="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rPr>
              <a:t>为</a:t>
            </a:r>
            <a:r>
              <a:rPr lang="zh-CN" altLang="en-US" sz="4400" b="1" dirty="0" smtClean="0">
                <a:solidFill>
                  <a:srgbClr val="0070C0"/>
                </a:solidFill>
                <a:latin typeface="微软雅黑" panose="020B0503020204020204" pitchFamily="34" charset="-122"/>
                <a:ea typeface="微软雅黑" panose="020B0503020204020204" pitchFamily="34" charset="-122"/>
                <a:cs typeface="Open Sans Condensed" pitchFamily="34" charset="0"/>
              </a:rPr>
              <a:t>核心价值</a:t>
            </a:r>
            <a:endParaRPr lang="en-US" sz="4400" b="1" dirty="0">
              <a:solidFill>
                <a:srgbClr val="0070C0"/>
              </a:solidFill>
              <a:latin typeface="微软雅黑" panose="020B0503020204020204" pitchFamily="34" charset="-122"/>
              <a:ea typeface="微软雅黑" panose="020B0503020204020204" pitchFamily="34" charset="-122"/>
              <a:cs typeface="Open Sans Condensed" pitchFamily="34" charset="0"/>
            </a:endParaRPr>
          </a:p>
        </p:txBody>
      </p:sp>
      <p:pic>
        <p:nvPicPr>
          <p:cNvPr id="7" name="Picture 2"/>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1990750" y="1745942"/>
            <a:ext cx="4578664" cy="2829729"/>
          </a:xfrm>
          <a:prstGeom prst="rect">
            <a:avLst/>
          </a:pr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a:extLst/>
        </p:spPr>
      </p:pic>
      <p:cxnSp>
        <p:nvCxnSpPr>
          <p:cNvPr id="8" name="Straight Connector 21"/>
          <p:cNvCxnSpPr/>
          <p:nvPr/>
        </p:nvCxnSpPr>
        <p:spPr>
          <a:xfrm>
            <a:off x="6935271" y="4418807"/>
            <a:ext cx="2783006" cy="0"/>
          </a:xfrm>
          <a:prstGeom prst="line">
            <a:avLst/>
          </a:prstGeom>
          <a:ln w="38100">
            <a:solidFill>
              <a:schemeClr val="bg2"/>
            </a:solidFill>
            <a:prstDash val="sysDash"/>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754027" y="5013176"/>
            <a:ext cx="10032192" cy="738664"/>
          </a:xfrm>
          <a:prstGeom prst="rect">
            <a:avLst/>
          </a:prstGeom>
          <a:noFill/>
        </p:spPr>
        <p:txBody>
          <a:bodyPr wrap="squar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请在这里做详细的文字说明，表达图表的含义。请在这里做详细的文字说明，表达图表的含义。请在这里</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endParaRPr>
          </a:p>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做详细的文字说明，表达图表的含义。请在这里做详细的文字说明，表达图表的含义。请在这里做详细的</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endParaRPr>
          </a:p>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文字说明，表达图表的含义。请在这里做详细的文字说明，表达图表的含义。</a:t>
            </a:r>
          </a:p>
        </p:txBody>
      </p:sp>
    </p:spTree>
    <p:extLst>
      <p:ext uri="{BB962C8B-B14F-4D97-AF65-F5344CB8AC3E}">
        <p14:creationId xmlns:p14="http://schemas.microsoft.com/office/powerpoint/2010/main" val="370146402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childTnLst>
                                </p:cTn>
                              </p:par>
                            </p:childTnLst>
                          </p:cTn>
                        </p:par>
                        <p:par>
                          <p:cTn id="23" fill="hold">
                            <p:stCondLst>
                              <p:cond delay="2000"/>
                            </p:stCondLst>
                            <p:childTnLst>
                              <p:par>
                                <p:cTn id="24" presetID="42"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childTnLst>
                          </p:cTn>
                        </p:par>
                        <p:par>
                          <p:cTn id="29" fill="hold">
                            <p:stCondLst>
                              <p:cond delay="3000"/>
                            </p:stCondLst>
                            <p:childTnLst>
                              <p:par>
                                <p:cTn id="30" presetID="42" presetClass="entr" presetSubtype="0"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childTnLst>
                          </p:cTn>
                        </p:par>
                        <p:par>
                          <p:cTn id="35" fill="hold">
                            <p:stCondLst>
                              <p:cond delay="4000"/>
                            </p:stCondLst>
                            <p:childTnLst>
                              <p:par>
                                <p:cTn id="36" presetID="10" presetClass="entr" presetSubtype="0"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childTnLst>
                                </p:cTn>
                              </p:par>
                            </p:childTnLst>
                          </p:cTn>
                        </p:par>
                        <p:par>
                          <p:cTn id="39" fill="hold">
                            <p:stCondLst>
                              <p:cond delay="5000"/>
                            </p:stCondLst>
                            <p:childTnLst>
                              <p:par>
                                <p:cTn id="40" presetID="18" presetClass="entr" presetSubtype="3"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strips(upRight)">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5" grpId="0" animBg="1"/>
      <p:bldP spid="6"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发展历程</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783772" y="2288436"/>
            <a:ext cx="8970055" cy="3235864"/>
            <a:chOff x="1275068" y="2211288"/>
            <a:chExt cx="9897218" cy="3570332"/>
          </a:xfrm>
        </p:grpSpPr>
        <p:sp>
          <p:nvSpPr>
            <p:cNvPr id="6" name="椭圆 5"/>
            <p:cNvSpPr/>
            <p:nvPr/>
          </p:nvSpPr>
          <p:spPr>
            <a:xfrm>
              <a:off x="1275068" y="5122168"/>
              <a:ext cx="8865709" cy="659452"/>
            </a:xfrm>
            <a:prstGeom prst="ellipse">
              <a:avLst/>
            </a:prstGeom>
            <a:gradFill flip="none" rotWithShape="1">
              <a:gsLst>
                <a:gs pos="100000">
                  <a:schemeClr val="bg1">
                    <a:lumMod val="75000"/>
                    <a:alpha val="0"/>
                  </a:schemeClr>
                </a:gs>
                <a:gs pos="29000">
                  <a:schemeClr val="tx1">
                    <a:alpha val="18000"/>
                  </a:schemeClr>
                </a:gs>
                <a:gs pos="0">
                  <a:schemeClr val="tx1">
                    <a:alpha val="30000"/>
                  </a:schemeClr>
                </a:gs>
              </a:gsLst>
              <a:path path="shape">
                <a:fillToRect l="50000" t="50000" r="50000" b="50000"/>
              </a:path>
              <a:tileRect/>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6"/>
            <p:cNvSpPr/>
            <p:nvPr/>
          </p:nvSpPr>
          <p:spPr>
            <a:xfrm rot="19669228">
              <a:off x="3037936" y="2211288"/>
              <a:ext cx="8134350" cy="3473724"/>
            </a:xfrm>
            <a:custGeom>
              <a:avLst/>
              <a:gdLst>
                <a:gd name="connsiteX0" fmla="*/ 371475 w 8134350"/>
                <a:gd name="connsiteY0" fmla="*/ 0 h 3473725"/>
                <a:gd name="connsiteX1" fmla="*/ 3680363 w 8134350"/>
                <a:gd name="connsiteY1" fmla="*/ 0 h 3473725"/>
                <a:gd name="connsiteX2" fmla="*/ 4051838 w 8134350"/>
                <a:gd name="connsiteY2" fmla="*/ 371475 h 3473725"/>
                <a:gd name="connsiteX3" fmla="*/ 4051838 w 8134350"/>
                <a:gd name="connsiteY3" fmla="*/ 371477 h 3473725"/>
                <a:gd name="connsiteX4" fmla="*/ 4051838 w 8134350"/>
                <a:gd name="connsiteY4" fmla="*/ 2267624 h 3473725"/>
                <a:gd name="connsiteX5" fmla="*/ 6989250 w 8134350"/>
                <a:gd name="connsiteY5" fmla="*/ 2267624 h 3473725"/>
                <a:gd name="connsiteX6" fmla="*/ 7009698 w 8134350"/>
                <a:gd name="connsiteY6" fmla="*/ 2269686 h 3473725"/>
                <a:gd name="connsiteX7" fmla="*/ 7009698 w 8134350"/>
                <a:gd name="connsiteY7" fmla="*/ 1961252 h 3473725"/>
                <a:gd name="connsiteX8" fmla="*/ 7012047 w 8134350"/>
                <a:gd name="connsiteY8" fmla="*/ 1930538 h 3473725"/>
                <a:gd name="connsiteX9" fmla="*/ 7015807 w 8134350"/>
                <a:gd name="connsiteY9" fmla="*/ 1914575 h 3473725"/>
                <a:gd name="connsiteX10" fmla="*/ 7016792 w 8134350"/>
                <a:gd name="connsiteY10" fmla="*/ 1908843 h 3473725"/>
                <a:gd name="connsiteX11" fmla="*/ 7017969 w 8134350"/>
                <a:gd name="connsiteY11" fmla="*/ 1905400 h 3473725"/>
                <a:gd name="connsiteX12" fmla="*/ 7018786 w 8134350"/>
                <a:gd name="connsiteY12" fmla="*/ 1901931 h 3473725"/>
                <a:gd name="connsiteX13" fmla="*/ 7020948 w 8134350"/>
                <a:gd name="connsiteY13" fmla="*/ 1896681 h 3473725"/>
                <a:gd name="connsiteX14" fmla="*/ 7026411 w 8134350"/>
                <a:gd name="connsiteY14" fmla="*/ 1880696 h 3473725"/>
                <a:gd name="connsiteX15" fmla="*/ 7140860 w 8134350"/>
                <a:gd name="connsiteY15" fmla="*/ 1805626 h 3473725"/>
                <a:gd name="connsiteX16" fmla="*/ 7184389 w 8134350"/>
                <a:gd name="connsiteY16" fmla="*/ 1824914 h 3473725"/>
                <a:gd name="connsiteX17" fmla="*/ 8076507 w 8134350"/>
                <a:gd name="connsiteY17" fmla="*/ 2503656 h 3473725"/>
                <a:gd name="connsiteX18" fmla="*/ 8134063 w 8134350"/>
                <a:gd name="connsiteY18" fmla="*/ 2625031 h 3473725"/>
                <a:gd name="connsiteX19" fmla="*/ 8134030 w 8134350"/>
                <a:gd name="connsiteY19" fmla="*/ 2647103 h 3473725"/>
                <a:gd name="connsiteX20" fmla="*/ 8133955 w 8134350"/>
                <a:gd name="connsiteY20" fmla="*/ 2647768 h 3473725"/>
                <a:gd name="connsiteX21" fmla="*/ 8134063 w 8134350"/>
                <a:gd name="connsiteY21" fmla="*/ 2653167 h 3473725"/>
                <a:gd name="connsiteX22" fmla="*/ 8076507 w 8134350"/>
                <a:gd name="connsiteY22" fmla="*/ 2774542 h 3473725"/>
                <a:gd name="connsiteX23" fmla="*/ 7184389 w 8134350"/>
                <a:gd name="connsiteY23" fmla="*/ 3453283 h 3473725"/>
                <a:gd name="connsiteX24" fmla="*/ 7040099 w 8134350"/>
                <a:gd name="connsiteY24" fmla="*/ 3422552 h 3473725"/>
                <a:gd name="connsiteX25" fmla="*/ 7033235 w 8134350"/>
                <a:gd name="connsiteY25" fmla="*/ 3409989 h 3473725"/>
                <a:gd name="connsiteX26" fmla="*/ 7029448 w 8134350"/>
                <a:gd name="connsiteY26" fmla="*/ 3403942 h 3473725"/>
                <a:gd name="connsiteX27" fmla="*/ 7027973 w 8134350"/>
                <a:gd name="connsiteY27" fmla="*/ 3400360 h 3473725"/>
                <a:gd name="connsiteX28" fmla="*/ 7026411 w 8134350"/>
                <a:gd name="connsiteY28" fmla="*/ 3397501 h 3473725"/>
                <a:gd name="connsiteX29" fmla="*/ 7024537 w 8134350"/>
                <a:gd name="connsiteY29" fmla="*/ 3392018 h 3473725"/>
                <a:gd name="connsiteX30" fmla="*/ 7018786 w 8134350"/>
                <a:gd name="connsiteY30" fmla="*/ 3378055 h 3473725"/>
                <a:gd name="connsiteX31" fmla="*/ 7009698 w 8134350"/>
                <a:gd name="connsiteY31" fmla="*/ 3318734 h 3473725"/>
                <a:gd name="connsiteX32" fmla="*/ 7009698 w 8134350"/>
                <a:gd name="connsiteY32" fmla="*/ 3008513 h 3473725"/>
                <a:gd name="connsiteX33" fmla="*/ 6989250 w 8134350"/>
                <a:gd name="connsiteY33" fmla="*/ 3010574 h 3473725"/>
                <a:gd name="connsiteX34" fmla="*/ 3680362 w 8134350"/>
                <a:gd name="connsiteY34" fmla="*/ 3010574 h 3473725"/>
                <a:gd name="connsiteX35" fmla="*/ 3308887 w 8134350"/>
                <a:gd name="connsiteY35" fmla="*/ 2639099 h 3473725"/>
                <a:gd name="connsiteX36" fmla="*/ 3308888 w 8134350"/>
                <a:gd name="connsiteY36" fmla="*/ 2639094 h 3473725"/>
                <a:gd name="connsiteX37" fmla="*/ 3308888 w 8134350"/>
                <a:gd name="connsiteY37" fmla="*/ 742950 h 3473725"/>
                <a:gd name="connsiteX38" fmla="*/ 371475 w 8134350"/>
                <a:gd name="connsiteY38" fmla="*/ 742950 h 3473725"/>
                <a:gd name="connsiteX39" fmla="*/ 0 w 8134350"/>
                <a:gd name="connsiteY39" fmla="*/ 371475 h 3473725"/>
                <a:gd name="connsiteX40" fmla="*/ 371475 w 8134350"/>
                <a:gd name="connsiteY40" fmla="*/ 0 h 3473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134350" h="3473725">
                  <a:moveTo>
                    <a:pt x="371475" y="0"/>
                  </a:moveTo>
                  <a:lnTo>
                    <a:pt x="3680363" y="0"/>
                  </a:lnTo>
                  <a:cubicBezTo>
                    <a:pt x="3885523" y="0"/>
                    <a:pt x="4051838" y="166315"/>
                    <a:pt x="4051838" y="371475"/>
                  </a:cubicBezTo>
                  <a:lnTo>
                    <a:pt x="4051838" y="371477"/>
                  </a:lnTo>
                  <a:lnTo>
                    <a:pt x="4051838" y="2267624"/>
                  </a:lnTo>
                  <a:lnTo>
                    <a:pt x="6989250" y="2267624"/>
                  </a:lnTo>
                  <a:lnTo>
                    <a:pt x="7009698" y="2269686"/>
                  </a:lnTo>
                  <a:lnTo>
                    <a:pt x="7009698" y="1961252"/>
                  </a:lnTo>
                  <a:cubicBezTo>
                    <a:pt x="7009698" y="1950731"/>
                    <a:pt x="7010507" y="1940459"/>
                    <a:pt x="7012047" y="1930538"/>
                  </a:cubicBezTo>
                  <a:lnTo>
                    <a:pt x="7015807" y="1914575"/>
                  </a:lnTo>
                  <a:lnTo>
                    <a:pt x="7016792" y="1908843"/>
                  </a:lnTo>
                  <a:lnTo>
                    <a:pt x="7017969" y="1905400"/>
                  </a:lnTo>
                  <a:lnTo>
                    <a:pt x="7018786" y="1901931"/>
                  </a:lnTo>
                  <a:lnTo>
                    <a:pt x="7020948" y="1896681"/>
                  </a:lnTo>
                  <a:lnTo>
                    <a:pt x="7026411" y="1880696"/>
                  </a:lnTo>
                  <a:cubicBezTo>
                    <a:pt x="7050362" y="1826027"/>
                    <a:pt x="7096135" y="1798312"/>
                    <a:pt x="7140860" y="1805626"/>
                  </a:cubicBezTo>
                  <a:cubicBezTo>
                    <a:pt x="7155769" y="1808064"/>
                    <a:pt x="7170560" y="1814393"/>
                    <a:pt x="7184389" y="1824914"/>
                  </a:cubicBezTo>
                  <a:lnTo>
                    <a:pt x="8076507" y="2503656"/>
                  </a:lnTo>
                  <a:cubicBezTo>
                    <a:pt x="8111078" y="2529958"/>
                    <a:pt x="8131446" y="2576230"/>
                    <a:pt x="8134063" y="2625031"/>
                  </a:cubicBezTo>
                  <a:cubicBezTo>
                    <a:pt x="8134455" y="2632351"/>
                    <a:pt x="8134449" y="2639728"/>
                    <a:pt x="8134030" y="2647103"/>
                  </a:cubicBezTo>
                  <a:lnTo>
                    <a:pt x="8133955" y="2647768"/>
                  </a:lnTo>
                  <a:lnTo>
                    <a:pt x="8134063" y="2653167"/>
                  </a:lnTo>
                  <a:cubicBezTo>
                    <a:pt x="8131446" y="2701968"/>
                    <a:pt x="8111078" y="2748240"/>
                    <a:pt x="8076507" y="2774542"/>
                  </a:cubicBezTo>
                  <a:lnTo>
                    <a:pt x="7184389" y="3453283"/>
                  </a:lnTo>
                  <a:cubicBezTo>
                    <a:pt x="7135990" y="3490106"/>
                    <a:pt x="7075788" y="3475588"/>
                    <a:pt x="7040099" y="3422552"/>
                  </a:cubicBezTo>
                  <a:lnTo>
                    <a:pt x="7033235" y="3409989"/>
                  </a:lnTo>
                  <a:lnTo>
                    <a:pt x="7029448" y="3403942"/>
                  </a:lnTo>
                  <a:lnTo>
                    <a:pt x="7027973" y="3400360"/>
                  </a:lnTo>
                  <a:lnTo>
                    <a:pt x="7026411" y="3397501"/>
                  </a:lnTo>
                  <a:lnTo>
                    <a:pt x="7024537" y="3392018"/>
                  </a:lnTo>
                  <a:lnTo>
                    <a:pt x="7018786" y="3378055"/>
                  </a:lnTo>
                  <a:cubicBezTo>
                    <a:pt x="7012934" y="3359822"/>
                    <a:pt x="7009698" y="3339776"/>
                    <a:pt x="7009698" y="3318734"/>
                  </a:cubicBezTo>
                  <a:lnTo>
                    <a:pt x="7009698" y="3008513"/>
                  </a:lnTo>
                  <a:lnTo>
                    <a:pt x="6989250" y="3010574"/>
                  </a:lnTo>
                  <a:lnTo>
                    <a:pt x="3680362" y="3010574"/>
                  </a:lnTo>
                  <a:cubicBezTo>
                    <a:pt x="3475202" y="3010574"/>
                    <a:pt x="3308887" y="2844259"/>
                    <a:pt x="3308887" y="2639099"/>
                  </a:cubicBezTo>
                  <a:lnTo>
                    <a:pt x="3308888" y="2639094"/>
                  </a:lnTo>
                  <a:lnTo>
                    <a:pt x="3308888" y="742950"/>
                  </a:lnTo>
                  <a:lnTo>
                    <a:pt x="371475" y="742950"/>
                  </a:lnTo>
                  <a:cubicBezTo>
                    <a:pt x="166315" y="742950"/>
                    <a:pt x="0" y="576635"/>
                    <a:pt x="0" y="371475"/>
                  </a:cubicBezTo>
                  <a:cubicBezTo>
                    <a:pt x="0" y="166315"/>
                    <a:pt x="166315" y="0"/>
                    <a:pt x="371475" y="0"/>
                  </a:cubicBezTo>
                  <a:close/>
                </a:path>
              </a:pathLst>
            </a:custGeom>
            <a:gradFill>
              <a:gsLst>
                <a:gs pos="85500">
                  <a:schemeClr val="bg1">
                    <a:lumMod val="75000"/>
                  </a:schemeClr>
                </a:gs>
                <a:gs pos="71000">
                  <a:schemeClr val="bg1">
                    <a:lumMod val="95000"/>
                  </a:schemeClr>
                </a:gs>
                <a:gs pos="54000">
                  <a:schemeClr val="bg1">
                    <a:lumMod val="75000"/>
                  </a:schemeClr>
                </a:gs>
                <a:gs pos="37000">
                  <a:schemeClr val="bg1">
                    <a:lumMod val="95000"/>
                  </a:schemeClr>
                </a:gs>
                <a:gs pos="19000">
                  <a:schemeClr val="bg1">
                    <a:lumMod val="75000"/>
                  </a:schemeClr>
                </a:gs>
                <a:gs pos="100000">
                  <a:schemeClr val="bg1">
                    <a:lumMod val="95000"/>
                  </a:schemeClr>
                </a:gs>
                <a:gs pos="0">
                  <a:schemeClr val="bg1">
                    <a:lumMod val="95000"/>
                  </a:schemeClr>
                </a:gs>
              </a:gsLst>
              <a:lin ang="6000000" scaled="0"/>
            </a:gradFill>
            <a:ln w="31750">
              <a:noFill/>
            </a:ln>
            <a:effectLst>
              <a:outerShdw blurRad="50800" dist="38100" dir="2700000" algn="tl" rotWithShape="0">
                <a:prstClr val="black">
                  <a:alpha val="40000"/>
                </a:prstClr>
              </a:outerShdw>
            </a:effectLst>
            <a:scene3d>
              <a:camera prst="perspectiveRelaxedModerately"/>
              <a:lightRig rig="threePt" dir="t">
                <a:rot lat="0" lon="0" rev="0"/>
              </a:lightRig>
            </a:scene3d>
            <a:sp3d extrusionH="368300" prstMaterial="matte">
              <a:extrusionClr>
                <a:schemeClr val="bg1">
                  <a:lumMod val="65000"/>
                </a:schemeClr>
              </a:extrusionClr>
              <a:contourClr>
                <a:schemeClr val="bg1">
                  <a:lumMod val="7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a:off x="3055862" y="1476349"/>
            <a:ext cx="1725052" cy="962812"/>
            <a:chOff x="3451161" y="3849925"/>
            <a:chExt cx="1725052" cy="962812"/>
          </a:xfrm>
        </p:grpSpPr>
        <p:sp>
          <p:nvSpPr>
            <p:cNvPr id="10" name="文本框 39"/>
            <p:cNvSpPr txBox="1"/>
            <p:nvPr/>
          </p:nvSpPr>
          <p:spPr>
            <a:xfrm>
              <a:off x="3451161" y="3849925"/>
              <a:ext cx="1725052" cy="369332"/>
            </a:xfrm>
            <a:prstGeom prst="rect">
              <a:avLst/>
            </a:prstGeom>
            <a:noFill/>
          </p:spPr>
          <p:txBody>
            <a:bodyPr wrap="squar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11" name="文本框 40"/>
            <p:cNvSpPr txBox="1"/>
            <p:nvPr/>
          </p:nvSpPr>
          <p:spPr>
            <a:xfrm>
              <a:off x="3457510" y="4166406"/>
              <a:ext cx="1718703" cy="646331"/>
            </a:xfrm>
            <a:prstGeom prst="rect">
              <a:avLst/>
            </a:prstGeom>
            <a:noFill/>
          </p:spPr>
          <p:txBody>
            <a:bodyPr wrap="square" rtlCol="0">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2299033" y="3718139"/>
            <a:ext cx="1068858" cy="1864217"/>
            <a:chOff x="2299033" y="3718139"/>
            <a:chExt cx="1068858" cy="1864217"/>
          </a:xfrm>
        </p:grpSpPr>
        <p:sp>
          <p:nvSpPr>
            <p:cNvPr id="13" name="椭圆 12"/>
            <p:cNvSpPr/>
            <p:nvPr/>
          </p:nvSpPr>
          <p:spPr>
            <a:xfrm>
              <a:off x="2392531" y="3861166"/>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22" name="文本框 17"/>
            <p:cNvSpPr txBox="1"/>
            <p:nvPr/>
          </p:nvSpPr>
          <p:spPr>
            <a:xfrm>
              <a:off x="2420650" y="4119463"/>
              <a:ext cx="868625" cy="461665"/>
            </a:xfrm>
            <a:prstGeom prst="rect">
              <a:avLst/>
            </a:prstGeom>
            <a:noFill/>
          </p:spPr>
          <p:txBody>
            <a:bodyPr wrap="square" rtlCol="0">
              <a:spAutoFit/>
            </a:bodyPr>
            <a:lstStyle/>
            <a:p>
              <a:pPr algn="ctr"/>
              <a:r>
                <a:rPr lang="en-US" altLang="zh-CN" sz="2400" dirty="0" smtClean="0">
                  <a:solidFill>
                    <a:srgbClr val="0070C0"/>
                  </a:solidFill>
                  <a:latin typeface="Impact MT Std" pitchFamily="34" charset="0"/>
                </a:rPr>
                <a:t>2012</a:t>
              </a:r>
              <a:endParaRPr lang="zh-CN" altLang="en-US" sz="2400" dirty="0">
                <a:solidFill>
                  <a:srgbClr val="0070C0"/>
                </a:solidFill>
                <a:latin typeface="Impact MT Std" pitchFamily="34" charset="0"/>
              </a:endParaRPr>
            </a:p>
          </p:txBody>
        </p:sp>
        <p:grpSp>
          <p:nvGrpSpPr>
            <p:cNvPr id="17" name="组合 16"/>
            <p:cNvGrpSpPr/>
            <p:nvPr/>
          </p:nvGrpSpPr>
          <p:grpSpPr>
            <a:xfrm>
              <a:off x="2299033" y="3718139"/>
              <a:ext cx="1068858" cy="1864217"/>
              <a:chOff x="2499058" y="3318525"/>
              <a:chExt cx="1068858" cy="1864217"/>
            </a:xfrm>
          </p:grpSpPr>
          <p:sp>
            <p:nvSpPr>
              <p:cNvPr id="18" name="弧形 17"/>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70C0"/>
                  </a:solidFill>
                </a:endParaRPr>
              </a:p>
            </p:txBody>
          </p:sp>
          <p:sp>
            <p:nvSpPr>
              <p:cNvPr id="19" name="椭圆 18"/>
              <p:cNvSpPr/>
              <p:nvPr/>
            </p:nvSpPr>
            <p:spPr>
              <a:xfrm>
                <a:off x="3009485" y="3318525"/>
                <a:ext cx="93725" cy="93725"/>
              </a:xfrm>
              <a:prstGeom prst="ellipse">
                <a:avLst/>
              </a:prstGeom>
              <a:solidFill>
                <a:srgbClr val="1B2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20" name="任意多边形 19"/>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21" name="椭圆 20"/>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grpSp>
      <p:grpSp>
        <p:nvGrpSpPr>
          <p:cNvPr id="24" name="组合 23"/>
          <p:cNvGrpSpPr/>
          <p:nvPr/>
        </p:nvGrpSpPr>
        <p:grpSpPr>
          <a:xfrm>
            <a:off x="5614955" y="3718139"/>
            <a:ext cx="1068858" cy="1864217"/>
            <a:chOff x="5614955" y="3718139"/>
            <a:chExt cx="1068858" cy="1864217"/>
          </a:xfrm>
        </p:grpSpPr>
        <p:sp>
          <p:nvSpPr>
            <p:cNvPr id="25" name="椭圆 24"/>
            <p:cNvSpPr/>
            <p:nvPr/>
          </p:nvSpPr>
          <p:spPr>
            <a:xfrm>
              <a:off x="5714805" y="3861166"/>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2" name="文本框 24"/>
            <p:cNvSpPr txBox="1"/>
            <p:nvPr/>
          </p:nvSpPr>
          <p:spPr>
            <a:xfrm>
              <a:off x="5737547" y="4077072"/>
              <a:ext cx="794993" cy="461665"/>
            </a:xfrm>
            <a:prstGeom prst="rect">
              <a:avLst/>
            </a:prstGeom>
            <a:noFill/>
          </p:spPr>
          <p:txBody>
            <a:bodyPr wrap="square" rtlCol="0">
              <a:spAutoFit/>
            </a:bodyPr>
            <a:lstStyle/>
            <a:p>
              <a:pPr algn="ctr"/>
              <a:r>
                <a:rPr lang="en-US" altLang="zh-CN" sz="2400" dirty="0" smtClean="0">
                  <a:solidFill>
                    <a:srgbClr val="0070C0"/>
                  </a:solidFill>
                  <a:latin typeface="Impact MT Std" pitchFamily="34" charset="0"/>
                </a:rPr>
                <a:t>2014</a:t>
              </a:r>
              <a:endParaRPr lang="zh-CN" altLang="en-US" sz="2400" dirty="0">
                <a:solidFill>
                  <a:srgbClr val="0070C0"/>
                </a:solidFill>
                <a:latin typeface="Impact MT Std" pitchFamily="34" charset="0"/>
              </a:endParaRPr>
            </a:p>
          </p:txBody>
        </p:sp>
        <p:grpSp>
          <p:nvGrpSpPr>
            <p:cNvPr id="27" name="组合 26"/>
            <p:cNvGrpSpPr/>
            <p:nvPr/>
          </p:nvGrpSpPr>
          <p:grpSpPr>
            <a:xfrm>
              <a:off x="5614955" y="3718139"/>
              <a:ext cx="1068858" cy="1864217"/>
              <a:chOff x="2499058" y="3318525"/>
              <a:chExt cx="1068858" cy="1864217"/>
            </a:xfrm>
          </p:grpSpPr>
          <p:sp>
            <p:nvSpPr>
              <p:cNvPr id="28" name="弧形 27"/>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70C0"/>
                  </a:solidFill>
                </a:endParaRPr>
              </a:p>
            </p:txBody>
          </p:sp>
          <p:sp>
            <p:nvSpPr>
              <p:cNvPr id="29" name="椭圆 28"/>
              <p:cNvSpPr/>
              <p:nvPr/>
            </p:nvSpPr>
            <p:spPr>
              <a:xfrm>
                <a:off x="3009485" y="3318525"/>
                <a:ext cx="93725" cy="93725"/>
              </a:xfrm>
              <a:prstGeom prst="ellipse">
                <a:avLst/>
              </a:prstGeom>
              <a:solidFill>
                <a:srgbClr val="1B2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0" name="任意多边形 29"/>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1" name="椭圆 30"/>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grpSp>
      <p:grpSp>
        <p:nvGrpSpPr>
          <p:cNvPr id="34" name="组合 33"/>
          <p:cNvGrpSpPr/>
          <p:nvPr/>
        </p:nvGrpSpPr>
        <p:grpSpPr>
          <a:xfrm>
            <a:off x="4663481" y="1637442"/>
            <a:ext cx="1068858" cy="1864217"/>
            <a:chOff x="4663481" y="1637442"/>
            <a:chExt cx="1068858" cy="1864217"/>
          </a:xfrm>
        </p:grpSpPr>
        <p:sp>
          <p:nvSpPr>
            <p:cNvPr id="35" name="椭圆 34"/>
            <p:cNvSpPr/>
            <p:nvPr/>
          </p:nvSpPr>
          <p:spPr>
            <a:xfrm>
              <a:off x="4724252" y="2458217"/>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2" name="文本框 21"/>
            <p:cNvSpPr txBox="1"/>
            <p:nvPr/>
          </p:nvSpPr>
          <p:spPr>
            <a:xfrm>
              <a:off x="4801443" y="2679303"/>
              <a:ext cx="839280" cy="461665"/>
            </a:xfrm>
            <a:prstGeom prst="rect">
              <a:avLst/>
            </a:prstGeom>
            <a:noFill/>
          </p:spPr>
          <p:txBody>
            <a:bodyPr wrap="square" rtlCol="0">
              <a:spAutoFit/>
            </a:bodyPr>
            <a:lstStyle/>
            <a:p>
              <a:pPr algn="ctr"/>
              <a:r>
                <a:rPr lang="en-US" altLang="zh-CN" sz="2400" dirty="0" smtClean="0">
                  <a:solidFill>
                    <a:srgbClr val="0070C0"/>
                  </a:solidFill>
                  <a:latin typeface="Impact MT Std" pitchFamily="34" charset="0"/>
                </a:rPr>
                <a:t>2013</a:t>
              </a:r>
              <a:endParaRPr lang="zh-CN" altLang="en-US" sz="2400" dirty="0">
                <a:solidFill>
                  <a:srgbClr val="0070C0"/>
                </a:solidFill>
                <a:latin typeface="Impact MT Std" pitchFamily="34" charset="0"/>
              </a:endParaRPr>
            </a:p>
          </p:txBody>
        </p:sp>
        <p:grpSp>
          <p:nvGrpSpPr>
            <p:cNvPr id="37" name="组合 36"/>
            <p:cNvGrpSpPr/>
            <p:nvPr/>
          </p:nvGrpSpPr>
          <p:grpSpPr>
            <a:xfrm flipH="1" flipV="1">
              <a:off x="4663481" y="1637442"/>
              <a:ext cx="1068858" cy="1864217"/>
              <a:chOff x="2499058" y="3318525"/>
              <a:chExt cx="1068858" cy="1864217"/>
            </a:xfrm>
          </p:grpSpPr>
          <p:sp>
            <p:nvSpPr>
              <p:cNvPr id="38" name="弧形 37"/>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70C0"/>
                  </a:solidFill>
                </a:endParaRPr>
              </a:p>
            </p:txBody>
          </p:sp>
          <p:sp>
            <p:nvSpPr>
              <p:cNvPr id="39" name="椭圆 38"/>
              <p:cNvSpPr/>
              <p:nvPr/>
            </p:nvSpPr>
            <p:spPr>
              <a:xfrm>
                <a:off x="3009485" y="3318525"/>
                <a:ext cx="93725" cy="93725"/>
              </a:xfrm>
              <a:prstGeom prst="ellipse">
                <a:avLst/>
              </a:prstGeom>
              <a:solidFill>
                <a:srgbClr val="1B2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0" name="任意多边形 39"/>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1" name="椭圆 40"/>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grpSp>
      <p:grpSp>
        <p:nvGrpSpPr>
          <p:cNvPr id="44" name="组合 43"/>
          <p:cNvGrpSpPr/>
          <p:nvPr/>
        </p:nvGrpSpPr>
        <p:grpSpPr>
          <a:xfrm>
            <a:off x="8115946" y="1434879"/>
            <a:ext cx="1068858" cy="1864217"/>
            <a:chOff x="8115946" y="1434879"/>
            <a:chExt cx="1068858" cy="1864217"/>
          </a:xfrm>
        </p:grpSpPr>
        <p:sp>
          <p:nvSpPr>
            <p:cNvPr id="45" name="椭圆 44"/>
            <p:cNvSpPr/>
            <p:nvPr/>
          </p:nvSpPr>
          <p:spPr>
            <a:xfrm>
              <a:off x="8203726" y="2267612"/>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2" name="文本框 27"/>
            <p:cNvSpPr txBox="1"/>
            <p:nvPr/>
          </p:nvSpPr>
          <p:spPr>
            <a:xfrm>
              <a:off x="8222576" y="2492896"/>
              <a:ext cx="899347" cy="461665"/>
            </a:xfrm>
            <a:prstGeom prst="rect">
              <a:avLst/>
            </a:prstGeom>
            <a:noFill/>
          </p:spPr>
          <p:txBody>
            <a:bodyPr wrap="square" rtlCol="0">
              <a:spAutoFit/>
            </a:bodyPr>
            <a:lstStyle/>
            <a:p>
              <a:pPr algn="ctr"/>
              <a:r>
                <a:rPr lang="en-US" altLang="zh-CN" sz="2400" dirty="0" smtClean="0">
                  <a:solidFill>
                    <a:srgbClr val="0070C0"/>
                  </a:solidFill>
                  <a:latin typeface="Impact MT Std" pitchFamily="34" charset="0"/>
                </a:rPr>
                <a:t>2015</a:t>
              </a:r>
              <a:endParaRPr lang="zh-CN" altLang="en-US" sz="2400" dirty="0">
                <a:solidFill>
                  <a:srgbClr val="0070C0"/>
                </a:solidFill>
                <a:latin typeface="Impact MT Std" pitchFamily="34" charset="0"/>
              </a:endParaRPr>
            </a:p>
          </p:txBody>
        </p:sp>
        <p:grpSp>
          <p:nvGrpSpPr>
            <p:cNvPr id="47" name="组合 46"/>
            <p:cNvGrpSpPr/>
            <p:nvPr/>
          </p:nvGrpSpPr>
          <p:grpSpPr>
            <a:xfrm flipH="1" flipV="1">
              <a:off x="8115946" y="1434879"/>
              <a:ext cx="1068858" cy="1864217"/>
              <a:chOff x="2499058" y="3318525"/>
              <a:chExt cx="1068858" cy="1864217"/>
            </a:xfrm>
          </p:grpSpPr>
          <p:sp>
            <p:nvSpPr>
              <p:cNvPr id="48" name="弧形 47"/>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70C0"/>
                  </a:solidFill>
                </a:endParaRPr>
              </a:p>
            </p:txBody>
          </p:sp>
          <p:sp>
            <p:nvSpPr>
              <p:cNvPr id="49" name="椭圆 48"/>
              <p:cNvSpPr/>
              <p:nvPr/>
            </p:nvSpPr>
            <p:spPr>
              <a:xfrm>
                <a:off x="3009485" y="3318525"/>
                <a:ext cx="93725" cy="93725"/>
              </a:xfrm>
              <a:prstGeom prst="ellipse">
                <a:avLst/>
              </a:prstGeom>
              <a:solidFill>
                <a:srgbClr val="1B2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0" name="任意多边形 49"/>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1" name="椭圆 50"/>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grpSp>
      <p:grpSp>
        <p:nvGrpSpPr>
          <p:cNvPr id="54" name="组合 53"/>
          <p:cNvGrpSpPr/>
          <p:nvPr/>
        </p:nvGrpSpPr>
        <p:grpSpPr>
          <a:xfrm>
            <a:off x="6527254" y="1340768"/>
            <a:ext cx="1725052" cy="962812"/>
            <a:chOff x="3451161" y="3849925"/>
            <a:chExt cx="1725052" cy="962812"/>
          </a:xfrm>
        </p:grpSpPr>
        <p:sp>
          <p:nvSpPr>
            <p:cNvPr id="55" name="文本框 39"/>
            <p:cNvSpPr txBox="1"/>
            <p:nvPr/>
          </p:nvSpPr>
          <p:spPr>
            <a:xfrm>
              <a:off x="3451161" y="3849925"/>
              <a:ext cx="1725052" cy="369332"/>
            </a:xfrm>
            <a:prstGeom prst="rect">
              <a:avLst/>
            </a:prstGeom>
            <a:noFill/>
          </p:spPr>
          <p:txBody>
            <a:bodyPr wrap="squar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56" name="文本框 40"/>
            <p:cNvSpPr txBox="1"/>
            <p:nvPr/>
          </p:nvSpPr>
          <p:spPr>
            <a:xfrm>
              <a:off x="3457510" y="4166406"/>
              <a:ext cx="1718703" cy="646331"/>
            </a:xfrm>
            <a:prstGeom prst="rect">
              <a:avLst/>
            </a:prstGeom>
            <a:noFill/>
          </p:spPr>
          <p:txBody>
            <a:bodyPr wrap="square" rtlCol="0">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3419042" y="5274500"/>
            <a:ext cx="1725052" cy="962812"/>
            <a:chOff x="3451161" y="3849925"/>
            <a:chExt cx="1725052" cy="962812"/>
          </a:xfrm>
        </p:grpSpPr>
        <p:sp>
          <p:nvSpPr>
            <p:cNvPr id="58" name="文本框 39"/>
            <p:cNvSpPr txBox="1"/>
            <p:nvPr/>
          </p:nvSpPr>
          <p:spPr>
            <a:xfrm>
              <a:off x="3451161" y="3849925"/>
              <a:ext cx="1725052" cy="369332"/>
            </a:xfrm>
            <a:prstGeom prst="rect">
              <a:avLst/>
            </a:prstGeom>
            <a:noFill/>
          </p:spPr>
          <p:txBody>
            <a:bodyPr wrap="squar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59" name="文本框 40"/>
            <p:cNvSpPr txBox="1"/>
            <p:nvPr/>
          </p:nvSpPr>
          <p:spPr>
            <a:xfrm>
              <a:off x="3457510" y="4166406"/>
              <a:ext cx="1718703" cy="646331"/>
            </a:xfrm>
            <a:prstGeom prst="rect">
              <a:avLst/>
            </a:prstGeom>
            <a:noFill/>
          </p:spPr>
          <p:txBody>
            <a:bodyPr wrap="square" rtlCol="0">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6890434" y="5138919"/>
            <a:ext cx="1725052" cy="962812"/>
            <a:chOff x="3451161" y="3849925"/>
            <a:chExt cx="1725052" cy="962812"/>
          </a:xfrm>
        </p:grpSpPr>
        <p:sp>
          <p:nvSpPr>
            <p:cNvPr id="61" name="文本框 39"/>
            <p:cNvSpPr txBox="1"/>
            <p:nvPr/>
          </p:nvSpPr>
          <p:spPr>
            <a:xfrm>
              <a:off x="3451161" y="3849925"/>
              <a:ext cx="1725052" cy="369332"/>
            </a:xfrm>
            <a:prstGeom prst="rect">
              <a:avLst/>
            </a:prstGeom>
            <a:noFill/>
          </p:spPr>
          <p:txBody>
            <a:bodyPr wrap="squar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62" name="文本框 40"/>
            <p:cNvSpPr txBox="1"/>
            <p:nvPr/>
          </p:nvSpPr>
          <p:spPr>
            <a:xfrm>
              <a:off x="3457510" y="4166406"/>
              <a:ext cx="1718703" cy="646331"/>
            </a:xfrm>
            <a:prstGeom prst="rect">
              <a:avLst/>
            </a:prstGeom>
            <a:noFill/>
          </p:spPr>
          <p:txBody>
            <a:bodyPr wrap="square" rtlCol="0">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1095987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2"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1750"/>
                                        <p:tgtEl>
                                          <p:spTgt spid="5"/>
                                        </p:tgtEl>
                                      </p:cBhvr>
                                    </p:animEffect>
                                  </p:childTnLst>
                                </p:cTn>
                              </p:par>
                            </p:childTnLst>
                          </p:cTn>
                        </p:par>
                        <p:par>
                          <p:cTn id="23" fill="hold">
                            <p:stCondLst>
                              <p:cond delay="2750"/>
                            </p:stCondLst>
                            <p:childTnLst>
                              <p:par>
                                <p:cTn id="24" presetID="42"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3750"/>
                            </p:stCondLst>
                            <p:childTnLst>
                              <p:par>
                                <p:cTn id="30" presetID="42" presetClass="entr" presetSubtype="0" fill="hold" nodeType="after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1000"/>
                                        <p:tgtEl>
                                          <p:spTgt spid="57"/>
                                        </p:tgtEl>
                                      </p:cBhvr>
                                    </p:animEffect>
                                    <p:anim calcmode="lin" valueType="num">
                                      <p:cBhvr>
                                        <p:cTn id="33" dur="1000" fill="hold"/>
                                        <p:tgtEl>
                                          <p:spTgt spid="57"/>
                                        </p:tgtEl>
                                        <p:attrNameLst>
                                          <p:attrName>ppt_x</p:attrName>
                                        </p:attrNameLst>
                                      </p:cBhvr>
                                      <p:tavLst>
                                        <p:tav tm="0">
                                          <p:val>
                                            <p:strVal val="#ppt_x"/>
                                          </p:val>
                                        </p:tav>
                                        <p:tav tm="100000">
                                          <p:val>
                                            <p:strVal val="#ppt_x"/>
                                          </p:val>
                                        </p:tav>
                                      </p:tavLst>
                                    </p:anim>
                                    <p:anim calcmode="lin" valueType="num">
                                      <p:cBhvr>
                                        <p:cTn id="34" dur="1000" fill="hold"/>
                                        <p:tgtEl>
                                          <p:spTgt spid="57"/>
                                        </p:tgtEl>
                                        <p:attrNameLst>
                                          <p:attrName>ppt_y</p:attrName>
                                        </p:attrNameLst>
                                      </p:cBhvr>
                                      <p:tavLst>
                                        <p:tav tm="0">
                                          <p:val>
                                            <p:strVal val="#ppt_y+.1"/>
                                          </p:val>
                                        </p:tav>
                                        <p:tav tm="100000">
                                          <p:val>
                                            <p:strVal val="#ppt_y"/>
                                          </p:val>
                                        </p:tav>
                                      </p:tavLst>
                                    </p:anim>
                                  </p:childTnLst>
                                </p:cTn>
                              </p:par>
                            </p:childTnLst>
                          </p:cTn>
                        </p:par>
                        <p:par>
                          <p:cTn id="35" fill="hold">
                            <p:stCondLst>
                              <p:cond delay="4750"/>
                            </p:stCondLst>
                            <p:childTnLst>
                              <p:par>
                                <p:cTn id="36" presetID="42" presetClass="entr" presetSubtype="0" fill="hold"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1000"/>
                                        <p:tgtEl>
                                          <p:spTgt spid="34"/>
                                        </p:tgtEl>
                                      </p:cBhvr>
                                    </p:animEffect>
                                    <p:anim calcmode="lin" valueType="num">
                                      <p:cBhvr>
                                        <p:cTn id="39" dur="1000" fill="hold"/>
                                        <p:tgtEl>
                                          <p:spTgt spid="34"/>
                                        </p:tgtEl>
                                        <p:attrNameLst>
                                          <p:attrName>ppt_x</p:attrName>
                                        </p:attrNameLst>
                                      </p:cBhvr>
                                      <p:tavLst>
                                        <p:tav tm="0">
                                          <p:val>
                                            <p:strVal val="#ppt_x"/>
                                          </p:val>
                                        </p:tav>
                                        <p:tav tm="100000">
                                          <p:val>
                                            <p:strVal val="#ppt_x"/>
                                          </p:val>
                                        </p:tav>
                                      </p:tavLst>
                                    </p:anim>
                                    <p:anim calcmode="lin" valueType="num">
                                      <p:cBhvr>
                                        <p:cTn id="40" dur="1000" fill="hold"/>
                                        <p:tgtEl>
                                          <p:spTgt spid="34"/>
                                        </p:tgtEl>
                                        <p:attrNameLst>
                                          <p:attrName>ppt_y</p:attrName>
                                        </p:attrNameLst>
                                      </p:cBhvr>
                                      <p:tavLst>
                                        <p:tav tm="0">
                                          <p:val>
                                            <p:strVal val="#ppt_y+.1"/>
                                          </p:val>
                                        </p:tav>
                                        <p:tav tm="100000">
                                          <p:val>
                                            <p:strVal val="#ppt_y"/>
                                          </p:val>
                                        </p:tav>
                                      </p:tavLst>
                                    </p:anim>
                                  </p:childTnLst>
                                </p:cTn>
                              </p:par>
                            </p:childTnLst>
                          </p:cTn>
                        </p:par>
                        <p:par>
                          <p:cTn id="41" fill="hold">
                            <p:stCondLst>
                              <p:cond delay="5750"/>
                            </p:stCondLst>
                            <p:childTnLst>
                              <p:par>
                                <p:cTn id="42" presetID="42" presetClass="entr" presetSubtype="0" fill="hold"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1000"/>
                                        <p:tgtEl>
                                          <p:spTgt spid="8"/>
                                        </p:tgtEl>
                                      </p:cBhvr>
                                    </p:animEffect>
                                    <p:anim calcmode="lin" valueType="num">
                                      <p:cBhvr>
                                        <p:cTn id="45" dur="1000" fill="hold"/>
                                        <p:tgtEl>
                                          <p:spTgt spid="8"/>
                                        </p:tgtEl>
                                        <p:attrNameLst>
                                          <p:attrName>ppt_x</p:attrName>
                                        </p:attrNameLst>
                                      </p:cBhvr>
                                      <p:tavLst>
                                        <p:tav tm="0">
                                          <p:val>
                                            <p:strVal val="#ppt_x"/>
                                          </p:val>
                                        </p:tav>
                                        <p:tav tm="100000">
                                          <p:val>
                                            <p:strVal val="#ppt_x"/>
                                          </p:val>
                                        </p:tav>
                                      </p:tavLst>
                                    </p:anim>
                                    <p:anim calcmode="lin" valueType="num">
                                      <p:cBhvr>
                                        <p:cTn id="46" dur="1000" fill="hold"/>
                                        <p:tgtEl>
                                          <p:spTgt spid="8"/>
                                        </p:tgtEl>
                                        <p:attrNameLst>
                                          <p:attrName>ppt_y</p:attrName>
                                        </p:attrNameLst>
                                      </p:cBhvr>
                                      <p:tavLst>
                                        <p:tav tm="0">
                                          <p:val>
                                            <p:strVal val="#ppt_y+.1"/>
                                          </p:val>
                                        </p:tav>
                                        <p:tav tm="100000">
                                          <p:val>
                                            <p:strVal val="#ppt_y"/>
                                          </p:val>
                                        </p:tav>
                                      </p:tavLst>
                                    </p:anim>
                                  </p:childTnLst>
                                </p:cTn>
                              </p:par>
                            </p:childTnLst>
                          </p:cTn>
                        </p:par>
                        <p:par>
                          <p:cTn id="47" fill="hold">
                            <p:stCondLst>
                              <p:cond delay="6750"/>
                            </p:stCondLst>
                            <p:childTnLst>
                              <p:par>
                                <p:cTn id="48" presetID="42" presetClass="entr" presetSubtype="0" fill="hold"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fade">
                                      <p:cBhvr>
                                        <p:cTn id="50" dur="1000"/>
                                        <p:tgtEl>
                                          <p:spTgt spid="24"/>
                                        </p:tgtEl>
                                      </p:cBhvr>
                                    </p:animEffect>
                                    <p:anim calcmode="lin" valueType="num">
                                      <p:cBhvr>
                                        <p:cTn id="51" dur="1000" fill="hold"/>
                                        <p:tgtEl>
                                          <p:spTgt spid="24"/>
                                        </p:tgtEl>
                                        <p:attrNameLst>
                                          <p:attrName>ppt_x</p:attrName>
                                        </p:attrNameLst>
                                      </p:cBhvr>
                                      <p:tavLst>
                                        <p:tav tm="0">
                                          <p:val>
                                            <p:strVal val="#ppt_x"/>
                                          </p:val>
                                        </p:tav>
                                        <p:tav tm="100000">
                                          <p:val>
                                            <p:strVal val="#ppt_x"/>
                                          </p:val>
                                        </p:tav>
                                      </p:tavLst>
                                    </p:anim>
                                    <p:anim calcmode="lin" valueType="num">
                                      <p:cBhvr>
                                        <p:cTn id="52" dur="1000" fill="hold"/>
                                        <p:tgtEl>
                                          <p:spTgt spid="24"/>
                                        </p:tgtEl>
                                        <p:attrNameLst>
                                          <p:attrName>ppt_y</p:attrName>
                                        </p:attrNameLst>
                                      </p:cBhvr>
                                      <p:tavLst>
                                        <p:tav tm="0">
                                          <p:val>
                                            <p:strVal val="#ppt_y+.1"/>
                                          </p:val>
                                        </p:tav>
                                        <p:tav tm="100000">
                                          <p:val>
                                            <p:strVal val="#ppt_y"/>
                                          </p:val>
                                        </p:tav>
                                      </p:tavLst>
                                    </p:anim>
                                  </p:childTnLst>
                                </p:cTn>
                              </p:par>
                            </p:childTnLst>
                          </p:cTn>
                        </p:par>
                        <p:par>
                          <p:cTn id="53" fill="hold">
                            <p:stCondLst>
                              <p:cond delay="7750"/>
                            </p:stCondLst>
                            <p:childTnLst>
                              <p:par>
                                <p:cTn id="54" presetID="42" presetClass="entr" presetSubtype="0" fill="hold" nodeType="after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fade">
                                      <p:cBhvr>
                                        <p:cTn id="56" dur="1000"/>
                                        <p:tgtEl>
                                          <p:spTgt spid="60"/>
                                        </p:tgtEl>
                                      </p:cBhvr>
                                    </p:animEffect>
                                    <p:anim calcmode="lin" valueType="num">
                                      <p:cBhvr>
                                        <p:cTn id="57" dur="1000" fill="hold"/>
                                        <p:tgtEl>
                                          <p:spTgt spid="60"/>
                                        </p:tgtEl>
                                        <p:attrNameLst>
                                          <p:attrName>ppt_x</p:attrName>
                                        </p:attrNameLst>
                                      </p:cBhvr>
                                      <p:tavLst>
                                        <p:tav tm="0">
                                          <p:val>
                                            <p:strVal val="#ppt_x"/>
                                          </p:val>
                                        </p:tav>
                                        <p:tav tm="100000">
                                          <p:val>
                                            <p:strVal val="#ppt_x"/>
                                          </p:val>
                                        </p:tav>
                                      </p:tavLst>
                                    </p:anim>
                                    <p:anim calcmode="lin" valueType="num">
                                      <p:cBhvr>
                                        <p:cTn id="58" dur="1000" fill="hold"/>
                                        <p:tgtEl>
                                          <p:spTgt spid="60"/>
                                        </p:tgtEl>
                                        <p:attrNameLst>
                                          <p:attrName>ppt_y</p:attrName>
                                        </p:attrNameLst>
                                      </p:cBhvr>
                                      <p:tavLst>
                                        <p:tav tm="0">
                                          <p:val>
                                            <p:strVal val="#ppt_y+.1"/>
                                          </p:val>
                                        </p:tav>
                                        <p:tav tm="100000">
                                          <p:val>
                                            <p:strVal val="#ppt_y"/>
                                          </p:val>
                                        </p:tav>
                                      </p:tavLst>
                                    </p:anim>
                                  </p:childTnLst>
                                </p:cTn>
                              </p:par>
                            </p:childTnLst>
                          </p:cTn>
                        </p:par>
                        <p:par>
                          <p:cTn id="59" fill="hold">
                            <p:stCondLst>
                              <p:cond delay="8750"/>
                            </p:stCondLst>
                            <p:childTnLst>
                              <p:par>
                                <p:cTn id="60" presetID="42" presetClass="entr" presetSubtype="0" fill="hold" nodeType="after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1000"/>
                                        <p:tgtEl>
                                          <p:spTgt spid="44"/>
                                        </p:tgtEl>
                                      </p:cBhvr>
                                    </p:animEffect>
                                    <p:anim calcmode="lin" valueType="num">
                                      <p:cBhvr>
                                        <p:cTn id="63" dur="1000" fill="hold"/>
                                        <p:tgtEl>
                                          <p:spTgt spid="44"/>
                                        </p:tgtEl>
                                        <p:attrNameLst>
                                          <p:attrName>ppt_x</p:attrName>
                                        </p:attrNameLst>
                                      </p:cBhvr>
                                      <p:tavLst>
                                        <p:tav tm="0">
                                          <p:val>
                                            <p:strVal val="#ppt_x"/>
                                          </p:val>
                                        </p:tav>
                                        <p:tav tm="100000">
                                          <p:val>
                                            <p:strVal val="#ppt_x"/>
                                          </p:val>
                                        </p:tav>
                                      </p:tavLst>
                                    </p:anim>
                                    <p:anim calcmode="lin" valueType="num">
                                      <p:cBhvr>
                                        <p:cTn id="64" dur="1000" fill="hold"/>
                                        <p:tgtEl>
                                          <p:spTgt spid="44"/>
                                        </p:tgtEl>
                                        <p:attrNameLst>
                                          <p:attrName>ppt_y</p:attrName>
                                        </p:attrNameLst>
                                      </p:cBhvr>
                                      <p:tavLst>
                                        <p:tav tm="0">
                                          <p:val>
                                            <p:strVal val="#ppt_y+.1"/>
                                          </p:val>
                                        </p:tav>
                                        <p:tav tm="100000">
                                          <p:val>
                                            <p:strVal val="#ppt_y"/>
                                          </p:val>
                                        </p:tav>
                                      </p:tavLst>
                                    </p:anim>
                                  </p:childTnLst>
                                </p:cTn>
                              </p:par>
                            </p:childTnLst>
                          </p:cTn>
                        </p:par>
                        <p:par>
                          <p:cTn id="65" fill="hold">
                            <p:stCondLst>
                              <p:cond delay="9750"/>
                            </p:stCondLst>
                            <p:childTnLst>
                              <p:par>
                                <p:cTn id="66" presetID="42" presetClass="entr" presetSubtype="0" fill="hold" nodeType="after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fade">
                                      <p:cBhvr>
                                        <p:cTn id="68" dur="1000"/>
                                        <p:tgtEl>
                                          <p:spTgt spid="54"/>
                                        </p:tgtEl>
                                      </p:cBhvr>
                                    </p:animEffect>
                                    <p:anim calcmode="lin" valueType="num">
                                      <p:cBhvr>
                                        <p:cTn id="69" dur="1000" fill="hold"/>
                                        <p:tgtEl>
                                          <p:spTgt spid="54"/>
                                        </p:tgtEl>
                                        <p:attrNameLst>
                                          <p:attrName>ppt_x</p:attrName>
                                        </p:attrNameLst>
                                      </p:cBhvr>
                                      <p:tavLst>
                                        <p:tav tm="0">
                                          <p:val>
                                            <p:strVal val="#ppt_x"/>
                                          </p:val>
                                        </p:tav>
                                        <p:tav tm="100000">
                                          <p:val>
                                            <p:strVal val="#ppt_x"/>
                                          </p:val>
                                        </p:tav>
                                      </p:tavLst>
                                    </p:anim>
                                    <p:anim calcmode="lin" valueType="num">
                                      <p:cBhvr>
                                        <p:cTn id="70"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企业文化</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1135932" y="1700808"/>
            <a:ext cx="4875212" cy="4033738"/>
            <a:chOff x="534988" y="1987550"/>
            <a:chExt cx="4875212" cy="4033738"/>
          </a:xfrm>
        </p:grpSpPr>
        <p:pic>
          <p:nvPicPr>
            <p:cNvPr id="6" name="图片 1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34988" y="1987550"/>
              <a:ext cx="4875212" cy="3760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椭圆 6"/>
            <p:cNvSpPr/>
            <p:nvPr/>
          </p:nvSpPr>
          <p:spPr>
            <a:xfrm>
              <a:off x="793524" y="5481538"/>
              <a:ext cx="4521649" cy="539750"/>
            </a:xfrm>
            <a:prstGeom prst="ellipse">
              <a:avLst/>
            </a:prstGeom>
            <a:gradFill flip="none" rotWithShape="1">
              <a:gsLst>
                <a:gs pos="33000">
                  <a:srgbClr val="8E8D8C"/>
                </a:gs>
                <a:gs pos="100000">
                  <a:srgbClr val="F5F4F2">
                    <a:alpha val="0"/>
                  </a:srgbClr>
                </a:gs>
                <a:gs pos="0">
                  <a:schemeClr val="tx1">
                    <a:lumMod val="85000"/>
                    <a:lumOff val="1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6403796" y="1700808"/>
            <a:ext cx="4535343" cy="576064"/>
            <a:chOff x="5449514" y="1700808"/>
            <a:chExt cx="4535343" cy="576064"/>
          </a:xfrm>
          <a:effectLst>
            <a:outerShdw blurRad="254000" dist="63500" dir="2700000" algn="tl" rotWithShape="0">
              <a:prstClr val="black">
                <a:alpha val="40000"/>
              </a:prstClr>
            </a:outerShdw>
          </a:effectLst>
        </p:grpSpPr>
        <p:sp>
          <p:nvSpPr>
            <p:cNvPr id="10" name="圆角矩形 9"/>
            <p:cNvSpPr/>
            <p:nvPr/>
          </p:nvSpPr>
          <p:spPr>
            <a:xfrm>
              <a:off x="5449514" y="1700808"/>
              <a:ext cx="4535343" cy="57606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667920" y="1700808"/>
              <a:ext cx="4100913" cy="57606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9"/>
          <p:cNvSpPr txBox="1"/>
          <p:nvPr/>
        </p:nvSpPr>
        <p:spPr>
          <a:xfrm>
            <a:off x="6745659" y="1769549"/>
            <a:ext cx="3671247" cy="438582"/>
          </a:xfrm>
          <a:prstGeom prst="rect">
            <a:avLst/>
          </a:prstGeom>
          <a:noFill/>
        </p:spPr>
        <p:txBody>
          <a:bodyPr wrap="square" lIns="68580" tIns="34290" rIns="68580" bIns="34290" rtlCol="0">
            <a:spAutoFit/>
          </a:bodyPr>
          <a:lstStyle/>
          <a:p>
            <a:pPr marL="0" lvl="1" algn="ctr"/>
            <a:r>
              <a:rPr lang="zh-CN" altLang="en-US" sz="24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公司企业文化</a:t>
            </a:r>
          </a:p>
        </p:txBody>
      </p:sp>
      <p:sp>
        <p:nvSpPr>
          <p:cNvPr id="13" name="TextBox 12"/>
          <p:cNvSpPr txBox="1"/>
          <p:nvPr/>
        </p:nvSpPr>
        <p:spPr>
          <a:xfrm>
            <a:off x="6385619" y="2513924"/>
            <a:ext cx="2646878" cy="584775"/>
          </a:xfrm>
          <a:prstGeom prst="rect">
            <a:avLst/>
          </a:prstGeom>
          <a:noFill/>
        </p:spPr>
        <p:txBody>
          <a:bodyPr wrap="none" rtlCol="0">
            <a:spAutoFit/>
          </a:bodyPr>
          <a:lstStyle/>
          <a:p>
            <a:r>
              <a:rPr lang="zh-CN" altLang="en-US" sz="3200" b="1" dirty="0" smtClean="0">
                <a:solidFill>
                  <a:srgbClr val="0070C0"/>
                </a:solidFill>
                <a:latin typeface="微软雅黑" panose="020B0503020204020204" pitchFamily="34" charset="-122"/>
                <a:ea typeface="微软雅黑" panose="020B0503020204020204" pitchFamily="34" charset="-122"/>
              </a:rPr>
              <a:t>诚信铸就品质</a:t>
            </a:r>
            <a:endParaRPr lang="zh-CN" altLang="en-US" sz="3200" b="1" dirty="0">
              <a:solidFill>
                <a:srgbClr val="0070C0"/>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8491269" y="2986889"/>
            <a:ext cx="2646878" cy="584775"/>
          </a:xfrm>
          <a:prstGeom prst="rect">
            <a:avLst/>
          </a:prstGeom>
          <a:noFill/>
        </p:spPr>
        <p:txBody>
          <a:bodyPr wrap="none" rtlCol="0">
            <a:spAutoFit/>
          </a:bodyPr>
          <a:lstStyle/>
          <a:p>
            <a:r>
              <a:rPr lang="zh-CN" altLang="en-US" sz="3200" b="1" dirty="0" smtClean="0">
                <a:solidFill>
                  <a:srgbClr val="0070C0"/>
                </a:solidFill>
                <a:latin typeface="微软雅黑" panose="020B0503020204020204" pitchFamily="34" charset="-122"/>
                <a:ea typeface="微软雅黑" panose="020B0503020204020204" pitchFamily="34" charset="-122"/>
              </a:rPr>
              <a:t>创新引领未来</a:t>
            </a:r>
            <a:endParaRPr lang="zh-CN" altLang="en-US" sz="3200" b="1" dirty="0">
              <a:solidFill>
                <a:srgbClr val="0070C0"/>
              </a:solidFill>
              <a:latin typeface="微软雅黑" panose="020B0503020204020204" pitchFamily="34" charset="-122"/>
              <a:ea typeface="微软雅黑" panose="020B0503020204020204" pitchFamily="34" charset="-122"/>
            </a:endParaRPr>
          </a:p>
        </p:txBody>
      </p:sp>
      <p:sp>
        <p:nvSpPr>
          <p:cNvPr id="17" name="矩形 16"/>
          <p:cNvSpPr/>
          <p:nvPr/>
        </p:nvSpPr>
        <p:spPr>
          <a:xfrm>
            <a:off x="6313612" y="3600695"/>
            <a:ext cx="4680519" cy="1754326"/>
          </a:xfrm>
          <a:prstGeom prst="rect">
            <a:avLst/>
          </a:prstGeom>
        </p:spPr>
        <p:txBody>
          <a:bodyPr wrap="square">
            <a:spAutoFit/>
          </a:bodyPr>
          <a:lstStyle/>
          <a:p>
            <a:pPr marL="0" marR="0" lvl="0" indent="0" algn="l" defTabSz="914400" eaLnBrk="1" fontAlgn="auto" latinLnBrk="1"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     </a:t>
            </a:r>
            <a:r>
              <a:rPr lang="zh-CN" altLang="en-US" sz="1200" kern="0" dirty="0" smtClean="0">
                <a:solidFill>
                  <a:schemeClr val="tx1">
                    <a:lumMod val="50000"/>
                    <a:lumOff val="50000"/>
                  </a:schemeClr>
                </a:solidFill>
                <a:latin typeface="微软雅黑" pitchFamily="34" charset="-122"/>
                <a:ea typeface="微软雅黑" pitchFamily="34" charset="-122"/>
              </a:rPr>
              <a:t>企业文化</a:t>
            </a:r>
            <a:r>
              <a:rPr kumimoji="0" lang="zh-CN" altLang="en-US"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是</a:t>
            </a:r>
            <a:r>
              <a:rPr kumimoji="0" lang="zh-CN" altLang="en-US"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指拥有共同目标，并且具有不同能力的一小群人有意识的协调行为或力的系统，是一种应用广泛、灵活的组织形式</a:t>
            </a:r>
            <a:r>
              <a:rPr kumimoji="0" lang="zh-CN" altLang="en-US"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l" defTabSz="914400" eaLnBrk="1" fontAlgn="auto" latinLnBrk="1" hangingPunct="1">
              <a:lnSpc>
                <a:spcPct val="150000"/>
              </a:lnSpc>
              <a:spcBef>
                <a:spcPts val="0"/>
              </a:spcBef>
              <a:spcAft>
                <a:spcPts val="0"/>
              </a:spcAft>
              <a:buClrTx/>
              <a:buSzTx/>
              <a:buFontTx/>
              <a:buNone/>
              <a:tabLst/>
              <a:defRPr/>
            </a:pPr>
            <a:r>
              <a:rPr lang="en-US" altLang="zh-CN" sz="1200" kern="0" dirty="0">
                <a:solidFill>
                  <a:schemeClr val="tx1">
                    <a:lumMod val="50000"/>
                    <a:lumOff val="50000"/>
                  </a:schemeClr>
                </a:solidFill>
                <a:latin typeface="微软雅黑" pitchFamily="34" charset="-122"/>
                <a:ea typeface="微软雅黑" pitchFamily="34" charset="-122"/>
              </a:rPr>
              <a:t> </a:t>
            </a:r>
            <a:endParaRPr lang="en-US" altLang="zh-CN" sz="1200" kern="0" dirty="0" smtClean="0">
              <a:solidFill>
                <a:schemeClr val="tx1">
                  <a:lumMod val="50000"/>
                  <a:lumOff val="50000"/>
                </a:schemeClr>
              </a:solidFill>
              <a:latin typeface="微软雅黑" pitchFamily="34" charset="-122"/>
              <a:ea typeface="微软雅黑" pitchFamily="34" charset="-122"/>
            </a:endParaRPr>
          </a:p>
          <a:p>
            <a:pPr marL="0" marR="0" lvl="0" indent="0" algn="l" defTabSz="914400" eaLnBrk="1" fontAlgn="auto" latinLnBrk="1" hangingPunct="1">
              <a:lnSpc>
                <a:spcPct val="15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 </a:t>
            </a:r>
            <a:r>
              <a:rPr kumimoji="0" lang="en-US" altLang="zh-CN"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    </a:t>
            </a:r>
            <a:r>
              <a:rPr kumimoji="0" lang="zh-CN" altLang="en-US"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对于</a:t>
            </a:r>
            <a:r>
              <a:rPr kumimoji="0" lang="zh-CN" altLang="en-US"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大学生创业团队，可以说由一群具有创新意识、拥有共同目标、有着不同专业知识背景的朝气蓬勃的年轻人组成的一个不可分割的整体</a:t>
            </a:r>
            <a:r>
              <a:rPr kumimoji="0" lang="zh-CN" altLang="en-US"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a:t>
            </a:r>
            <a:endParaRPr kumimoji="0" lang="zh-CN" altLang="en-US"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75758115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0-#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childTnLst>
                          </p:cTn>
                        </p:par>
                        <p:par>
                          <p:cTn id="34" fill="hold">
                            <p:stCondLst>
                              <p:cond delay="2250"/>
                            </p:stCondLst>
                            <p:childTnLst>
                              <p:par>
                                <p:cTn id="35" presetID="56" presetClass="entr" presetSubtype="0" fill="hold" grpId="0" nodeType="afterEffect">
                                  <p:stCondLst>
                                    <p:cond delay="0"/>
                                  </p:stCondLst>
                                  <p:iterate type="lt">
                                    <p:tmPct val="10000"/>
                                  </p:iterate>
                                  <p:childTnLst>
                                    <p:set>
                                      <p:cBhvr>
                                        <p:cTn id="36" dur="1" fill="hold">
                                          <p:stCondLst>
                                            <p:cond delay="0"/>
                                          </p:stCondLst>
                                        </p:cTn>
                                        <p:tgtEl>
                                          <p:spTgt spid="13"/>
                                        </p:tgtEl>
                                        <p:attrNameLst>
                                          <p:attrName>style.visibility</p:attrName>
                                        </p:attrNameLst>
                                      </p:cBhvr>
                                      <p:to>
                                        <p:strVal val="visible"/>
                                      </p:to>
                                    </p:set>
                                    <p:anim by="(-#ppt_w*2)" calcmode="lin" valueType="num">
                                      <p:cBhvr rctx="PPT">
                                        <p:cTn id="37" dur="500" autoRev="1" fill="hold">
                                          <p:stCondLst>
                                            <p:cond delay="0"/>
                                          </p:stCondLst>
                                        </p:cTn>
                                        <p:tgtEl>
                                          <p:spTgt spid="13"/>
                                        </p:tgtEl>
                                        <p:attrNameLst>
                                          <p:attrName>ppt_w</p:attrName>
                                        </p:attrNameLst>
                                      </p:cBhvr>
                                    </p:anim>
                                    <p:anim by="(#ppt_w*0.50)" calcmode="lin" valueType="num">
                                      <p:cBhvr>
                                        <p:cTn id="38" dur="500" decel="50000" autoRev="1" fill="hold">
                                          <p:stCondLst>
                                            <p:cond delay="0"/>
                                          </p:stCondLst>
                                        </p:cTn>
                                        <p:tgtEl>
                                          <p:spTgt spid="13"/>
                                        </p:tgtEl>
                                        <p:attrNameLst>
                                          <p:attrName>ppt_x</p:attrName>
                                        </p:attrNameLst>
                                      </p:cBhvr>
                                    </p:anim>
                                    <p:anim from="(-#ppt_h/2)" to="(#ppt_y)" calcmode="lin" valueType="num">
                                      <p:cBhvr>
                                        <p:cTn id="39" dur="1000" fill="hold">
                                          <p:stCondLst>
                                            <p:cond delay="0"/>
                                          </p:stCondLst>
                                        </p:cTn>
                                        <p:tgtEl>
                                          <p:spTgt spid="13"/>
                                        </p:tgtEl>
                                        <p:attrNameLst>
                                          <p:attrName>ppt_y</p:attrName>
                                        </p:attrNameLst>
                                      </p:cBhvr>
                                    </p:anim>
                                    <p:animRot by="21600000">
                                      <p:cBhvr>
                                        <p:cTn id="40" dur="1000" fill="hold">
                                          <p:stCondLst>
                                            <p:cond delay="0"/>
                                          </p:stCondLst>
                                        </p:cTn>
                                        <p:tgtEl>
                                          <p:spTgt spid="13"/>
                                        </p:tgtEl>
                                        <p:attrNameLst>
                                          <p:attrName>r</p:attrName>
                                        </p:attrNameLst>
                                      </p:cBhvr>
                                    </p:animRot>
                                  </p:childTnLst>
                                </p:cTn>
                              </p:par>
                            </p:childTnLst>
                          </p:cTn>
                        </p:par>
                        <p:par>
                          <p:cTn id="41" fill="hold">
                            <p:stCondLst>
                              <p:cond delay="375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16"/>
                                        </p:tgtEl>
                                        <p:attrNameLst>
                                          <p:attrName>style.visibility</p:attrName>
                                        </p:attrNameLst>
                                      </p:cBhvr>
                                      <p:to>
                                        <p:strVal val="visible"/>
                                      </p:to>
                                    </p:set>
                                    <p:anim by="(-#ppt_w*2)" calcmode="lin" valueType="num">
                                      <p:cBhvr rctx="PPT">
                                        <p:cTn id="44" dur="500" autoRev="1" fill="hold">
                                          <p:stCondLst>
                                            <p:cond delay="0"/>
                                          </p:stCondLst>
                                        </p:cTn>
                                        <p:tgtEl>
                                          <p:spTgt spid="16"/>
                                        </p:tgtEl>
                                        <p:attrNameLst>
                                          <p:attrName>ppt_w</p:attrName>
                                        </p:attrNameLst>
                                      </p:cBhvr>
                                    </p:anim>
                                    <p:anim by="(#ppt_w*0.50)" calcmode="lin" valueType="num">
                                      <p:cBhvr>
                                        <p:cTn id="45" dur="500" decel="50000" autoRev="1" fill="hold">
                                          <p:stCondLst>
                                            <p:cond delay="0"/>
                                          </p:stCondLst>
                                        </p:cTn>
                                        <p:tgtEl>
                                          <p:spTgt spid="16"/>
                                        </p:tgtEl>
                                        <p:attrNameLst>
                                          <p:attrName>ppt_x</p:attrName>
                                        </p:attrNameLst>
                                      </p:cBhvr>
                                    </p:anim>
                                    <p:anim from="(-#ppt_h/2)" to="(#ppt_y)" calcmode="lin" valueType="num">
                                      <p:cBhvr>
                                        <p:cTn id="46" dur="1000" fill="hold">
                                          <p:stCondLst>
                                            <p:cond delay="0"/>
                                          </p:stCondLst>
                                        </p:cTn>
                                        <p:tgtEl>
                                          <p:spTgt spid="16"/>
                                        </p:tgtEl>
                                        <p:attrNameLst>
                                          <p:attrName>ppt_y</p:attrName>
                                        </p:attrNameLst>
                                      </p:cBhvr>
                                    </p:anim>
                                    <p:animRot by="21600000">
                                      <p:cBhvr>
                                        <p:cTn id="47" dur="1000" fill="hold">
                                          <p:stCondLst>
                                            <p:cond delay="0"/>
                                          </p:stCondLst>
                                        </p:cTn>
                                        <p:tgtEl>
                                          <p:spTgt spid="16"/>
                                        </p:tgtEl>
                                        <p:attrNameLst>
                                          <p:attrName>r</p:attrName>
                                        </p:attrNameLst>
                                      </p:cBhvr>
                                    </p:animRot>
                                  </p:childTnLst>
                                </p:cTn>
                              </p:par>
                            </p:childTnLst>
                          </p:cTn>
                        </p:par>
                        <p:par>
                          <p:cTn id="48" fill="hold">
                            <p:stCondLst>
                              <p:cond delay="5250"/>
                            </p:stCondLst>
                            <p:childTnLst>
                              <p:par>
                                <p:cTn id="49" presetID="22" presetClass="entr" presetSubtype="1"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up)">
                                      <p:cBhvr>
                                        <p:cTn id="51"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2" grpId="0"/>
      <p:bldP spid="13" grpId="0"/>
      <p:bldP spid="16" grpId="0"/>
      <p:bldP spid="17"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678</TotalTime>
  <Words>4065</Words>
  <Application>Microsoft Office PowerPoint</Application>
  <PresentationFormat>自定义</PresentationFormat>
  <Paragraphs>316</Paragraphs>
  <Slides>33</Slides>
  <Notes>32</Notes>
  <HiddenSlides>0</HiddenSlides>
  <MMClips>0</MMClips>
  <ScaleCrop>false</ScaleCrop>
  <HeadingPairs>
    <vt:vector size="4" baseType="variant">
      <vt:variant>
        <vt:lpstr>主题</vt:lpstr>
      </vt:variant>
      <vt:variant>
        <vt:i4>2</vt:i4>
      </vt:variant>
      <vt:variant>
        <vt:lpstr>幻灯片标题</vt:lpstr>
      </vt:variant>
      <vt:variant>
        <vt:i4>33</vt:i4>
      </vt:variant>
    </vt:vector>
  </HeadingPairs>
  <TitlesOfParts>
    <vt:vector size="35" baseType="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微立体</dc:title>
  <dc:creator>第一PPT</dc:creator>
  <cp:keywords>www.1ppt.com</cp:keywords>
  <dc:description>www.1ppt.com</dc:description>
  <cp:lastModifiedBy>Windows User</cp:lastModifiedBy>
  <cp:revision>205</cp:revision>
  <dcterms:created xsi:type="dcterms:W3CDTF">2016-03-04T02:23:24Z</dcterms:created>
  <dcterms:modified xsi:type="dcterms:W3CDTF">2018-04-12T02:13:38Z</dcterms:modified>
</cp:coreProperties>
</file>