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4"/>
  </p:notesMasterIdLst>
  <p:handoutMasterIdLst>
    <p:handoutMasterId r:id="rId35"/>
  </p:handoutMasterIdLst>
  <p:sldIdLst>
    <p:sldId id="609" r:id="rId3"/>
    <p:sldId id="461" r:id="rId4"/>
    <p:sldId id="583" r:id="rId5"/>
    <p:sldId id="610" r:id="rId6"/>
    <p:sldId id="611" r:id="rId7"/>
    <p:sldId id="612" r:id="rId8"/>
    <p:sldId id="613" r:id="rId9"/>
    <p:sldId id="614" r:id="rId10"/>
    <p:sldId id="642" r:id="rId11"/>
    <p:sldId id="616" r:id="rId12"/>
    <p:sldId id="617" r:id="rId13"/>
    <p:sldId id="618" r:id="rId14"/>
    <p:sldId id="619" r:id="rId15"/>
    <p:sldId id="643" r:id="rId16"/>
    <p:sldId id="621" r:id="rId17"/>
    <p:sldId id="622" r:id="rId18"/>
    <p:sldId id="623" r:id="rId19"/>
    <p:sldId id="644" r:id="rId20"/>
    <p:sldId id="625" r:id="rId21"/>
    <p:sldId id="626" r:id="rId22"/>
    <p:sldId id="627" r:id="rId23"/>
    <p:sldId id="645" r:id="rId24"/>
    <p:sldId id="629" r:id="rId25"/>
    <p:sldId id="630" r:id="rId26"/>
    <p:sldId id="631" r:id="rId27"/>
    <p:sldId id="632" r:id="rId28"/>
    <p:sldId id="633" r:id="rId29"/>
    <p:sldId id="634" r:id="rId30"/>
    <p:sldId id="646" r:id="rId31"/>
    <p:sldId id="636" r:id="rId32"/>
    <p:sldId id="647" r:id="rId33"/>
  </p:sldIdLst>
  <p:sldSz cx="1219835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42">
          <p15:clr>
            <a:srgbClr val="A4A3A4"/>
          </p15:clr>
        </p15:guide>
        <p15:guide id="2" pos="384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781E19"/>
    <a:srgbClr val="A9BECB"/>
    <a:srgbClr val="DDDDDD"/>
    <a:srgbClr val="21A3D0"/>
    <a:srgbClr val="AF1D5C"/>
    <a:srgbClr val="D01C63"/>
    <a:srgbClr val="0067AC"/>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2" autoAdjust="0"/>
    <p:restoredTop sz="49635" autoAdjust="0"/>
  </p:normalViewPr>
  <p:slideViewPr>
    <p:cSldViewPr snapToObjects="1">
      <p:cViewPr>
        <p:scale>
          <a:sx n="50" d="100"/>
          <a:sy n="50" d="100"/>
        </p:scale>
        <p:origin x="-330" y="-1758"/>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notesViewPr>
    <p:cSldViewPr snapToObject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t>2018/4/11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t>‹#›</a:t>
            </a:fld>
            <a:endParaRPr lang="zh-CN" altLang="en-US"/>
          </a:p>
        </p:txBody>
      </p:sp>
    </p:spTree>
    <p:extLst>
      <p:ext uri="{BB962C8B-B14F-4D97-AF65-F5344CB8AC3E}">
        <p14:creationId xmlns:p14="http://schemas.microsoft.com/office/powerpoint/2010/main" val="1402497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2018/4/11</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extLst>
      <p:ext uri="{BB962C8B-B14F-4D97-AF65-F5344CB8AC3E}">
        <p14:creationId xmlns:p14="http://schemas.microsoft.com/office/powerpoint/2010/main" val="20160281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a:t>
            </a:fld>
            <a:endParaRPr lang="en-US">
              <a:solidFill>
                <a:prstClr val="black"/>
              </a:solidFill>
            </a:endParaRPr>
          </a:p>
        </p:txBody>
      </p:sp>
    </p:spTree>
    <p:extLst>
      <p:ext uri="{BB962C8B-B14F-4D97-AF65-F5344CB8AC3E}">
        <p14:creationId xmlns:p14="http://schemas.microsoft.com/office/powerpoint/2010/main" val="413088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10</a:t>
            </a:fld>
            <a:endParaRPr lang="en-US"/>
          </a:p>
        </p:txBody>
      </p:sp>
    </p:spTree>
    <p:extLst>
      <p:ext uri="{BB962C8B-B14F-4D97-AF65-F5344CB8AC3E}">
        <p14:creationId xmlns:p14="http://schemas.microsoft.com/office/powerpoint/2010/main" val="184698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11</a:t>
            </a:fld>
            <a:endParaRPr lang="en-US"/>
          </a:p>
        </p:txBody>
      </p:sp>
    </p:spTree>
    <p:extLst>
      <p:ext uri="{BB962C8B-B14F-4D97-AF65-F5344CB8AC3E}">
        <p14:creationId xmlns:p14="http://schemas.microsoft.com/office/powerpoint/2010/main" val="4020917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12</a:t>
            </a:fld>
            <a:endParaRPr lang="en-US"/>
          </a:p>
        </p:txBody>
      </p:sp>
    </p:spTree>
    <p:extLst>
      <p:ext uri="{BB962C8B-B14F-4D97-AF65-F5344CB8AC3E}">
        <p14:creationId xmlns:p14="http://schemas.microsoft.com/office/powerpoint/2010/main" val="4061145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13</a:t>
            </a:fld>
            <a:endParaRPr lang="en-US"/>
          </a:p>
        </p:txBody>
      </p:sp>
    </p:spTree>
    <p:extLst>
      <p:ext uri="{BB962C8B-B14F-4D97-AF65-F5344CB8AC3E}">
        <p14:creationId xmlns:p14="http://schemas.microsoft.com/office/powerpoint/2010/main" val="3856035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33969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15</a:t>
            </a:fld>
            <a:endParaRPr lang="en-US"/>
          </a:p>
        </p:txBody>
      </p:sp>
    </p:spTree>
    <p:extLst>
      <p:ext uri="{BB962C8B-B14F-4D97-AF65-F5344CB8AC3E}">
        <p14:creationId xmlns:p14="http://schemas.microsoft.com/office/powerpoint/2010/main" val="1069599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16</a:t>
            </a:fld>
            <a:endParaRPr lang="en-US"/>
          </a:p>
        </p:txBody>
      </p:sp>
    </p:spTree>
    <p:extLst>
      <p:ext uri="{BB962C8B-B14F-4D97-AF65-F5344CB8AC3E}">
        <p14:creationId xmlns:p14="http://schemas.microsoft.com/office/powerpoint/2010/main" val="2026684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17</a:t>
            </a:fld>
            <a:endParaRPr lang="en-US"/>
          </a:p>
        </p:txBody>
      </p:sp>
    </p:spTree>
    <p:extLst>
      <p:ext uri="{BB962C8B-B14F-4D97-AF65-F5344CB8AC3E}">
        <p14:creationId xmlns:p14="http://schemas.microsoft.com/office/powerpoint/2010/main" val="3738831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583133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19</a:t>
            </a:fld>
            <a:endParaRPr lang="en-US"/>
          </a:p>
        </p:txBody>
      </p:sp>
    </p:spTree>
    <p:extLst>
      <p:ext uri="{BB962C8B-B14F-4D97-AF65-F5344CB8AC3E}">
        <p14:creationId xmlns:p14="http://schemas.microsoft.com/office/powerpoint/2010/main" val="2718805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a:t>
            </a:fld>
            <a:endParaRPr lang="en-US">
              <a:solidFill>
                <a:prstClr val="black"/>
              </a:solidFill>
            </a:endParaRPr>
          </a:p>
        </p:txBody>
      </p:sp>
    </p:spTree>
    <p:extLst>
      <p:ext uri="{BB962C8B-B14F-4D97-AF65-F5344CB8AC3E}">
        <p14:creationId xmlns:p14="http://schemas.microsoft.com/office/powerpoint/2010/main" val="1368866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20</a:t>
            </a:fld>
            <a:endParaRPr lang="en-US"/>
          </a:p>
        </p:txBody>
      </p:sp>
    </p:spTree>
    <p:extLst>
      <p:ext uri="{BB962C8B-B14F-4D97-AF65-F5344CB8AC3E}">
        <p14:creationId xmlns:p14="http://schemas.microsoft.com/office/powerpoint/2010/main" val="3339184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21</a:t>
            </a:fld>
            <a:endParaRPr lang="en-US"/>
          </a:p>
        </p:txBody>
      </p:sp>
    </p:spTree>
    <p:extLst>
      <p:ext uri="{BB962C8B-B14F-4D97-AF65-F5344CB8AC3E}">
        <p14:creationId xmlns:p14="http://schemas.microsoft.com/office/powerpoint/2010/main" val="643940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791955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23</a:t>
            </a:fld>
            <a:endParaRPr lang="en-US"/>
          </a:p>
        </p:txBody>
      </p:sp>
    </p:spTree>
    <p:extLst>
      <p:ext uri="{BB962C8B-B14F-4D97-AF65-F5344CB8AC3E}">
        <p14:creationId xmlns:p14="http://schemas.microsoft.com/office/powerpoint/2010/main" val="1624732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24</a:t>
            </a:fld>
            <a:endParaRPr lang="en-US"/>
          </a:p>
        </p:txBody>
      </p:sp>
    </p:spTree>
    <p:extLst>
      <p:ext uri="{BB962C8B-B14F-4D97-AF65-F5344CB8AC3E}">
        <p14:creationId xmlns:p14="http://schemas.microsoft.com/office/powerpoint/2010/main" val="8055114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25</a:t>
            </a:fld>
            <a:endParaRPr lang="en-US"/>
          </a:p>
        </p:txBody>
      </p:sp>
    </p:spTree>
    <p:extLst>
      <p:ext uri="{BB962C8B-B14F-4D97-AF65-F5344CB8AC3E}">
        <p14:creationId xmlns:p14="http://schemas.microsoft.com/office/powerpoint/2010/main" val="621589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26</a:t>
            </a:fld>
            <a:endParaRPr lang="en-US"/>
          </a:p>
        </p:txBody>
      </p:sp>
    </p:spTree>
    <p:extLst>
      <p:ext uri="{BB962C8B-B14F-4D97-AF65-F5344CB8AC3E}">
        <p14:creationId xmlns:p14="http://schemas.microsoft.com/office/powerpoint/2010/main" val="1372779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27</a:t>
            </a:fld>
            <a:endParaRPr lang="en-US"/>
          </a:p>
        </p:txBody>
      </p:sp>
    </p:spTree>
    <p:extLst>
      <p:ext uri="{BB962C8B-B14F-4D97-AF65-F5344CB8AC3E}">
        <p14:creationId xmlns:p14="http://schemas.microsoft.com/office/powerpoint/2010/main" val="836624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28</a:t>
            </a:fld>
            <a:endParaRPr lang="en-US">
              <a:solidFill>
                <a:prstClr val="black"/>
              </a:solidFill>
            </a:endParaRPr>
          </a:p>
        </p:txBody>
      </p:sp>
    </p:spTree>
    <p:extLst>
      <p:ext uri="{BB962C8B-B14F-4D97-AF65-F5344CB8AC3E}">
        <p14:creationId xmlns:p14="http://schemas.microsoft.com/office/powerpoint/2010/main" val="11066579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064753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a:t>
            </a:fld>
            <a:endParaRPr lang="en-US">
              <a:solidFill>
                <a:prstClr val="black"/>
              </a:solidFill>
            </a:endParaRPr>
          </a:p>
        </p:txBody>
      </p:sp>
    </p:spTree>
    <p:extLst>
      <p:ext uri="{BB962C8B-B14F-4D97-AF65-F5344CB8AC3E}">
        <p14:creationId xmlns:p14="http://schemas.microsoft.com/office/powerpoint/2010/main" val="31895619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30</a:t>
            </a:fld>
            <a:endParaRPr lang="en-US"/>
          </a:p>
        </p:txBody>
      </p:sp>
    </p:spTree>
    <p:extLst>
      <p:ext uri="{BB962C8B-B14F-4D97-AF65-F5344CB8AC3E}">
        <p14:creationId xmlns:p14="http://schemas.microsoft.com/office/powerpoint/2010/main" val="2860141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4</a:t>
            </a:fld>
            <a:endParaRPr lang="en-US"/>
          </a:p>
        </p:txBody>
      </p:sp>
    </p:spTree>
    <p:extLst>
      <p:ext uri="{BB962C8B-B14F-4D97-AF65-F5344CB8AC3E}">
        <p14:creationId xmlns:p14="http://schemas.microsoft.com/office/powerpoint/2010/main" val="227615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5</a:t>
            </a:fld>
            <a:endParaRPr lang="en-US"/>
          </a:p>
        </p:txBody>
      </p:sp>
    </p:spTree>
    <p:extLst>
      <p:ext uri="{BB962C8B-B14F-4D97-AF65-F5344CB8AC3E}">
        <p14:creationId xmlns:p14="http://schemas.microsoft.com/office/powerpoint/2010/main" val="4283763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6</a:t>
            </a:fld>
            <a:endParaRPr lang="en-US"/>
          </a:p>
        </p:txBody>
      </p:sp>
    </p:spTree>
    <p:extLst>
      <p:ext uri="{BB962C8B-B14F-4D97-AF65-F5344CB8AC3E}">
        <p14:creationId xmlns:p14="http://schemas.microsoft.com/office/powerpoint/2010/main" val="20610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7</a:t>
            </a:fld>
            <a:endParaRPr lang="en-US"/>
          </a:p>
        </p:txBody>
      </p:sp>
    </p:spTree>
    <p:extLst>
      <p:ext uri="{BB962C8B-B14F-4D97-AF65-F5344CB8AC3E}">
        <p14:creationId xmlns:p14="http://schemas.microsoft.com/office/powerpoint/2010/main" val="200256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8</a:t>
            </a:fld>
            <a:endParaRPr lang="en-US"/>
          </a:p>
        </p:txBody>
      </p:sp>
    </p:spTree>
    <p:extLst>
      <p:ext uri="{BB962C8B-B14F-4D97-AF65-F5344CB8AC3E}">
        <p14:creationId xmlns:p14="http://schemas.microsoft.com/office/powerpoint/2010/main" val="3727532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854765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360" y="2420888"/>
            <a:ext cx="6334949" cy="863600"/>
          </a:xfr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715947" y="3500388"/>
            <a:ext cx="6336536" cy="647700"/>
          </a:xfrm>
        </p:spPr>
        <p:txBody>
          <a:bodyPr/>
          <a:lstStyle>
            <a:lvl1pPr marL="0" indent="0" algn="ctr">
              <a:buFontTx/>
              <a:buNone/>
              <a:defRPr sz="2400"/>
            </a:lvl1pPr>
          </a:lstStyle>
          <a:p>
            <a:pPr lvl="0"/>
            <a:r>
              <a:rPr lang="zh-CN" noProof="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5113" y="908050"/>
            <a:ext cx="2743557"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80" y="908050"/>
            <a:ext cx="8083014"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7454" y="2886611"/>
            <a:ext cx="1060487"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1559" y="2758267"/>
            <a:ext cx="1096957"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587" y="1447781"/>
            <a:ext cx="3014123"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8018" y="3771071"/>
            <a:ext cx="524195"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377300" y="2904248"/>
            <a:ext cx="401210"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8504" y="2574151"/>
            <a:ext cx="981859"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2367" y="3206628"/>
            <a:ext cx="1477829"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3101" y="3446016"/>
            <a:ext cx="1834683"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9887388" y="2725340"/>
            <a:ext cx="1116940"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3834" y="3624921"/>
            <a:ext cx="52218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6344" y="2365002"/>
            <a:ext cx="522179"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705" y="2795896"/>
            <a:ext cx="169758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4146" y="2785815"/>
            <a:ext cx="437502"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20449" y="3325063"/>
            <a:ext cx="703632"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40210" y="2909287"/>
            <a:ext cx="360888"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6259" y="3446015"/>
            <a:ext cx="282259"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426"/>
            <a:ext cx="1036859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6200"/>
            <a:ext cx="853884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67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415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585" y="4406901"/>
            <a:ext cx="10368598"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585" y="2906713"/>
            <a:ext cx="10368598"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653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201"/>
            <a:ext cx="5387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600201"/>
            <a:ext cx="5387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964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113"/>
            <a:ext cx="538972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4875"/>
            <a:ext cx="538972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3" y="1535113"/>
            <a:ext cx="539184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593" y="2174875"/>
            <a:ext cx="539184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033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212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5040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reeform 5"/>
          <p:cNvSpPr/>
          <p:nvPr userDrawn="1"/>
        </p:nvSpPr>
        <p:spPr bwMode="auto">
          <a:xfrm>
            <a:off x="11047233" y="0"/>
            <a:ext cx="457200" cy="549275"/>
          </a:xfrm>
          <a:custGeom>
            <a:avLst/>
            <a:gdLst>
              <a:gd name="T0" fmla="*/ 675 w 675"/>
              <a:gd name="T1" fmla="*/ 800 h 800"/>
              <a:gd name="T2" fmla="*/ 334 w 675"/>
              <a:gd name="T3" fmla="*/ 666 h 800"/>
              <a:gd name="T4" fmla="*/ 0 w 675"/>
              <a:gd name="T5" fmla="*/ 800 h 800"/>
              <a:gd name="T6" fmla="*/ 0 w 675"/>
              <a:gd name="T7" fmla="*/ 0 h 800"/>
              <a:gd name="T8" fmla="*/ 675 w 675"/>
              <a:gd name="T9" fmla="*/ 0 h 800"/>
              <a:gd name="T10" fmla="*/ 675 w 675"/>
              <a:gd name="T11" fmla="*/ 800 h 800"/>
            </a:gdLst>
            <a:ahLst/>
            <a:cxnLst>
              <a:cxn ang="0">
                <a:pos x="T0" y="T1"/>
              </a:cxn>
              <a:cxn ang="0">
                <a:pos x="T2" y="T3"/>
              </a:cxn>
              <a:cxn ang="0">
                <a:pos x="T4" y="T5"/>
              </a:cxn>
              <a:cxn ang="0">
                <a:pos x="T6" y="T7"/>
              </a:cxn>
              <a:cxn ang="0">
                <a:pos x="T8" y="T9"/>
              </a:cxn>
              <a:cxn ang="0">
                <a:pos x="T10" y="T11"/>
              </a:cxn>
            </a:cxnLst>
            <a:rect l="0" t="0" r="r" b="b"/>
            <a:pathLst>
              <a:path w="675" h="800">
                <a:moveTo>
                  <a:pt x="675" y="800"/>
                </a:moveTo>
                <a:lnTo>
                  <a:pt x="334" y="666"/>
                </a:lnTo>
                <a:lnTo>
                  <a:pt x="0" y="800"/>
                </a:lnTo>
                <a:lnTo>
                  <a:pt x="0" y="0"/>
                </a:lnTo>
                <a:lnTo>
                  <a:pt x="675" y="0"/>
                </a:lnTo>
                <a:lnTo>
                  <a:pt x="675" y="800"/>
                </a:lnTo>
                <a:close/>
              </a:path>
            </a:pathLst>
          </a:custGeom>
          <a:solidFill>
            <a:srgbClr val="1AA0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p:txBody>
          <a:bodyPr/>
          <a:lstStyle>
            <a:lvl1pPr>
              <a:defRPr>
                <a:solidFill>
                  <a:schemeClr val="bg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0" name="TextBox 19"/>
          <p:cNvSpPr txBox="1"/>
          <p:nvPr userDrawn="1"/>
        </p:nvSpPr>
        <p:spPr>
          <a:xfrm>
            <a:off x="11047233" y="95447"/>
            <a:ext cx="447178"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t>‹#›</a:t>
            </a:fld>
            <a:endParaRPr lang="zh-CN" altLang="en-US" sz="1400" dirty="0">
              <a:solidFill>
                <a:srgbClr val="F8F8F8"/>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
                                        <p:tgtEl>
                                          <p:spTgt spid="20"/>
                                        </p:tgtEl>
                                      </p:cBhvr>
                                    </p:animEffect>
                                    <p:anim calcmode="lin" valueType="num">
                                      <p:cBhvr>
                                        <p:cTn id="8" dur="400" fill="hold"/>
                                        <p:tgtEl>
                                          <p:spTgt spid="20"/>
                                        </p:tgtEl>
                                        <p:attrNameLst>
                                          <p:attrName>ppt_x</p:attrName>
                                        </p:attrNameLst>
                                      </p:cBhvr>
                                      <p:tavLst>
                                        <p:tav tm="0">
                                          <p:val>
                                            <p:strVal val="#ppt_x"/>
                                          </p:val>
                                        </p:tav>
                                        <p:tav tm="100000">
                                          <p:val>
                                            <p:strVal val="#ppt_x"/>
                                          </p:val>
                                        </p:tav>
                                      </p:tavLst>
                                    </p:anim>
                                    <p:anim calcmode="lin" valueType="num">
                                      <p:cBhvr>
                                        <p:cTn id="9" dur="4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050"/>
            <a:ext cx="401317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051"/>
            <a:ext cx="681921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101"/>
            <a:ext cx="401317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505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775"/>
            <a:ext cx="731901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962" y="5367338"/>
            <a:ext cx="731901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7343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621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639"/>
            <a:ext cx="803058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9178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739" y="4406902"/>
            <a:ext cx="10367724"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739" y="2906713"/>
            <a:ext cx="1036772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80" y="1600202"/>
            <a:ext cx="541249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4592" y="1600202"/>
            <a:ext cx="54140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38"/>
            <a:ext cx="10978991"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80" y="1535113"/>
            <a:ext cx="539026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80" y="2174875"/>
            <a:ext cx="53902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820" y="1535113"/>
            <a:ext cx="539185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820" y="2174875"/>
            <a:ext cx="53918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372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9471" y="273052"/>
            <a:ext cx="6819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80" y="1435102"/>
            <a:ext cx="401372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1088" y="4800600"/>
            <a:ext cx="731932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1088" y="612775"/>
            <a:ext cx="731932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1088" y="5367338"/>
            <a:ext cx="731932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907" y="590550"/>
            <a:ext cx="1051453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p>
        </p:txBody>
      </p:sp>
      <p:sp>
        <p:nvSpPr>
          <p:cNvPr id="1027" name="Rectangle 3"/>
          <p:cNvSpPr>
            <a:spLocks noGrp="1" noChangeArrowheads="1"/>
          </p:cNvSpPr>
          <p:nvPr>
            <p:ph type="body" idx="1"/>
          </p:nvPr>
        </p:nvSpPr>
        <p:spPr bwMode="auto">
          <a:xfrm>
            <a:off x="841907" y="1600201"/>
            <a:ext cx="10514536" cy="427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p>
          <a:p>
            <a:pPr lvl="1"/>
            <a:r>
              <a:rPr 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638"/>
            <a:ext cx="10978515"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600201"/>
            <a:ext cx="10978515"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917" y="6356351"/>
            <a:ext cx="284628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2018/4/11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770" y="6356351"/>
            <a:ext cx="386281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2151" y="6356351"/>
            <a:ext cx="28462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295509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6" name="Freeform 7"/>
          <p:cNvSpPr/>
          <p:nvPr/>
        </p:nvSpPr>
        <p:spPr bwMode="auto">
          <a:xfrm>
            <a:off x="3079994" y="5783863"/>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7" name="Freeform 8"/>
          <p:cNvSpPr>
            <a:spLocks noEditPoints="1"/>
          </p:cNvSpPr>
          <p:nvPr/>
        </p:nvSpPr>
        <p:spPr bwMode="auto">
          <a:xfrm>
            <a:off x="3202232" y="5909276"/>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8" name="Freeform 9"/>
          <p:cNvSpPr/>
          <p:nvPr/>
        </p:nvSpPr>
        <p:spPr bwMode="auto">
          <a:xfrm>
            <a:off x="6825277" y="5783863"/>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9" name="Freeform 10"/>
          <p:cNvSpPr>
            <a:spLocks noEditPoints="1"/>
          </p:cNvSpPr>
          <p:nvPr/>
        </p:nvSpPr>
        <p:spPr bwMode="auto">
          <a:xfrm>
            <a:off x="6955452" y="5863238"/>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20" name="Rectangle 3"/>
          <p:cNvSpPr txBox="1">
            <a:spLocks noChangeArrowheads="1"/>
          </p:cNvSpPr>
          <p:nvPr/>
        </p:nvSpPr>
        <p:spPr bwMode="auto">
          <a:xfrm>
            <a:off x="1490663" y="2630281"/>
            <a:ext cx="9217024"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4600" b="1" dirty="0" smtClean="0">
                <a:solidFill>
                  <a:schemeClr val="bg1"/>
                </a:solidFill>
                <a:latin typeface="+mn-ea"/>
                <a:ea typeface="+mn-ea"/>
              </a:rPr>
              <a:t>创意信件风</a:t>
            </a:r>
            <a:r>
              <a:rPr lang="zh-CN" altLang="en-US" sz="4600" b="1" dirty="0">
                <a:solidFill>
                  <a:schemeClr val="bg1"/>
                </a:solidFill>
                <a:latin typeface="+mn-ea"/>
                <a:ea typeface="+mn-ea"/>
              </a:rPr>
              <a:t>格论文答辩</a:t>
            </a:r>
            <a:r>
              <a:rPr lang="en-US" altLang="zh-CN" sz="4600" b="1" dirty="0">
                <a:solidFill>
                  <a:schemeClr val="bg1"/>
                </a:solidFill>
                <a:latin typeface="+mn-ea"/>
                <a:ea typeface="+mn-ea"/>
              </a:rPr>
              <a:t>PPT</a:t>
            </a:r>
            <a:endParaRPr lang="zh-CN" sz="4600" b="1" dirty="0">
              <a:solidFill>
                <a:schemeClr val="bg1"/>
              </a:solidFill>
              <a:latin typeface="+mn-ea"/>
              <a:ea typeface="+mn-ea"/>
            </a:endParaRPr>
          </a:p>
        </p:txBody>
      </p:sp>
      <p:sp>
        <p:nvSpPr>
          <p:cNvPr id="22" name="Rectangle 4"/>
          <p:cNvSpPr txBox="1">
            <a:spLocks noChangeArrowheads="1"/>
          </p:cNvSpPr>
          <p:nvPr/>
        </p:nvSpPr>
        <p:spPr bwMode="auto">
          <a:xfrm>
            <a:off x="2858815" y="3897901"/>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latin typeface="+mn-ea"/>
                <a:ea typeface="+mn-ea"/>
              </a:rPr>
              <a:t>专业：行政管理学</a:t>
            </a:r>
            <a:endParaRPr lang="zh-CN" altLang="zh-CN" b="0" dirty="0">
              <a:latin typeface="+mn-ea"/>
              <a:ea typeface="+mn-ea"/>
            </a:endParaRPr>
          </a:p>
        </p:txBody>
      </p:sp>
      <p:sp>
        <p:nvSpPr>
          <p:cNvPr id="23" name="Rectangle 4"/>
          <p:cNvSpPr txBox="1">
            <a:spLocks noChangeArrowheads="1"/>
          </p:cNvSpPr>
          <p:nvPr/>
        </p:nvSpPr>
        <p:spPr bwMode="auto">
          <a:xfrm>
            <a:off x="7339726" y="3897901"/>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latin typeface="+mn-ea"/>
                <a:ea typeface="+mn-ea"/>
              </a:rPr>
              <a:t>指导老师</a:t>
            </a:r>
            <a:r>
              <a:rPr lang="zh-CN" altLang="en-US" b="0" dirty="0" smtClean="0">
                <a:latin typeface="+mn-ea"/>
                <a:ea typeface="+mn-ea"/>
              </a:rPr>
              <a:t>：</a:t>
            </a:r>
            <a:r>
              <a:rPr lang="en-US" altLang="zh-CN" b="0" dirty="0" smtClean="0">
                <a:latin typeface="+mn-ea"/>
                <a:ea typeface="+mn-ea"/>
              </a:rPr>
              <a:t>X</a:t>
            </a:r>
            <a:r>
              <a:rPr lang="zh-CN" altLang="en-US" b="0" dirty="0" smtClean="0">
                <a:latin typeface="+mn-ea"/>
                <a:ea typeface="+mn-ea"/>
              </a:rPr>
              <a:t>教授 </a:t>
            </a:r>
            <a:endParaRPr lang="zh-CN" altLang="zh-CN" b="0" dirty="0">
              <a:latin typeface="+mn-ea"/>
              <a:ea typeface="+mn-ea"/>
            </a:endParaRPr>
          </a:p>
        </p:txBody>
      </p:sp>
      <p:sp>
        <p:nvSpPr>
          <p:cNvPr id="24" name="TextBox 82"/>
          <p:cNvSpPr txBox="1"/>
          <p:nvPr/>
        </p:nvSpPr>
        <p:spPr>
          <a:xfrm>
            <a:off x="3576021" y="5805264"/>
            <a:ext cx="2471314" cy="400110"/>
          </a:xfrm>
          <a:prstGeom prst="rect">
            <a:avLst/>
          </a:prstGeom>
          <a:noFill/>
        </p:spPr>
        <p:txBody>
          <a:bodyPr wrap="square" rtlCol="0">
            <a:spAutoFit/>
          </a:bodyPr>
          <a:lstStyle/>
          <a:p>
            <a:r>
              <a:rPr lang="zh-CN" altLang="en-US" sz="2000" dirty="0">
                <a:solidFill>
                  <a:schemeClr val="bg1"/>
                </a:solidFill>
                <a:latin typeface="+mj-ea"/>
                <a:ea typeface="+mj-ea"/>
              </a:rPr>
              <a:t>学号：</a:t>
            </a:r>
            <a:r>
              <a:rPr lang="en-US" altLang="zh-CN" sz="2000" dirty="0">
                <a:solidFill>
                  <a:schemeClr val="bg1"/>
                </a:solidFill>
                <a:latin typeface="+mj-ea"/>
                <a:ea typeface="+mj-ea"/>
              </a:rPr>
              <a:t>2016000075</a:t>
            </a:r>
          </a:p>
        </p:txBody>
      </p:sp>
      <p:sp>
        <p:nvSpPr>
          <p:cNvPr id="25" name="TextBox 82"/>
          <p:cNvSpPr txBox="1"/>
          <p:nvPr/>
        </p:nvSpPr>
        <p:spPr>
          <a:xfrm>
            <a:off x="7359441" y="5805264"/>
            <a:ext cx="2471314" cy="400110"/>
          </a:xfrm>
          <a:prstGeom prst="rect">
            <a:avLst/>
          </a:prstGeom>
          <a:noFill/>
        </p:spPr>
        <p:txBody>
          <a:bodyPr wrap="square" rtlCol="0">
            <a:spAutoFit/>
          </a:bodyPr>
          <a:lstStyle/>
          <a:p>
            <a:r>
              <a:rPr lang="zh-CN" altLang="en-US" sz="2000" dirty="0">
                <a:solidFill>
                  <a:schemeClr val="bg1"/>
                </a:solidFill>
                <a:latin typeface="+mj-ea"/>
                <a:ea typeface="+mj-ea"/>
              </a:rPr>
              <a:t>答辩人</a:t>
            </a:r>
            <a:r>
              <a:rPr lang="zh-CN" altLang="en-US" sz="2000" dirty="0" smtClean="0">
                <a:solidFill>
                  <a:schemeClr val="bg1"/>
                </a:solidFill>
                <a:latin typeface="+mj-ea"/>
                <a:ea typeface="+mj-ea"/>
              </a:rPr>
              <a:t>：第一</a:t>
            </a:r>
            <a:r>
              <a:rPr lang="en-US" altLang="zh-CN" sz="2000" dirty="0" smtClean="0">
                <a:solidFill>
                  <a:schemeClr val="bg1"/>
                </a:solidFill>
                <a:latin typeface="+mj-ea"/>
                <a:ea typeface="+mj-ea"/>
              </a:rPr>
              <a:t>PPT</a:t>
            </a:r>
            <a:endParaRPr lang="en-US" altLang="zh-CN" sz="2000" dirty="0">
              <a:solidFill>
                <a:schemeClr val="bg1"/>
              </a:solidFill>
              <a:latin typeface="+mj-ea"/>
              <a:ea typeface="+mj-ea"/>
            </a:endParaRPr>
          </a:p>
        </p:txBody>
      </p:sp>
      <p:grpSp>
        <p:nvGrpSpPr>
          <p:cNvPr id="26" name="组合 25"/>
          <p:cNvGrpSpPr/>
          <p:nvPr/>
        </p:nvGrpSpPr>
        <p:grpSpPr>
          <a:xfrm>
            <a:off x="4659015" y="1099637"/>
            <a:ext cx="2700426" cy="972892"/>
            <a:chOff x="481013" y="547687"/>
            <a:chExt cx="2789237" cy="1004888"/>
          </a:xfrm>
          <a:solidFill>
            <a:schemeClr val="tx1"/>
          </a:solidFill>
        </p:grpSpPr>
        <p:sp>
          <p:nvSpPr>
            <p:cNvPr id="27"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28"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29" name="直接连接符 28"/>
          <p:cNvCxnSpPr/>
          <p:nvPr/>
        </p:nvCxnSpPr>
        <p:spPr bwMode="auto">
          <a:xfrm>
            <a:off x="1564105" y="3500567"/>
            <a:ext cx="9030187"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Group 4"/>
          <p:cNvGrpSpPr>
            <a:grpSpLocks noChangeAspect="1"/>
          </p:cNvGrpSpPr>
          <p:nvPr/>
        </p:nvGrpSpPr>
        <p:grpSpPr bwMode="auto">
          <a:xfrm>
            <a:off x="5492750" y="3759248"/>
            <a:ext cx="1212850" cy="1214438"/>
            <a:chOff x="3460" y="2322"/>
            <a:chExt cx="764" cy="765"/>
          </a:xfrm>
        </p:grpSpPr>
        <p:sp>
          <p:nvSpPr>
            <p:cNvPr id="6" name="Freeform 5"/>
            <p:cNvSpPr>
              <a:spLocks noEditPoints="1"/>
            </p:cNvSpPr>
            <p:nvPr/>
          </p:nvSpPr>
          <p:spPr bwMode="auto">
            <a:xfrm>
              <a:off x="3460" y="2322"/>
              <a:ext cx="764" cy="765"/>
            </a:xfrm>
            <a:custGeom>
              <a:avLst/>
              <a:gdLst>
                <a:gd name="T0" fmla="*/ 1023 w 2046"/>
                <a:gd name="T1" fmla="*/ 0 h 2046"/>
                <a:gd name="T2" fmla="*/ 2046 w 2046"/>
                <a:gd name="T3" fmla="*/ 1023 h 2046"/>
                <a:gd name="T4" fmla="*/ 1023 w 2046"/>
                <a:gd name="T5" fmla="*/ 2046 h 2046"/>
                <a:gd name="T6" fmla="*/ 0 w 2046"/>
                <a:gd name="T7" fmla="*/ 1023 h 2046"/>
                <a:gd name="T8" fmla="*/ 1023 w 2046"/>
                <a:gd name="T9" fmla="*/ 0 h 2046"/>
                <a:gd name="T10" fmla="*/ 1023 w 2046"/>
                <a:gd name="T11" fmla="*/ 141 h 2046"/>
                <a:gd name="T12" fmla="*/ 1905 w 2046"/>
                <a:gd name="T13" fmla="*/ 1023 h 2046"/>
                <a:gd name="T14" fmla="*/ 1023 w 2046"/>
                <a:gd name="T15" fmla="*/ 1905 h 2046"/>
                <a:gd name="T16" fmla="*/ 141 w 2046"/>
                <a:gd name="T17" fmla="*/ 1023 h 2046"/>
                <a:gd name="T18" fmla="*/ 1023 w 2046"/>
                <a:gd name="T19" fmla="*/ 141 h 2046"/>
                <a:gd name="T20" fmla="*/ 1023 w 2046"/>
                <a:gd name="T21" fmla="*/ 83 h 2046"/>
                <a:gd name="T22" fmla="*/ 1964 w 2046"/>
                <a:gd name="T23" fmla="*/ 1023 h 2046"/>
                <a:gd name="T24" fmla="*/ 1023 w 2046"/>
                <a:gd name="T25" fmla="*/ 1964 h 2046"/>
                <a:gd name="T26" fmla="*/ 83 w 2046"/>
                <a:gd name="T27" fmla="*/ 1023 h 2046"/>
                <a:gd name="T28" fmla="*/ 1023 w 2046"/>
                <a:gd name="T29" fmla="*/ 83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1023" y="141"/>
                  </a:moveTo>
                  <a:cubicBezTo>
                    <a:pt x="1510" y="141"/>
                    <a:pt x="1905" y="536"/>
                    <a:pt x="1905" y="1023"/>
                  </a:cubicBezTo>
                  <a:cubicBezTo>
                    <a:pt x="1905" y="1510"/>
                    <a:pt x="1510" y="1905"/>
                    <a:pt x="1023" y="1905"/>
                  </a:cubicBezTo>
                  <a:cubicBezTo>
                    <a:pt x="536" y="1905"/>
                    <a:pt x="141" y="1510"/>
                    <a:pt x="141" y="1023"/>
                  </a:cubicBezTo>
                  <a:cubicBezTo>
                    <a:pt x="141" y="536"/>
                    <a:pt x="536" y="141"/>
                    <a:pt x="1023" y="141"/>
                  </a:cubicBezTo>
                  <a:close/>
                  <a:moveTo>
                    <a:pt x="1023" y="83"/>
                  </a:moveTo>
                  <a:cubicBezTo>
                    <a:pt x="1543" y="83"/>
                    <a:pt x="1964" y="504"/>
                    <a:pt x="1964" y="1023"/>
                  </a:cubicBezTo>
                  <a:cubicBezTo>
                    <a:pt x="1964" y="1543"/>
                    <a:pt x="1543" y="1964"/>
                    <a:pt x="1023" y="1964"/>
                  </a:cubicBezTo>
                  <a:cubicBezTo>
                    <a:pt x="504" y="1964"/>
                    <a:pt x="83" y="1543"/>
                    <a:pt x="83" y="1023"/>
                  </a:cubicBezTo>
                  <a:cubicBezTo>
                    <a:pt x="83" y="504"/>
                    <a:pt x="504" y="83"/>
                    <a:pt x="1023" y="83"/>
                  </a:cubicBezTo>
                  <a:close/>
                </a:path>
              </a:pathLst>
            </a:custGeom>
            <a:solidFill>
              <a:srgbClr val="E969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a:spLocks noEditPoints="1"/>
            </p:cNvSpPr>
            <p:nvPr/>
          </p:nvSpPr>
          <p:spPr bwMode="auto">
            <a:xfrm>
              <a:off x="3603" y="2530"/>
              <a:ext cx="510" cy="420"/>
            </a:xfrm>
            <a:custGeom>
              <a:avLst/>
              <a:gdLst>
                <a:gd name="T0" fmla="*/ 725 w 1364"/>
                <a:gd name="T1" fmla="*/ 847 h 1123"/>
                <a:gd name="T2" fmla="*/ 51 w 1364"/>
                <a:gd name="T3" fmla="*/ 757 h 1123"/>
                <a:gd name="T4" fmla="*/ 1159 w 1364"/>
                <a:gd name="T5" fmla="*/ 786 h 1123"/>
                <a:gd name="T6" fmla="*/ 1143 w 1364"/>
                <a:gd name="T7" fmla="*/ 765 h 1123"/>
                <a:gd name="T8" fmla="*/ 720 w 1364"/>
                <a:gd name="T9" fmla="*/ 805 h 1123"/>
                <a:gd name="T10" fmla="*/ 57 w 1364"/>
                <a:gd name="T11" fmla="*/ 484 h 1123"/>
                <a:gd name="T12" fmla="*/ 733 w 1364"/>
                <a:gd name="T13" fmla="*/ 828 h 1123"/>
                <a:gd name="T14" fmla="*/ 1158 w 1364"/>
                <a:gd name="T15" fmla="*/ 621 h 1123"/>
                <a:gd name="T16" fmla="*/ 720 w 1364"/>
                <a:gd name="T17" fmla="*/ 805 h 1123"/>
                <a:gd name="T18" fmla="*/ 1001 w 1364"/>
                <a:gd name="T19" fmla="*/ 579 h 1123"/>
                <a:gd name="T20" fmla="*/ 990 w 1364"/>
                <a:gd name="T21" fmla="*/ 441 h 1123"/>
                <a:gd name="T22" fmla="*/ 284 w 1364"/>
                <a:gd name="T23" fmla="*/ 432 h 1123"/>
                <a:gd name="T24" fmla="*/ 71 w 1364"/>
                <a:gd name="T25" fmla="*/ 478 h 1123"/>
                <a:gd name="T26" fmla="*/ 720 w 1364"/>
                <a:gd name="T27" fmla="*/ 1101 h 1123"/>
                <a:gd name="T28" fmla="*/ 57 w 1364"/>
                <a:gd name="T29" fmla="*/ 780 h 1123"/>
                <a:gd name="T30" fmla="*/ 733 w 1364"/>
                <a:gd name="T31" fmla="*/ 1123 h 1123"/>
                <a:gd name="T32" fmla="*/ 1158 w 1364"/>
                <a:gd name="T33" fmla="*/ 917 h 1123"/>
                <a:gd name="T34" fmla="*/ 720 w 1364"/>
                <a:gd name="T35" fmla="*/ 1101 h 1123"/>
                <a:gd name="T36" fmla="*/ 1067 w 1364"/>
                <a:gd name="T37" fmla="*/ 344 h 1123"/>
                <a:gd name="T38" fmla="*/ 1056 w 1364"/>
                <a:gd name="T39" fmla="*/ 368 h 1123"/>
                <a:gd name="T40" fmla="*/ 1063 w 1364"/>
                <a:gd name="T41" fmla="*/ 404 h 1123"/>
                <a:gd name="T42" fmla="*/ 1035 w 1364"/>
                <a:gd name="T43" fmla="*/ 562 h 1123"/>
                <a:gd name="T44" fmla="*/ 1115 w 1364"/>
                <a:gd name="T45" fmla="*/ 422 h 1123"/>
                <a:gd name="T46" fmla="*/ 1106 w 1364"/>
                <a:gd name="T47" fmla="*/ 389 h 1123"/>
                <a:gd name="T48" fmla="*/ 1114 w 1364"/>
                <a:gd name="T49" fmla="*/ 352 h 1123"/>
                <a:gd name="T50" fmla="*/ 1104 w 1364"/>
                <a:gd name="T51" fmla="*/ 226 h 1123"/>
                <a:gd name="T52" fmla="*/ 1356 w 1364"/>
                <a:gd name="T53" fmla="*/ 174 h 1123"/>
                <a:gd name="T54" fmla="*/ 773 w 1364"/>
                <a:gd name="T55" fmla="*/ 4 h 1123"/>
                <a:gd name="T56" fmla="*/ 413 w 1364"/>
                <a:gd name="T57" fmla="*/ 28 h 1123"/>
                <a:gd name="T58" fmla="*/ 11 w 1364"/>
                <a:gd name="T59" fmla="*/ 76 h 1123"/>
                <a:gd name="T60" fmla="*/ 480 w 1364"/>
                <a:gd name="T61" fmla="*/ 323 h 1123"/>
                <a:gd name="T62" fmla="*/ 1039 w 1364"/>
                <a:gd name="T63" fmla="*/ 238 h 1123"/>
                <a:gd name="T64" fmla="*/ 628 w 1364"/>
                <a:gd name="T65" fmla="*/ 161 h 1123"/>
                <a:gd name="T66" fmla="*/ 1054 w 1364"/>
                <a:gd name="T67" fmla="*/ 204 h 1123"/>
                <a:gd name="T68" fmla="*/ 961 w 1364"/>
                <a:gd name="T69" fmla="*/ 281 h 1123"/>
                <a:gd name="T70" fmla="*/ 315 w 1364"/>
                <a:gd name="T71" fmla="*/ 432 h 1123"/>
                <a:gd name="T72" fmla="*/ 466 w 1364"/>
                <a:gd name="T73" fmla="*/ 350 h 1123"/>
                <a:gd name="T74" fmla="*/ 961 w 1364"/>
                <a:gd name="T75" fmla="*/ 281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4" h="1123">
                  <a:moveTo>
                    <a:pt x="717" y="953"/>
                  </a:moveTo>
                  <a:cubicBezTo>
                    <a:pt x="707" y="917"/>
                    <a:pt x="707" y="881"/>
                    <a:pt x="725" y="847"/>
                  </a:cubicBezTo>
                  <a:lnTo>
                    <a:pt x="54" y="632"/>
                  </a:lnTo>
                  <a:cubicBezTo>
                    <a:pt x="28" y="665"/>
                    <a:pt x="21" y="710"/>
                    <a:pt x="51" y="757"/>
                  </a:cubicBezTo>
                  <a:lnTo>
                    <a:pt x="730" y="975"/>
                  </a:lnTo>
                  <a:lnTo>
                    <a:pt x="1159" y="786"/>
                  </a:lnTo>
                  <a:cubicBezTo>
                    <a:pt x="1170" y="781"/>
                    <a:pt x="1169" y="773"/>
                    <a:pt x="1155" y="768"/>
                  </a:cubicBezTo>
                  <a:lnTo>
                    <a:pt x="1143" y="765"/>
                  </a:lnTo>
                  <a:lnTo>
                    <a:pt x="717" y="953"/>
                  </a:lnTo>
                  <a:close/>
                  <a:moveTo>
                    <a:pt x="720" y="805"/>
                  </a:moveTo>
                  <a:cubicBezTo>
                    <a:pt x="710" y="770"/>
                    <a:pt x="710" y="734"/>
                    <a:pt x="729" y="700"/>
                  </a:cubicBezTo>
                  <a:lnTo>
                    <a:pt x="57" y="484"/>
                  </a:lnTo>
                  <a:cubicBezTo>
                    <a:pt x="31" y="518"/>
                    <a:pt x="24" y="563"/>
                    <a:pt x="55" y="610"/>
                  </a:cubicBezTo>
                  <a:lnTo>
                    <a:pt x="733" y="828"/>
                  </a:lnTo>
                  <a:lnTo>
                    <a:pt x="1162" y="639"/>
                  </a:lnTo>
                  <a:cubicBezTo>
                    <a:pt x="1174" y="633"/>
                    <a:pt x="1172" y="626"/>
                    <a:pt x="1158" y="621"/>
                  </a:cubicBezTo>
                  <a:lnTo>
                    <a:pt x="1146" y="617"/>
                  </a:lnTo>
                  <a:lnTo>
                    <a:pt x="720" y="805"/>
                  </a:lnTo>
                  <a:close/>
                  <a:moveTo>
                    <a:pt x="742" y="694"/>
                  </a:moveTo>
                  <a:lnTo>
                    <a:pt x="1001" y="579"/>
                  </a:lnTo>
                  <a:lnTo>
                    <a:pt x="1021" y="451"/>
                  </a:lnTo>
                  <a:lnTo>
                    <a:pt x="990" y="441"/>
                  </a:lnTo>
                  <a:cubicBezTo>
                    <a:pt x="976" y="548"/>
                    <a:pt x="711" y="556"/>
                    <a:pt x="638" y="556"/>
                  </a:cubicBezTo>
                  <a:cubicBezTo>
                    <a:pt x="562" y="556"/>
                    <a:pt x="284" y="548"/>
                    <a:pt x="284" y="432"/>
                  </a:cubicBezTo>
                  <a:lnTo>
                    <a:pt x="284" y="384"/>
                  </a:lnTo>
                  <a:lnTo>
                    <a:pt x="71" y="478"/>
                  </a:lnTo>
                  <a:lnTo>
                    <a:pt x="742" y="694"/>
                  </a:lnTo>
                  <a:close/>
                  <a:moveTo>
                    <a:pt x="720" y="1101"/>
                  </a:moveTo>
                  <a:cubicBezTo>
                    <a:pt x="710" y="1066"/>
                    <a:pt x="710" y="1030"/>
                    <a:pt x="728" y="995"/>
                  </a:cubicBezTo>
                  <a:lnTo>
                    <a:pt x="57" y="780"/>
                  </a:lnTo>
                  <a:cubicBezTo>
                    <a:pt x="31" y="814"/>
                    <a:pt x="24" y="858"/>
                    <a:pt x="54" y="906"/>
                  </a:cubicBezTo>
                  <a:lnTo>
                    <a:pt x="733" y="1123"/>
                  </a:lnTo>
                  <a:lnTo>
                    <a:pt x="1162" y="934"/>
                  </a:lnTo>
                  <a:cubicBezTo>
                    <a:pt x="1173" y="929"/>
                    <a:pt x="1171" y="921"/>
                    <a:pt x="1158" y="917"/>
                  </a:cubicBezTo>
                  <a:lnTo>
                    <a:pt x="1146" y="913"/>
                  </a:lnTo>
                  <a:lnTo>
                    <a:pt x="720" y="1101"/>
                  </a:lnTo>
                  <a:close/>
                  <a:moveTo>
                    <a:pt x="1067" y="219"/>
                  </a:moveTo>
                  <a:lnTo>
                    <a:pt x="1067" y="344"/>
                  </a:lnTo>
                  <a:cubicBezTo>
                    <a:pt x="1062" y="345"/>
                    <a:pt x="1058" y="348"/>
                    <a:pt x="1058" y="352"/>
                  </a:cubicBezTo>
                  <a:lnTo>
                    <a:pt x="1056" y="368"/>
                  </a:lnTo>
                  <a:cubicBezTo>
                    <a:pt x="1056" y="378"/>
                    <a:pt x="1065" y="382"/>
                    <a:pt x="1064" y="389"/>
                  </a:cubicBezTo>
                  <a:lnTo>
                    <a:pt x="1063" y="404"/>
                  </a:lnTo>
                  <a:cubicBezTo>
                    <a:pt x="1063" y="410"/>
                    <a:pt x="1057" y="415"/>
                    <a:pt x="1056" y="422"/>
                  </a:cubicBezTo>
                  <a:lnTo>
                    <a:pt x="1035" y="562"/>
                  </a:lnTo>
                  <a:cubicBezTo>
                    <a:pt x="1043" y="579"/>
                    <a:pt x="1127" y="579"/>
                    <a:pt x="1136" y="562"/>
                  </a:cubicBezTo>
                  <a:lnTo>
                    <a:pt x="1115" y="422"/>
                  </a:lnTo>
                  <a:cubicBezTo>
                    <a:pt x="1114" y="415"/>
                    <a:pt x="1108" y="410"/>
                    <a:pt x="1107" y="404"/>
                  </a:cubicBezTo>
                  <a:lnTo>
                    <a:pt x="1106" y="389"/>
                  </a:lnTo>
                  <a:cubicBezTo>
                    <a:pt x="1106" y="381"/>
                    <a:pt x="1115" y="379"/>
                    <a:pt x="1115" y="369"/>
                  </a:cubicBezTo>
                  <a:lnTo>
                    <a:pt x="1114" y="352"/>
                  </a:lnTo>
                  <a:cubicBezTo>
                    <a:pt x="1113" y="347"/>
                    <a:pt x="1109" y="344"/>
                    <a:pt x="1104" y="344"/>
                  </a:cubicBezTo>
                  <a:cubicBezTo>
                    <a:pt x="1104" y="218"/>
                    <a:pt x="1104" y="362"/>
                    <a:pt x="1104" y="226"/>
                  </a:cubicBezTo>
                  <a:lnTo>
                    <a:pt x="1356" y="183"/>
                  </a:lnTo>
                  <a:cubicBezTo>
                    <a:pt x="1362" y="182"/>
                    <a:pt x="1364" y="177"/>
                    <a:pt x="1356" y="174"/>
                  </a:cubicBezTo>
                  <a:cubicBezTo>
                    <a:pt x="1235" y="139"/>
                    <a:pt x="1125" y="107"/>
                    <a:pt x="1024" y="77"/>
                  </a:cubicBezTo>
                  <a:cubicBezTo>
                    <a:pt x="934" y="51"/>
                    <a:pt x="850" y="26"/>
                    <a:pt x="773" y="4"/>
                  </a:cubicBezTo>
                  <a:cubicBezTo>
                    <a:pt x="759" y="0"/>
                    <a:pt x="750" y="0"/>
                    <a:pt x="736" y="1"/>
                  </a:cubicBezTo>
                  <a:cubicBezTo>
                    <a:pt x="635" y="9"/>
                    <a:pt x="527" y="18"/>
                    <a:pt x="413" y="28"/>
                  </a:cubicBezTo>
                  <a:cubicBezTo>
                    <a:pt x="289" y="39"/>
                    <a:pt x="155" y="50"/>
                    <a:pt x="12" y="62"/>
                  </a:cubicBezTo>
                  <a:cubicBezTo>
                    <a:pt x="0" y="64"/>
                    <a:pt x="3" y="73"/>
                    <a:pt x="11" y="76"/>
                  </a:cubicBezTo>
                  <a:cubicBezTo>
                    <a:pt x="68" y="106"/>
                    <a:pt x="130" y="139"/>
                    <a:pt x="198" y="175"/>
                  </a:cubicBezTo>
                  <a:cubicBezTo>
                    <a:pt x="281" y="219"/>
                    <a:pt x="374" y="268"/>
                    <a:pt x="480" y="323"/>
                  </a:cubicBezTo>
                  <a:cubicBezTo>
                    <a:pt x="489" y="328"/>
                    <a:pt x="508" y="330"/>
                    <a:pt x="523" y="327"/>
                  </a:cubicBezTo>
                  <a:cubicBezTo>
                    <a:pt x="695" y="298"/>
                    <a:pt x="867" y="268"/>
                    <a:pt x="1039" y="238"/>
                  </a:cubicBezTo>
                  <a:cubicBezTo>
                    <a:pt x="1038" y="232"/>
                    <a:pt x="1036" y="229"/>
                    <a:pt x="1029" y="227"/>
                  </a:cubicBezTo>
                  <a:lnTo>
                    <a:pt x="628" y="161"/>
                  </a:lnTo>
                  <a:cubicBezTo>
                    <a:pt x="593" y="156"/>
                    <a:pt x="599" y="131"/>
                    <a:pt x="619" y="134"/>
                  </a:cubicBezTo>
                  <a:lnTo>
                    <a:pt x="1054" y="204"/>
                  </a:lnTo>
                  <a:cubicBezTo>
                    <a:pt x="1062" y="206"/>
                    <a:pt x="1066" y="211"/>
                    <a:pt x="1067" y="219"/>
                  </a:cubicBezTo>
                  <a:close/>
                  <a:moveTo>
                    <a:pt x="961" y="281"/>
                  </a:moveTo>
                  <a:lnTo>
                    <a:pt x="961" y="432"/>
                  </a:lnTo>
                  <a:cubicBezTo>
                    <a:pt x="961" y="557"/>
                    <a:pt x="315" y="557"/>
                    <a:pt x="315" y="432"/>
                  </a:cubicBezTo>
                  <a:lnTo>
                    <a:pt x="315" y="270"/>
                  </a:lnTo>
                  <a:cubicBezTo>
                    <a:pt x="365" y="296"/>
                    <a:pt x="415" y="323"/>
                    <a:pt x="466" y="350"/>
                  </a:cubicBezTo>
                  <a:cubicBezTo>
                    <a:pt x="483" y="359"/>
                    <a:pt x="509" y="360"/>
                    <a:pt x="528" y="357"/>
                  </a:cubicBezTo>
                  <a:cubicBezTo>
                    <a:pt x="672" y="331"/>
                    <a:pt x="816" y="306"/>
                    <a:pt x="961" y="28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advTm="6184">
        <p:blinds dir="vert"/>
      </p:transition>
    </mc:Choice>
    <mc:Fallback xmlns="">
      <p:transition spd="slow" advTm="6184">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2.1 </a:t>
            </a:r>
            <a:r>
              <a:rPr lang="zh-CN" altLang="en-US" b="0">
                <a:solidFill>
                  <a:schemeClr val="bg1"/>
                </a:solidFill>
              </a:rPr>
              <a:t>理论框架</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Freeform 5"/>
          <p:cNvSpPr/>
          <p:nvPr/>
        </p:nvSpPr>
        <p:spPr bwMode="auto">
          <a:xfrm>
            <a:off x="1417638" y="1462063"/>
            <a:ext cx="2268537" cy="2749550"/>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5" name="Oval 6"/>
          <p:cNvSpPr>
            <a:spLocks noChangeArrowheads="1"/>
          </p:cNvSpPr>
          <p:nvPr/>
        </p:nvSpPr>
        <p:spPr bwMode="auto">
          <a:xfrm>
            <a:off x="2179638"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6" name="Freeform 7"/>
          <p:cNvSpPr/>
          <p:nvPr/>
        </p:nvSpPr>
        <p:spPr bwMode="auto">
          <a:xfrm>
            <a:off x="4868863"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7" name="Oval 8"/>
          <p:cNvSpPr>
            <a:spLocks noChangeArrowheads="1"/>
          </p:cNvSpPr>
          <p:nvPr/>
        </p:nvSpPr>
        <p:spPr bwMode="auto">
          <a:xfrm>
            <a:off x="5630863"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8" name="Freeform 9"/>
          <p:cNvSpPr/>
          <p:nvPr/>
        </p:nvSpPr>
        <p:spPr bwMode="auto">
          <a:xfrm>
            <a:off x="8320088"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9" name="Oval 10"/>
          <p:cNvSpPr>
            <a:spLocks noChangeArrowheads="1"/>
          </p:cNvSpPr>
          <p:nvPr/>
        </p:nvSpPr>
        <p:spPr bwMode="auto">
          <a:xfrm>
            <a:off x="9082088"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0" name="Freeform 11"/>
          <p:cNvSpPr/>
          <p:nvPr/>
        </p:nvSpPr>
        <p:spPr bwMode="auto">
          <a:xfrm>
            <a:off x="3143250" y="2812892"/>
            <a:ext cx="2268537" cy="2747963"/>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1" name="Oval 12"/>
          <p:cNvSpPr>
            <a:spLocks noChangeArrowheads="1"/>
          </p:cNvSpPr>
          <p:nvPr/>
        </p:nvSpPr>
        <p:spPr bwMode="auto">
          <a:xfrm>
            <a:off x="3905250"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2" name="Freeform 13"/>
          <p:cNvSpPr/>
          <p:nvPr/>
        </p:nvSpPr>
        <p:spPr bwMode="auto">
          <a:xfrm>
            <a:off x="6594475" y="2812892"/>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7356475"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4" name="TextBox 14"/>
          <p:cNvSpPr txBox="1"/>
          <p:nvPr/>
        </p:nvSpPr>
        <p:spPr>
          <a:xfrm>
            <a:off x="1677578" y="1914746"/>
            <a:ext cx="1748656" cy="369332"/>
          </a:xfrm>
          <a:prstGeom prst="rect">
            <a:avLst/>
          </a:prstGeom>
          <a:noFill/>
        </p:spPr>
        <p:txBody>
          <a:bodyPr wrap="square" rtlCol="0">
            <a:spAutoFit/>
          </a:bodyPr>
          <a:lstStyle/>
          <a:p>
            <a:pPr algn="ctr"/>
            <a:r>
              <a:rPr lang="zh-CN" altLang="en-US" b="1" dirty="0">
                <a:solidFill>
                  <a:schemeClr val="bg1"/>
                </a:solidFill>
                <a:latin typeface="+mj-ea"/>
                <a:ea typeface="+mj-ea"/>
              </a:rPr>
              <a:t>中国文化概论</a:t>
            </a:r>
          </a:p>
        </p:txBody>
      </p:sp>
      <p:sp>
        <p:nvSpPr>
          <p:cNvPr id="85" name="TextBox 15"/>
          <p:cNvSpPr txBox="1"/>
          <p:nvPr/>
        </p:nvSpPr>
        <p:spPr>
          <a:xfrm>
            <a:off x="1682396"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6" name="文本框 85"/>
          <p:cNvSpPr txBox="1"/>
          <p:nvPr/>
        </p:nvSpPr>
        <p:spPr>
          <a:xfrm>
            <a:off x="2317707" y="1165185"/>
            <a:ext cx="468398"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01</a:t>
            </a:r>
            <a:endParaRPr lang="zh-CN" altLang="en-US" sz="2800" dirty="0">
              <a:solidFill>
                <a:schemeClr val="bg2"/>
              </a:solidFill>
              <a:latin typeface="Lifeline JL" panose="00000400000000000000" pitchFamily="2" charset="0"/>
            </a:endParaRPr>
          </a:p>
        </p:txBody>
      </p:sp>
      <p:sp>
        <p:nvSpPr>
          <p:cNvPr id="87" name="TextBox 14"/>
          <p:cNvSpPr txBox="1"/>
          <p:nvPr/>
        </p:nvSpPr>
        <p:spPr>
          <a:xfrm>
            <a:off x="5263383" y="1914746"/>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现代管理学</a:t>
            </a:r>
          </a:p>
        </p:txBody>
      </p:sp>
      <p:sp>
        <p:nvSpPr>
          <p:cNvPr id="88" name="TextBox 15"/>
          <p:cNvSpPr txBox="1"/>
          <p:nvPr/>
        </p:nvSpPr>
        <p:spPr>
          <a:xfrm>
            <a:off x="5138660"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9" name="文本框 88"/>
          <p:cNvSpPr txBox="1"/>
          <p:nvPr/>
        </p:nvSpPr>
        <p:spPr>
          <a:xfrm>
            <a:off x="5744896" y="1165185"/>
            <a:ext cx="582211"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03</a:t>
            </a:r>
            <a:endParaRPr lang="zh-CN" altLang="en-US" sz="2800" dirty="0">
              <a:solidFill>
                <a:schemeClr val="bg2"/>
              </a:solidFill>
              <a:latin typeface="Lifeline JL" panose="00000400000000000000" pitchFamily="2" charset="0"/>
            </a:endParaRPr>
          </a:p>
        </p:txBody>
      </p:sp>
      <p:sp>
        <p:nvSpPr>
          <p:cNvPr id="90" name="TextBox 14"/>
          <p:cNvSpPr txBox="1"/>
          <p:nvPr/>
        </p:nvSpPr>
        <p:spPr>
          <a:xfrm>
            <a:off x="8552978" y="1914746"/>
            <a:ext cx="1739022"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行政组织理论</a:t>
            </a:r>
          </a:p>
        </p:txBody>
      </p:sp>
      <p:sp>
        <p:nvSpPr>
          <p:cNvPr id="91" name="TextBox 15"/>
          <p:cNvSpPr txBox="1"/>
          <p:nvPr/>
        </p:nvSpPr>
        <p:spPr>
          <a:xfrm>
            <a:off x="8552979"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2" name="文本框 91"/>
          <p:cNvSpPr txBox="1"/>
          <p:nvPr/>
        </p:nvSpPr>
        <p:spPr>
          <a:xfrm>
            <a:off x="9188290" y="1165185"/>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05</a:t>
            </a:r>
            <a:endParaRPr lang="zh-CN" altLang="en-US" sz="2800" dirty="0">
              <a:solidFill>
                <a:schemeClr val="bg2"/>
              </a:solidFill>
              <a:latin typeface="Lifeline JL" panose="00000400000000000000" pitchFamily="2" charset="0"/>
            </a:endParaRPr>
          </a:p>
        </p:txBody>
      </p:sp>
      <p:sp>
        <p:nvSpPr>
          <p:cNvPr id="93" name="文本框 92"/>
          <p:cNvSpPr txBox="1"/>
          <p:nvPr/>
        </p:nvSpPr>
        <p:spPr>
          <a:xfrm>
            <a:off x="3991597" y="5226866"/>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02</a:t>
            </a:r>
            <a:endParaRPr lang="zh-CN" altLang="en-US" sz="2800" dirty="0">
              <a:solidFill>
                <a:schemeClr val="bg2"/>
              </a:solidFill>
              <a:latin typeface="Lifeline JL" panose="00000400000000000000" pitchFamily="2" charset="0"/>
            </a:endParaRPr>
          </a:p>
        </p:txBody>
      </p:sp>
      <p:sp>
        <p:nvSpPr>
          <p:cNvPr id="94" name="文本框 93"/>
          <p:cNvSpPr txBox="1"/>
          <p:nvPr/>
        </p:nvSpPr>
        <p:spPr>
          <a:xfrm>
            <a:off x="7460158" y="5218477"/>
            <a:ext cx="587020"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04</a:t>
            </a:r>
            <a:endParaRPr lang="zh-CN" altLang="en-US" sz="2800" dirty="0">
              <a:solidFill>
                <a:schemeClr val="bg2"/>
              </a:solidFill>
              <a:latin typeface="Lifeline JL" panose="00000400000000000000" pitchFamily="2" charset="0"/>
            </a:endParaRPr>
          </a:p>
        </p:txBody>
      </p:sp>
      <p:sp>
        <p:nvSpPr>
          <p:cNvPr id="95" name="TextBox 14"/>
          <p:cNvSpPr txBox="1"/>
          <p:nvPr/>
        </p:nvSpPr>
        <p:spPr>
          <a:xfrm>
            <a:off x="351847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社会学概论</a:t>
            </a:r>
          </a:p>
        </p:txBody>
      </p:sp>
      <p:sp>
        <p:nvSpPr>
          <p:cNvPr id="96" name="TextBox 15"/>
          <p:cNvSpPr txBox="1"/>
          <p:nvPr/>
        </p:nvSpPr>
        <p:spPr>
          <a:xfrm>
            <a:off x="339375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7" name="TextBox 14"/>
          <p:cNvSpPr txBox="1"/>
          <p:nvPr/>
        </p:nvSpPr>
        <p:spPr>
          <a:xfrm>
            <a:off x="700829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行政法学</a:t>
            </a:r>
          </a:p>
        </p:txBody>
      </p:sp>
      <p:sp>
        <p:nvSpPr>
          <p:cNvPr id="98" name="TextBox 15"/>
          <p:cNvSpPr txBox="1"/>
          <p:nvPr/>
        </p:nvSpPr>
        <p:spPr>
          <a:xfrm>
            <a:off x="688357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2.2 </a:t>
            </a:r>
            <a:r>
              <a:rPr lang="zh-CN" altLang="en-US" b="0">
                <a:solidFill>
                  <a:schemeClr val="bg1"/>
                </a:solidFill>
              </a:rPr>
              <a:t>研究思路</a:t>
            </a:r>
            <a:endParaRPr lang="zh-CN" altLang="en-US" b="0" dirty="0">
              <a:solidFill>
                <a:schemeClr val="bg1"/>
              </a:solidFill>
            </a:endParaRPr>
          </a:p>
        </p:txBody>
      </p:sp>
      <p:sp>
        <p:nvSpPr>
          <p:cNvPr id="4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7" name="直接连接符 4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Freeform 7"/>
          <p:cNvSpPr/>
          <p:nvPr/>
        </p:nvSpPr>
        <p:spPr bwMode="auto">
          <a:xfrm rot="21146637">
            <a:off x="139700" y="2401182"/>
            <a:ext cx="6616700" cy="3140075"/>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bg2">
              <a:lumMod val="85000"/>
            </a:schemeClr>
          </a:solidFill>
          <a:ln>
            <a:noFill/>
          </a:ln>
        </p:spPr>
        <p:txBody>
          <a:bodyPr/>
          <a:lstStyle/>
          <a:p>
            <a:pPr eaLnBrk="1" fontAlgn="auto" hangingPunct="1">
              <a:spcBef>
                <a:spcPts val="0"/>
              </a:spcBef>
              <a:spcAft>
                <a:spcPts val="0"/>
              </a:spcAft>
              <a:defRPr/>
            </a:pPr>
            <a:endParaRPr lang="en-US">
              <a:solidFill>
                <a:prstClr val="black"/>
              </a:solidFill>
              <a:cs typeface="+mn-ea"/>
              <a:sym typeface="+mn-lt"/>
            </a:endParaRPr>
          </a:p>
        </p:txBody>
      </p:sp>
      <p:pic>
        <p:nvPicPr>
          <p:cNvPr id="54" name="图片 2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rot="1291382">
            <a:off x="6265863" y="540632"/>
            <a:ext cx="722312"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Oval 8"/>
          <p:cNvSpPr>
            <a:spLocks noChangeArrowheads="1"/>
          </p:cNvSpPr>
          <p:nvPr/>
        </p:nvSpPr>
        <p:spPr bwMode="auto">
          <a:xfrm>
            <a:off x="4257675" y="4677657"/>
            <a:ext cx="238125" cy="2381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6" name="Oval 10"/>
          <p:cNvSpPr>
            <a:spLocks noChangeArrowheads="1"/>
          </p:cNvSpPr>
          <p:nvPr/>
        </p:nvSpPr>
        <p:spPr bwMode="auto">
          <a:xfrm>
            <a:off x="5208588" y="3848982"/>
            <a:ext cx="249237" cy="2508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7" name="Oval 12"/>
          <p:cNvSpPr>
            <a:spLocks noChangeArrowheads="1"/>
          </p:cNvSpPr>
          <p:nvPr/>
        </p:nvSpPr>
        <p:spPr bwMode="auto">
          <a:xfrm>
            <a:off x="5865813" y="2934582"/>
            <a:ext cx="284162" cy="284162"/>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8" name="Oval 8"/>
          <p:cNvSpPr>
            <a:spLocks noChangeArrowheads="1"/>
          </p:cNvSpPr>
          <p:nvPr/>
        </p:nvSpPr>
        <p:spPr bwMode="auto">
          <a:xfrm>
            <a:off x="2752725" y="5401557"/>
            <a:ext cx="206375" cy="204787"/>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9" name="文本框 58"/>
          <p:cNvSpPr txBox="1"/>
          <p:nvPr/>
        </p:nvSpPr>
        <p:spPr>
          <a:xfrm>
            <a:off x="3168650" y="5463469"/>
            <a:ext cx="8048625" cy="584775"/>
          </a:xfrm>
          <a:prstGeom prst="rect">
            <a:avLst/>
          </a:prstGeom>
          <a:noFill/>
        </p:spPr>
        <p:txBody>
          <a:bodyPr>
            <a:spAutoFit/>
          </a:bodyPr>
          <a:lstStyle/>
          <a:p>
            <a:r>
              <a:rPr lang="zh-CN" altLang="en-US" sz="1600" dirty="0">
                <a:solidFill>
                  <a:schemeClr val="bg1"/>
                </a:solidFill>
                <a:latin typeface="+mj-ea"/>
                <a:ea typeface="+mj-ea"/>
              </a:rPr>
              <a:t>唯物主义者和实干家们最注重的就是客观务实，这是一种一切从实际出发的工作理念，脱离了实际的行动都是不切实际的。</a:t>
            </a:r>
          </a:p>
        </p:txBody>
      </p:sp>
      <p:sp>
        <p:nvSpPr>
          <p:cNvPr id="60" name="矩形: 圆角 36"/>
          <p:cNvSpPr>
            <a:spLocks noChangeArrowheads="1"/>
          </p:cNvSpPr>
          <p:nvPr/>
        </p:nvSpPr>
        <p:spPr bwMode="auto">
          <a:xfrm>
            <a:off x="1198563" y="5022144"/>
            <a:ext cx="1616075" cy="393700"/>
          </a:xfrm>
          <a:prstGeom prst="roundRect">
            <a:avLst>
              <a:gd name="adj" fmla="val 50000"/>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1" name="文本框 60"/>
          <p:cNvSpPr txBox="1"/>
          <p:nvPr/>
        </p:nvSpPr>
        <p:spPr>
          <a:xfrm>
            <a:off x="1509713" y="5017382"/>
            <a:ext cx="1107996" cy="369332"/>
          </a:xfrm>
          <a:prstGeom prst="rect">
            <a:avLst/>
          </a:prstGeom>
          <a:noFill/>
        </p:spPr>
        <p:txBody>
          <a:bodyPr wrap="none">
            <a:spAutoFit/>
          </a:bodyPr>
          <a:lstStyle/>
          <a:p>
            <a:pPr eaLnBrk="1" hangingPunct="1">
              <a:buFont typeface="Arial" panose="020B0604020202020204" pitchFamily="34" charset="0"/>
              <a:buNone/>
              <a:defRPr/>
            </a:pPr>
            <a:r>
              <a:rPr lang="zh-CN" altLang="en-US" dirty="0">
                <a:solidFill>
                  <a:schemeClr val="bg2"/>
                </a:solidFill>
                <a:latin typeface="+mj-ea"/>
                <a:ea typeface="+mj-ea"/>
              </a:rPr>
              <a:t>客观务实</a:t>
            </a:r>
          </a:p>
        </p:txBody>
      </p:sp>
      <p:sp>
        <p:nvSpPr>
          <p:cNvPr id="62" name="文本框 39"/>
          <p:cNvSpPr txBox="1">
            <a:spLocks noChangeArrowheads="1"/>
          </p:cNvSpPr>
          <p:nvPr/>
        </p:nvSpPr>
        <p:spPr bwMode="auto">
          <a:xfrm>
            <a:off x="4595813" y="4761794"/>
            <a:ext cx="6569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800" dirty="0">
                <a:solidFill>
                  <a:schemeClr val="bg1"/>
                </a:solidFill>
                <a:latin typeface="+mj-ea"/>
                <a:ea typeface="+mj-ea"/>
              </a:rPr>
              <a:t>在其位谋其政，在新岗位上努力将自身的业绩提升到一个新的层次，将自身的能力提升到一个新的层次。</a:t>
            </a:r>
          </a:p>
        </p:txBody>
      </p:sp>
      <p:sp>
        <p:nvSpPr>
          <p:cNvPr id="63" name="文本框 41"/>
          <p:cNvSpPr txBox="1">
            <a:spLocks noChangeArrowheads="1"/>
          </p:cNvSpPr>
          <p:nvPr/>
        </p:nvSpPr>
        <p:spPr bwMode="auto">
          <a:xfrm>
            <a:off x="5548313" y="3991857"/>
            <a:ext cx="5616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坚决服务公司制定的发展大局，找准部门的位置，摆正自身的位置，做好该做的事，管好该管的人。</a:t>
            </a:r>
          </a:p>
        </p:txBody>
      </p:sp>
      <p:sp>
        <p:nvSpPr>
          <p:cNvPr id="64" name="文本框 43"/>
          <p:cNvSpPr txBox="1">
            <a:spLocks noChangeArrowheads="1"/>
          </p:cNvSpPr>
          <p:nvPr/>
        </p:nvSpPr>
        <p:spPr bwMode="auto">
          <a:xfrm>
            <a:off x="6292850" y="3066344"/>
            <a:ext cx="48720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运用最新的科技手段和管理理念，结合部门现实状况，将部门的管理、业绩提升到一个新的层次。</a:t>
            </a:r>
          </a:p>
        </p:txBody>
      </p:sp>
      <p:sp>
        <p:nvSpPr>
          <p:cNvPr id="65" name="矩形: 圆角 44"/>
          <p:cNvSpPr>
            <a:spLocks noChangeArrowheads="1"/>
          </p:cNvSpPr>
          <p:nvPr/>
        </p:nvSpPr>
        <p:spPr bwMode="auto">
          <a:xfrm>
            <a:off x="2676525" y="4363332"/>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6" name="文本框 65"/>
          <p:cNvSpPr txBox="1"/>
          <p:nvPr/>
        </p:nvSpPr>
        <p:spPr>
          <a:xfrm>
            <a:off x="2959100" y="43601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开拓进取</a:t>
            </a:r>
          </a:p>
        </p:txBody>
      </p:sp>
      <p:sp>
        <p:nvSpPr>
          <p:cNvPr id="67" name="矩形: 圆角 46"/>
          <p:cNvSpPr>
            <a:spLocks noChangeArrowheads="1"/>
          </p:cNvSpPr>
          <p:nvPr/>
        </p:nvSpPr>
        <p:spPr bwMode="auto">
          <a:xfrm>
            <a:off x="3548063" y="3575932"/>
            <a:ext cx="1616075" cy="393700"/>
          </a:xfrm>
          <a:prstGeom prst="roundRect">
            <a:avLst>
              <a:gd name="adj" fmla="val 50000"/>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8" name="文本框 67"/>
          <p:cNvSpPr txBox="1"/>
          <p:nvPr/>
        </p:nvSpPr>
        <p:spPr>
          <a:xfrm>
            <a:off x="3832225" y="3574344"/>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服务大局</a:t>
            </a:r>
          </a:p>
        </p:txBody>
      </p:sp>
      <p:sp>
        <p:nvSpPr>
          <p:cNvPr id="69" name="矩形: 圆角 48"/>
          <p:cNvSpPr>
            <a:spLocks noChangeArrowheads="1"/>
          </p:cNvSpPr>
          <p:nvPr/>
        </p:nvSpPr>
        <p:spPr bwMode="auto">
          <a:xfrm>
            <a:off x="4208463" y="2672644"/>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0" name="文本框 69"/>
          <p:cNvSpPr txBox="1"/>
          <p:nvPr/>
        </p:nvSpPr>
        <p:spPr>
          <a:xfrm>
            <a:off x="4494213" y="26837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科学管理</a:t>
            </a:r>
          </a:p>
        </p:txBody>
      </p:sp>
      <p:sp>
        <p:nvSpPr>
          <p:cNvPr id="71" name="TextBox 22"/>
          <p:cNvSpPr txBox="1"/>
          <p:nvPr/>
        </p:nvSpPr>
        <p:spPr>
          <a:xfrm>
            <a:off x="909141" y="2212426"/>
            <a:ext cx="2182812" cy="1108075"/>
          </a:xfrm>
          <a:prstGeom prst="rect">
            <a:avLst/>
          </a:prstGeom>
          <a:noFill/>
        </p:spPr>
        <p:txBody>
          <a:bodyPr>
            <a:spAutoFit/>
          </a:bodyPr>
          <a:lstStyle/>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四个研究思想</a:t>
            </a:r>
            <a:endParaRPr lang="en-US" altLang="zh-CN" sz="2200" b="1" dirty="0">
              <a:solidFill>
                <a:schemeClr val="bg1"/>
              </a:solidFill>
              <a:latin typeface="+mj-ea"/>
              <a:ea typeface="+mj-ea"/>
            </a:endParaRPr>
          </a:p>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贯穿全盘工作</a:t>
            </a: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bwMode="auto">
          <a:xfrm>
            <a:off x="6800975" y="1225828"/>
            <a:ext cx="4543643" cy="4397554"/>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5" name="矩形 94"/>
          <p:cNvSpPr/>
          <p:nvPr/>
        </p:nvSpPr>
        <p:spPr>
          <a:xfrm>
            <a:off x="6991785" y="1533196"/>
            <a:ext cx="4162022" cy="3693319"/>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请在这里输入您的文字说明请在这里输入您的文字说请在这里输入您的文字说明请在这里输入您的文字说明</a:t>
            </a:r>
          </a:p>
        </p:txBody>
      </p:sp>
      <p:sp>
        <p:nvSpPr>
          <p:cNvPr id="96" name="Freeform 5"/>
          <p:cNvSpPr>
            <a:spLocks noEditPoints="1"/>
          </p:cNvSpPr>
          <p:nvPr/>
        </p:nvSpPr>
        <p:spPr bwMode="auto">
          <a:xfrm>
            <a:off x="898319" y="1869844"/>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7" name="Freeform 6"/>
          <p:cNvSpPr>
            <a:spLocks noEditPoints="1"/>
          </p:cNvSpPr>
          <p:nvPr/>
        </p:nvSpPr>
        <p:spPr bwMode="auto">
          <a:xfrm>
            <a:off x="3794919" y="1863228"/>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8" name="Freeform 7"/>
          <p:cNvSpPr>
            <a:spLocks noEditPoints="1"/>
          </p:cNvSpPr>
          <p:nvPr/>
        </p:nvSpPr>
        <p:spPr bwMode="auto">
          <a:xfrm>
            <a:off x="3207045" y="1403662"/>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99" name="Freeform 8"/>
          <p:cNvSpPr>
            <a:spLocks noEditPoints="1"/>
          </p:cNvSpPr>
          <p:nvPr/>
        </p:nvSpPr>
        <p:spPr bwMode="auto">
          <a:xfrm>
            <a:off x="4637750" y="4711998"/>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0" name="Freeform 9"/>
          <p:cNvSpPr>
            <a:spLocks noEditPoints="1"/>
          </p:cNvSpPr>
          <p:nvPr/>
        </p:nvSpPr>
        <p:spPr bwMode="auto">
          <a:xfrm>
            <a:off x="2515152" y="4777661"/>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a typeface="宋体" panose="02010600030101010101" pitchFamily="2" charset="-122"/>
            </a:endParaRPr>
          </a:p>
        </p:txBody>
      </p:sp>
      <p:sp>
        <p:nvSpPr>
          <p:cNvPr id="101" name="Freeform 10"/>
          <p:cNvSpPr>
            <a:spLocks noEditPoints="1"/>
          </p:cNvSpPr>
          <p:nvPr/>
        </p:nvSpPr>
        <p:spPr bwMode="auto">
          <a:xfrm>
            <a:off x="3076405" y="4120271"/>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2" name="矩形 101"/>
          <p:cNvSpPr/>
          <p:nvPr/>
        </p:nvSpPr>
        <p:spPr>
          <a:xfrm>
            <a:off x="1396428" y="3259629"/>
            <a:ext cx="1620957" cy="523220"/>
          </a:xfrm>
          <a:prstGeom prst="rect">
            <a:avLst/>
          </a:prstGeom>
        </p:spPr>
        <p:txBody>
          <a:bodyPr wrap="none">
            <a:spAutoFit/>
          </a:bodyPr>
          <a:lstStyle/>
          <a:p>
            <a:pPr algn="ctr"/>
            <a:r>
              <a:rPr lang="zh-CN" altLang="en-US" sz="2800" dirty="0">
                <a:solidFill>
                  <a:schemeClr val="bg1"/>
                </a:solidFill>
                <a:latin typeface="+mj-ea"/>
                <a:ea typeface="+mj-ea"/>
              </a:rPr>
              <a:t>团队建设</a:t>
            </a:r>
          </a:p>
        </p:txBody>
      </p:sp>
      <p:sp>
        <p:nvSpPr>
          <p:cNvPr id="103" name="矩形 102"/>
          <p:cNvSpPr/>
          <p:nvPr/>
        </p:nvSpPr>
        <p:spPr>
          <a:xfrm>
            <a:off x="4358938" y="3259629"/>
            <a:ext cx="1620746" cy="523152"/>
          </a:xfrm>
          <a:prstGeom prst="rect">
            <a:avLst/>
          </a:prstGeom>
        </p:spPr>
        <p:txBody>
          <a:bodyPr wrap="none">
            <a:spAutoFit/>
          </a:bodyPr>
          <a:lstStyle/>
          <a:p>
            <a:pPr algn="ctr"/>
            <a:r>
              <a:rPr lang="zh-CN" altLang="en-US" sz="2800" dirty="0">
                <a:solidFill>
                  <a:schemeClr val="bg1"/>
                </a:solidFill>
                <a:latin typeface="+mj-ea"/>
                <a:ea typeface="+mj-ea"/>
              </a:rPr>
              <a:t>专业能力</a:t>
            </a:r>
          </a:p>
        </p:txBody>
      </p:sp>
      <p:sp>
        <p:nvSpPr>
          <p:cNvPr id="104" name="Freeform 19"/>
          <p:cNvSpPr>
            <a:spLocks noEditPoints="1"/>
          </p:cNvSpPr>
          <p:nvPr/>
        </p:nvSpPr>
        <p:spPr bwMode="auto">
          <a:xfrm>
            <a:off x="4900330" y="2556460"/>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05" name="矩形 104"/>
          <p:cNvSpPr/>
          <p:nvPr/>
        </p:nvSpPr>
        <p:spPr bwMode="auto">
          <a:xfrm>
            <a:off x="7412634" y="1153829"/>
            <a:ext cx="3320323" cy="141311"/>
          </a:xfrm>
          <a:prstGeom prst="rect">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a:solidFill>
                <a:schemeClr val="bg1"/>
              </a:solidFill>
            </a:endParaRPr>
          </a:p>
        </p:txBody>
      </p:sp>
      <p:sp>
        <p:nvSpPr>
          <p:cNvPr id="106" name="Freeform 11"/>
          <p:cNvSpPr>
            <a:spLocks noEditPoints="1"/>
          </p:cNvSpPr>
          <p:nvPr/>
        </p:nvSpPr>
        <p:spPr bwMode="auto">
          <a:xfrm>
            <a:off x="1829291" y="2601424"/>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2.3 </a:t>
            </a:r>
            <a:r>
              <a:rPr lang="zh-CN" altLang="en-US" b="0">
                <a:solidFill>
                  <a:schemeClr val="bg1"/>
                </a:solidFill>
              </a:rPr>
              <a:t>采用某某研究方案</a:t>
            </a:r>
            <a:endParaRPr lang="zh-CN" altLang="en-US" b="0" dirty="0">
              <a:solidFill>
                <a:schemeClr val="bg1"/>
              </a:solidFill>
            </a:endParaRPr>
          </a:p>
        </p:txBody>
      </p:sp>
      <p:sp>
        <p:nvSpPr>
          <p:cNvPr id="1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0" name="直接连接符 1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76"/>
          <p:cNvSpPr txBox="1"/>
          <p:nvPr/>
        </p:nvSpPr>
        <p:spPr>
          <a:xfrm>
            <a:off x="7630669" y="4874080"/>
            <a:ext cx="1924446" cy="369332"/>
          </a:xfrm>
          <a:prstGeom prst="rect">
            <a:avLst/>
          </a:prstGeom>
          <a:noFill/>
        </p:spPr>
        <p:txBody>
          <a:bodyPr wrap="square" rtlCol="0">
            <a:spAutoFit/>
          </a:bodyPr>
          <a:lstStyle/>
          <a:p>
            <a:r>
              <a:rPr lang="zh-CN" altLang="en-US" b="1" dirty="0">
                <a:solidFill>
                  <a:schemeClr val="bg1"/>
                </a:solidFill>
                <a:latin typeface="+mn-ea"/>
              </a:rPr>
              <a:t>消费者日趋理性</a:t>
            </a:r>
            <a:endParaRPr lang="en-US" altLang="zh-CN" b="1" dirty="0">
              <a:solidFill>
                <a:schemeClr val="bg1"/>
              </a:solidFill>
              <a:latin typeface="+mn-ea"/>
            </a:endParaRPr>
          </a:p>
        </p:txBody>
      </p:sp>
      <p:sp>
        <p:nvSpPr>
          <p:cNvPr id="23" name="文本框 22"/>
          <p:cNvSpPr txBox="1"/>
          <p:nvPr/>
        </p:nvSpPr>
        <p:spPr>
          <a:xfrm>
            <a:off x="7630669" y="5234553"/>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近两年由于媒体的宣传，消费者日趋理性，选择做某项目的人越来越多。</a:t>
            </a:r>
          </a:p>
        </p:txBody>
      </p:sp>
      <p:sp>
        <p:nvSpPr>
          <p:cNvPr id="24" name="TextBox 76"/>
          <p:cNvSpPr txBox="1"/>
          <p:nvPr/>
        </p:nvSpPr>
        <p:spPr>
          <a:xfrm>
            <a:off x="2826473" y="1328564"/>
            <a:ext cx="2223696" cy="369332"/>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使用群体的壮大</a:t>
            </a:r>
            <a:endParaRPr lang="en-US" altLang="zh-CN" dirty="0">
              <a:solidFill>
                <a:schemeClr val="bg1"/>
              </a:solidFill>
              <a:latin typeface="+mn-ea"/>
            </a:endParaRPr>
          </a:p>
        </p:txBody>
      </p:sp>
      <p:sp>
        <p:nvSpPr>
          <p:cNvPr id="25" name="文本框 24"/>
          <p:cNvSpPr txBox="1"/>
          <p:nvPr/>
        </p:nvSpPr>
        <p:spPr>
          <a:xfrm>
            <a:off x="1334203" y="1689037"/>
            <a:ext cx="3715965" cy="1052596"/>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gn="just"/>
            <a:r>
              <a:rPr lang="zh-CN" altLang="en-US" sz="1600">
                <a:solidFill>
                  <a:schemeClr val="bg1"/>
                </a:solidFill>
              </a:rPr>
              <a:t>根据某某管理所提供的权威信息，近年新车登记量以每年</a:t>
            </a:r>
            <a:r>
              <a:rPr lang="en-US" altLang="zh-CN" sz="1600">
                <a:solidFill>
                  <a:schemeClr val="bg1"/>
                </a:solidFill>
              </a:rPr>
              <a:t>8%</a:t>
            </a:r>
            <a:r>
              <a:rPr lang="zh-CN" altLang="en-US" sz="1600">
                <a:solidFill>
                  <a:schemeClr val="bg1"/>
                </a:solidFill>
              </a:rPr>
              <a:t>数量增长，年登记量</a:t>
            </a:r>
            <a:r>
              <a:rPr lang="en-US" altLang="zh-CN" sz="1600">
                <a:solidFill>
                  <a:schemeClr val="bg1"/>
                </a:solidFill>
              </a:rPr>
              <a:t>1.2</a:t>
            </a:r>
            <a:r>
              <a:rPr lang="zh-CN" altLang="en-US" sz="1600">
                <a:solidFill>
                  <a:schemeClr val="bg1"/>
                </a:solidFill>
              </a:rPr>
              <a:t>万台以上。</a:t>
            </a:r>
            <a:endParaRPr lang="zh-CN" altLang="en-US" sz="1600" dirty="0">
              <a:solidFill>
                <a:schemeClr val="bg1"/>
              </a:solidFill>
            </a:endParaRPr>
          </a:p>
        </p:txBody>
      </p:sp>
      <p:sp>
        <p:nvSpPr>
          <p:cNvPr id="26" name="TextBox 76"/>
          <p:cNvSpPr txBox="1"/>
          <p:nvPr/>
        </p:nvSpPr>
        <p:spPr>
          <a:xfrm>
            <a:off x="7630668" y="1328564"/>
            <a:ext cx="2096021" cy="369332"/>
          </a:xfrm>
          <a:prstGeom prst="rect">
            <a:avLst/>
          </a:prstGeom>
          <a:noFill/>
        </p:spPr>
        <p:txBody>
          <a:bodyPr wrap="square" rtlCol="0">
            <a:spAutoFit/>
          </a:bodyPr>
          <a:lstStyle/>
          <a:p>
            <a:r>
              <a:rPr lang="zh-CN" altLang="en-US" b="1" dirty="0">
                <a:solidFill>
                  <a:schemeClr val="bg1"/>
                </a:solidFill>
                <a:latin typeface="+mn-ea"/>
              </a:rPr>
              <a:t>细分市场存在空白</a:t>
            </a:r>
            <a:endParaRPr lang="en-US" altLang="zh-CN" b="1" dirty="0">
              <a:solidFill>
                <a:schemeClr val="bg1"/>
              </a:solidFill>
              <a:latin typeface="+mn-ea"/>
            </a:endParaRPr>
          </a:p>
        </p:txBody>
      </p:sp>
      <p:sp>
        <p:nvSpPr>
          <p:cNvPr id="27" name="文本框 26"/>
          <p:cNvSpPr txBox="1"/>
          <p:nvPr/>
        </p:nvSpPr>
        <p:spPr>
          <a:xfrm>
            <a:off x="7630669" y="1689037"/>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海东市虽然同行众多，但是专做某某项目的商家却很少，而客户均需到省城才能享受该服务。</a:t>
            </a:r>
          </a:p>
        </p:txBody>
      </p:sp>
      <p:sp>
        <p:nvSpPr>
          <p:cNvPr id="28" name="TextBox 76"/>
          <p:cNvSpPr txBox="1"/>
          <p:nvPr/>
        </p:nvSpPr>
        <p:spPr>
          <a:xfrm>
            <a:off x="2570783" y="4874080"/>
            <a:ext cx="2479385" cy="369332"/>
          </a:xfrm>
          <a:prstGeom prst="rect">
            <a:avLst/>
          </a:prstGeom>
          <a:noFill/>
        </p:spPr>
        <p:txBody>
          <a:bodyPr wrap="square" rtlCol="0">
            <a:spAutoFit/>
          </a:bodyPr>
          <a:lstStyle/>
          <a:p>
            <a:pPr algn="r"/>
            <a:r>
              <a:rPr lang="zh-CN" altLang="en-US" b="1">
                <a:solidFill>
                  <a:schemeClr val="bg1"/>
                </a:solidFill>
                <a:latin typeface="+mn-ea"/>
              </a:rPr>
              <a:t>地理位置较好</a:t>
            </a:r>
            <a:endParaRPr lang="en-US" altLang="zh-CN" b="1" dirty="0">
              <a:solidFill>
                <a:schemeClr val="bg1"/>
              </a:solidFill>
              <a:latin typeface="+mn-ea"/>
            </a:endParaRPr>
          </a:p>
        </p:txBody>
      </p:sp>
      <p:sp>
        <p:nvSpPr>
          <p:cNvPr id="29" name="文本框 28"/>
          <p:cNvSpPr txBox="1"/>
          <p:nvPr/>
        </p:nvSpPr>
        <p:spPr>
          <a:xfrm>
            <a:off x="1369374" y="5234553"/>
            <a:ext cx="368079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本市距省城最近的服务店也需要</a:t>
            </a:r>
            <a:r>
              <a:rPr lang="en-US" altLang="zh-CN" dirty="0">
                <a:solidFill>
                  <a:schemeClr val="bg1"/>
                </a:solidFill>
              </a:rPr>
              <a:t>120</a:t>
            </a:r>
            <a:r>
              <a:rPr lang="zh-CN" altLang="en-US" dirty="0">
                <a:solidFill>
                  <a:schemeClr val="bg1"/>
                </a:solidFill>
              </a:rPr>
              <a:t>公里，本地建一个将享有较好的地理位置条件。</a:t>
            </a:r>
          </a:p>
        </p:txBody>
      </p:sp>
      <p:sp>
        <p:nvSpPr>
          <p:cNvPr id="30" name="任意多边形 23"/>
          <p:cNvSpPr/>
          <p:nvPr/>
        </p:nvSpPr>
        <p:spPr>
          <a:xfrm rot="5400000" flipV="1">
            <a:off x="6048476"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1" name="任意多边形 24"/>
          <p:cNvSpPr/>
          <p:nvPr/>
        </p:nvSpPr>
        <p:spPr>
          <a:xfrm rot="16200000" flipH="1" flipV="1">
            <a:off x="4122291"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2" name="任意多边形 25"/>
          <p:cNvSpPr/>
          <p:nvPr/>
        </p:nvSpPr>
        <p:spPr>
          <a:xfrm rot="5400000" flipH="1" flipV="1">
            <a:off x="6048476"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3" name="任意多边形 26"/>
          <p:cNvSpPr/>
          <p:nvPr/>
        </p:nvSpPr>
        <p:spPr>
          <a:xfrm rot="16200000" flipV="1">
            <a:off x="4122291"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4" name="TextBox 83"/>
          <p:cNvSpPr txBox="1"/>
          <p:nvPr/>
        </p:nvSpPr>
        <p:spPr>
          <a:xfrm>
            <a:off x="5848998" y="3146082"/>
            <a:ext cx="1113276" cy="954107"/>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2800" dirty="0">
                <a:solidFill>
                  <a:schemeClr val="bg1"/>
                </a:solidFill>
              </a:rPr>
              <a:t>时机成熟</a:t>
            </a:r>
          </a:p>
        </p:txBody>
      </p:sp>
      <p:sp>
        <p:nvSpPr>
          <p:cNvPr id="49" name="Oval 10"/>
          <p:cNvSpPr>
            <a:spLocks noChangeArrowheads="1"/>
          </p:cNvSpPr>
          <p:nvPr/>
        </p:nvSpPr>
        <p:spPr bwMode="auto">
          <a:xfrm>
            <a:off x="6124838" y="1446030"/>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1</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0" name="Oval 10"/>
          <p:cNvSpPr>
            <a:spLocks noChangeArrowheads="1"/>
          </p:cNvSpPr>
          <p:nvPr/>
        </p:nvSpPr>
        <p:spPr bwMode="auto">
          <a:xfrm>
            <a:off x="8098016"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2</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1" name="Oval 10"/>
          <p:cNvSpPr>
            <a:spLocks noChangeArrowheads="1"/>
          </p:cNvSpPr>
          <p:nvPr/>
        </p:nvSpPr>
        <p:spPr bwMode="auto">
          <a:xfrm>
            <a:off x="6189005" y="5328219"/>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3</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2" name="Oval 10"/>
          <p:cNvSpPr>
            <a:spLocks noChangeArrowheads="1"/>
          </p:cNvSpPr>
          <p:nvPr/>
        </p:nvSpPr>
        <p:spPr bwMode="auto">
          <a:xfrm>
            <a:off x="4263952"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4</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36"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2.4 </a:t>
            </a:r>
            <a:r>
              <a:rPr lang="zh-CN" altLang="en-US" b="0">
                <a:solidFill>
                  <a:schemeClr val="bg1"/>
                </a:solidFill>
              </a:rPr>
              <a:t>可行性说明</a:t>
            </a:r>
            <a:endParaRPr lang="zh-CN" altLang="en-US" b="0" dirty="0">
              <a:solidFill>
                <a:schemeClr val="bg1"/>
              </a:solidFill>
            </a:endParaRPr>
          </a:p>
        </p:txBody>
      </p:sp>
      <p:sp>
        <p:nvSpPr>
          <p:cNvPr id="37"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9" name="直接连接符 3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latin typeface="+mj-ea"/>
              </a:rPr>
              <a:t>关键技术和实践难点</a:t>
            </a:r>
            <a:endParaRPr lang="zh-CN" altLang="en-US" sz="6600" dirty="0">
              <a:solidFill>
                <a:schemeClr val="bg1"/>
              </a:solidFill>
              <a:latin typeface="+mj-ea"/>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4999" y="839115"/>
            <a:ext cx="3039486" cy="1948928"/>
          </a:xfrm>
          <a:prstGeom prst="rect">
            <a:avLst/>
          </a:prstGeom>
        </p:spPr>
      </p:pic>
      <p:sp>
        <p:nvSpPr>
          <p:cNvPr id="15" name="Freeform 13"/>
          <p:cNvSpPr>
            <a:spLocks noEditPoints="1"/>
          </p:cNvSpPr>
          <p:nvPr/>
        </p:nvSpPr>
        <p:spPr bwMode="auto">
          <a:xfrm>
            <a:off x="5725237" y="1414202"/>
            <a:ext cx="866341" cy="798754"/>
          </a:xfrm>
          <a:custGeom>
            <a:avLst/>
            <a:gdLst>
              <a:gd name="T0" fmla="*/ 0 w 565"/>
              <a:gd name="T1" fmla="*/ 310 h 523"/>
              <a:gd name="T2" fmla="*/ 218 w 565"/>
              <a:gd name="T3" fmla="*/ 523 h 523"/>
              <a:gd name="T4" fmla="*/ 381 w 565"/>
              <a:gd name="T5" fmla="*/ 495 h 523"/>
              <a:gd name="T6" fmla="*/ 344 w 565"/>
              <a:gd name="T7" fmla="*/ 231 h 523"/>
              <a:gd name="T8" fmla="*/ 335 w 565"/>
              <a:gd name="T9" fmla="*/ 486 h 523"/>
              <a:gd name="T10" fmla="*/ 222 w 565"/>
              <a:gd name="T11" fmla="*/ 438 h 523"/>
              <a:gd name="T12" fmla="*/ 191 w 565"/>
              <a:gd name="T13" fmla="*/ 305 h 523"/>
              <a:gd name="T14" fmla="*/ 39 w 565"/>
              <a:gd name="T15" fmla="*/ 301 h 523"/>
              <a:gd name="T16" fmla="*/ 43 w 565"/>
              <a:gd name="T17" fmla="*/ 96 h 523"/>
              <a:gd name="T18" fmla="*/ 222 w 565"/>
              <a:gd name="T19" fmla="*/ 55 h 523"/>
              <a:gd name="T20" fmla="*/ 0 w 565"/>
              <a:gd name="T21" fmla="*/ 92 h 523"/>
              <a:gd name="T22" fmla="*/ 318 w 565"/>
              <a:gd name="T23" fmla="*/ 108 h 523"/>
              <a:gd name="T24" fmla="*/ 298 w 565"/>
              <a:gd name="T25" fmla="*/ 86 h 523"/>
              <a:gd name="T26" fmla="*/ 314 w 565"/>
              <a:gd name="T27" fmla="*/ 73 h 523"/>
              <a:gd name="T28" fmla="*/ 353 w 565"/>
              <a:gd name="T29" fmla="*/ 73 h 523"/>
              <a:gd name="T30" fmla="*/ 368 w 565"/>
              <a:gd name="T31" fmla="*/ 86 h 523"/>
              <a:gd name="T32" fmla="*/ 349 w 565"/>
              <a:gd name="T33" fmla="*/ 108 h 523"/>
              <a:gd name="T34" fmla="*/ 368 w 565"/>
              <a:gd name="T35" fmla="*/ 130 h 523"/>
              <a:gd name="T36" fmla="*/ 353 w 565"/>
              <a:gd name="T37" fmla="*/ 143 h 523"/>
              <a:gd name="T38" fmla="*/ 314 w 565"/>
              <a:gd name="T39" fmla="*/ 143 h 523"/>
              <a:gd name="T40" fmla="*/ 298 w 565"/>
              <a:gd name="T41" fmla="*/ 130 h 523"/>
              <a:gd name="T42" fmla="*/ 461 w 565"/>
              <a:gd name="T43" fmla="*/ 196 h 523"/>
              <a:gd name="T44" fmla="*/ 558 w 565"/>
              <a:gd name="T45" fmla="*/ 321 h 523"/>
              <a:gd name="T46" fmla="*/ 518 w 565"/>
              <a:gd name="T47" fmla="*/ 332 h 523"/>
              <a:gd name="T48" fmla="*/ 461 w 565"/>
              <a:gd name="T49" fmla="*/ 196 h 523"/>
              <a:gd name="T50" fmla="*/ 403 w 565"/>
              <a:gd name="T51" fmla="*/ 38 h 523"/>
              <a:gd name="T52" fmla="*/ 445 w 565"/>
              <a:gd name="T53" fmla="*/ 196 h 523"/>
              <a:gd name="T54" fmla="*/ 426 w 565"/>
              <a:gd name="T55" fmla="*/ 220 h 523"/>
              <a:gd name="T56" fmla="*/ 390 w 565"/>
              <a:gd name="T57" fmla="*/ 189 h 523"/>
              <a:gd name="T58" fmla="*/ 264 w 565"/>
              <a:gd name="T59" fmla="*/ 38 h 523"/>
              <a:gd name="T60" fmla="*/ 380 w 565"/>
              <a:gd name="T61" fmla="*/ 62 h 523"/>
              <a:gd name="T62" fmla="*/ 287 w 565"/>
              <a:gd name="T63" fmla="*/ 155 h 523"/>
              <a:gd name="T64" fmla="*/ 181 w 565"/>
              <a:gd name="T65" fmla="*/ 455 h 523"/>
              <a:gd name="T66" fmla="*/ 70 w 565"/>
              <a:gd name="T67" fmla="*/ 342 h 523"/>
              <a:gd name="T68" fmla="*/ 181 w 565"/>
              <a:gd name="T69" fmla="*/ 455 h 523"/>
              <a:gd name="T70" fmla="*/ 65 w 565"/>
              <a:gd name="T71" fmla="*/ 148 h 523"/>
              <a:gd name="T72" fmla="*/ 222 w 565"/>
              <a:gd name="T73" fmla="*/ 157 h 523"/>
              <a:gd name="T74" fmla="*/ 141 w 565"/>
              <a:gd name="T75" fmla="*/ 127 h 523"/>
              <a:gd name="T76" fmla="*/ 65 w 565"/>
              <a:gd name="T77" fmla="*/ 240 h 523"/>
              <a:gd name="T78" fmla="*/ 72 w 565"/>
              <a:gd name="T79" fmla="*/ 266 h 523"/>
              <a:gd name="T80" fmla="*/ 224 w 565"/>
              <a:gd name="T81" fmla="*/ 238 h 523"/>
              <a:gd name="T82" fmla="*/ 65 w 565"/>
              <a:gd name="T83" fmla="*/ 240 h 523"/>
              <a:gd name="T84" fmla="*/ 65 w 565"/>
              <a:gd name="T85" fmla="*/ 203 h 523"/>
              <a:gd name="T86" fmla="*/ 224 w 565"/>
              <a:gd name="T87" fmla="*/ 212 h 523"/>
              <a:gd name="T88" fmla="*/ 233 w 565"/>
              <a:gd name="T89" fmla="*/ 196 h 523"/>
              <a:gd name="T90" fmla="*/ 139 w 565"/>
              <a:gd name="T91" fmla="*/ 183 h 523"/>
              <a:gd name="T92" fmla="*/ 65 w 565"/>
              <a:gd name="T93" fmla="*/ 19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5" h="523">
                <a:moveTo>
                  <a:pt x="0" y="92"/>
                </a:moveTo>
                <a:cubicBezTo>
                  <a:pt x="0" y="164"/>
                  <a:pt x="0" y="237"/>
                  <a:pt x="0" y="310"/>
                </a:cubicBezTo>
                <a:cubicBezTo>
                  <a:pt x="0" y="315"/>
                  <a:pt x="95" y="406"/>
                  <a:pt x="107" y="418"/>
                </a:cubicBezTo>
                <a:cubicBezTo>
                  <a:pt x="119" y="430"/>
                  <a:pt x="210" y="523"/>
                  <a:pt x="218" y="523"/>
                </a:cubicBezTo>
                <a:cubicBezTo>
                  <a:pt x="261" y="523"/>
                  <a:pt x="305" y="523"/>
                  <a:pt x="348" y="523"/>
                </a:cubicBezTo>
                <a:cubicBezTo>
                  <a:pt x="367" y="523"/>
                  <a:pt x="373" y="506"/>
                  <a:pt x="381" y="495"/>
                </a:cubicBezTo>
                <a:cubicBezTo>
                  <a:pt x="381" y="405"/>
                  <a:pt x="381" y="315"/>
                  <a:pt x="381" y="225"/>
                </a:cubicBezTo>
                <a:cubicBezTo>
                  <a:pt x="373" y="228"/>
                  <a:pt x="349" y="218"/>
                  <a:pt x="344" y="231"/>
                </a:cubicBezTo>
                <a:cubicBezTo>
                  <a:pt x="341" y="237"/>
                  <a:pt x="344" y="339"/>
                  <a:pt x="344" y="360"/>
                </a:cubicBezTo>
                <a:cubicBezTo>
                  <a:pt x="344" y="380"/>
                  <a:pt x="350" y="486"/>
                  <a:pt x="335" y="486"/>
                </a:cubicBezTo>
                <a:cubicBezTo>
                  <a:pt x="299" y="486"/>
                  <a:pt x="264" y="486"/>
                  <a:pt x="228" y="486"/>
                </a:cubicBezTo>
                <a:cubicBezTo>
                  <a:pt x="217" y="486"/>
                  <a:pt x="222" y="450"/>
                  <a:pt x="222" y="438"/>
                </a:cubicBezTo>
                <a:cubicBezTo>
                  <a:pt x="222" y="420"/>
                  <a:pt x="222" y="402"/>
                  <a:pt x="222" y="384"/>
                </a:cubicBezTo>
                <a:cubicBezTo>
                  <a:pt x="222" y="334"/>
                  <a:pt x="222" y="326"/>
                  <a:pt x="191" y="305"/>
                </a:cubicBezTo>
                <a:cubicBezTo>
                  <a:pt x="177" y="305"/>
                  <a:pt x="178" y="301"/>
                  <a:pt x="165" y="301"/>
                </a:cubicBezTo>
                <a:cubicBezTo>
                  <a:pt x="123" y="301"/>
                  <a:pt x="81" y="301"/>
                  <a:pt x="39" y="301"/>
                </a:cubicBezTo>
                <a:cubicBezTo>
                  <a:pt x="39" y="235"/>
                  <a:pt x="39" y="170"/>
                  <a:pt x="39" y="105"/>
                </a:cubicBezTo>
                <a:cubicBezTo>
                  <a:pt x="39" y="100"/>
                  <a:pt x="41" y="100"/>
                  <a:pt x="43" y="96"/>
                </a:cubicBezTo>
                <a:cubicBezTo>
                  <a:pt x="91" y="96"/>
                  <a:pt x="139" y="96"/>
                  <a:pt x="187" y="96"/>
                </a:cubicBezTo>
                <a:cubicBezTo>
                  <a:pt x="197" y="90"/>
                  <a:pt x="222" y="68"/>
                  <a:pt x="222" y="55"/>
                </a:cubicBezTo>
                <a:cubicBezTo>
                  <a:pt x="162" y="55"/>
                  <a:pt x="101" y="55"/>
                  <a:pt x="41" y="55"/>
                </a:cubicBezTo>
                <a:cubicBezTo>
                  <a:pt x="25" y="55"/>
                  <a:pt x="0" y="78"/>
                  <a:pt x="0" y="92"/>
                </a:cubicBezTo>
                <a:close/>
                <a:moveTo>
                  <a:pt x="298" y="128"/>
                </a:moveTo>
                <a:lnTo>
                  <a:pt x="318" y="108"/>
                </a:lnTo>
                <a:lnTo>
                  <a:pt x="298" y="89"/>
                </a:lnTo>
                <a:cubicBezTo>
                  <a:pt x="298" y="88"/>
                  <a:pt x="298" y="87"/>
                  <a:pt x="298" y="86"/>
                </a:cubicBezTo>
                <a:lnTo>
                  <a:pt x="311" y="73"/>
                </a:lnTo>
                <a:cubicBezTo>
                  <a:pt x="312" y="72"/>
                  <a:pt x="313" y="72"/>
                  <a:pt x="314" y="73"/>
                </a:cubicBezTo>
                <a:lnTo>
                  <a:pt x="333" y="93"/>
                </a:lnTo>
                <a:lnTo>
                  <a:pt x="353" y="73"/>
                </a:lnTo>
                <a:cubicBezTo>
                  <a:pt x="354" y="72"/>
                  <a:pt x="355" y="72"/>
                  <a:pt x="356" y="73"/>
                </a:cubicBezTo>
                <a:lnTo>
                  <a:pt x="368" y="86"/>
                </a:lnTo>
                <a:cubicBezTo>
                  <a:pt x="369" y="87"/>
                  <a:pt x="369" y="88"/>
                  <a:pt x="368" y="89"/>
                </a:cubicBezTo>
                <a:lnTo>
                  <a:pt x="349" y="108"/>
                </a:lnTo>
                <a:lnTo>
                  <a:pt x="368" y="128"/>
                </a:lnTo>
                <a:cubicBezTo>
                  <a:pt x="369" y="128"/>
                  <a:pt x="369" y="129"/>
                  <a:pt x="368" y="130"/>
                </a:cubicBezTo>
                <a:lnTo>
                  <a:pt x="356" y="143"/>
                </a:lnTo>
                <a:cubicBezTo>
                  <a:pt x="355" y="144"/>
                  <a:pt x="354" y="144"/>
                  <a:pt x="353" y="143"/>
                </a:cubicBezTo>
                <a:lnTo>
                  <a:pt x="333" y="124"/>
                </a:lnTo>
                <a:lnTo>
                  <a:pt x="314" y="143"/>
                </a:lnTo>
                <a:cubicBezTo>
                  <a:pt x="313" y="144"/>
                  <a:pt x="312" y="144"/>
                  <a:pt x="311" y="143"/>
                </a:cubicBezTo>
                <a:lnTo>
                  <a:pt x="298" y="130"/>
                </a:lnTo>
                <a:cubicBezTo>
                  <a:pt x="298" y="129"/>
                  <a:pt x="298" y="128"/>
                  <a:pt x="298" y="128"/>
                </a:cubicBezTo>
                <a:close/>
                <a:moveTo>
                  <a:pt x="461" y="196"/>
                </a:moveTo>
                <a:lnTo>
                  <a:pt x="558" y="293"/>
                </a:lnTo>
                <a:cubicBezTo>
                  <a:pt x="565" y="301"/>
                  <a:pt x="565" y="313"/>
                  <a:pt x="558" y="321"/>
                </a:cubicBezTo>
                <a:lnTo>
                  <a:pt x="546" y="332"/>
                </a:lnTo>
                <a:cubicBezTo>
                  <a:pt x="539" y="340"/>
                  <a:pt x="526" y="340"/>
                  <a:pt x="518" y="332"/>
                </a:cubicBezTo>
                <a:lnTo>
                  <a:pt x="422" y="236"/>
                </a:lnTo>
                <a:lnTo>
                  <a:pt x="461" y="196"/>
                </a:lnTo>
                <a:close/>
                <a:moveTo>
                  <a:pt x="264" y="38"/>
                </a:moveTo>
                <a:cubicBezTo>
                  <a:pt x="302" y="0"/>
                  <a:pt x="365" y="0"/>
                  <a:pt x="403" y="38"/>
                </a:cubicBezTo>
                <a:cubicBezTo>
                  <a:pt x="437" y="73"/>
                  <a:pt x="441" y="126"/>
                  <a:pt x="414" y="165"/>
                </a:cubicBezTo>
                <a:lnTo>
                  <a:pt x="445" y="196"/>
                </a:lnTo>
                <a:cubicBezTo>
                  <a:pt x="447" y="197"/>
                  <a:pt x="447" y="199"/>
                  <a:pt x="445" y="201"/>
                </a:cubicBezTo>
                <a:lnTo>
                  <a:pt x="426" y="220"/>
                </a:lnTo>
                <a:cubicBezTo>
                  <a:pt x="425" y="221"/>
                  <a:pt x="423" y="221"/>
                  <a:pt x="421" y="220"/>
                </a:cubicBezTo>
                <a:lnTo>
                  <a:pt x="390" y="189"/>
                </a:lnTo>
                <a:cubicBezTo>
                  <a:pt x="352" y="216"/>
                  <a:pt x="298" y="212"/>
                  <a:pt x="264" y="178"/>
                </a:cubicBezTo>
                <a:cubicBezTo>
                  <a:pt x="225" y="139"/>
                  <a:pt x="225" y="77"/>
                  <a:pt x="264" y="38"/>
                </a:cubicBezTo>
                <a:close/>
                <a:moveTo>
                  <a:pt x="287" y="62"/>
                </a:moveTo>
                <a:cubicBezTo>
                  <a:pt x="313" y="36"/>
                  <a:pt x="354" y="36"/>
                  <a:pt x="380" y="62"/>
                </a:cubicBezTo>
                <a:cubicBezTo>
                  <a:pt x="406" y="87"/>
                  <a:pt x="406" y="129"/>
                  <a:pt x="380" y="155"/>
                </a:cubicBezTo>
                <a:cubicBezTo>
                  <a:pt x="354" y="180"/>
                  <a:pt x="313" y="180"/>
                  <a:pt x="287" y="155"/>
                </a:cubicBezTo>
                <a:cubicBezTo>
                  <a:pt x="261" y="129"/>
                  <a:pt x="261" y="87"/>
                  <a:pt x="287" y="62"/>
                </a:cubicBezTo>
                <a:close/>
                <a:moveTo>
                  <a:pt x="181" y="455"/>
                </a:moveTo>
                <a:cubicBezTo>
                  <a:pt x="180" y="418"/>
                  <a:pt x="179" y="380"/>
                  <a:pt x="178" y="342"/>
                </a:cubicBezTo>
                <a:cubicBezTo>
                  <a:pt x="142" y="342"/>
                  <a:pt x="106" y="342"/>
                  <a:pt x="70" y="342"/>
                </a:cubicBezTo>
                <a:cubicBezTo>
                  <a:pt x="69" y="343"/>
                  <a:pt x="68" y="343"/>
                  <a:pt x="68" y="344"/>
                </a:cubicBezTo>
                <a:cubicBezTo>
                  <a:pt x="105" y="381"/>
                  <a:pt x="143" y="418"/>
                  <a:pt x="181" y="455"/>
                </a:cubicBezTo>
                <a:close/>
                <a:moveTo>
                  <a:pt x="65" y="133"/>
                </a:moveTo>
                <a:cubicBezTo>
                  <a:pt x="65" y="138"/>
                  <a:pt x="65" y="143"/>
                  <a:pt x="65" y="148"/>
                </a:cubicBezTo>
                <a:cubicBezTo>
                  <a:pt x="65" y="153"/>
                  <a:pt x="69" y="157"/>
                  <a:pt x="74" y="157"/>
                </a:cubicBezTo>
                <a:cubicBezTo>
                  <a:pt x="123" y="157"/>
                  <a:pt x="173" y="157"/>
                  <a:pt x="222" y="157"/>
                </a:cubicBezTo>
                <a:cubicBezTo>
                  <a:pt x="236" y="157"/>
                  <a:pt x="232" y="135"/>
                  <a:pt x="228" y="127"/>
                </a:cubicBezTo>
                <a:cubicBezTo>
                  <a:pt x="199" y="127"/>
                  <a:pt x="170" y="127"/>
                  <a:pt x="141" y="127"/>
                </a:cubicBezTo>
                <a:cubicBezTo>
                  <a:pt x="123" y="127"/>
                  <a:pt x="65" y="122"/>
                  <a:pt x="65" y="133"/>
                </a:cubicBezTo>
                <a:close/>
                <a:moveTo>
                  <a:pt x="65" y="240"/>
                </a:moveTo>
                <a:cubicBezTo>
                  <a:pt x="65" y="246"/>
                  <a:pt x="65" y="253"/>
                  <a:pt x="65" y="259"/>
                </a:cubicBezTo>
                <a:cubicBezTo>
                  <a:pt x="65" y="264"/>
                  <a:pt x="67" y="266"/>
                  <a:pt x="72" y="266"/>
                </a:cubicBezTo>
                <a:cubicBezTo>
                  <a:pt x="125" y="266"/>
                  <a:pt x="178" y="266"/>
                  <a:pt x="231" y="266"/>
                </a:cubicBezTo>
                <a:cubicBezTo>
                  <a:pt x="232" y="260"/>
                  <a:pt x="236" y="238"/>
                  <a:pt x="224" y="238"/>
                </a:cubicBezTo>
                <a:cubicBezTo>
                  <a:pt x="175" y="238"/>
                  <a:pt x="125" y="238"/>
                  <a:pt x="76" y="238"/>
                </a:cubicBezTo>
                <a:cubicBezTo>
                  <a:pt x="73" y="238"/>
                  <a:pt x="68" y="239"/>
                  <a:pt x="65" y="240"/>
                </a:cubicBezTo>
                <a:close/>
                <a:moveTo>
                  <a:pt x="65" y="194"/>
                </a:moveTo>
                <a:cubicBezTo>
                  <a:pt x="65" y="197"/>
                  <a:pt x="65" y="200"/>
                  <a:pt x="65" y="203"/>
                </a:cubicBezTo>
                <a:cubicBezTo>
                  <a:pt x="65" y="208"/>
                  <a:pt x="67" y="208"/>
                  <a:pt x="70" y="211"/>
                </a:cubicBezTo>
                <a:cubicBezTo>
                  <a:pt x="121" y="211"/>
                  <a:pt x="173" y="211"/>
                  <a:pt x="224" y="212"/>
                </a:cubicBezTo>
                <a:cubicBezTo>
                  <a:pt x="227" y="210"/>
                  <a:pt x="230" y="209"/>
                  <a:pt x="233" y="207"/>
                </a:cubicBezTo>
                <a:cubicBezTo>
                  <a:pt x="233" y="203"/>
                  <a:pt x="233" y="200"/>
                  <a:pt x="233" y="196"/>
                </a:cubicBezTo>
                <a:cubicBezTo>
                  <a:pt x="233" y="190"/>
                  <a:pt x="231" y="187"/>
                  <a:pt x="228" y="183"/>
                </a:cubicBezTo>
                <a:cubicBezTo>
                  <a:pt x="199" y="183"/>
                  <a:pt x="169" y="183"/>
                  <a:pt x="139" y="183"/>
                </a:cubicBezTo>
                <a:cubicBezTo>
                  <a:pt x="125" y="183"/>
                  <a:pt x="110" y="183"/>
                  <a:pt x="96" y="183"/>
                </a:cubicBezTo>
                <a:cubicBezTo>
                  <a:pt x="77" y="183"/>
                  <a:pt x="65" y="177"/>
                  <a:pt x="65" y="194"/>
                </a:cubicBez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7" name="Freeform 21"/>
          <p:cNvSpPr>
            <a:spLocks noEditPoints="1"/>
          </p:cNvSpPr>
          <p:nvPr/>
        </p:nvSpPr>
        <p:spPr bwMode="auto">
          <a:xfrm>
            <a:off x="3014582"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4" name="TextBox 28"/>
          <p:cNvSpPr txBox="1"/>
          <p:nvPr/>
        </p:nvSpPr>
        <p:spPr>
          <a:xfrm>
            <a:off x="3309940" y="4551153"/>
            <a:ext cx="1138330" cy="369332"/>
          </a:xfrm>
          <a:prstGeom prst="rect">
            <a:avLst/>
          </a:prstGeom>
          <a:noFill/>
        </p:spPr>
        <p:txBody>
          <a:bodyPr wrap="square" rtlCol="0">
            <a:spAutoFit/>
          </a:bodyPr>
          <a:lstStyle/>
          <a:p>
            <a:r>
              <a:rPr lang="zh-CN" altLang="en-US" dirty="0">
                <a:solidFill>
                  <a:schemeClr val="bg1"/>
                </a:solidFill>
                <a:latin typeface="+mj-ea"/>
                <a:ea typeface="+mj-ea"/>
              </a:rPr>
              <a:t>关建技术</a:t>
            </a:r>
          </a:p>
        </p:txBody>
      </p:sp>
      <p:sp>
        <p:nvSpPr>
          <p:cNvPr id="25" name="Freeform 21"/>
          <p:cNvSpPr>
            <a:spLocks noEditPoints="1"/>
          </p:cNvSpPr>
          <p:nvPr/>
        </p:nvSpPr>
        <p:spPr bwMode="auto">
          <a:xfrm>
            <a:off x="6946935"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6" name="TextBox 44"/>
          <p:cNvSpPr txBox="1"/>
          <p:nvPr/>
        </p:nvSpPr>
        <p:spPr>
          <a:xfrm>
            <a:off x="7242293" y="4551153"/>
            <a:ext cx="1728192" cy="369332"/>
          </a:xfrm>
          <a:prstGeom prst="rect">
            <a:avLst/>
          </a:prstGeom>
          <a:noFill/>
        </p:spPr>
        <p:txBody>
          <a:bodyPr wrap="square" rtlCol="0">
            <a:spAutoFit/>
          </a:bodyPr>
          <a:lstStyle/>
          <a:p>
            <a:r>
              <a:rPr lang="zh-CN" altLang="en-US" dirty="0">
                <a:solidFill>
                  <a:schemeClr val="bg1"/>
                </a:solidFill>
                <a:latin typeface="+mj-ea"/>
                <a:ea typeface="+mj-ea"/>
              </a:rPr>
              <a:t>案例对比分析</a:t>
            </a:r>
          </a:p>
        </p:txBody>
      </p:sp>
      <p:sp>
        <p:nvSpPr>
          <p:cNvPr id="27" name="Freeform 21"/>
          <p:cNvSpPr>
            <a:spLocks noEditPoints="1"/>
          </p:cNvSpPr>
          <p:nvPr/>
        </p:nvSpPr>
        <p:spPr bwMode="auto">
          <a:xfrm>
            <a:off x="4960212"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8" name="TextBox 46"/>
          <p:cNvSpPr txBox="1"/>
          <p:nvPr/>
        </p:nvSpPr>
        <p:spPr>
          <a:xfrm>
            <a:off x="5255569" y="4551153"/>
            <a:ext cx="1472607" cy="369332"/>
          </a:xfrm>
          <a:prstGeom prst="rect">
            <a:avLst/>
          </a:prstGeom>
          <a:noFill/>
        </p:spPr>
        <p:txBody>
          <a:bodyPr wrap="square" rtlCol="0">
            <a:spAutoFit/>
          </a:bodyPr>
          <a:lstStyle/>
          <a:p>
            <a:r>
              <a:rPr lang="zh-CN" altLang="en-US" dirty="0">
                <a:solidFill>
                  <a:schemeClr val="bg1"/>
                </a:solidFill>
                <a:latin typeface="+mj-ea"/>
                <a:ea typeface="+mj-ea"/>
              </a:rPr>
              <a:t>实践难点</a:t>
            </a:r>
          </a:p>
        </p:txBody>
      </p:sp>
    </p:spTree>
  </p:cSld>
  <p:clrMapOvr>
    <a:masterClrMapping/>
  </p:clrMapOvr>
  <p:transition spd="slow" advTm="10224">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5"/>
          <p:cNvSpPr>
            <a:spLocks noChangeArrowheads="1"/>
          </p:cNvSpPr>
          <p:nvPr/>
        </p:nvSpPr>
        <p:spPr bwMode="auto">
          <a:xfrm>
            <a:off x="5476899" y="1023016"/>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0" name="Oval 6"/>
          <p:cNvSpPr>
            <a:spLocks noChangeArrowheads="1"/>
          </p:cNvSpPr>
          <p:nvPr/>
        </p:nvSpPr>
        <p:spPr bwMode="auto">
          <a:xfrm>
            <a:off x="5930924" y="1887758"/>
            <a:ext cx="1066800" cy="1058862"/>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1" name="Oval 7"/>
          <p:cNvSpPr>
            <a:spLocks noChangeArrowheads="1"/>
          </p:cNvSpPr>
          <p:nvPr/>
        </p:nvSpPr>
        <p:spPr bwMode="auto">
          <a:xfrm>
            <a:off x="5476899" y="2755602"/>
            <a:ext cx="1066800" cy="105886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2" name="Oval 8"/>
          <p:cNvSpPr>
            <a:spLocks noChangeArrowheads="1"/>
          </p:cNvSpPr>
          <p:nvPr/>
        </p:nvSpPr>
        <p:spPr bwMode="auto">
          <a:xfrm>
            <a:off x="5930924" y="3640940"/>
            <a:ext cx="1066800" cy="1058863"/>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4" name="Oval 9"/>
          <p:cNvSpPr>
            <a:spLocks noChangeArrowheads="1"/>
          </p:cNvSpPr>
          <p:nvPr/>
        </p:nvSpPr>
        <p:spPr bwMode="auto">
          <a:xfrm>
            <a:off x="5476899" y="4539097"/>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5" name="Freeform 10"/>
          <p:cNvSpPr>
            <a:spLocks noEditPoints="1"/>
          </p:cNvSpPr>
          <p:nvPr/>
        </p:nvSpPr>
        <p:spPr bwMode="auto">
          <a:xfrm flipH="1">
            <a:off x="5207024" y="1383379"/>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6" name="Freeform 11"/>
          <p:cNvSpPr>
            <a:spLocks noEditPoints="1"/>
          </p:cNvSpPr>
          <p:nvPr/>
        </p:nvSpPr>
        <p:spPr bwMode="auto">
          <a:xfrm flipH="1">
            <a:off x="7019949" y="2279870"/>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7" name="Freeform 12"/>
          <p:cNvSpPr>
            <a:spLocks noEditPoints="1"/>
          </p:cNvSpPr>
          <p:nvPr/>
        </p:nvSpPr>
        <p:spPr bwMode="auto">
          <a:xfrm flipH="1">
            <a:off x="5207024" y="3174702"/>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8" name="Freeform 13"/>
          <p:cNvSpPr>
            <a:spLocks noEditPoints="1"/>
          </p:cNvSpPr>
          <p:nvPr/>
        </p:nvSpPr>
        <p:spPr bwMode="auto">
          <a:xfrm flipH="1">
            <a:off x="7019949" y="4047339"/>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9" name="Freeform 14"/>
          <p:cNvSpPr>
            <a:spLocks noEditPoints="1"/>
          </p:cNvSpPr>
          <p:nvPr/>
        </p:nvSpPr>
        <p:spPr bwMode="auto">
          <a:xfrm flipH="1">
            <a:off x="5207024" y="5080435"/>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0" name="TextBox 20"/>
          <p:cNvSpPr txBox="1">
            <a:spLocks noChangeArrowheads="1"/>
          </p:cNvSpPr>
          <p:nvPr/>
        </p:nvSpPr>
        <p:spPr bwMode="auto">
          <a:xfrm flipH="1">
            <a:off x="5645174" y="1192933"/>
            <a:ext cx="755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01</a:t>
            </a:r>
          </a:p>
        </p:txBody>
      </p:sp>
      <p:sp>
        <p:nvSpPr>
          <p:cNvPr id="51" name="TextBox 21"/>
          <p:cNvSpPr txBox="1">
            <a:spLocks noChangeArrowheads="1"/>
          </p:cNvSpPr>
          <p:nvPr/>
        </p:nvSpPr>
        <p:spPr bwMode="auto">
          <a:xfrm flipH="1">
            <a:off x="6078562" y="2036244"/>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02</a:t>
            </a:r>
          </a:p>
        </p:txBody>
      </p:sp>
      <p:sp>
        <p:nvSpPr>
          <p:cNvPr id="52" name="TextBox 22"/>
          <p:cNvSpPr txBox="1">
            <a:spLocks noChangeArrowheads="1"/>
          </p:cNvSpPr>
          <p:nvPr/>
        </p:nvSpPr>
        <p:spPr bwMode="auto">
          <a:xfrm flipH="1">
            <a:off x="5615755" y="2902013"/>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03</a:t>
            </a:r>
          </a:p>
        </p:txBody>
      </p:sp>
      <p:sp>
        <p:nvSpPr>
          <p:cNvPr id="53" name="TextBox 23"/>
          <p:cNvSpPr txBox="1">
            <a:spLocks noChangeArrowheads="1"/>
          </p:cNvSpPr>
          <p:nvPr/>
        </p:nvSpPr>
        <p:spPr bwMode="auto">
          <a:xfrm flipH="1">
            <a:off x="6063838" y="3818001"/>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04</a:t>
            </a:r>
          </a:p>
        </p:txBody>
      </p:sp>
      <p:sp>
        <p:nvSpPr>
          <p:cNvPr id="54" name="TextBox 24"/>
          <p:cNvSpPr txBox="1">
            <a:spLocks noChangeArrowheads="1"/>
          </p:cNvSpPr>
          <p:nvPr/>
        </p:nvSpPr>
        <p:spPr bwMode="auto">
          <a:xfrm flipH="1">
            <a:off x="5605328" y="4709467"/>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05</a:t>
            </a:r>
          </a:p>
        </p:txBody>
      </p:sp>
      <p:sp>
        <p:nvSpPr>
          <p:cNvPr id="55" name="矩形 25"/>
          <p:cNvSpPr>
            <a:spLocks noChangeArrowheads="1"/>
          </p:cNvSpPr>
          <p:nvPr/>
        </p:nvSpPr>
        <p:spPr bwMode="auto">
          <a:xfrm>
            <a:off x="1406179" y="1433222"/>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6" name="矩形 55"/>
          <p:cNvSpPr>
            <a:spLocks noChangeArrowheads="1"/>
          </p:cNvSpPr>
          <p:nvPr/>
        </p:nvSpPr>
        <p:spPr bwMode="auto">
          <a:xfrm>
            <a:off x="7346974" y="2236929"/>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7" name="矩形 56"/>
          <p:cNvSpPr>
            <a:spLocks noChangeArrowheads="1"/>
          </p:cNvSpPr>
          <p:nvPr/>
        </p:nvSpPr>
        <p:spPr bwMode="auto">
          <a:xfrm>
            <a:off x="1346647" y="3254718"/>
            <a:ext cx="37333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8" name="矩形 57"/>
          <p:cNvSpPr>
            <a:spLocks noChangeArrowheads="1"/>
          </p:cNvSpPr>
          <p:nvPr/>
        </p:nvSpPr>
        <p:spPr bwMode="auto">
          <a:xfrm>
            <a:off x="7346974" y="3961615"/>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9" name="矩形 58"/>
          <p:cNvSpPr>
            <a:spLocks noChangeArrowheads="1"/>
          </p:cNvSpPr>
          <p:nvPr/>
        </p:nvSpPr>
        <p:spPr bwMode="auto">
          <a:xfrm>
            <a:off x="1406178" y="5048407"/>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60" name="矩形 3"/>
          <p:cNvSpPr>
            <a:spLocks noChangeArrowheads="1"/>
          </p:cNvSpPr>
          <p:nvPr/>
        </p:nvSpPr>
        <p:spPr bwMode="auto">
          <a:xfrm>
            <a:off x="1841191" y="1127293"/>
            <a:ext cx="3238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关键技术一</a:t>
            </a:r>
          </a:p>
        </p:txBody>
      </p:sp>
      <p:sp>
        <p:nvSpPr>
          <p:cNvPr id="61" name="矩形 33"/>
          <p:cNvSpPr>
            <a:spLocks noChangeArrowheads="1"/>
          </p:cNvSpPr>
          <p:nvPr/>
        </p:nvSpPr>
        <p:spPr bwMode="auto">
          <a:xfrm>
            <a:off x="7318399" y="1975449"/>
            <a:ext cx="3892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关键技术二</a:t>
            </a:r>
          </a:p>
        </p:txBody>
      </p:sp>
      <p:sp>
        <p:nvSpPr>
          <p:cNvPr id="62" name="矩形 34"/>
          <p:cNvSpPr>
            <a:spLocks noChangeArrowheads="1"/>
          </p:cNvSpPr>
          <p:nvPr/>
        </p:nvSpPr>
        <p:spPr bwMode="auto">
          <a:xfrm>
            <a:off x="1841191" y="2990063"/>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关键技术三</a:t>
            </a:r>
          </a:p>
        </p:txBody>
      </p:sp>
      <p:sp>
        <p:nvSpPr>
          <p:cNvPr id="63" name="矩形 35"/>
          <p:cNvSpPr>
            <a:spLocks noChangeArrowheads="1"/>
          </p:cNvSpPr>
          <p:nvPr/>
        </p:nvSpPr>
        <p:spPr bwMode="auto">
          <a:xfrm>
            <a:off x="7346974" y="3687436"/>
            <a:ext cx="34952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关键技术四</a:t>
            </a:r>
          </a:p>
        </p:txBody>
      </p:sp>
      <p:sp>
        <p:nvSpPr>
          <p:cNvPr id="64" name="矩形 36"/>
          <p:cNvSpPr>
            <a:spLocks noChangeArrowheads="1"/>
          </p:cNvSpPr>
          <p:nvPr/>
        </p:nvSpPr>
        <p:spPr bwMode="auto">
          <a:xfrm>
            <a:off x="1841191" y="4734540"/>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关键技术五</a:t>
            </a:r>
          </a:p>
        </p:txBody>
      </p:sp>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3.1 </a:t>
            </a:r>
            <a:r>
              <a:rPr lang="zh-CN" altLang="en-US" b="0">
                <a:solidFill>
                  <a:schemeClr val="bg1"/>
                </a:solidFill>
              </a:rPr>
              <a:t>关键技术</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快盘\培训PPT\咸安PPT制作培训教程\导出\平板.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00633" y="1389648"/>
            <a:ext cx="4827788" cy="4425646"/>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7"/>
          <p:cNvSpPr>
            <a:spLocks noChangeArrowheads="1"/>
          </p:cNvSpPr>
          <p:nvPr/>
        </p:nvSpPr>
        <p:spPr bwMode="auto">
          <a:xfrm>
            <a:off x="1007084" y="1372699"/>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1</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1" name="Oval 17"/>
          <p:cNvSpPr>
            <a:spLocks noChangeArrowheads="1"/>
          </p:cNvSpPr>
          <p:nvPr/>
        </p:nvSpPr>
        <p:spPr bwMode="auto">
          <a:xfrm>
            <a:off x="1007084" y="2925107"/>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2</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2" name="Oval 17"/>
          <p:cNvSpPr>
            <a:spLocks noChangeArrowheads="1"/>
          </p:cNvSpPr>
          <p:nvPr/>
        </p:nvSpPr>
        <p:spPr bwMode="auto">
          <a:xfrm>
            <a:off x="1007084" y="4484588"/>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3</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3" name="矩形 22"/>
          <p:cNvSpPr/>
          <p:nvPr/>
        </p:nvSpPr>
        <p:spPr>
          <a:xfrm>
            <a:off x="1808364" y="1372699"/>
            <a:ext cx="367240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坚持入门、中端、高端三款产品同步发力，满足不同层次需求的消费者的理念。</a:t>
            </a:r>
          </a:p>
        </p:txBody>
      </p:sp>
      <p:sp>
        <p:nvSpPr>
          <p:cNvPr id="24" name="矩形 23"/>
          <p:cNvSpPr/>
          <p:nvPr/>
        </p:nvSpPr>
        <p:spPr>
          <a:xfrm>
            <a:off x="1808364" y="2861057"/>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在某某市场方面继续发力，在未来三年培养成公司主要收入来源。</a:t>
            </a:r>
          </a:p>
        </p:txBody>
      </p:sp>
      <p:sp>
        <p:nvSpPr>
          <p:cNvPr id="25" name="矩形 24"/>
          <p:cNvSpPr/>
          <p:nvPr/>
        </p:nvSpPr>
        <p:spPr>
          <a:xfrm>
            <a:off x="1808364" y="4484588"/>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加大到网络渠道的投入，天猫和京东旗舰店销售额力争上升到</a:t>
            </a:r>
            <a:r>
              <a:rPr lang="en-US" altLang="zh-CN" dirty="0">
                <a:solidFill>
                  <a:schemeClr val="bg1"/>
                </a:solidFill>
                <a:latin typeface="+mn-ea"/>
                <a:ea typeface="+mn-ea"/>
                <a:sym typeface="Arial" panose="020B0604020202020204" pitchFamily="34" charset="0"/>
              </a:rPr>
              <a:t>30%</a:t>
            </a:r>
            <a:r>
              <a:rPr lang="zh-CN" altLang="en-US" dirty="0">
                <a:solidFill>
                  <a:schemeClr val="bg1"/>
                </a:solidFill>
                <a:latin typeface="+mn-ea"/>
                <a:ea typeface="+mn-ea"/>
                <a:sym typeface="Arial" panose="020B0604020202020204" pitchFamily="34" charset="0"/>
              </a:rPr>
              <a:t>。</a:t>
            </a:r>
          </a:p>
        </p:txBody>
      </p:sp>
      <p:sp>
        <p:nvSpPr>
          <p:cNvPr id="26" name="文本框 25"/>
          <p:cNvSpPr txBox="1"/>
          <p:nvPr/>
        </p:nvSpPr>
        <p:spPr>
          <a:xfrm>
            <a:off x="6561642" y="5449755"/>
            <a:ext cx="3672800" cy="338554"/>
          </a:xfrm>
          <a:prstGeom prst="rect">
            <a:avLst/>
          </a:prstGeom>
          <a:noFill/>
        </p:spPr>
        <p:txBody>
          <a:bodyPr wrap="none" rtlCol="0">
            <a:spAutoFit/>
          </a:bodyPr>
          <a:lstStyle/>
          <a:p>
            <a:r>
              <a:rPr lang="zh-CN" altLang="en-US" sz="1600" dirty="0">
                <a:solidFill>
                  <a:schemeClr val="bg1"/>
                </a:solidFill>
                <a:latin typeface="+mj-ea"/>
                <a:ea typeface="+mj-ea"/>
              </a:rPr>
              <a:t>这里可以用来展示相关图片或视频文件</a:t>
            </a:r>
          </a:p>
        </p:txBody>
      </p:sp>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239076" y="1622618"/>
            <a:ext cx="4317932" cy="3242650"/>
          </a:xfrm>
          <a:prstGeom prst="rect">
            <a:avLst/>
          </a:prstGeom>
        </p:spPr>
      </p:pic>
      <p:sp>
        <p:nvSpPr>
          <p:cNvPr id="1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实践难点</a:t>
            </a:r>
            <a:endParaRPr lang="zh-CN" altLang="en-US" b="0" dirty="0">
              <a:solidFill>
                <a:schemeClr val="bg1"/>
              </a:solidFill>
            </a:endParaRPr>
          </a:p>
        </p:txBody>
      </p:sp>
      <p:sp>
        <p:nvSpPr>
          <p:cNvPr id="1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19" name="直接连接符 1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五边形 2"/>
          <p:cNvSpPr/>
          <p:nvPr/>
        </p:nvSpPr>
        <p:spPr>
          <a:xfrm flipH="1">
            <a:off x="3201300" y="3372236"/>
            <a:ext cx="2252381"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2" name="五边形 3"/>
          <p:cNvSpPr/>
          <p:nvPr/>
        </p:nvSpPr>
        <p:spPr>
          <a:xfrm flipH="1">
            <a:off x="4068450" y="3934308"/>
            <a:ext cx="1385210"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3" name="五边形 4"/>
          <p:cNvSpPr/>
          <p:nvPr/>
        </p:nvSpPr>
        <p:spPr>
          <a:xfrm flipH="1">
            <a:off x="3541483" y="4484747"/>
            <a:ext cx="1912176"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4" name="五边形 5"/>
          <p:cNvSpPr/>
          <p:nvPr/>
        </p:nvSpPr>
        <p:spPr>
          <a:xfrm flipH="1">
            <a:off x="2696529" y="5036047"/>
            <a:ext cx="2757132"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5" name="TextBox 159"/>
          <p:cNvSpPr txBox="1"/>
          <p:nvPr/>
        </p:nvSpPr>
        <p:spPr>
          <a:xfrm>
            <a:off x="4849874" y="3410149"/>
            <a:ext cx="529382"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73%</a:t>
            </a:r>
            <a:endParaRPr lang="zh-CN" altLang="en-US" dirty="0">
              <a:solidFill>
                <a:schemeClr val="bg2"/>
              </a:solidFill>
              <a:latin typeface="Lifeline JL" panose="00000400000000000000" pitchFamily="2" charset="0"/>
            </a:endParaRPr>
          </a:p>
        </p:txBody>
      </p:sp>
      <p:sp>
        <p:nvSpPr>
          <p:cNvPr id="26" name="TextBox 160"/>
          <p:cNvSpPr txBox="1"/>
          <p:nvPr/>
        </p:nvSpPr>
        <p:spPr>
          <a:xfrm>
            <a:off x="4844262" y="3975837"/>
            <a:ext cx="526176"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30%</a:t>
            </a:r>
            <a:endParaRPr lang="zh-CN" altLang="en-US" dirty="0">
              <a:solidFill>
                <a:schemeClr val="bg2"/>
              </a:solidFill>
              <a:latin typeface="Lifeline JL" panose="00000400000000000000" pitchFamily="2" charset="0"/>
            </a:endParaRPr>
          </a:p>
        </p:txBody>
      </p:sp>
      <p:sp>
        <p:nvSpPr>
          <p:cNvPr id="27" name="TextBox 161"/>
          <p:cNvSpPr txBox="1"/>
          <p:nvPr/>
        </p:nvSpPr>
        <p:spPr>
          <a:xfrm>
            <a:off x="4845868" y="4526341"/>
            <a:ext cx="522970"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50%</a:t>
            </a:r>
            <a:endParaRPr lang="zh-CN" altLang="en-US" dirty="0">
              <a:solidFill>
                <a:schemeClr val="bg2"/>
              </a:solidFill>
              <a:latin typeface="Lifeline JL" panose="00000400000000000000" pitchFamily="2" charset="0"/>
            </a:endParaRPr>
          </a:p>
        </p:txBody>
      </p:sp>
      <p:sp>
        <p:nvSpPr>
          <p:cNvPr id="28" name="TextBox 162"/>
          <p:cNvSpPr txBox="1"/>
          <p:nvPr/>
        </p:nvSpPr>
        <p:spPr>
          <a:xfrm>
            <a:off x="4863504" y="5082083"/>
            <a:ext cx="526176"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75%</a:t>
            </a:r>
            <a:endParaRPr lang="zh-CN" altLang="en-US" dirty="0">
              <a:solidFill>
                <a:schemeClr val="bg2"/>
              </a:solidFill>
              <a:latin typeface="Lifeline JL" panose="00000400000000000000" pitchFamily="2" charset="0"/>
            </a:endParaRPr>
          </a:p>
        </p:txBody>
      </p:sp>
      <p:sp>
        <p:nvSpPr>
          <p:cNvPr id="29" name="五边形 11"/>
          <p:cNvSpPr/>
          <p:nvPr/>
        </p:nvSpPr>
        <p:spPr>
          <a:xfrm>
            <a:off x="6531229" y="3374226"/>
            <a:ext cx="1149664"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五边形 12"/>
          <p:cNvSpPr/>
          <p:nvPr/>
        </p:nvSpPr>
        <p:spPr>
          <a:xfrm>
            <a:off x="6531230" y="3936299"/>
            <a:ext cx="2170277"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1" name="五边形 13"/>
          <p:cNvSpPr/>
          <p:nvPr/>
        </p:nvSpPr>
        <p:spPr>
          <a:xfrm>
            <a:off x="6531246" y="4486738"/>
            <a:ext cx="1360817"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五边形 14"/>
          <p:cNvSpPr/>
          <p:nvPr/>
        </p:nvSpPr>
        <p:spPr>
          <a:xfrm>
            <a:off x="6531246" y="5038038"/>
            <a:ext cx="2900981"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3" name="TextBox 173"/>
          <p:cNvSpPr txBox="1"/>
          <p:nvPr/>
        </p:nvSpPr>
        <p:spPr>
          <a:xfrm>
            <a:off x="6631085" y="3416617"/>
            <a:ext cx="522970"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20%</a:t>
            </a:r>
            <a:endParaRPr lang="zh-CN" altLang="en-US" dirty="0">
              <a:solidFill>
                <a:schemeClr val="bg2"/>
              </a:solidFill>
              <a:latin typeface="Lifeline JL" panose="00000400000000000000" pitchFamily="2" charset="0"/>
            </a:endParaRPr>
          </a:p>
        </p:txBody>
      </p:sp>
      <p:sp>
        <p:nvSpPr>
          <p:cNvPr id="34" name="TextBox 174"/>
          <p:cNvSpPr txBox="1"/>
          <p:nvPr/>
        </p:nvSpPr>
        <p:spPr>
          <a:xfrm>
            <a:off x="6632688" y="3971302"/>
            <a:ext cx="519764"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56%</a:t>
            </a:r>
            <a:endParaRPr lang="zh-CN" altLang="en-US" dirty="0">
              <a:solidFill>
                <a:schemeClr val="bg2"/>
              </a:solidFill>
              <a:latin typeface="Lifeline JL" panose="00000400000000000000" pitchFamily="2" charset="0"/>
            </a:endParaRPr>
          </a:p>
        </p:txBody>
      </p:sp>
      <p:sp>
        <p:nvSpPr>
          <p:cNvPr id="35" name="TextBox 175"/>
          <p:cNvSpPr txBox="1"/>
          <p:nvPr/>
        </p:nvSpPr>
        <p:spPr>
          <a:xfrm>
            <a:off x="6632688" y="4526334"/>
            <a:ext cx="519764"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29%</a:t>
            </a:r>
            <a:endParaRPr lang="zh-CN" altLang="en-US" dirty="0">
              <a:solidFill>
                <a:schemeClr val="bg2"/>
              </a:solidFill>
              <a:latin typeface="Lifeline JL" panose="00000400000000000000" pitchFamily="2" charset="0"/>
            </a:endParaRPr>
          </a:p>
        </p:txBody>
      </p:sp>
      <p:sp>
        <p:nvSpPr>
          <p:cNvPr id="36" name="TextBox 176"/>
          <p:cNvSpPr txBox="1"/>
          <p:nvPr/>
        </p:nvSpPr>
        <p:spPr>
          <a:xfrm>
            <a:off x="6639008" y="5079626"/>
            <a:ext cx="532588"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77%</a:t>
            </a:r>
            <a:endParaRPr lang="zh-CN" altLang="en-US" dirty="0">
              <a:solidFill>
                <a:schemeClr val="bg2"/>
              </a:solidFill>
              <a:latin typeface="Lifeline JL" panose="00000400000000000000" pitchFamily="2" charset="0"/>
            </a:endParaRPr>
          </a:p>
        </p:txBody>
      </p:sp>
      <p:sp>
        <p:nvSpPr>
          <p:cNvPr id="37" name="TextBox 180"/>
          <p:cNvSpPr txBox="1"/>
          <p:nvPr/>
        </p:nvSpPr>
        <p:spPr>
          <a:xfrm>
            <a:off x="5829755" y="3451534"/>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项目一</a:t>
            </a:r>
          </a:p>
        </p:txBody>
      </p:sp>
      <p:sp>
        <p:nvSpPr>
          <p:cNvPr id="38" name="TextBox 181"/>
          <p:cNvSpPr txBox="1"/>
          <p:nvPr/>
        </p:nvSpPr>
        <p:spPr>
          <a:xfrm>
            <a:off x="5829755" y="4010385"/>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项目二</a:t>
            </a:r>
          </a:p>
        </p:txBody>
      </p:sp>
      <p:sp>
        <p:nvSpPr>
          <p:cNvPr id="39" name="TextBox 182"/>
          <p:cNvSpPr txBox="1"/>
          <p:nvPr/>
        </p:nvSpPr>
        <p:spPr>
          <a:xfrm>
            <a:off x="5829932" y="4560823"/>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项目三</a:t>
            </a:r>
          </a:p>
        </p:txBody>
      </p:sp>
      <p:sp>
        <p:nvSpPr>
          <p:cNvPr id="40" name="TextBox 183"/>
          <p:cNvSpPr txBox="1"/>
          <p:nvPr/>
        </p:nvSpPr>
        <p:spPr>
          <a:xfrm>
            <a:off x="5829932" y="5114117"/>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项目四</a:t>
            </a:r>
          </a:p>
        </p:txBody>
      </p:sp>
      <p:sp>
        <p:nvSpPr>
          <p:cNvPr id="41" name="Oval 4"/>
          <p:cNvSpPr/>
          <p:nvPr/>
        </p:nvSpPr>
        <p:spPr>
          <a:xfrm>
            <a:off x="6426707" y="1058019"/>
            <a:ext cx="1043868" cy="984566"/>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sz="2000" dirty="0">
                <a:solidFill>
                  <a:schemeClr val="tx2"/>
                </a:solidFill>
                <a:latin typeface="Lifeline JL" panose="00000400000000000000" pitchFamily="2" charset="0"/>
                <a:ea typeface="微软雅黑" panose="020B0503020204020204" pitchFamily="34" charset="-122"/>
              </a:rPr>
              <a:t>2016</a:t>
            </a:r>
          </a:p>
        </p:txBody>
      </p:sp>
      <p:sp>
        <p:nvSpPr>
          <p:cNvPr id="42" name="Oval 5"/>
          <p:cNvSpPr/>
          <p:nvPr/>
        </p:nvSpPr>
        <p:spPr>
          <a:xfrm>
            <a:off x="4529349" y="1058019"/>
            <a:ext cx="1043868" cy="9845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sz="2000" dirty="0">
                <a:solidFill>
                  <a:schemeClr val="tx2"/>
                </a:solidFill>
                <a:latin typeface="Lifeline JL" panose="00000400000000000000" pitchFamily="2" charset="0"/>
                <a:ea typeface="微软雅黑" panose="020B0503020204020204" pitchFamily="34" charset="-122"/>
              </a:rPr>
              <a:t>2015</a:t>
            </a:r>
            <a:endParaRPr lang="en-US" sz="2000" dirty="0">
              <a:solidFill>
                <a:schemeClr val="tx2"/>
              </a:solidFill>
              <a:latin typeface="Lifeline JL" panose="00000400000000000000" pitchFamily="2" charset="0"/>
              <a:ea typeface="微软雅黑" panose="020B0503020204020204" pitchFamily="34" charset="-122"/>
            </a:endParaRPr>
          </a:p>
        </p:txBody>
      </p:sp>
      <p:sp>
        <p:nvSpPr>
          <p:cNvPr id="44" name="Text Box 10"/>
          <p:cNvSpPr txBox="1">
            <a:spLocks noChangeArrowheads="1"/>
          </p:cNvSpPr>
          <p:nvPr/>
        </p:nvSpPr>
        <p:spPr bwMode="auto">
          <a:xfrm>
            <a:off x="6531223" y="2043060"/>
            <a:ext cx="4670612" cy="994821"/>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5" name="Text Box 10"/>
          <p:cNvSpPr txBox="1">
            <a:spLocks noChangeArrowheads="1"/>
          </p:cNvSpPr>
          <p:nvPr/>
        </p:nvSpPr>
        <p:spPr bwMode="auto">
          <a:xfrm>
            <a:off x="1417862" y="2043058"/>
            <a:ext cx="4046440" cy="994821"/>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algn="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案例对比分析</a:t>
            </a:r>
            <a:endParaRPr lang="zh-CN" altLang="en-US" b="0" dirty="0">
              <a:solidFill>
                <a:schemeClr val="bg1"/>
              </a:solidFill>
            </a:endParaRPr>
          </a:p>
        </p:txBody>
      </p:sp>
      <p:sp>
        <p:nvSpPr>
          <p:cNvPr id="4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50" name="直接连接符 4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latin typeface="+mn-ea"/>
              </a:rPr>
              <a:t>研究成果与应用前景</a:t>
            </a:r>
            <a:endParaRPr lang="zh-CN" altLang="en-US" sz="6600" dirty="0">
              <a:solidFill>
                <a:schemeClr val="bg1"/>
              </a:solidFill>
              <a:latin typeface="+mn-ea"/>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4999" y="839115"/>
            <a:ext cx="3039486" cy="1948928"/>
          </a:xfrm>
          <a:prstGeom prst="rect">
            <a:avLst/>
          </a:prstGeom>
        </p:spPr>
      </p:pic>
      <p:sp>
        <p:nvSpPr>
          <p:cNvPr id="13" name="Freeform 24"/>
          <p:cNvSpPr>
            <a:spLocks noEditPoints="1"/>
          </p:cNvSpPr>
          <p:nvPr/>
        </p:nvSpPr>
        <p:spPr bwMode="auto">
          <a:xfrm>
            <a:off x="5785588" y="1446208"/>
            <a:ext cx="746207" cy="707998"/>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6" name="Freeform 21"/>
          <p:cNvSpPr>
            <a:spLocks noEditPoints="1"/>
          </p:cNvSpPr>
          <p:nvPr/>
        </p:nvSpPr>
        <p:spPr bwMode="auto">
          <a:xfrm>
            <a:off x="3039800"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18" name="TextBox 28"/>
          <p:cNvSpPr txBox="1"/>
          <p:nvPr/>
        </p:nvSpPr>
        <p:spPr>
          <a:xfrm>
            <a:off x="3335158" y="4580665"/>
            <a:ext cx="1948428" cy="369332"/>
          </a:xfrm>
          <a:prstGeom prst="rect">
            <a:avLst/>
          </a:prstGeom>
          <a:noFill/>
        </p:spPr>
        <p:txBody>
          <a:bodyPr wrap="square" rtlCol="0">
            <a:spAutoFit/>
          </a:bodyPr>
          <a:lstStyle/>
          <a:p>
            <a:r>
              <a:rPr lang="zh-CN" altLang="en-US" dirty="0">
                <a:solidFill>
                  <a:schemeClr val="bg1"/>
                </a:solidFill>
                <a:latin typeface="+mj-ea"/>
                <a:ea typeface="+mj-ea"/>
              </a:rPr>
              <a:t>研究最终目标</a:t>
            </a:r>
          </a:p>
        </p:txBody>
      </p:sp>
      <p:sp>
        <p:nvSpPr>
          <p:cNvPr id="19" name="Freeform 21"/>
          <p:cNvSpPr>
            <a:spLocks noEditPoints="1"/>
          </p:cNvSpPr>
          <p:nvPr/>
        </p:nvSpPr>
        <p:spPr bwMode="auto">
          <a:xfrm>
            <a:off x="7492490"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0" name="TextBox 44"/>
          <p:cNvSpPr txBox="1"/>
          <p:nvPr/>
        </p:nvSpPr>
        <p:spPr>
          <a:xfrm>
            <a:off x="7787848" y="4580665"/>
            <a:ext cx="1627604" cy="369332"/>
          </a:xfrm>
          <a:prstGeom prst="rect">
            <a:avLst/>
          </a:prstGeom>
          <a:noFill/>
        </p:spPr>
        <p:txBody>
          <a:bodyPr wrap="square" rtlCol="0">
            <a:spAutoFit/>
          </a:bodyPr>
          <a:lstStyle/>
          <a:p>
            <a:r>
              <a:rPr lang="zh-CN" altLang="en-US" dirty="0">
                <a:solidFill>
                  <a:schemeClr val="bg1"/>
                </a:solidFill>
                <a:latin typeface="+mj-ea"/>
                <a:ea typeface="+mj-ea"/>
              </a:rPr>
              <a:t>成果形式</a:t>
            </a:r>
          </a:p>
        </p:txBody>
      </p:sp>
      <p:sp>
        <p:nvSpPr>
          <p:cNvPr id="21" name="Freeform 21"/>
          <p:cNvSpPr>
            <a:spLocks noEditPoints="1"/>
          </p:cNvSpPr>
          <p:nvPr/>
        </p:nvSpPr>
        <p:spPr bwMode="auto">
          <a:xfrm>
            <a:off x="5523541"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2" name="TextBox 46"/>
          <p:cNvSpPr txBox="1"/>
          <p:nvPr/>
        </p:nvSpPr>
        <p:spPr>
          <a:xfrm>
            <a:off x="5818898" y="4580665"/>
            <a:ext cx="1495125" cy="369332"/>
          </a:xfrm>
          <a:prstGeom prst="rect">
            <a:avLst/>
          </a:prstGeom>
          <a:noFill/>
        </p:spPr>
        <p:txBody>
          <a:bodyPr wrap="square" rtlCol="0">
            <a:spAutoFit/>
          </a:bodyPr>
          <a:lstStyle/>
          <a:p>
            <a:r>
              <a:rPr lang="zh-CN" altLang="en-US" dirty="0">
                <a:solidFill>
                  <a:schemeClr val="bg1"/>
                </a:solidFill>
                <a:latin typeface="+mj-ea"/>
                <a:ea typeface="+mj-ea"/>
              </a:rPr>
              <a:t>应用前景</a:t>
            </a:r>
          </a:p>
        </p:txBody>
      </p:sp>
    </p:spTree>
  </p:cSld>
  <p:clrMapOvr>
    <a:masterClrMapping/>
  </p:clrMapOvr>
  <p:transition spd="slow" advTm="10224">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bwMode="auto">
          <a:xfrm>
            <a:off x="2505980" y="2545686"/>
            <a:ext cx="6992180" cy="2156249"/>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6"/>
          <p:cNvSpPr/>
          <p:nvPr/>
        </p:nvSpPr>
        <p:spPr bwMode="auto">
          <a:xfrm>
            <a:off x="3725618" y="2906270"/>
            <a:ext cx="4541902" cy="1401177"/>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6" name="TextBox 52"/>
          <p:cNvSpPr txBox="1"/>
          <p:nvPr/>
        </p:nvSpPr>
        <p:spPr>
          <a:xfrm>
            <a:off x="1787878" y="1536888"/>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分支目标一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7" name="TextBox 53"/>
          <p:cNvSpPr txBox="1"/>
          <p:nvPr/>
        </p:nvSpPr>
        <p:spPr>
          <a:xfrm>
            <a:off x="1066502" y="1852679"/>
            <a:ext cx="2181734"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r>
              <a:rPr lang="zh-CN" altLang="en-US" sz="1600" dirty="0">
                <a:solidFill>
                  <a:schemeClr val="bg1"/>
                </a:solidFill>
                <a:latin typeface="+mn-ea"/>
              </a:rPr>
              <a:t>理清理论上的逻辑关系，克服关键技术难点。</a:t>
            </a:r>
          </a:p>
        </p:txBody>
      </p:sp>
      <p:sp>
        <p:nvSpPr>
          <p:cNvPr id="28" name="TextBox 54"/>
          <p:cNvSpPr txBox="1"/>
          <p:nvPr/>
        </p:nvSpPr>
        <p:spPr>
          <a:xfrm>
            <a:off x="8937080" y="1484784"/>
            <a:ext cx="1476664"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8973111" y="1783884"/>
            <a:ext cx="2158736" cy="584775"/>
          </a:xfrm>
          <a:prstGeom prst="rect">
            <a:avLst/>
          </a:prstGeom>
          <a:noFill/>
        </p:spPr>
        <p:txBody>
          <a:bodyPr wrap="square">
            <a:spAutoFit/>
          </a:bodyPr>
          <a:lstStyle/>
          <a:p>
            <a:r>
              <a:rPr lang="zh-CN" altLang="en-US" sz="1600" dirty="0">
                <a:solidFill>
                  <a:schemeClr val="bg1"/>
                </a:solidFill>
                <a:latin typeface="+mn-ea"/>
              </a:rPr>
              <a:t>完成论文设计方案并通过评审。</a:t>
            </a:r>
          </a:p>
        </p:txBody>
      </p:sp>
      <p:sp>
        <p:nvSpPr>
          <p:cNvPr id="30" name="TextBox 56"/>
          <p:cNvSpPr txBox="1"/>
          <p:nvPr/>
        </p:nvSpPr>
        <p:spPr>
          <a:xfrm>
            <a:off x="1787879" y="4588980"/>
            <a:ext cx="1597832"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a:xfrm>
            <a:off x="1108705" y="4982877"/>
            <a:ext cx="2900225" cy="584775"/>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设计出工程样品，实现</a:t>
            </a:r>
            <a:r>
              <a:rPr lang="en-US" altLang="zh-CN">
                <a:solidFill>
                  <a:schemeClr val="bg1"/>
                </a:solidFill>
                <a:latin typeface="+mn-ea"/>
              </a:rPr>
              <a:t>80%</a:t>
            </a:r>
            <a:r>
              <a:rPr lang="zh-CN" altLang="en-US">
                <a:solidFill>
                  <a:schemeClr val="bg1"/>
                </a:solidFill>
                <a:latin typeface="+mn-ea"/>
              </a:rPr>
              <a:t>功能的设计功能。</a:t>
            </a:r>
            <a:endParaRPr lang="zh-CN" altLang="en-US" dirty="0">
              <a:solidFill>
                <a:schemeClr val="bg1"/>
              </a:solidFill>
              <a:latin typeface="+mn-ea"/>
            </a:endParaRPr>
          </a:p>
        </p:txBody>
      </p:sp>
      <p:sp>
        <p:nvSpPr>
          <p:cNvPr id="32" name="TextBox 61"/>
          <p:cNvSpPr txBox="1"/>
          <p:nvPr/>
        </p:nvSpPr>
        <p:spPr>
          <a:xfrm>
            <a:off x="9084240" y="4591471"/>
            <a:ext cx="1459480"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3" name="TextBox 62"/>
          <p:cNvSpPr txBox="1"/>
          <p:nvPr/>
        </p:nvSpPr>
        <p:spPr>
          <a:xfrm>
            <a:off x="8267521" y="4964932"/>
            <a:ext cx="2864326" cy="584775"/>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600">
                <a:solidFill>
                  <a:schemeClr val="bg1"/>
                </a:solidFill>
                <a:latin typeface="+mn-ea"/>
              </a:rPr>
              <a:t>设计出工程样品，实现</a:t>
            </a:r>
            <a:r>
              <a:rPr lang="en-US" altLang="zh-CN" sz="1600">
                <a:solidFill>
                  <a:schemeClr val="bg1"/>
                </a:solidFill>
                <a:latin typeface="+mn-ea"/>
              </a:rPr>
              <a:t>80%</a:t>
            </a:r>
            <a:r>
              <a:rPr lang="zh-CN" altLang="en-US" sz="1600">
                <a:solidFill>
                  <a:schemeClr val="bg1"/>
                </a:solidFill>
                <a:latin typeface="+mn-ea"/>
              </a:rPr>
              <a:t>功能的设计功能。</a:t>
            </a:r>
            <a:endParaRPr lang="zh-CN" altLang="en-US" sz="1600" dirty="0">
              <a:solidFill>
                <a:schemeClr val="bg1"/>
              </a:solidFill>
              <a:latin typeface="+mn-ea"/>
            </a:endParaRPr>
          </a:p>
        </p:txBody>
      </p:sp>
      <p:sp>
        <p:nvSpPr>
          <p:cNvPr id="34" name="Freeform 6"/>
          <p:cNvSpPr/>
          <p:nvPr/>
        </p:nvSpPr>
        <p:spPr bwMode="auto">
          <a:xfrm>
            <a:off x="5071706" y="3332099"/>
            <a:ext cx="1882294" cy="580688"/>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Freeform 7"/>
          <p:cNvSpPr/>
          <p:nvPr/>
        </p:nvSpPr>
        <p:spPr bwMode="auto">
          <a:xfrm>
            <a:off x="3088625" y="2721655"/>
            <a:ext cx="920305" cy="283487"/>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6" name="Freeform 8"/>
          <p:cNvSpPr/>
          <p:nvPr/>
        </p:nvSpPr>
        <p:spPr bwMode="auto">
          <a:xfrm>
            <a:off x="3088625" y="4241801"/>
            <a:ext cx="920305" cy="281432"/>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7" name="Freeform 9"/>
          <p:cNvSpPr/>
          <p:nvPr/>
        </p:nvSpPr>
        <p:spPr bwMode="auto">
          <a:xfrm>
            <a:off x="8016776" y="4241801"/>
            <a:ext cx="920305" cy="281432"/>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8" name="Freeform 10"/>
          <p:cNvSpPr/>
          <p:nvPr/>
        </p:nvSpPr>
        <p:spPr bwMode="auto">
          <a:xfrm>
            <a:off x="8016776" y="2721655"/>
            <a:ext cx="920305" cy="283487"/>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9" name="Line 11"/>
          <p:cNvSpPr>
            <a:spLocks noChangeShapeType="1"/>
          </p:cNvSpPr>
          <p:nvPr/>
        </p:nvSpPr>
        <p:spPr bwMode="auto">
          <a:xfrm flipH="1">
            <a:off x="3891837" y="3861764"/>
            <a:ext cx="1347589" cy="414958"/>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0" name="Line 12"/>
          <p:cNvSpPr>
            <a:spLocks noChangeShapeType="1"/>
          </p:cNvSpPr>
          <p:nvPr/>
        </p:nvSpPr>
        <p:spPr bwMode="auto">
          <a:xfrm flipH="1">
            <a:off x="6815038" y="2974327"/>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1" name="Line 13"/>
          <p:cNvSpPr>
            <a:spLocks noChangeShapeType="1"/>
          </p:cNvSpPr>
          <p:nvPr/>
        </p:nvSpPr>
        <p:spPr bwMode="auto">
          <a:xfrm flipH="1" flipV="1">
            <a:off x="3891837" y="2974327"/>
            <a:ext cx="1347589" cy="417012"/>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2" name="Line 14"/>
          <p:cNvSpPr>
            <a:spLocks noChangeShapeType="1"/>
          </p:cNvSpPr>
          <p:nvPr/>
        </p:nvSpPr>
        <p:spPr bwMode="auto">
          <a:xfrm flipH="1" flipV="1">
            <a:off x="6815038" y="3876144"/>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grpSp>
        <p:nvGrpSpPr>
          <p:cNvPr id="44" name="组合 43"/>
          <p:cNvGrpSpPr/>
          <p:nvPr/>
        </p:nvGrpSpPr>
        <p:grpSpPr>
          <a:xfrm>
            <a:off x="5948714" y="1950425"/>
            <a:ext cx="1406386" cy="1672018"/>
            <a:chOff x="6205538" y="2856647"/>
            <a:chExt cx="1156365" cy="1374775"/>
          </a:xfrm>
          <a:effectLst>
            <a:outerShdw blurRad="76200" dir="13500000" sy="23000" kx="1200000" algn="br" rotWithShape="0">
              <a:prstClr val="black">
                <a:alpha val="20000"/>
              </a:prstClr>
            </a:outerShdw>
          </a:effectLst>
        </p:grpSpPr>
        <p:sp>
          <p:nvSpPr>
            <p:cNvPr id="45"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accent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sp>
          <p:nvSpPr>
            <p:cNvPr id="46" name="Rectangle 20"/>
            <p:cNvSpPr>
              <a:spLocks noChangeArrowheads="1"/>
            </p:cNvSpPr>
            <p:nvPr/>
          </p:nvSpPr>
          <p:spPr bwMode="auto">
            <a:xfrm>
              <a:off x="6205538" y="2856647"/>
              <a:ext cx="53975" cy="1374775"/>
            </a:xfrm>
            <a:prstGeom prst="rect">
              <a:avLst/>
            </a:prstGeom>
            <a:solidFill>
              <a:schemeClr val="bg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grpSp>
      <p:grpSp>
        <p:nvGrpSpPr>
          <p:cNvPr id="47" name="组合 46"/>
          <p:cNvGrpSpPr/>
          <p:nvPr/>
        </p:nvGrpSpPr>
        <p:grpSpPr>
          <a:xfrm>
            <a:off x="3281231" y="1828656"/>
            <a:ext cx="616941" cy="1018701"/>
            <a:chOff x="8066088" y="2327276"/>
            <a:chExt cx="719137" cy="1187450"/>
          </a:xfrm>
          <a:solidFill>
            <a:schemeClr val="tx2"/>
          </a:solidFill>
        </p:grpSpPr>
        <p:sp>
          <p:nvSpPr>
            <p:cNvPr id="4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49" name="矩形 48"/>
            <p:cNvSpPr/>
            <p:nvPr/>
          </p:nvSpPr>
          <p:spPr>
            <a:xfrm>
              <a:off x="8260327" y="2431982"/>
              <a:ext cx="314289" cy="609892"/>
            </a:xfrm>
            <a:prstGeom prst="rect">
              <a:avLst/>
            </a:prstGeom>
            <a:noFill/>
          </p:spPr>
          <p:txBody>
            <a:bodyPr wrap="none">
              <a:spAutoFit/>
            </a:bodyPr>
            <a:lstStyle/>
            <a:p>
              <a:r>
                <a:rPr lang="en-US" altLang="zh-CN" sz="2800" dirty="0">
                  <a:solidFill>
                    <a:schemeClr val="bg2"/>
                  </a:solidFill>
                  <a:latin typeface="Lifeline JL" panose="00000400000000000000" pitchFamily="2" charset="0"/>
                  <a:ea typeface="+mn-ea"/>
                </a:rPr>
                <a:t>1</a:t>
              </a:r>
              <a:endParaRPr lang="zh-CN" altLang="en-US" sz="2800" dirty="0">
                <a:solidFill>
                  <a:schemeClr val="bg2"/>
                </a:solidFill>
                <a:latin typeface="Lifeline JL" panose="00000400000000000000" pitchFamily="2" charset="0"/>
                <a:ea typeface="+mn-ea"/>
              </a:endParaRPr>
            </a:p>
          </p:txBody>
        </p:sp>
      </p:grpSp>
      <p:sp>
        <p:nvSpPr>
          <p:cNvPr id="50" name="矩形 49"/>
          <p:cNvSpPr/>
          <p:nvPr/>
        </p:nvSpPr>
        <p:spPr>
          <a:xfrm>
            <a:off x="6146406" y="2022015"/>
            <a:ext cx="772845" cy="707886"/>
          </a:xfrm>
          <a:prstGeom prst="rect">
            <a:avLst/>
          </a:prstGeom>
        </p:spPr>
        <p:txBody>
          <a:bodyPr wrap="square">
            <a:spAutoFit/>
          </a:bodyPr>
          <a:lstStyle/>
          <a:p>
            <a:pPr algn="ctr"/>
            <a:r>
              <a:rPr lang="zh-CN" altLang="en-US" sz="2000" b="1" dirty="0">
                <a:solidFill>
                  <a:schemeClr val="bg2"/>
                </a:solidFill>
                <a:latin typeface="+mn-ea"/>
                <a:ea typeface="+mn-ea"/>
              </a:rPr>
              <a:t>四个意义</a:t>
            </a:r>
          </a:p>
        </p:txBody>
      </p:sp>
      <p:grpSp>
        <p:nvGrpSpPr>
          <p:cNvPr id="51" name="组合 50"/>
          <p:cNvGrpSpPr/>
          <p:nvPr/>
        </p:nvGrpSpPr>
        <p:grpSpPr>
          <a:xfrm>
            <a:off x="8182963" y="1828656"/>
            <a:ext cx="616941" cy="1018701"/>
            <a:chOff x="8066088" y="2327276"/>
            <a:chExt cx="719137" cy="1187450"/>
          </a:xfrm>
        </p:grpSpPr>
        <p:sp>
          <p:nvSpPr>
            <p:cNvPr id="52"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3" name="矩形 52"/>
            <p:cNvSpPr/>
            <p:nvPr/>
          </p:nvSpPr>
          <p:spPr>
            <a:xfrm>
              <a:off x="8225872" y="2431982"/>
              <a:ext cx="443217"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2</a:t>
              </a:r>
              <a:endParaRPr lang="zh-CN" altLang="en-US" sz="2800" dirty="0">
                <a:solidFill>
                  <a:schemeClr val="bg2"/>
                </a:solidFill>
                <a:latin typeface="Lifeline JL" panose="00000400000000000000" pitchFamily="2" charset="0"/>
                <a:ea typeface="+mn-ea"/>
              </a:endParaRPr>
            </a:p>
          </p:txBody>
        </p:sp>
      </p:grpSp>
      <p:grpSp>
        <p:nvGrpSpPr>
          <p:cNvPr id="54" name="组合 53"/>
          <p:cNvGrpSpPr/>
          <p:nvPr/>
        </p:nvGrpSpPr>
        <p:grpSpPr>
          <a:xfrm>
            <a:off x="3281231" y="3324264"/>
            <a:ext cx="616941" cy="1018701"/>
            <a:chOff x="8066088" y="2327276"/>
            <a:chExt cx="719137" cy="1187450"/>
          </a:xfrm>
        </p:grpSpPr>
        <p:sp>
          <p:nvSpPr>
            <p:cNvPr id="55"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6" name="矩形 55"/>
            <p:cNvSpPr/>
            <p:nvPr/>
          </p:nvSpPr>
          <p:spPr>
            <a:xfrm>
              <a:off x="8203780" y="2431982"/>
              <a:ext cx="446954"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3</a:t>
              </a:r>
              <a:endParaRPr lang="zh-CN" altLang="en-US" sz="2800" dirty="0">
                <a:solidFill>
                  <a:schemeClr val="bg2"/>
                </a:solidFill>
                <a:latin typeface="Lifeline JL" panose="00000400000000000000" pitchFamily="2" charset="0"/>
                <a:ea typeface="+mn-ea"/>
              </a:endParaRPr>
            </a:p>
          </p:txBody>
        </p:sp>
      </p:grpSp>
      <p:grpSp>
        <p:nvGrpSpPr>
          <p:cNvPr id="57" name="组合 56"/>
          <p:cNvGrpSpPr/>
          <p:nvPr/>
        </p:nvGrpSpPr>
        <p:grpSpPr>
          <a:xfrm>
            <a:off x="8182963" y="3324264"/>
            <a:ext cx="616941" cy="1018701"/>
            <a:chOff x="8066088" y="2327276"/>
            <a:chExt cx="719137" cy="1187450"/>
          </a:xfrm>
        </p:grpSpPr>
        <p:sp>
          <p:nvSpPr>
            <p:cNvPr id="5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9" name="矩形 58"/>
            <p:cNvSpPr/>
            <p:nvPr/>
          </p:nvSpPr>
          <p:spPr>
            <a:xfrm>
              <a:off x="8203398" y="2431982"/>
              <a:ext cx="452561"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4</a:t>
              </a:r>
              <a:endParaRPr lang="zh-CN" altLang="en-US" sz="2800" dirty="0">
                <a:solidFill>
                  <a:schemeClr val="bg2"/>
                </a:solidFill>
                <a:latin typeface="Lifeline JL" panose="00000400000000000000" pitchFamily="2" charset="0"/>
                <a:ea typeface="+mn-ea"/>
              </a:endParaRPr>
            </a:p>
          </p:txBody>
        </p:sp>
      </p:gr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4.1 </a:t>
            </a:r>
            <a:r>
              <a:rPr lang="zh-CN" altLang="en-US" b="0">
                <a:solidFill>
                  <a:schemeClr val="bg1"/>
                </a:solidFill>
              </a:rPr>
              <a:t>研究目标</a:t>
            </a:r>
            <a:endParaRPr lang="zh-CN" altLang="en-US" b="0" dirty="0">
              <a:solidFill>
                <a:schemeClr val="bg1"/>
              </a:solidFill>
            </a:endParaRPr>
          </a:p>
        </p:txBody>
      </p:sp>
      <p:sp>
        <p:nvSpPr>
          <p:cNvPr id="6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64" name="直接连接符 6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4" name="Freeform 6"/>
          <p:cNvSpPr/>
          <p:nvPr/>
        </p:nvSpPr>
        <p:spPr bwMode="auto">
          <a:xfrm>
            <a:off x="4253018" y="1584582"/>
            <a:ext cx="681596" cy="598572"/>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6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1"/>
                  <a:pt x="1008" y="414"/>
                </a:cubicBezTo>
                <a:cubicBezTo>
                  <a:pt x="1020" y="435"/>
                  <a:pt x="1021" y="456"/>
                  <a:pt x="1010" y="479"/>
                </a:cubicBezTo>
                <a:lnTo>
                  <a:pt x="899" y="672"/>
                </a:lnTo>
                <a:cubicBezTo>
                  <a:pt x="862" y="736"/>
                  <a:pt x="826" y="799"/>
                  <a:pt x="789" y="862"/>
                </a:cubicBezTo>
                <a:cubicBezTo>
                  <a:pt x="777" y="882"/>
                  <a:pt x="759" y="895"/>
                  <a:pt x="734" y="896"/>
                </a:cubicBezTo>
                <a:lnTo>
                  <a:pt x="511" y="896"/>
                </a:lnTo>
                <a:cubicBezTo>
                  <a:pt x="438" y="896"/>
                  <a:pt x="365" y="896"/>
                  <a:pt x="292" y="896"/>
                </a:cubicBezTo>
                <a:cubicBezTo>
                  <a:pt x="268" y="896"/>
                  <a:pt x="248" y="887"/>
                  <a:pt x="234" y="866"/>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5" name="Freeform 7"/>
          <p:cNvSpPr/>
          <p:nvPr/>
        </p:nvSpPr>
        <p:spPr bwMode="auto">
          <a:xfrm>
            <a:off x="4253018" y="2374186"/>
            <a:ext cx="681596" cy="598572"/>
          </a:xfrm>
          <a:custGeom>
            <a:avLst/>
            <a:gdLst>
              <a:gd name="T0" fmla="*/ 787 w 1021"/>
              <a:gd name="T1" fmla="*/ 31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2"/>
                </a:cubicBezTo>
                <a:cubicBezTo>
                  <a:pt x="2" y="462"/>
                  <a:pt x="0" y="440"/>
                  <a:pt x="11" y="417"/>
                </a:cubicBezTo>
                <a:lnTo>
                  <a:pt x="123" y="224"/>
                </a:lnTo>
                <a:cubicBezTo>
                  <a:pt x="159" y="161"/>
                  <a:pt x="196" y="97"/>
                  <a:pt x="232" y="34"/>
                </a:cubicBezTo>
                <a:cubicBezTo>
                  <a:pt x="244" y="14"/>
                  <a:pt x="262" y="2"/>
                  <a:pt x="288" y="0"/>
                </a:cubicBezTo>
                <a:lnTo>
                  <a:pt x="511" y="0"/>
                </a:lnTo>
                <a:cubicBezTo>
                  <a:pt x="584" y="0"/>
                  <a:pt x="657" y="0"/>
                  <a:pt x="730" y="0"/>
                </a:cubicBezTo>
                <a:cubicBezTo>
                  <a:pt x="754" y="0"/>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6" name="Freeform 8"/>
          <p:cNvSpPr/>
          <p:nvPr/>
        </p:nvSpPr>
        <p:spPr bwMode="auto">
          <a:xfrm>
            <a:off x="4253018" y="3123149"/>
            <a:ext cx="681596" cy="598572"/>
          </a:xfrm>
          <a:custGeom>
            <a:avLst/>
            <a:gdLst>
              <a:gd name="T0" fmla="*/ 787 w 1021"/>
              <a:gd name="T1" fmla="*/ 31 h 897"/>
              <a:gd name="T2" fmla="*/ 899 w 1021"/>
              <a:gd name="T3" fmla="*/ 224 h 897"/>
              <a:gd name="T4" fmla="*/ 1008 w 1021"/>
              <a:gd name="T5" fmla="*/ 414 h 897"/>
              <a:gd name="T6" fmla="*/ 1010 w 1021"/>
              <a:gd name="T7" fmla="*/ 479 h 897"/>
              <a:gd name="T8" fmla="*/ 899 w 1021"/>
              <a:gd name="T9" fmla="*/ 673 h 897"/>
              <a:gd name="T10" fmla="*/ 789 w 1021"/>
              <a:gd name="T11" fmla="*/ 862 h 897"/>
              <a:gd name="T12" fmla="*/ 734 w 1021"/>
              <a:gd name="T13" fmla="*/ 897 h 897"/>
              <a:gd name="T14" fmla="*/ 511 w 1021"/>
              <a:gd name="T15" fmla="*/ 897 h 897"/>
              <a:gd name="T16" fmla="*/ 292 w 1021"/>
              <a:gd name="T17" fmla="*/ 897 h 897"/>
              <a:gd name="T18" fmla="*/ 234 w 1021"/>
              <a:gd name="T19" fmla="*/ 866 h 897"/>
              <a:gd name="T20" fmla="*/ 123 w 1021"/>
              <a:gd name="T21" fmla="*/ 673 h 897"/>
              <a:gd name="T22" fmla="*/ 13 w 1021"/>
              <a:gd name="T23" fmla="*/ 483 h 897"/>
              <a:gd name="T24" fmla="*/ 11 w 1021"/>
              <a:gd name="T25" fmla="*/ 418 h 897"/>
              <a:gd name="T26" fmla="*/ 123 w 1021"/>
              <a:gd name="T27" fmla="*/ 224 h 897"/>
              <a:gd name="T28" fmla="*/ 232 w 1021"/>
              <a:gd name="T29" fmla="*/ 35 h 897"/>
              <a:gd name="T30" fmla="*/ 288 w 1021"/>
              <a:gd name="T31" fmla="*/ 0 h 897"/>
              <a:gd name="T32" fmla="*/ 511 w 1021"/>
              <a:gd name="T33" fmla="*/ 0 h 897"/>
              <a:gd name="T34" fmla="*/ 730 w 1021"/>
              <a:gd name="T35" fmla="*/ 0 h 897"/>
              <a:gd name="T36" fmla="*/ 787 w 1021"/>
              <a:gd name="T37" fmla="*/ 31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7">
                <a:moveTo>
                  <a:pt x="787" y="31"/>
                </a:moveTo>
                <a:lnTo>
                  <a:pt x="899" y="224"/>
                </a:lnTo>
                <a:cubicBezTo>
                  <a:pt x="935" y="288"/>
                  <a:pt x="972" y="351"/>
                  <a:pt x="1008" y="414"/>
                </a:cubicBezTo>
                <a:cubicBezTo>
                  <a:pt x="1020" y="435"/>
                  <a:pt x="1021" y="457"/>
                  <a:pt x="1010" y="479"/>
                </a:cubicBezTo>
                <a:lnTo>
                  <a:pt x="899" y="673"/>
                </a:lnTo>
                <a:cubicBezTo>
                  <a:pt x="862" y="736"/>
                  <a:pt x="826" y="799"/>
                  <a:pt x="789" y="862"/>
                </a:cubicBezTo>
                <a:cubicBezTo>
                  <a:pt x="777" y="883"/>
                  <a:pt x="759" y="895"/>
                  <a:pt x="734" y="897"/>
                </a:cubicBezTo>
                <a:lnTo>
                  <a:pt x="511" y="897"/>
                </a:lnTo>
                <a:cubicBezTo>
                  <a:pt x="438" y="897"/>
                  <a:pt x="365" y="897"/>
                  <a:pt x="292" y="897"/>
                </a:cubicBezTo>
                <a:cubicBezTo>
                  <a:pt x="268" y="896"/>
                  <a:pt x="248" y="887"/>
                  <a:pt x="234" y="866"/>
                </a:cubicBezTo>
                <a:lnTo>
                  <a:pt x="123" y="673"/>
                </a:lnTo>
                <a:cubicBezTo>
                  <a:pt x="86" y="609"/>
                  <a:pt x="50" y="546"/>
                  <a:pt x="13" y="483"/>
                </a:cubicBezTo>
                <a:cubicBezTo>
                  <a:pt x="2" y="462"/>
                  <a:pt x="0" y="440"/>
                  <a:pt x="11" y="418"/>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7" name="Freeform 9"/>
          <p:cNvSpPr/>
          <p:nvPr/>
        </p:nvSpPr>
        <p:spPr bwMode="auto">
          <a:xfrm>
            <a:off x="4253018" y="3861090"/>
            <a:ext cx="681596" cy="598572"/>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4"/>
                </a:cubicBezTo>
                <a:cubicBezTo>
                  <a:pt x="1020" y="434"/>
                  <a:pt x="1021" y="456"/>
                  <a:pt x="1010" y="479"/>
                </a:cubicBezTo>
                <a:lnTo>
                  <a:pt x="899" y="672"/>
                </a:lnTo>
                <a:cubicBezTo>
                  <a:pt x="862" y="735"/>
                  <a:pt x="826" y="799"/>
                  <a:pt x="789" y="862"/>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0"/>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8" name="Freeform 10"/>
          <p:cNvSpPr/>
          <p:nvPr/>
        </p:nvSpPr>
        <p:spPr bwMode="auto">
          <a:xfrm>
            <a:off x="4253018" y="4563175"/>
            <a:ext cx="681596" cy="598572"/>
          </a:xfrm>
          <a:custGeom>
            <a:avLst/>
            <a:gdLst>
              <a:gd name="T0" fmla="*/ 787 w 1021"/>
              <a:gd name="T1" fmla="*/ 30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0"/>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5"/>
                  <a:pt x="248" y="886"/>
                  <a:pt x="234" y="865"/>
                </a:cubicBezTo>
                <a:lnTo>
                  <a:pt x="123" y="672"/>
                </a:lnTo>
                <a:cubicBezTo>
                  <a:pt x="86" y="609"/>
                  <a:pt x="50" y="545"/>
                  <a:pt x="13" y="482"/>
                </a:cubicBezTo>
                <a:cubicBezTo>
                  <a:pt x="2" y="461"/>
                  <a:pt x="0" y="440"/>
                  <a:pt x="11" y="417"/>
                </a:cubicBezTo>
                <a:lnTo>
                  <a:pt x="123" y="224"/>
                </a:lnTo>
                <a:cubicBezTo>
                  <a:pt x="159" y="160"/>
                  <a:pt x="196" y="97"/>
                  <a:pt x="232" y="34"/>
                </a:cubicBezTo>
                <a:cubicBezTo>
                  <a:pt x="244" y="14"/>
                  <a:pt x="262" y="1"/>
                  <a:pt x="288" y="0"/>
                </a:cubicBezTo>
                <a:lnTo>
                  <a:pt x="511" y="0"/>
                </a:lnTo>
                <a:cubicBezTo>
                  <a:pt x="584" y="0"/>
                  <a:pt x="657" y="0"/>
                  <a:pt x="730" y="0"/>
                </a:cubicBezTo>
                <a:cubicBezTo>
                  <a:pt x="754" y="0"/>
                  <a:pt x="773" y="9"/>
                  <a:pt x="787" y="30"/>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9" name="TextBox 47"/>
          <p:cNvSpPr txBox="1"/>
          <p:nvPr/>
        </p:nvSpPr>
        <p:spPr>
          <a:xfrm>
            <a:off x="4969901" y="1588454"/>
            <a:ext cx="5112568" cy="523220"/>
          </a:xfrm>
          <a:prstGeom prst="rect">
            <a:avLst/>
          </a:prstGeom>
          <a:noFill/>
        </p:spPr>
        <p:txBody>
          <a:bodyPr wrap="square" rtlCol="0">
            <a:spAutoFit/>
          </a:bodyPr>
          <a:lstStyle>
            <a:defPPr>
              <a:defRPr lang="zh-CN"/>
            </a:defPPr>
            <a:lvl1pPr>
              <a:defRPr sz="2800">
                <a:solidFill>
                  <a:schemeClr val="accent1"/>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绪 论</a:t>
            </a:r>
          </a:p>
        </p:txBody>
      </p:sp>
      <p:sp>
        <p:nvSpPr>
          <p:cNvPr id="41" name="TextBox 48"/>
          <p:cNvSpPr txBox="1"/>
          <p:nvPr/>
        </p:nvSpPr>
        <p:spPr>
          <a:xfrm>
            <a:off x="4969901" y="2367851"/>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研究思路与方法</a:t>
            </a:r>
            <a:endParaRPr lang="zh-CN" altLang="en-US" sz="2800" dirty="0">
              <a:solidFill>
                <a:schemeClr val="bg1"/>
              </a:solidFill>
            </a:endParaRPr>
          </a:p>
        </p:txBody>
      </p:sp>
      <p:sp>
        <p:nvSpPr>
          <p:cNvPr id="67" name="TextBox 55"/>
          <p:cNvSpPr txBox="1"/>
          <p:nvPr/>
        </p:nvSpPr>
        <p:spPr>
          <a:xfrm>
            <a:off x="4969901" y="3106273"/>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关键技术和实践难点</a:t>
            </a:r>
            <a:endParaRPr lang="zh-CN" altLang="en-US" sz="2800" dirty="0">
              <a:solidFill>
                <a:schemeClr val="bg1"/>
              </a:solidFill>
            </a:endParaRPr>
          </a:p>
        </p:txBody>
      </p:sp>
      <p:sp>
        <p:nvSpPr>
          <p:cNvPr id="68" name="TextBox 56"/>
          <p:cNvSpPr txBox="1"/>
          <p:nvPr/>
        </p:nvSpPr>
        <p:spPr>
          <a:xfrm>
            <a:off x="4969901" y="3908235"/>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研究成果与应用前景</a:t>
            </a:r>
            <a:endParaRPr lang="zh-CN" altLang="en-US" sz="2800" dirty="0">
              <a:solidFill>
                <a:schemeClr val="bg1"/>
              </a:solidFill>
            </a:endParaRPr>
          </a:p>
        </p:txBody>
      </p:sp>
      <p:sp>
        <p:nvSpPr>
          <p:cNvPr id="69" name="TextBox 57"/>
          <p:cNvSpPr txBox="1"/>
          <p:nvPr/>
        </p:nvSpPr>
        <p:spPr>
          <a:xfrm>
            <a:off x="4969901" y="4586800"/>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chemeClr val="bg1"/>
                </a:solidFill>
              </a:rPr>
              <a:t>相关建议与论文结论</a:t>
            </a:r>
          </a:p>
        </p:txBody>
      </p:sp>
      <p:sp>
        <p:nvSpPr>
          <p:cNvPr id="75" name="Freeform 21"/>
          <p:cNvSpPr>
            <a:spLocks noEditPoints="1"/>
          </p:cNvSpPr>
          <p:nvPr/>
        </p:nvSpPr>
        <p:spPr bwMode="auto">
          <a:xfrm>
            <a:off x="4375801" y="1726254"/>
            <a:ext cx="355552" cy="359590"/>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6" name="Freeform 22"/>
          <p:cNvSpPr>
            <a:spLocks noEditPoints="1"/>
          </p:cNvSpPr>
          <p:nvPr/>
        </p:nvSpPr>
        <p:spPr bwMode="auto">
          <a:xfrm>
            <a:off x="4408101" y="2499453"/>
            <a:ext cx="375752" cy="359590"/>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7" name="Freeform 23"/>
          <p:cNvSpPr>
            <a:spLocks noEditPoints="1"/>
          </p:cNvSpPr>
          <p:nvPr/>
        </p:nvSpPr>
        <p:spPr bwMode="auto">
          <a:xfrm>
            <a:off x="4458231" y="3235853"/>
            <a:ext cx="403026" cy="356560"/>
          </a:xfrm>
          <a:custGeom>
            <a:avLst/>
            <a:gdLst>
              <a:gd name="T0" fmla="*/ 0 w 638"/>
              <a:gd name="T1" fmla="*/ 349 h 590"/>
              <a:gd name="T2" fmla="*/ 245 w 638"/>
              <a:gd name="T3" fmla="*/ 590 h 590"/>
              <a:gd name="T4" fmla="*/ 430 w 638"/>
              <a:gd name="T5" fmla="*/ 558 h 590"/>
              <a:gd name="T6" fmla="*/ 388 w 638"/>
              <a:gd name="T7" fmla="*/ 260 h 590"/>
              <a:gd name="T8" fmla="*/ 378 w 638"/>
              <a:gd name="T9" fmla="*/ 548 h 590"/>
              <a:gd name="T10" fmla="*/ 250 w 638"/>
              <a:gd name="T11" fmla="*/ 494 h 590"/>
              <a:gd name="T12" fmla="*/ 216 w 638"/>
              <a:gd name="T13" fmla="*/ 344 h 590"/>
              <a:gd name="T14" fmla="*/ 44 w 638"/>
              <a:gd name="T15" fmla="*/ 339 h 590"/>
              <a:gd name="T16" fmla="*/ 49 w 638"/>
              <a:gd name="T17" fmla="*/ 108 h 590"/>
              <a:gd name="T18" fmla="*/ 250 w 638"/>
              <a:gd name="T19" fmla="*/ 61 h 590"/>
              <a:gd name="T20" fmla="*/ 0 w 638"/>
              <a:gd name="T21" fmla="*/ 103 h 590"/>
              <a:gd name="T22" fmla="*/ 359 w 638"/>
              <a:gd name="T23" fmla="*/ 122 h 590"/>
              <a:gd name="T24" fmla="*/ 337 w 638"/>
              <a:gd name="T25" fmla="*/ 97 h 590"/>
              <a:gd name="T26" fmla="*/ 354 w 638"/>
              <a:gd name="T27" fmla="*/ 82 h 590"/>
              <a:gd name="T28" fmla="*/ 398 w 638"/>
              <a:gd name="T29" fmla="*/ 82 h 590"/>
              <a:gd name="T30" fmla="*/ 416 w 638"/>
              <a:gd name="T31" fmla="*/ 97 h 590"/>
              <a:gd name="T32" fmla="*/ 394 w 638"/>
              <a:gd name="T33" fmla="*/ 122 h 590"/>
              <a:gd name="T34" fmla="*/ 416 w 638"/>
              <a:gd name="T35" fmla="*/ 147 h 590"/>
              <a:gd name="T36" fmla="*/ 398 w 638"/>
              <a:gd name="T37" fmla="*/ 161 h 590"/>
              <a:gd name="T38" fmla="*/ 354 w 638"/>
              <a:gd name="T39" fmla="*/ 161 h 590"/>
              <a:gd name="T40" fmla="*/ 337 w 638"/>
              <a:gd name="T41" fmla="*/ 147 h 590"/>
              <a:gd name="T42" fmla="*/ 520 w 638"/>
              <a:gd name="T43" fmla="*/ 221 h 590"/>
              <a:gd name="T44" fmla="*/ 629 w 638"/>
              <a:gd name="T45" fmla="*/ 362 h 590"/>
              <a:gd name="T46" fmla="*/ 585 w 638"/>
              <a:gd name="T47" fmla="*/ 375 h 590"/>
              <a:gd name="T48" fmla="*/ 520 w 638"/>
              <a:gd name="T49" fmla="*/ 221 h 590"/>
              <a:gd name="T50" fmla="*/ 455 w 638"/>
              <a:gd name="T51" fmla="*/ 43 h 590"/>
              <a:gd name="T52" fmla="*/ 502 w 638"/>
              <a:gd name="T53" fmla="*/ 221 h 590"/>
              <a:gd name="T54" fmla="*/ 481 w 638"/>
              <a:gd name="T55" fmla="*/ 248 h 590"/>
              <a:gd name="T56" fmla="*/ 440 w 638"/>
              <a:gd name="T57" fmla="*/ 213 h 590"/>
              <a:gd name="T58" fmla="*/ 298 w 638"/>
              <a:gd name="T59" fmla="*/ 43 h 590"/>
              <a:gd name="T60" fmla="*/ 429 w 638"/>
              <a:gd name="T61" fmla="*/ 69 h 590"/>
              <a:gd name="T62" fmla="*/ 324 w 638"/>
              <a:gd name="T63" fmla="*/ 174 h 590"/>
              <a:gd name="T64" fmla="*/ 204 w 638"/>
              <a:gd name="T65" fmla="*/ 513 h 590"/>
              <a:gd name="T66" fmla="*/ 79 w 638"/>
              <a:gd name="T67" fmla="*/ 386 h 590"/>
              <a:gd name="T68" fmla="*/ 204 w 638"/>
              <a:gd name="T69" fmla="*/ 513 h 590"/>
              <a:gd name="T70" fmla="*/ 74 w 638"/>
              <a:gd name="T71" fmla="*/ 167 h 590"/>
              <a:gd name="T72" fmla="*/ 250 w 638"/>
              <a:gd name="T73" fmla="*/ 177 h 590"/>
              <a:gd name="T74" fmla="*/ 160 w 638"/>
              <a:gd name="T75" fmla="*/ 143 h 590"/>
              <a:gd name="T76" fmla="*/ 74 w 638"/>
              <a:gd name="T77" fmla="*/ 270 h 590"/>
              <a:gd name="T78" fmla="*/ 81 w 638"/>
              <a:gd name="T79" fmla="*/ 300 h 590"/>
              <a:gd name="T80" fmla="*/ 253 w 638"/>
              <a:gd name="T81" fmla="*/ 268 h 590"/>
              <a:gd name="T82" fmla="*/ 74 w 638"/>
              <a:gd name="T83" fmla="*/ 270 h 590"/>
              <a:gd name="T84" fmla="*/ 74 w 638"/>
              <a:gd name="T85" fmla="*/ 229 h 590"/>
              <a:gd name="T86" fmla="*/ 253 w 638"/>
              <a:gd name="T87" fmla="*/ 238 h 590"/>
              <a:gd name="T88" fmla="*/ 263 w 638"/>
              <a:gd name="T89" fmla="*/ 221 h 590"/>
              <a:gd name="T90" fmla="*/ 157 w 638"/>
              <a:gd name="T91" fmla="*/ 206 h 590"/>
              <a:gd name="T92" fmla="*/ 74 w 638"/>
              <a:gd name="T93" fmla="*/ 21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8" h="590">
                <a:moveTo>
                  <a:pt x="0" y="103"/>
                </a:moveTo>
                <a:cubicBezTo>
                  <a:pt x="0" y="185"/>
                  <a:pt x="0" y="267"/>
                  <a:pt x="0" y="349"/>
                </a:cubicBezTo>
                <a:cubicBezTo>
                  <a:pt x="0" y="355"/>
                  <a:pt x="108" y="458"/>
                  <a:pt x="121" y="471"/>
                </a:cubicBezTo>
                <a:cubicBezTo>
                  <a:pt x="135" y="485"/>
                  <a:pt x="237" y="590"/>
                  <a:pt x="245" y="590"/>
                </a:cubicBezTo>
                <a:cubicBezTo>
                  <a:pt x="295" y="590"/>
                  <a:pt x="344" y="590"/>
                  <a:pt x="393" y="590"/>
                </a:cubicBezTo>
                <a:cubicBezTo>
                  <a:pt x="413" y="590"/>
                  <a:pt x="421" y="571"/>
                  <a:pt x="430" y="558"/>
                </a:cubicBezTo>
                <a:cubicBezTo>
                  <a:pt x="430" y="456"/>
                  <a:pt x="430" y="355"/>
                  <a:pt x="430" y="253"/>
                </a:cubicBezTo>
                <a:cubicBezTo>
                  <a:pt x="420" y="257"/>
                  <a:pt x="393" y="246"/>
                  <a:pt x="388" y="260"/>
                </a:cubicBezTo>
                <a:cubicBezTo>
                  <a:pt x="384" y="268"/>
                  <a:pt x="388" y="382"/>
                  <a:pt x="388" y="405"/>
                </a:cubicBezTo>
                <a:cubicBezTo>
                  <a:pt x="388" y="429"/>
                  <a:pt x="395" y="548"/>
                  <a:pt x="378" y="548"/>
                </a:cubicBezTo>
                <a:cubicBezTo>
                  <a:pt x="338" y="548"/>
                  <a:pt x="298" y="548"/>
                  <a:pt x="258" y="548"/>
                </a:cubicBezTo>
                <a:cubicBezTo>
                  <a:pt x="245" y="548"/>
                  <a:pt x="250" y="507"/>
                  <a:pt x="250" y="494"/>
                </a:cubicBezTo>
                <a:cubicBezTo>
                  <a:pt x="250" y="473"/>
                  <a:pt x="250" y="453"/>
                  <a:pt x="250" y="432"/>
                </a:cubicBezTo>
                <a:cubicBezTo>
                  <a:pt x="250" y="376"/>
                  <a:pt x="251" y="367"/>
                  <a:pt x="216" y="344"/>
                </a:cubicBezTo>
                <a:cubicBezTo>
                  <a:pt x="200" y="344"/>
                  <a:pt x="200" y="339"/>
                  <a:pt x="187" y="339"/>
                </a:cubicBezTo>
                <a:cubicBezTo>
                  <a:pt x="139" y="339"/>
                  <a:pt x="92" y="339"/>
                  <a:pt x="44" y="339"/>
                </a:cubicBezTo>
                <a:cubicBezTo>
                  <a:pt x="44" y="265"/>
                  <a:pt x="44" y="192"/>
                  <a:pt x="44" y="118"/>
                </a:cubicBezTo>
                <a:cubicBezTo>
                  <a:pt x="44" y="112"/>
                  <a:pt x="46" y="113"/>
                  <a:pt x="49" y="108"/>
                </a:cubicBezTo>
                <a:cubicBezTo>
                  <a:pt x="103" y="108"/>
                  <a:pt x="157" y="108"/>
                  <a:pt x="211" y="108"/>
                </a:cubicBezTo>
                <a:cubicBezTo>
                  <a:pt x="222" y="101"/>
                  <a:pt x="250" y="77"/>
                  <a:pt x="250" y="61"/>
                </a:cubicBezTo>
                <a:cubicBezTo>
                  <a:pt x="182" y="61"/>
                  <a:pt x="115" y="61"/>
                  <a:pt x="47" y="61"/>
                </a:cubicBezTo>
                <a:cubicBezTo>
                  <a:pt x="28" y="61"/>
                  <a:pt x="0" y="88"/>
                  <a:pt x="0" y="103"/>
                </a:cubicBezTo>
                <a:close/>
                <a:moveTo>
                  <a:pt x="337" y="144"/>
                </a:moveTo>
                <a:lnTo>
                  <a:pt x="359" y="122"/>
                </a:lnTo>
                <a:lnTo>
                  <a:pt x="337" y="100"/>
                </a:lnTo>
                <a:cubicBezTo>
                  <a:pt x="336" y="99"/>
                  <a:pt x="336" y="98"/>
                  <a:pt x="337" y="97"/>
                </a:cubicBezTo>
                <a:lnTo>
                  <a:pt x="351" y="82"/>
                </a:lnTo>
                <a:cubicBezTo>
                  <a:pt x="352" y="81"/>
                  <a:pt x="353" y="81"/>
                  <a:pt x="354" y="82"/>
                </a:cubicBezTo>
                <a:lnTo>
                  <a:pt x="376" y="104"/>
                </a:lnTo>
                <a:lnTo>
                  <a:pt x="398" y="82"/>
                </a:lnTo>
                <a:cubicBezTo>
                  <a:pt x="399" y="81"/>
                  <a:pt x="400" y="81"/>
                  <a:pt x="401" y="82"/>
                </a:cubicBezTo>
                <a:lnTo>
                  <a:pt x="416" y="97"/>
                </a:lnTo>
                <a:cubicBezTo>
                  <a:pt x="416" y="98"/>
                  <a:pt x="416" y="99"/>
                  <a:pt x="416" y="100"/>
                </a:cubicBezTo>
                <a:lnTo>
                  <a:pt x="394" y="122"/>
                </a:lnTo>
                <a:lnTo>
                  <a:pt x="416" y="144"/>
                </a:lnTo>
                <a:cubicBezTo>
                  <a:pt x="416" y="145"/>
                  <a:pt x="416" y="146"/>
                  <a:pt x="416" y="147"/>
                </a:cubicBezTo>
                <a:lnTo>
                  <a:pt x="401" y="161"/>
                </a:lnTo>
                <a:cubicBezTo>
                  <a:pt x="400" y="162"/>
                  <a:pt x="399" y="162"/>
                  <a:pt x="398" y="161"/>
                </a:cubicBezTo>
                <a:lnTo>
                  <a:pt x="376" y="139"/>
                </a:lnTo>
                <a:lnTo>
                  <a:pt x="354" y="161"/>
                </a:lnTo>
                <a:cubicBezTo>
                  <a:pt x="353" y="162"/>
                  <a:pt x="352" y="162"/>
                  <a:pt x="351" y="161"/>
                </a:cubicBezTo>
                <a:lnTo>
                  <a:pt x="337" y="147"/>
                </a:lnTo>
                <a:cubicBezTo>
                  <a:pt x="336" y="146"/>
                  <a:pt x="336" y="145"/>
                  <a:pt x="337" y="144"/>
                </a:cubicBezTo>
                <a:close/>
                <a:moveTo>
                  <a:pt x="520" y="221"/>
                </a:moveTo>
                <a:lnTo>
                  <a:pt x="629" y="330"/>
                </a:lnTo>
                <a:cubicBezTo>
                  <a:pt x="638" y="339"/>
                  <a:pt x="638" y="353"/>
                  <a:pt x="629" y="362"/>
                </a:cubicBezTo>
                <a:lnTo>
                  <a:pt x="616" y="375"/>
                </a:lnTo>
                <a:cubicBezTo>
                  <a:pt x="608" y="383"/>
                  <a:pt x="593" y="383"/>
                  <a:pt x="585" y="375"/>
                </a:cubicBezTo>
                <a:lnTo>
                  <a:pt x="476" y="266"/>
                </a:lnTo>
                <a:lnTo>
                  <a:pt x="520" y="221"/>
                </a:lnTo>
                <a:close/>
                <a:moveTo>
                  <a:pt x="298" y="43"/>
                </a:moveTo>
                <a:cubicBezTo>
                  <a:pt x="341" y="0"/>
                  <a:pt x="411" y="0"/>
                  <a:pt x="455" y="43"/>
                </a:cubicBezTo>
                <a:cubicBezTo>
                  <a:pt x="493" y="82"/>
                  <a:pt x="497" y="142"/>
                  <a:pt x="467" y="185"/>
                </a:cubicBezTo>
                <a:lnTo>
                  <a:pt x="502" y="221"/>
                </a:lnTo>
                <a:cubicBezTo>
                  <a:pt x="504" y="222"/>
                  <a:pt x="504" y="225"/>
                  <a:pt x="502" y="226"/>
                </a:cubicBezTo>
                <a:lnTo>
                  <a:pt x="481" y="248"/>
                </a:lnTo>
                <a:cubicBezTo>
                  <a:pt x="479" y="249"/>
                  <a:pt x="477" y="249"/>
                  <a:pt x="475" y="248"/>
                </a:cubicBezTo>
                <a:lnTo>
                  <a:pt x="440" y="213"/>
                </a:lnTo>
                <a:cubicBezTo>
                  <a:pt x="397" y="243"/>
                  <a:pt x="336" y="239"/>
                  <a:pt x="298" y="200"/>
                </a:cubicBezTo>
                <a:cubicBezTo>
                  <a:pt x="254" y="157"/>
                  <a:pt x="254" y="87"/>
                  <a:pt x="298" y="43"/>
                </a:cubicBezTo>
                <a:close/>
                <a:moveTo>
                  <a:pt x="324" y="69"/>
                </a:moveTo>
                <a:cubicBezTo>
                  <a:pt x="353" y="40"/>
                  <a:pt x="400" y="40"/>
                  <a:pt x="429" y="69"/>
                </a:cubicBezTo>
                <a:cubicBezTo>
                  <a:pt x="458" y="98"/>
                  <a:pt x="458" y="145"/>
                  <a:pt x="429" y="174"/>
                </a:cubicBezTo>
                <a:cubicBezTo>
                  <a:pt x="400" y="203"/>
                  <a:pt x="353" y="203"/>
                  <a:pt x="324" y="174"/>
                </a:cubicBezTo>
                <a:cubicBezTo>
                  <a:pt x="295" y="145"/>
                  <a:pt x="295" y="98"/>
                  <a:pt x="324" y="69"/>
                </a:cubicBezTo>
                <a:close/>
                <a:moveTo>
                  <a:pt x="204" y="513"/>
                </a:moveTo>
                <a:cubicBezTo>
                  <a:pt x="203" y="471"/>
                  <a:pt x="202" y="428"/>
                  <a:pt x="201" y="386"/>
                </a:cubicBezTo>
                <a:cubicBezTo>
                  <a:pt x="160" y="386"/>
                  <a:pt x="119" y="386"/>
                  <a:pt x="79" y="386"/>
                </a:cubicBezTo>
                <a:cubicBezTo>
                  <a:pt x="78" y="386"/>
                  <a:pt x="77" y="387"/>
                  <a:pt x="77" y="388"/>
                </a:cubicBezTo>
                <a:cubicBezTo>
                  <a:pt x="119" y="430"/>
                  <a:pt x="161" y="472"/>
                  <a:pt x="204" y="513"/>
                </a:cubicBezTo>
                <a:close/>
                <a:moveTo>
                  <a:pt x="74" y="150"/>
                </a:moveTo>
                <a:cubicBezTo>
                  <a:pt x="74" y="156"/>
                  <a:pt x="74" y="161"/>
                  <a:pt x="74" y="167"/>
                </a:cubicBezTo>
                <a:cubicBezTo>
                  <a:pt x="74" y="173"/>
                  <a:pt x="78" y="177"/>
                  <a:pt x="83" y="177"/>
                </a:cubicBezTo>
                <a:cubicBezTo>
                  <a:pt x="139" y="177"/>
                  <a:pt x="195" y="177"/>
                  <a:pt x="250" y="177"/>
                </a:cubicBezTo>
                <a:cubicBezTo>
                  <a:pt x="266" y="177"/>
                  <a:pt x="262" y="152"/>
                  <a:pt x="258" y="143"/>
                </a:cubicBezTo>
                <a:cubicBezTo>
                  <a:pt x="225" y="143"/>
                  <a:pt x="192" y="143"/>
                  <a:pt x="160" y="143"/>
                </a:cubicBezTo>
                <a:cubicBezTo>
                  <a:pt x="139" y="143"/>
                  <a:pt x="74" y="137"/>
                  <a:pt x="74" y="150"/>
                </a:cubicBezTo>
                <a:close/>
                <a:moveTo>
                  <a:pt x="74" y="270"/>
                </a:moveTo>
                <a:cubicBezTo>
                  <a:pt x="74" y="278"/>
                  <a:pt x="74" y="285"/>
                  <a:pt x="74" y="292"/>
                </a:cubicBezTo>
                <a:cubicBezTo>
                  <a:pt x="74" y="298"/>
                  <a:pt x="75" y="300"/>
                  <a:pt x="81" y="300"/>
                </a:cubicBezTo>
                <a:cubicBezTo>
                  <a:pt x="141" y="300"/>
                  <a:pt x="200" y="300"/>
                  <a:pt x="260" y="300"/>
                </a:cubicBezTo>
                <a:cubicBezTo>
                  <a:pt x="262" y="294"/>
                  <a:pt x="266" y="268"/>
                  <a:pt x="253" y="268"/>
                </a:cubicBezTo>
                <a:cubicBezTo>
                  <a:pt x="197" y="268"/>
                  <a:pt x="142" y="268"/>
                  <a:pt x="86" y="268"/>
                </a:cubicBezTo>
                <a:cubicBezTo>
                  <a:pt x="82" y="268"/>
                  <a:pt x="77" y="269"/>
                  <a:pt x="74" y="270"/>
                </a:cubicBezTo>
                <a:close/>
                <a:moveTo>
                  <a:pt x="74" y="219"/>
                </a:moveTo>
                <a:cubicBezTo>
                  <a:pt x="74" y="222"/>
                  <a:pt x="74" y="225"/>
                  <a:pt x="74" y="229"/>
                </a:cubicBezTo>
                <a:cubicBezTo>
                  <a:pt x="74" y="234"/>
                  <a:pt x="76" y="234"/>
                  <a:pt x="79" y="238"/>
                </a:cubicBezTo>
                <a:cubicBezTo>
                  <a:pt x="137" y="238"/>
                  <a:pt x="195" y="238"/>
                  <a:pt x="253" y="238"/>
                </a:cubicBezTo>
                <a:cubicBezTo>
                  <a:pt x="256" y="237"/>
                  <a:pt x="259" y="235"/>
                  <a:pt x="263" y="233"/>
                </a:cubicBezTo>
                <a:cubicBezTo>
                  <a:pt x="263" y="229"/>
                  <a:pt x="263" y="225"/>
                  <a:pt x="263" y="221"/>
                </a:cubicBezTo>
                <a:cubicBezTo>
                  <a:pt x="263" y="214"/>
                  <a:pt x="260" y="211"/>
                  <a:pt x="258" y="206"/>
                </a:cubicBezTo>
                <a:cubicBezTo>
                  <a:pt x="224" y="206"/>
                  <a:pt x="191" y="206"/>
                  <a:pt x="157" y="206"/>
                </a:cubicBezTo>
                <a:cubicBezTo>
                  <a:pt x="141" y="206"/>
                  <a:pt x="124" y="206"/>
                  <a:pt x="108" y="206"/>
                </a:cubicBezTo>
                <a:cubicBezTo>
                  <a:pt x="87" y="206"/>
                  <a:pt x="74" y="200"/>
                  <a:pt x="74" y="219"/>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2" name="Freeform 24"/>
          <p:cNvSpPr>
            <a:spLocks noEditPoints="1"/>
          </p:cNvSpPr>
          <p:nvPr/>
        </p:nvSpPr>
        <p:spPr bwMode="auto">
          <a:xfrm>
            <a:off x="4424042" y="4005879"/>
            <a:ext cx="335348" cy="318178"/>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3" name="Freeform 25"/>
          <p:cNvSpPr>
            <a:spLocks noEditPoints="1"/>
          </p:cNvSpPr>
          <p:nvPr/>
        </p:nvSpPr>
        <p:spPr bwMode="auto">
          <a:xfrm>
            <a:off x="4416055" y="4666299"/>
            <a:ext cx="382822" cy="348478"/>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6974" y="2499453"/>
            <a:ext cx="2706928" cy="1735692"/>
          </a:xfrm>
          <a:prstGeom prst="rect">
            <a:avLst/>
          </a:prstGeom>
        </p:spPr>
      </p:pic>
      <p:cxnSp>
        <p:nvCxnSpPr>
          <p:cNvPr id="4" name="直接连接符 3"/>
          <p:cNvCxnSpPr/>
          <p:nvPr/>
        </p:nvCxnSpPr>
        <p:spPr bwMode="auto">
          <a:xfrm>
            <a:off x="5085249" y="2173643"/>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5085249" y="297486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接连接符 25"/>
          <p:cNvCxnSpPr/>
          <p:nvPr/>
        </p:nvCxnSpPr>
        <p:spPr bwMode="auto">
          <a:xfrm>
            <a:off x="5085249" y="372927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接连接符 26"/>
          <p:cNvCxnSpPr/>
          <p:nvPr/>
        </p:nvCxnSpPr>
        <p:spPr bwMode="auto">
          <a:xfrm>
            <a:off x="5085249" y="4457784"/>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接连接符 27"/>
          <p:cNvCxnSpPr/>
          <p:nvPr/>
        </p:nvCxnSpPr>
        <p:spPr bwMode="auto">
          <a:xfrm>
            <a:off x="5085249" y="516228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4.2 </a:t>
            </a:r>
            <a:r>
              <a:rPr lang="zh-CN" altLang="en-US" b="0">
                <a:solidFill>
                  <a:schemeClr val="bg1"/>
                </a:solidFill>
              </a:rPr>
              <a:t>成果形式</a:t>
            </a:r>
            <a:endParaRPr lang="zh-CN" altLang="en-US" b="0" dirty="0">
              <a:solidFill>
                <a:schemeClr val="bg1"/>
              </a:solidFill>
            </a:endParaRPr>
          </a:p>
        </p:txBody>
      </p:sp>
      <p:sp>
        <p:nvSpPr>
          <p:cNvPr id="21"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3" name="直接连接符 2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Oval 6"/>
          <p:cNvSpPr>
            <a:spLocks noChangeArrowheads="1"/>
          </p:cNvSpPr>
          <p:nvPr/>
        </p:nvSpPr>
        <p:spPr bwMode="auto">
          <a:xfrm flipH="1">
            <a:off x="985428" y="2586611"/>
            <a:ext cx="1907896" cy="1906222"/>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5" name="Freeform 7"/>
          <p:cNvSpPr/>
          <p:nvPr/>
        </p:nvSpPr>
        <p:spPr bwMode="auto">
          <a:xfrm flipH="1">
            <a:off x="3755477" y="1462478"/>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6" name="Oval 8"/>
          <p:cNvSpPr>
            <a:spLocks noChangeArrowheads="1"/>
          </p:cNvSpPr>
          <p:nvPr/>
        </p:nvSpPr>
        <p:spPr bwMode="auto">
          <a:xfrm flipH="1">
            <a:off x="3428452" y="1024328"/>
            <a:ext cx="1219200" cy="1220788"/>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7" name="Oval 9"/>
          <p:cNvSpPr>
            <a:spLocks noChangeArrowheads="1"/>
          </p:cNvSpPr>
          <p:nvPr/>
        </p:nvSpPr>
        <p:spPr bwMode="auto">
          <a:xfrm flipH="1">
            <a:off x="4303164" y="2883291"/>
            <a:ext cx="1220788" cy="1219200"/>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Oval 10"/>
          <p:cNvSpPr>
            <a:spLocks noChangeArrowheads="1"/>
          </p:cNvSpPr>
          <p:nvPr/>
        </p:nvSpPr>
        <p:spPr bwMode="auto">
          <a:xfrm flipH="1">
            <a:off x="3303039" y="4685103"/>
            <a:ext cx="1220788" cy="1219200"/>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Line 11"/>
          <p:cNvSpPr>
            <a:spLocks noChangeShapeType="1"/>
          </p:cNvSpPr>
          <p:nvPr/>
        </p:nvSpPr>
        <p:spPr bwMode="auto">
          <a:xfrm flipH="1">
            <a:off x="2658672" y="2106529"/>
            <a:ext cx="873456" cy="64144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0" name="Line 13"/>
          <p:cNvSpPr>
            <a:spLocks noChangeShapeType="1"/>
          </p:cNvSpPr>
          <p:nvPr/>
        </p:nvSpPr>
        <p:spPr bwMode="auto">
          <a:xfrm flipH="1">
            <a:off x="3009352" y="3475428"/>
            <a:ext cx="1164222"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1" name="Oval 14"/>
          <p:cNvSpPr>
            <a:spLocks noChangeArrowheads="1"/>
          </p:cNvSpPr>
          <p:nvPr/>
        </p:nvSpPr>
        <p:spPr bwMode="auto">
          <a:xfrm flipH="1">
            <a:off x="1126577" y="2726128"/>
            <a:ext cx="1625600" cy="1625600"/>
          </a:xfrm>
          <a:prstGeom prst="ellipse">
            <a:avLst/>
          </a:prstGeom>
          <a:solidFill>
            <a:schemeClr val="tx1"/>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TextBox 11"/>
          <p:cNvSpPr txBox="1"/>
          <p:nvPr/>
        </p:nvSpPr>
        <p:spPr>
          <a:xfrm flipH="1">
            <a:off x="3601193" y="1219223"/>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设计论文</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3" name="TextBox 12"/>
          <p:cNvSpPr txBox="1"/>
          <p:nvPr/>
        </p:nvSpPr>
        <p:spPr>
          <a:xfrm flipH="1">
            <a:off x="4480914" y="3086916"/>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工程样机</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4" name="TextBox 13"/>
          <p:cNvSpPr txBox="1"/>
          <p:nvPr/>
        </p:nvSpPr>
        <p:spPr>
          <a:xfrm flipH="1">
            <a:off x="3476574" y="4879204"/>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设计报告</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5" name="TextBox 14"/>
          <p:cNvSpPr txBox="1"/>
          <p:nvPr/>
        </p:nvSpPr>
        <p:spPr>
          <a:xfrm flipH="1">
            <a:off x="1422139" y="2985018"/>
            <a:ext cx="1045036" cy="1077218"/>
          </a:xfrm>
          <a:prstGeom prst="rect">
            <a:avLst/>
          </a:prstGeom>
          <a:noFill/>
        </p:spPr>
        <p:txBody>
          <a:bodyPr wrap="square" rtlCol="0">
            <a:spAutoFit/>
          </a:bodyPr>
          <a:lstStyle/>
          <a:p>
            <a:pPr algn="ctr"/>
            <a:r>
              <a:rPr lang="zh-CN" altLang="en-US" sz="3200" b="1" dirty="0">
                <a:solidFill>
                  <a:schemeClr val="bg2"/>
                </a:solidFill>
                <a:latin typeface="+mn-ea"/>
                <a:ea typeface="+mn-ea"/>
              </a:rPr>
              <a:t>研究成果</a:t>
            </a:r>
            <a:endParaRPr lang="en-US" altLang="zh-CN" sz="3200" b="1" dirty="0">
              <a:solidFill>
                <a:schemeClr val="bg2"/>
              </a:solidFill>
              <a:latin typeface="+mn-ea"/>
              <a:ea typeface="+mn-ea"/>
            </a:endParaRPr>
          </a:p>
        </p:txBody>
      </p:sp>
      <p:sp>
        <p:nvSpPr>
          <p:cNvPr id="36" name="TextBox 15"/>
          <p:cNvSpPr txBox="1"/>
          <p:nvPr/>
        </p:nvSpPr>
        <p:spPr>
          <a:xfrm flipH="1">
            <a:off x="4679747" y="1139312"/>
            <a:ext cx="5955137" cy="646331"/>
          </a:xfrm>
          <a:prstGeom prst="rect">
            <a:avLst/>
          </a:prstGeom>
          <a:noFill/>
        </p:spPr>
        <p:txBody>
          <a:bodyPr wrap="square" rtlCol="0">
            <a:spAutoFit/>
          </a:bodyPr>
          <a:lstStyle/>
          <a:p>
            <a:pPr algn="just"/>
            <a:r>
              <a:rPr lang="zh-CN" altLang="en-US" dirty="0">
                <a:solidFill>
                  <a:schemeClr val="bg1"/>
                </a:solidFill>
                <a:latin typeface="+mj-ea"/>
                <a:ea typeface="+mj-ea"/>
              </a:rPr>
              <a:t>完成论文的设计工作完成论文的设计工作完成论文的设计工作完成论文的设计工作完成论文的设计工作</a:t>
            </a:r>
          </a:p>
        </p:txBody>
      </p:sp>
      <p:sp>
        <p:nvSpPr>
          <p:cNvPr id="37" name="TextBox 16"/>
          <p:cNvSpPr txBox="1"/>
          <p:nvPr/>
        </p:nvSpPr>
        <p:spPr>
          <a:xfrm flipH="1">
            <a:off x="5580500" y="3185779"/>
            <a:ext cx="5235987" cy="923330"/>
          </a:xfrm>
          <a:prstGeom prst="rect">
            <a:avLst/>
          </a:prstGeom>
          <a:noFill/>
        </p:spPr>
        <p:txBody>
          <a:bodyPr wrap="square" rtlCol="0">
            <a:spAutoFit/>
          </a:bodyPr>
          <a:lstStyle/>
          <a:p>
            <a:pPr algn="just"/>
            <a:r>
              <a:rPr lang="zh-CN" altLang="en-US" dirty="0">
                <a:solidFill>
                  <a:schemeClr val="bg1"/>
                </a:solidFill>
                <a:latin typeface="+mj-ea"/>
                <a:ea typeface="+mj-ea"/>
              </a:rPr>
              <a:t>试制出测试样机试制出测试样机试制出测试样机试制出测试样机试制出测试样机试制出测试样机试制出测试样机</a:t>
            </a:r>
          </a:p>
        </p:txBody>
      </p:sp>
      <p:sp>
        <p:nvSpPr>
          <p:cNvPr id="38" name="TextBox 17"/>
          <p:cNvSpPr txBox="1"/>
          <p:nvPr/>
        </p:nvSpPr>
        <p:spPr>
          <a:xfrm flipH="1">
            <a:off x="4570565" y="5020085"/>
            <a:ext cx="6064318" cy="646331"/>
          </a:xfrm>
          <a:prstGeom prst="rect">
            <a:avLst/>
          </a:prstGeom>
          <a:noFill/>
        </p:spPr>
        <p:txBody>
          <a:bodyPr wrap="square" rtlCol="0">
            <a:spAutoFit/>
          </a:bodyPr>
          <a:lstStyle/>
          <a:p>
            <a:pPr algn="just"/>
            <a:r>
              <a:rPr lang="zh-CN" altLang="en-US" dirty="0">
                <a:solidFill>
                  <a:schemeClr val="bg1"/>
                </a:solidFill>
                <a:latin typeface="+mj-ea"/>
                <a:ea typeface="+mj-ea"/>
              </a:rPr>
              <a:t>制作出设计报告制作出设计报告制作出设计报告制作出设计报告制作出设计报告制作出设计报告</a:t>
            </a:r>
          </a:p>
        </p:txBody>
      </p:sp>
      <p:sp>
        <p:nvSpPr>
          <p:cNvPr id="39" name="Line 11"/>
          <p:cNvSpPr>
            <a:spLocks noChangeShapeType="1"/>
          </p:cNvSpPr>
          <p:nvPr/>
        </p:nvSpPr>
        <p:spPr bwMode="auto">
          <a:xfrm flipH="1" flipV="1">
            <a:off x="2645025" y="4303819"/>
            <a:ext cx="723331" cy="586853"/>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713503" y="5141103"/>
            <a:ext cx="5588000" cy="6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2" name="矩形 21"/>
          <p:cNvSpPr/>
          <p:nvPr/>
        </p:nvSpPr>
        <p:spPr>
          <a:xfrm>
            <a:off x="1429465" y="4280678"/>
            <a:ext cx="4175125" cy="612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3" name="矩形 22"/>
          <p:cNvSpPr/>
          <p:nvPr/>
        </p:nvSpPr>
        <p:spPr>
          <a:xfrm>
            <a:off x="2077165" y="3431365"/>
            <a:ext cx="2879725" cy="612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4" name="任意多边形 5"/>
          <p:cNvSpPr/>
          <p:nvPr/>
        </p:nvSpPr>
        <p:spPr>
          <a:xfrm>
            <a:off x="723028" y="4887103"/>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5" name="任意多边形 6"/>
          <p:cNvSpPr/>
          <p:nvPr/>
        </p:nvSpPr>
        <p:spPr>
          <a:xfrm>
            <a:off x="1413590" y="4026678"/>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6" name="右箭头 8"/>
          <p:cNvSpPr/>
          <p:nvPr/>
        </p:nvSpPr>
        <p:spPr>
          <a:xfrm rot="16200000">
            <a:off x="2308940" y="589740"/>
            <a:ext cx="2398713" cy="2808288"/>
          </a:xfrm>
          <a:prstGeom prst="rightArrow">
            <a:avLst>
              <a:gd name="adj1" fmla="val 71174"/>
              <a:gd name="adj2" fmla="val 66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7" name="任意多边形 9"/>
          <p:cNvSpPr/>
          <p:nvPr/>
        </p:nvSpPr>
        <p:spPr>
          <a:xfrm>
            <a:off x="2077165" y="3177365"/>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8" name="文本框 20"/>
          <p:cNvSpPr txBox="1"/>
          <p:nvPr/>
        </p:nvSpPr>
        <p:spPr>
          <a:xfrm flipH="1">
            <a:off x="2753446" y="2189940"/>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企业品牌影响力提升</a:t>
            </a:r>
          </a:p>
        </p:txBody>
      </p:sp>
      <p:sp>
        <p:nvSpPr>
          <p:cNvPr id="29" name="文本框 20"/>
          <p:cNvSpPr txBox="1"/>
          <p:nvPr/>
        </p:nvSpPr>
        <p:spPr>
          <a:xfrm flipH="1">
            <a:off x="2565024" y="3518232"/>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产品曝光度增加</a:t>
            </a:r>
          </a:p>
        </p:txBody>
      </p:sp>
      <p:sp>
        <p:nvSpPr>
          <p:cNvPr id="30" name="文本框 20"/>
          <p:cNvSpPr txBox="1"/>
          <p:nvPr/>
        </p:nvSpPr>
        <p:spPr>
          <a:xfrm flipH="1">
            <a:off x="2553415" y="4362782"/>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活动间接收益</a:t>
            </a:r>
          </a:p>
        </p:txBody>
      </p:sp>
      <p:sp>
        <p:nvSpPr>
          <p:cNvPr id="31" name="文本框 20"/>
          <p:cNvSpPr txBox="1"/>
          <p:nvPr/>
        </p:nvSpPr>
        <p:spPr>
          <a:xfrm flipH="1">
            <a:off x="2539128" y="521844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活动直接收益</a:t>
            </a:r>
          </a:p>
        </p:txBody>
      </p:sp>
      <p:cxnSp>
        <p:nvCxnSpPr>
          <p:cNvPr id="32" name="直接连接符 31"/>
          <p:cNvCxnSpPr/>
          <p:nvPr/>
        </p:nvCxnSpPr>
        <p:spPr bwMode="auto">
          <a:xfrm>
            <a:off x="6316348" y="5446697"/>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p:nvPr/>
        </p:nvCxnSpPr>
        <p:spPr bwMode="auto">
          <a:xfrm>
            <a:off x="5625228" y="4532297"/>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a:off x="5056480" y="3690086"/>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a:off x="4696440" y="2330518"/>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文本框 35"/>
          <p:cNvSpPr txBox="1"/>
          <p:nvPr/>
        </p:nvSpPr>
        <p:spPr>
          <a:xfrm>
            <a:off x="7751187" y="5218444"/>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751187" y="4267949"/>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751187" y="3437770"/>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751187" y="2042107"/>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4.3 </a:t>
            </a:r>
            <a:r>
              <a:rPr lang="zh-CN" altLang="en-US" b="0">
                <a:solidFill>
                  <a:schemeClr val="bg1"/>
                </a:solidFill>
              </a:rPr>
              <a:t>应用前景</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rPr>
              <a:t>相关建议与论文结论</a:t>
            </a:r>
            <a:endParaRPr lang="zh-CN" altLang="en-US" sz="6600" dirty="0">
              <a:solidFill>
                <a:schemeClr val="bg1"/>
              </a:solidFill>
            </a:endParaRPr>
          </a:p>
        </p:txBody>
      </p:sp>
      <p:sp>
        <p:nvSpPr>
          <p:cNvPr id="43" name="文本框 42"/>
          <p:cNvSpPr txBox="1"/>
          <p:nvPr/>
        </p:nvSpPr>
        <p:spPr>
          <a:xfrm>
            <a:off x="5559115"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5</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4999" y="839115"/>
            <a:ext cx="3039486" cy="1948928"/>
          </a:xfrm>
          <a:prstGeom prst="rect">
            <a:avLst/>
          </a:prstGeom>
        </p:spPr>
      </p:pic>
      <p:sp>
        <p:nvSpPr>
          <p:cNvPr id="14" name="Freeform 25"/>
          <p:cNvSpPr>
            <a:spLocks noEditPoints="1"/>
          </p:cNvSpPr>
          <p:nvPr/>
        </p:nvSpPr>
        <p:spPr bwMode="auto">
          <a:xfrm>
            <a:off x="5646084" y="1333873"/>
            <a:ext cx="993151" cy="904054"/>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7" name="Freeform 21"/>
          <p:cNvSpPr>
            <a:spLocks noEditPoints="1"/>
          </p:cNvSpPr>
          <p:nvPr/>
        </p:nvSpPr>
        <p:spPr bwMode="auto">
          <a:xfrm>
            <a:off x="3434647"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4" name="TextBox 28"/>
          <p:cNvSpPr txBox="1"/>
          <p:nvPr/>
        </p:nvSpPr>
        <p:spPr>
          <a:xfrm>
            <a:off x="3730005" y="4508537"/>
            <a:ext cx="1775864" cy="369332"/>
          </a:xfrm>
          <a:prstGeom prst="rect">
            <a:avLst/>
          </a:prstGeom>
          <a:noFill/>
        </p:spPr>
        <p:txBody>
          <a:bodyPr wrap="square" rtlCol="0">
            <a:spAutoFit/>
          </a:bodyPr>
          <a:lstStyle/>
          <a:p>
            <a:r>
              <a:rPr lang="zh-CN" altLang="en-US" dirty="0">
                <a:solidFill>
                  <a:schemeClr val="bg1"/>
                </a:solidFill>
                <a:latin typeface="+mj-ea"/>
                <a:ea typeface="+mj-ea"/>
              </a:rPr>
              <a:t>主要问题分析</a:t>
            </a:r>
          </a:p>
        </p:txBody>
      </p:sp>
      <p:sp>
        <p:nvSpPr>
          <p:cNvPr id="25" name="Freeform 21"/>
          <p:cNvSpPr>
            <a:spLocks noEditPoints="1"/>
          </p:cNvSpPr>
          <p:nvPr/>
        </p:nvSpPr>
        <p:spPr bwMode="auto">
          <a:xfrm>
            <a:off x="7560510"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6" name="TextBox 44"/>
          <p:cNvSpPr txBox="1"/>
          <p:nvPr/>
        </p:nvSpPr>
        <p:spPr>
          <a:xfrm>
            <a:off x="7855868" y="4508537"/>
            <a:ext cx="1483952" cy="369332"/>
          </a:xfrm>
          <a:prstGeom prst="rect">
            <a:avLst/>
          </a:prstGeom>
          <a:noFill/>
        </p:spPr>
        <p:txBody>
          <a:bodyPr wrap="square" rtlCol="0">
            <a:spAutoFit/>
          </a:bodyPr>
          <a:lstStyle/>
          <a:p>
            <a:r>
              <a:rPr lang="zh-CN" altLang="en-US" dirty="0">
                <a:solidFill>
                  <a:schemeClr val="bg1"/>
                </a:solidFill>
                <a:latin typeface="+mj-ea"/>
                <a:ea typeface="+mj-ea"/>
              </a:rPr>
              <a:t>相关建议</a:t>
            </a:r>
          </a:p>
        </p:txBody>
      </p:sp>
      <p:sp>
        <p:nvSpPr>
          <p:cNvPr id="27" name="Freeform 21"/>
          <p:cNvSpPr>
            <a:spLocks noEditPoints="1"/>
          </p:cNvSpPr>
          <p:nvPr/>
        </p:nvSpPr>
        <p:spPr bwMode="auto">
          <a:xfrm>
            <a:off x="5508174"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8" name="TextBox 46"/>
          <p:cNvSpPr txBox="1"/>
          <p:nvPr/>
        </p:nvSpPr>
        <p:spPr>
          <a:xfrm>
            <a:off x="5803532" y="4508537"/>
            <a:ext cx="1671406" cy="369332"/>
          </a:xfrm>
          <a:prstGeom prst="rect">
            <a:avLst/>
          </a:prstGeom>
          <a:noFill/>
        </p:spPr>
        <p:txBody>
          <a:bodyPr wrap="square" rtlCol="0">
            <a:spAutoFit/>
          </a:bodyPr>
          <a:lstStyle/>
          <a:p>
            <a:r>
              <a:rPr lang="zh-CN" altLang="en-US" dirty="0">
                <a:solidFill>
                  <a:schemeClr val="bg1"/>
                </a:solidFill>
                <a:latin typeface="+mj-ea"/>
                <a:ea typeface="+mj-ea"/>
              </a:rPr>
              <a:t>问题评估</a:t>
            </a:r>
          </a:p>
        </p:txBody>
      </p:sp>
      <p:sp>
        <p:nvSpPr>
          <p:cNvPr id="29" name="Freeform 21"/>
          <p:cNvSpPr>
            <a:spLocks noEditPoints="1"/>
          </p:cNvSpPr>
          <p:nvPr/>
        </p:nvSpPr>
        <p:spPr bwMode="auto">
          <a:xfrm>
            <a:off x="3434647" y="496390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0" name="TextBox 32"/>
          <p:cNvSpPr txBox="1"/>
          <p:nvPr/>
        </p:nvSpPr>
        <p:spPr>
          <a:xfrm>
            <a:off x="3730004" y="4913387"/>
            <a:ext cx="1775863" cy="369332"/>
          </a:xfrm>
          <a:prstGeom prst="rect">
            <a:avLst/>
          </a:prstGeom>
          <a:noFill/>
        </p:spPr>
        <p:txBody>
          <a:bodyPr wrap="square" rtlCol="0">
            <a:spAutoFit/>
          </a:bodyPr>
          <a:lstStyle/>
          <a:p>
            <a:r>
              <a:rPr lang="zh-CN" altLang="en-US" dirty="0">
                <a:solidFill>
                  <a:schemeClr val="bg1"/>
                </a:solidFill>
                <a:latin typeface="+mj-ea"/>
                <a:ea typeface="+mj-ea"/>
              </a:rPr>
              <a:t>研究总结</a:t>
            </a:r>
          </a:p>
        </p:txBody>
      </p:sp>
      <p:sp>
        <p:nvSpPr>
          <p:cNvPr id="31" name="Freeform 21"/>
          <p:cNvSpPr>
            <a:spLocks noEditPoints="1"/>
          </p:cNvSpPr>
          <p:nvPr/>
        </p:nvSpPr>
        <p:spPr bwMode="auto">
          <a:xfrm>
            <a:off x="5508174" y="496390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2" name="TextBox 36"/>
          <p:cNvSpPr txBox="1"/>
          <p:nvPr/>
        </p:nvSpPr>
        <p:spPr>
          <a:xfrm>
            <a:off x="5803531" y="4913387"/>
            <a:ext cx="1671407" cy="369332"/>
          </a:xfrm>
          <a:prstGeom prst="rect">
            <a:avLst/>
          </a:prstGeom>
          <a:noFill/>
        </p:spPr>
        <p:txBody>
          <a:bodyPr wrap="square" rtlCol="0">
            <a:spAutoFit/>
          </a:bodyPr>
          <a:lstStyle/>
          <a:p>
            <a:r>
              <a:rPr lang="zh-CN" altLang="en-US" dirty="0">
                <a:solidFill>
                  <a:schemeClr val="bg1"/>
                </a:solidFill>
                <a:latin typeface="+mj-ea"/>
                <a:ea typeface="+mj-ea"/>
              </a:rPr>
              <a:t>亮点与不足</a:t>
            </a:r>
          </a:p>
        </p:txBody>
      </p:sp>
    </p:spTree>
  </p:cSld>
  <p:clrMapOvr>
    <a:masterClrMapping/>
  </p:clrMapOvr>
  <p:transition spd="slow" advTm="10224">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5.1 </a:t>
            </a:r>
            <a:r>
              <a:rPr lang="zh-CN" altLang="en-US" b="0">
                <a:solidFill>
                  <a:schemeClr val="bg1"/>
                </a:solidFill>
              </a:rPr>
              <a:t>主要问题分析</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圆角右箭头 41"/>
          <p:cNvSpPr/>
          <p:nvPr/>
        </p:nvSpPr>
        <p:spPr>
          <a:xfrm>
            <a:off x="6296939" y="2825359"/>
            <a:ext cx="1367389" cy="3598747"/>
          </a:xfrm>
          <a:prstGeom prst="bentArrow">
            <a:avLst>
              <a:gd name="adj1" fmla="val 25000"/>
              <a:gd name="adj2" fmla="val 25000"/>
              <a:gd name="adj3" fmla="val 25000"/>
              <a:gd name="adj4" fmla="val 75000"/>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0" name="圆角右箭头 52"/>
          <p:cNvSpPr/>
          <p:nvPr/>
        </p:nvSpPr>
        <p:spPr>
          <a:xfrm flipH="1">
            <a:off x="4353764" y="2825359"/>
            <a:ext cx="1367389" cy="3598747"/>
          </a:xfrm>
          <a:prstGeom prst="bentArrow">
            <a:avLst>
              <a:gd name="adj1" fmla="val 25000"/>
              <a:gd name="adj2" fmla="val 25000"/>
              <a:gd name="adj3" fmla="val 25000"/>
              <a:gd name="adj4" fmla="val 75000"/>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1" name="圆角右箭头 61"/>
          <p:cNvSpPr/>
          <p:nvPr/>
        </p:nvSpPr>
        <p:spPr>
          <a:xfrm>
            <a:off x="671191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2" name="圆角右箭头 83"/>
          <p:cNvSpPr/>
          <p:nvPr/>
        </p:nvSpPr>
        <p:spPr>
          <a:xfrm flipH="1">
            <a:off x="394218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3" name="上箭头 45"/>
          <p:cNvSpPr/>
          <p:nvPr/>
        </p:nvSpPr>
        <p:spPr>
          <a:xfrm>
            <a:off x="5677875" y="2320191"/>
            <a:ext cx="693899" cy="4103915"/>
          </a:xfrm>
          <a:prstGeom prst="upArrow">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4" name="TextBox 9"/>
          <p:cNvSpPr txBox="1"/>
          <p:nvPr/>
        </p:nvSpPr>
        <p:spPr>
          <a:xfrm>
            <a:off x="1810767"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5" name="TextBox 10"/>
          <p:cNvSpPr txBox="1"/>
          <p:nvPr/>
        </p:nvSpPr>
        <p:spPr>
          <a:xfrm>
            <a:off x="1546824"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TextBox 9"/>
          <p:cNvSpPr txBox="1"/>
          <p:nvPr/>
        </p:nvSpPr>
        <p:spPr>
          <a:xfrm>
            <a:off x="2456597" y="22613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7" name="TextBox 10"/>
          <p:cNvSpPr txBox="1"/>
          <p:nvPr/>
        </p:nvSpPr>
        <p:spPr>
          <a:xfrm>
            <a:off x="2192654" y="26176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TextBox 9"/>
          <p:cNvSpPr txBox="1"/>
          <p:nvPr/>
        </p:nvSpPr>
        <p:spPr>
          <a:xfrm>
            <a:off x="5237540" y="10506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9" name="TextBox 10"/>
          <p:cNvSpPr txBox="1"/>
          <p:nvPr/>
        </p:nvSpPr>
        <p:spPr>
          <a:xfrm>
            <a:off x="4973597" y="14069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TextBox 9"/>
          <p:cNvSpPr txBox="1"/>
          <p:nvPr/>
        </p:nvSpPr>
        <p:spPr>
          <a:xfrm>
            <a:off x="7966242" y="2248274"/>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1" name="TextBox 10"/>
          <p:cNvSpPr txBox="1"/>
          <p:nvPr/>
        </p:nvSpPr>
        <p:spPr>
          <a:xfrm>
            <a:off x="7702299" y="2604563"/>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TextBox 9"/>
          <p:cNvSpPr txBox="1"/>
          <p:nvPr/>
        </p:nvSpPr>
        <p:spPr>
          <a:xfrm>
            <a:off x="8640532"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3" name="TextBox 10"/>
          <p:cNvSpPr txBox="1"/>
          <p:nvPr/>
        </p:nvSpPr>
        <p:spPr>
          <a:xfrm>
            <a:off x="8376589"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e 10"/>
          <p:cNvSpPr/>
          <p:nvPr/>
        </p:nvSpPr>
        <p:spPr>
          <a:xfrm>
            <a:off x="3871739" y="2081698"/>
            <a:ext cx="1878745" cy="1878745"/>
          </a:xfrm>
          <a:prstGeom prst="pie">
            <a:avLst>
              <a:gd name="adj1" fmla="val 2888642"/>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0" name="Pie 11"/>
          <p:cNvSpPr/>
          <p:nvPr/>
        </p:nvSpPr>
        <p:spPr>
          <a:xfrm>
            <a:off x="6441516" y="2081698"/>
            <a:ext cx="1878745" cy="1878745"/>
          </a:xfrm>
          <a:prstGeom prst="pie">
            <a:avLst>
              <a:gd name="adj1" fmla="val 10635691"/>
              <a:gd name="adj2" fmla="val 14945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1" name="Pie 12"/>
          <p:cNvSpPr/>
          <p:nvPr/>
        </p:nvSpPr>
        <p:spPr>
          <a:xfrm>
            <a:off x="9011291" y="2081698"/>
            <a:ext cx="1878745" cy="1878745"/>
          </a:xfrm>
          <a:prstGeom prst="pie">
            <a:avLst>
              <a:gd name="adj1" fmla="val 20443643"/>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2" name="Pie 9"/>
          <p:cNvSpPr/>
          <p:nvPr/>
        </p:nvSpPr>
        <p:spPr>
          <a:xfrm>
            <a:off x="1301963" y="2081698"/>
            <a:ext cx="1878745" cy="1878745"/>
          </a:xfrm>
          <a:prstGeom prst="pie">
            <a:avLst>
              <a:gd name="adj1" fmla="val 11220407"/>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4" name="Oval 1"/>
          <p:cNvSpPr/>
          <p:nvPr/>
        </p:nvSpPr>
        <p:spPr>
          <a:xfrm>
            <a:off x="1638612"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5" name="Oval 2"/>
          <p:cNvSpPr/>
          <p:nvPr/>
        </p:nvSpPr>
        <p:spPr>
          <a:xfrm>
            <a:off x="4208388"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6" name="Oval 3"/>
          <p:cNvSpPr/>
          <p:nvPr/>
        </p:nvSpPr>
        <p:spPr>
          <a:xfrm>
            <a:off x="6778164"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7" name="Oval 7"/>
          <p:cNvSpPr/>
          <p:nvPr/>
        </p:nvSpPr>
        <p:spPr>
          <a:xfrm>
            <a:off x="9347940"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8" name="TextBox 29"/>
          <p:cNvSpPr txBox="1"/>
          <p:nvPr/>
        </p:nvSpPr>
        <p:spPr>
          <a:xfrm>
            <a:off x="1807562"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22%</a:t>
            </a:r>
          </a:p>
        </p:txBody>
      </p:sp>
      <p:sp>
        <p:nvSpPr>
          <p:cNvPr id="49" name="TextBox 30"/>
          <p:cNvSpPr txBox="1"/>
          <p:nvPr/>
        </p:nvSpPr>
        <p:spPr>
          <a:xfrm>
            <a:off x="4377338"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60%</a:t>
            </a:r>
          </a:p>
        </p:txBody>
      </p:sp>
      <p:sp>
        <p:nvSpPr>
          <p:cNvPr id="50" name="TextBox 31"/>
          <p:cNvSpPr txBox="1"/>
          <p:nvPr/>
        </p:nvSpPr>
        <p:spPr>
          <a:xfrm>
            <a:off x="6947115"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20%</a:t>
            </a:r>
          </a:p>
        </p:txBody>
      </p:sp>
      <p:sp>
        <p:nvSpPr>
          <p:cNvPr id="51" name="TextBox 32"/>
          <p:cNvSpPr txBox="1"/>
          <p:nvPr/>
        </p:nvSpPr>
        <p:spPr>
          <a:xfrm>
            <a:off x="9514485" y="2708920"/>
            <a:ext cx="872355"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83%</a:t>
            </a:r>
          </a:p>
        </p:txBody>
      </p:sp>
      <p:sp>
        <p:nvSpPr>
          <p:cNvPr id="52" name="TextBox 76"/>
          <p:cNvSpPr txBox="1"/>
          <p:nvPr/>
        </p:nvSpPr>
        <p:spPr>
          <a:xfrm>
            <a:off x="1122181" y="4175365"/>
            <a:ext cx="205852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活动安排是否周到</a:t>
            </a:r>
          </a:p>
        </p:txBody>
      </p:sp>
      <p:sp>
        <p:nvSpPr>
          <p:cNvPr id="53" name="文本框 52"/>
          <p:cNvSpPr txBox="1"/>
          <p:nvPr/>
        </p:nvSpPr>
        <p:spPr>
          <a:xfrm>
            <a:off x="868805"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4" name="TextBox 76"/>
          <p:cNvSpPr txBox="1"/>
          <p:nvPr/>
        </p:nvSpPr>
        <p:spPr>
          <a:xfrm>
            <a:off x="3856599" y="4175365"/>
            <a:ext cx="202575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活动内容质量</a:t>
            </a:r>
          </a:p>
        </p:txBody>
      </p:sp>
      <p:sp>
        <p:nvSpPr>
          <p:cNvPr id="55" name="文本框 54"/>
          <p:cNvSpPr txBox="1"/>
          <p:nvPr/>
        </p:nvSpPr>
        <p:spPr>
          <a:xfrm>
            <a:off x="3586838" y="4535838"/>
            <a:ext cx="256528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50%</a:t>
            </a:r>
            <a:r>
              <a:rPr lang="zh-CN" altLang="en-US" sz="1600" dirty="0">
                <a:solidFill>
                  <a:schemeClr val="bg1"/>
                </a:solidFill>
                <a:latin typeface="微软雅黑" panose="020B0503020204020204" pitchFamily="34" charset="-122"/>
                <a:ea typeface="微软雅黑" panose="020B0503020204020204" pitchFamily="34" charset="-122"/>
              </a:rPr>
              <a:t>，包含嘉宾演讲质量、文艺演出质量、现场气氛、参与者感受等。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6" name="TextBox 76"/>
          <p:cNvSpPr txBox="1"/>
          <p:nvPr/>
        </p:nvSpPr>
        <p:spPr>
          <a:xfrm>
            <a:off x="6653424" y="4175365"/>
            <a:ext cx="166683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宣传推广</a:t>
            </a:r>
          </a:p>
        </p:txBody>
      </p:sp>
      <p:sp>
        <p:nvSpPr>
          <p:cNvPr id="57" name="文本框 56"/>
          <p:cNvSpPr txBox="1"/>
          <p:nvPr/>
        </p:nvSpPr>
        <p:spPr>
          <a:xfrm>
            <a:off x="6283017" y="4535838"/>
            <a:ext cx="2407652"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，包含宣传是否及时、内容是否有感染力，方法方式是否多样等。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8" name="TextBox 76"/>
          <p:cNvSpPr txBox="1"/>
          <p:nvPr/>
        </p:nvSpPr>
        <p:spPr>
          <a:xfrm>
            <a:off x="9613660" y="4175365"/>
            <a:ext cx="1098541"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应急措施</a:t>
            </a:r>
          </a:p>
        </p:txBody>
      </p:sp>
      <p:sp>
        <p:nvSpPr>
          <p:cNvPr id="59" name="文本框 58"/>
          <p:cNvSpPr txBox="1"/>
          <p:nvPr/>
        </p:nvSpPr>
        <p:spPr>
          <a:xfrm>
            <a:off x="8880291"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，包含安保、消防、应急措施等是否周到。</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60" name="TextBox 76"/>
          <p:cNvSpPr txBox="1"/>
          <p:nvPr/>
        </p:nvSpPr>
        <p:spPr>
          <a:xfrm>
            <a:off x="2616554" y="1236246"/>
            <a:ext cx="6963654"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活动评估标准主要参照以下四项指标</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5.2 </a:t>
            </a:r>
            <a:r>
              <a:rPr lang="zh-CN" altLang="en-US" b="0" dirty="0">
                <a:solidFill>
                  <a:schemeClr val="bg1"/>
                </a:solidFill>
              </a:rPr>
              <a:t>问题评估</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8325228" y="65454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5" name="矩形 4"/>
          <p:cNvSpPr/>
          <p:nvPr/>
        </p:nvSpPr>
        <p:spPr bwMode="auto">
          <a:xfrm>
            <a:off x="3440971" y="1286794"/>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6" name="右箭头 7"/>
          <p:cNvSpPr/>
          <p:nvPr/>
        </p:nvSpPr>
        <p:spPr bwMode="auto">
          <a:xfrm>
            <a:off x="3219371" y="1488163"/>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1006490" y="1286794"/>
            <a:ext cx="2481545" cy="801314"/>
          </a:xfrm>
          <a:prstGeom prst="rect">
            <a:avLst/>
          </a:prstGeom>
          <a:solidFill>
            <a:schemeClr val="accent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8" name="矩形 7"/>
          <p:cNvSpPr/>
          <p:nvPr/>
        </p:nvSpPr>
        <p:spPr bwMode="auto">
          <a:xfrm>
            <a:off x="3440971" y="2376343"/>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9" name="右箭头 10"/>
          <p:cNvSpPr/>
          <p:nvPr/>
        </p:nvSpPr>
        <p:spPr bwMode="auto">
          <a:xfrm>
            <a:off x="3219371" y="2577712"/>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0" name="矩形 9"/>
          <p:cNvSpPr/>
          <p:nvPr/>
        </p:nvSpPr>
        <p:spPr bwMode="auto">
          <a:xfrm>
            <a:off x="1006490" y="2376343"/>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1" name="矩形 10"/>
          <p:cNvSpPr/>
          <p:nvPr/>
        </p:nvSpPr>
        <p:spPr bwMode="auto">
          <a:xfrm>
            <a:off x="3440971" y="3471306"/>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2" name="右箭头 13"/>
          <p:cNvSpPr/>
          <p:nvPr/>
        </p:nvSpPr>
        <p:spPr bwMode="auto">
          <a:xfrm>
            <a:off x="3219371" y="3672675"/>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3" name="矩形 12"/>
          <p:cNvSpPr/>
          <p:nvPr/>
        </p:nvSpPr>
        <p:spPr bwMode="auto">
          <a:xfrm>
            <a:off x="1006490" y="3471306"/>
            <a:ext cx="2481545" cy="801314"/>
          </a:xfrm>
          <a:prstGeom prst="rect">
            <a:avLst/>
          </a:prstGeom>
          <a:solidFill>
            <a:schemeClr val="accent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4" name="矩形 13"/>
          <p:cNvSpPr/>
          <p:nvPr/>
        </p:nvSpPr>
        <p:spPr bwMode="auto">
          <a:xfrm>
            <a:off x="3440971" y="4608591"/>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5" name="右箭头 16"/>
          <p:cNvSpPr/>
          <p:nvPr/>
        </p:nvSpPr>
        <p:spPr bwMode="auto">
          <a:xfrm>
            <a:off x="3219371" y="4809960"/>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6" name="矩形 15"/>
          <p:cNvSpPr/>
          <p:nvPr/>
        </p:nvSpPr>
        <p:spPr bwMode="auto">
          <a:xfrm>
            <a:off x="1006490" y="4608591"/>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7" name="TextBox 18"/>
          <p:cNvSpPr txBox="1"/>
          <p:nvPr/>
        </p:nvSpPr>
        <p:spPr>
          <a:xfrm>
            <a:off x="1111428" y="1488163"/>
            <a:ext cx="2362472" cy="400110"/>
          </a:xfrm>
          <a:prstGeom prst="rect">
            <a:avLst/>
          </a:prstGeom>
          <a:noFill/>
        </p:spPr>
        <p:txBody>
          <a:bodyPr wrap="square" rtlCol="0">
            <a:spAutoFit/>
          </a:bodyPr>
          <a:lstStyle/>
          <a:p>
            <a:pPr algn="ctr"/>
            <a:r>
              <a:rPr lang="zh-CN" altLang="en-US" sz="2000" dirty="0">
                <a:solidFill>
                  <a:schemeClr val="bg2"/>
                </a:solidFill>
                <a:latin typeface="+mj-ea"/>
                <a:ea typeface="+mj-ea"/>
              </a:rPr>
              <a:t>前台接待人员招聘</a:t>
            </a:r>
          </a:p>
        </p:txBody>
      </p:sp>
      <p:sp>
        <p:nvSpPr>
          <p:cNvPr id="18" name="TextBox 19"/>
          <p:cNvSpPr txBox="1"/>
          <p:nvPr/>
        </p:nvSpPr>
        <p:spPr>
          <a:xfrm>
            <a:off x="3877078" y="1348808"/>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在开业前两个月招聘形象气质佳的人员，送往海东市关系较好的店进行标准化学习，再进行考核筛选。</a:t>
            </a:r>
          </a:p>
        </p:txBody>
      </p:sp>
      <p:sp>
        <p:nvSpPr>
          <p:cNvPr id="19" name="TextBox 20"/>
          <p:cNvSpPr txBox="1"/>
          <p:nvPr/>
        </p:nvSpPr>
        <p:spPr>
          <a:xfrm>
            <a:off x="1111428" y="2586192"/>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技术人员招聘渠道</a:t>
            </a:r>
          </a:p>
        </p:txBody>
      </p:sp>
      <p:sp>
        <p:nvSpPr>
          <p:cNvPr id="20" name="TextBox 21"/>
          <p:cNvSpPr txBox="1"/>
          <p:nvPr/>
        </p:nvSpPr>
        <p:spPr>
          <a:xfrm>
            <a:off x="3877078" y="2423056"/>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在开业前一个月将人员招聘到位。管理人员和技术人员来自高端品牌店技术人员。</a:t>
            </a:r>
          </a:p>
        </p:txBody>
      </p:sp>
      <p:sp>
        <p:nvSpPr>
          <p:cNvPr id="21" name="TextBox 22"/>
          <p:cNvSpPr txBox="1"/>
          <p:nvPr/>
        </p:nvSpPr>
        <p:spPr>
          <a:xfrm>
            <a:off x="1111428" y="3672675"/>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零配件供应渠道</a:t>
            </a:r>
          </a:p>
        </p:txBody>
      </p:sp>
      <p:sp>
        <p:nvSpPr>
          <p:cNvPr id="22" name="TextBox 23"/>
          <p:cNvSpPr txBox="1"/>
          <p:nvPr/>
        </p:nvSpPr>
        <p:spPr>
          <a:xfrm>
            <a:off x="3877078" y="3518019"/>
            <a:ext cx="7200800" cy="646331"/>
          </a:xfrm>
          <a:prstGeom prst="rect">
            <a:avLst/>
          </a:prstGeom>
          <a:noFill/>
        </p:spPr>
        <p:txBody>
          <a:bodyPr wrap="square" rtlCol="0">
            <a:spAutoFit/>
          </a:bodyPr>
          <a:lstStyle/>
          <a:p>
            <a:r>
              <a:rPr lang="zh-CN" altLang="en-US" dirty="0">
                <a:solidFill>
                  <a:schemeClr val="bg1"/>
                </a:solidFill>
                <a:latin typeface="+mj-ea"/>
                <a:ea typeface="+mj-ea"/>
              </a:rPr>
              <a:t>一部分从成都大经销商处购买，另一部分则根据以前积累的供应商，从全国范围采购，然后以空运的方式托运。</a:t>
            </a:r>
          </a:p>
        </p:txBody>
      </p:sp>
      <p:sp>
        <p:nvSpPr>
          <p:cNvPr id="23" name="TextBox 24"/>
          <p:cNvSpPr txBox="1"/>
          <p:nvPr/>
        </p:nvSpPr>
        <p:spPr>
          <a:xfrm>
            <a:off x="1111428" y="4809506"/>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零配件供应时间</a:t>
            </a:r>
          </a:p>
        </p:txBody>
      </p:sp>
      <p:sp>
        <p:nvSpPr>
          <p:cNvPr id="24" name="TextBox 25"/>
          <p:cNvSpPr txBox="1"/>
          <p:nvPr/>
        </p:nvSpPr>
        <p:spPr>
          <a:xfrm>
            <a:off x="3877078" y="4650913"/>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很多零配件要第二天才能到货，这会造成满意度的降低。在前期做口碑期间，物流无法当天送达的公司自行到成都取货。</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5.3 </a:t>
            </a:r>
            <a:r>
              <a:rPr lang="zh-CN" altLang="en-US" b="0" dirty="0">
                <a:solidFill>
                  <a:schemeClr val="bg1"/>
                </a:solidFill>
              </a:rPr>
              <a:t>相关建议</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5.4 </a:t>
            </a:r>
            <a:r>
              <a:rPr lang="zh-CN" altLang="en-US" b="0" dirty="0">
                <a:solidFill>
                  <a:schemeClr val="bg1"/>
                </a:solidFill>
              </a:rPr>
              <a:t>研究总结</a:t>
            </a:r>
          </a:p>
        </p:txBody>
      </p:sp>
      <p:sp>
        <p:nvSpPr>
          <p:cNvPr id="24"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6" name="直接连接符 25"/>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泪滴形 26"/>
          <p:cNvSpPr/>
          <p:nvPr/>
        </p:nvSpPr>
        <p:spPr>
          <a:xfrm>
            <a:off x="6027167" y="1514966"/>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泪滴形 27"/>
          <p:cNvSpPr/>
          <p:nvPr/>
        </p:nvSpPr>
        <p:spPr>
          <a:xfrm flipH="1">
            <a:off x="4066364" y="1514966"/>
            <a:ext cx="1757290" cy="1757290"/>
          </a:xfrm>
          <a:prstGeom prst="teardrop">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泪滴形 28"/>
          <p:cNvSpPr/>
          <p:nvPr/>
        </p:nvSpPr>
        <p:spPr>
          <a:xfrm flipH="1" flipV="1">
            <a:off x="4066364" y="3439143"/>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泪滴形 29"/>
          <p:cNvSpPr/>
          <p:nvPr/>
        </p:nvSpPr>
        <p:spPr>
          <a:xfrm flipV="1">
            <a:off x="6027167" y="3439143"/>
            <a:ext cx="1757290" cy="1757290"/>
          </a:xfrm>
          <a:prstGeom prst="teardrop">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3" name="文本框 32"/>
          <p:cNvSpPr txBox="1"/>
          <p:nvPr/>
        </p:nvSpPr>
        <p:spPr>
          <a:xfrm>
            <a:off x="4674281" y="2037019"/>
            <a:ext cx="468398"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01</a:t>
            </a:r>
            <a:endParaRPr lang="zh-CN" altLang="en-US" sz="2800" dirty="0">
              <a:solidFill>
                <a:schemeClr val="bg1"/>
              </a:solidFill>
              <a:latin typeface="Lifeline JL" panose="00000400000000000000" pitchFamily="2" charset="0"/>
            </a:endParaRPr>
          </a:p>
        </p:txBody>
      </p:sp>
      <p:sp>
        <p:nvSpPr>
          <p:cNvPr id="34"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5" name="文本框 34"/>
          <p:cNvSpPr txBox="1"/>
          <p:nvPr/>
        </p:nvSpPr>
        <p:spPr>
          <a:xfrm>
            <a:off x="6666727" y="2037019"/>
            <a:ext cx="579005"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02</a:t>
            </a:r>
            <a:endParaRPr lang="zh-CN" altLang="en-US" sz="2800" dirty="0">
              <a:solidFill>
                <a:schemeClr val="bg1"/>
              </a:solidFill>
              <a:latin typeface="Lifeline JL" panose="00000400000000000000" pitchFamily="2" charset="0"/>
            </a:endParaRPr>
          </a:p>
        </p:txBody>
      </p:sp>
      <p:sp>
        <p:nvSpPr>
          <p:cNvPr id="36"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7" name="文本框 36"/>
          <p:cNvSpPr txBox="1"/>
          <p:nvPr/>
        </p:nvSpPr>
        <p:spPr>
          <a:xfrm>
            <a:off x="4617374" y="4010198"/>
            <a:ext cx="582211"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03</a:t>
            </a:r>
            <a:endParaRPr lang="zh-CN" altLang="en-US" sz="2800" dirty="0">
              <a:solidFill>
                <a:schemeClr val="bg1"/>
              </a:solidFill>
              <a:latin typeface="Lifeline JL" panose="00000400000000000000" pitchFamily="2" charset="0"/>
            </a:endParaRPr>
          </a:p>
        </p:txBody>
      </p:sp>
      <p:sp>
        <p:nvSpPr>
          <p:cNvPr id="3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9" name="文本框 38"/>
          <p:cNvSpPr txBox="1"/>
          <p:nvPr/>
        </p:nvSpPr>
        <p:spPr>
          <a:xfrm>
            <a:off x="6641803" y="4010198"/>
            <a:ext cx="587020"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04</a:t>
            </a:r>
            <a:endParaRPr lang="zh-CN" altLang="en-US" sz="2800" dirty="0">
              <a:solidFill>
                <a:schemeClr val="bg1"/>
              </a:solidFill>
              <a:latin typeface="Lifeline JL" panose="00000400000000000000" pitchFamily="2" charset="0"/>
            </a:endParaRPr>
          </a:p>
        </p:txBody>
      </p:sp>
      <p:sp>
        <p:nvSpPr>
          <p:cNvPr id="40" name="TextBox 52"/>
          <p:cNvSpPr txBox="1"/>
          <p:nvPr/>
        </p:nvSpPr>
        <p:spPr>
          <a:xfrm>
            <a:off x="2454724"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1" name="TextBox 53"/>
          <p:cNvSpPr txBox="1"/>
          <p:nvPr/>
        </p:nvSpPr>
        <p:spPr>
          <a:xfrm>
            <a:off x="914599" y="1752245"/>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a:t>
            </a:r>
          </a:p>
        </p:txBody>
      </p:sp>
      <p:sp>
        <p:nvSpPr>
          <p:cNvPr id="42" name="TextBox 52"/>
          <p:cNvSpPr txBox="1"/>
          <p:nvPr/>
        </p:nvSpPr>
        <p:spPr>
          <a:xfrm>
            <a:off x="7879058"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3" name="TextBox 53"/>
          <p:cNvSpPr txBox="1"/>
          <p:nvPr/>
        </p:nvSpPr>
        <p:spPr>
          <a:xfrm>
            <a:off x="8021252" y="1752245"/>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4" name="TextBox 52"/>
          <p:cNvSpPr txBox="1"/>
          <p:nvPr/>
        </p:nvSpPr>
        <p:spPr>
          <a:xfrm>
            <a:off x="2454724"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5" name="TextBox 53"/>
          <p:cNvSpPr txBox="1"/>
          <p:nvPr/>
        </p:nvSpPr>
        <p:spPr>
          <a:xfrm>
            <a:off x="914599"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6" name="TextBox 52"/>
          <p:cNvSpPr txBox="1"/>
          <p:nvPr/>
        </p:nvSpPr>
        <p:spPr>
          <a:xfrm>
            <a:off x="7879058"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7" name="TextBox 53"/>
          <p:cNvSpPr txBox="1"/>
          <p:nvPr/>
        </p:nvSpPr>
        <p:spPr>
          <a:xfrm>
            <a:off x="8021252"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bwMode="auto">
          <a:xfrm>
            <a:off x="899641"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6" name="矩形 15"/>
          <p:cNvSpPr/>
          <p:nvPr/>
        </p:nvSpPr>
        <p:spPr bwMode="auto">
          <a:xfrm>
            <a:off x="6217599"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7" name="Freeform 6"/>
          <p:cNvSpPr/>
          <p:nvPr/>
        </p:nvSpPr>
        <p:spPr bwMode="auto">
          <a:xfrm>
            <a:off x="1204924"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18" name="Freeform 7"/>
          <p:cNvSpPr/>
          <p:nvPr/>
        </p:nvSpPr>
        <p:spPr bwMode="auto">
          <a:xfrm>
            <a:off x="1485467"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矩形 18"/>
          <p:cNvSpPr/>
          <p:nvPr/>
        </p:nvSpPr>
        <p:spPr>
          <a:xfrm>
            <a:off x="2427299" y="1354886"/>
            <a:ext cx="1723549" cy="461665"/>
          </a:xfrm>
          <a:prstGeom prst="rect">
            <a:avLst/>
          </a:prstGeom>
        </p:spPr>
        <p:txBody>
          <a:bodyPr wrap="none">
            <a:spAutoFit/>
          </a:bodyPr>
          <a:lstStyle/>
          <a:p>
            <a:pPr algn="ctr"/>
            <a:r>
              <a:rPr lang="zh-CN" altLang="en-US" sz="2400" b="1" dirty="0">
                <a:solidFill>
                  <a:schemeClr val="bg2"/>
                </a:solidFill>
                <a:latin typeface="+mj-ea"/>
                <a:ea typeface="+mj-ea"/>
              </a:rPr>
              <a:t>收获的成绩</a:t>
            </a:r>
          </a:p>
        </p:txBody>
      </p:sp>
      <p:sp>
        <p:nvSpPr>
          <p:cNvPr id="21" name="Freeform 6"/>
          <p:cNvSpPr/>
          <p:nvPr/>
        </p:nvSpPr>
        <p:spPr bwMode="auto">
          <a:xfrm>
            <a:off x="6607103"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22" name="Freeform 7"/>
          <p:cNvSpPr/>
          <p:nvPr/>
        </p:nvSpPr>
        <p:spPr bwMode="auto">
          <a:xfrm>
            <a:off x="6887646"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a:off x="7519819" y="1349562"/>
            <a:ext cx="2467788" cy="461665"/>
          </a:xfrm>
          <a:prstGeom prst="rect">
            <a:avLst/>
          </a:prstGeom>
        </p:spPr>
        <p:txBody>
          <a:bodyPr wrap="square">
            <a:spAutoFit/>
          </a:bodyPr>
          <a:lstStyle/>
          <a:p>
            <a:pPr algn="ctr"/>
            <a:r>
              <a:rPr lang="zh-CN" altLang="en-US" sz="2400" b="1" dirty="0">
                <a:solidFill>
                  <a:schemeClr val="bg2"/>
                </a:solidFill>
                <a:latin typeface="+mj-ea"/>
                <a:ea typeface="+mj-ea"/>
              </a:rPr>
              <a:t>存在的不足</a:t>
            </a:r>
          </a:p>
        </p:txBody>
      </p:sp>
      <p:sp>
        <p:nvSpPr>
          <p:cNvPr id="9" name="TextBox 10"/>
          <p:cNvSpPr txBox="1"/>
          <p:nvPr/>
        </p:nvSpPr>
        <p:spPr>
          <a:xfrm>
            <a:off x="1383626"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成绩一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成绩二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成绩三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14" name="TextBox 15"/>
          <p:cNvSpPr txBox="1"/>
          <p:nvPr/>
        </p:nvSpPr>
        <p:spPr>
          <a:xfrm>
            <a:off x="6760614"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不足一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不足二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不足三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2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5.5 </a:t>
            </a:r>
            <a:r>
              <a:rPr lang="zh-CN" altLang="en-US" b="0" dirty="0">
                <a:solidFill>
                  <a:schemeClr val="bg1"/>
                </a:solidFill>
              </a:rPr>
              <a:t>亮点与不足</a:t>
            </a:r>
          </a:p>
        </p:txBody>
      </p:sp>
      <p:sp>
        <p:nvSpPr>
          <p:cNvPr id="2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8" name="直接连接符 27"/>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40759" y="1269599"/>
            <a:ext cx="1781257" cy="830997"/>
          </a:xfrm>
          <a:prstGeom prst="rect">
            <a:avLst/>
          </a:prstGeom>
          <a:noFill/>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致  谢</a:t>
            </a:r>
          </a:p>
        </p:txBody>
      </p:sp>
      <p:sp>
        <p:nvSpPr>
          <p:cNvPr id="18" name="TextBox 17"/>
          <p:cNvSpPr txBox="1"/>
          <p:nvPr/>
        </p:nvSpPr>
        <p:spPr>
          <a:xfrm>
            <a:off x="1119598" y="2348880"/>
            <a:ext cx="10524194" cy="2677656"/>
          </a:xfrm>
          <a:prstGeom prst="rect">
            <a:avLst/>
          </a:prstGeom>
          <a:noFill/>
        </p:spPr>
        <p:txBody>
          <a:bodyPr wrap="square" rtlCol="0">
            <a:spAutoFit/>
          </a:bodyPr>
          <a:lstStyle/>
          <a:p>
            <a:pPr algn="ctr">
              <a:lnSpc>
                <a:spcPct val="150000"/>
              </a:lnSpc>
            </a:pPr>
            <a:r>
              <a:rPr lang="zh-CN" altLang="en-US" sz="2800" dirty="0">
                <a:solidFill>
                  <a:schemeClr val="bg1"/>
                </a:solidFill>
                <a:latin typeface="+mn-ea"/>
                <a:ea typeface="+mn-ea"/>
              </a:rPr>
              <a:t>感谢母校提供的学习与实践的机会；</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感谢导师团队，特别感谢某某教授给予的耐心指导；</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感谢同学及舍友的帮助；</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感谢答辩评审！</a:t>
            </a: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6" name="Freeform 7"/>
          <p:cNvSpPr/>
          <p:nvPr/>
        </p:nvSpPr>
        <p:spPr bwMode="auto">
          <a:xfrm>
            <a:off x="3079994" y="5783863"/>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7" name="Freeform 8"/>
          <p:cNvSpPr>
            <a:spLocks noEditPoints="1"/>
          </p:cNvSpPr>
          <p:nvPr/>
        </p:nvSpPr>
        <p:spPr bwMode="auto">
          <a:xfrm>
            <a:off x="3202232" y="5909276"/>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8" name="Freeform 9"/>
          <p:cNvSpPr/>
          <p:nvPr/>
        </p:nvSpPr>
        <p:spPr bwMode="auto">
          <a:xfrm>
            <a:off x="6825277" y="5783863"/>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9" name="Freeform 10"/>
          <p:cNvSpPr>
            <a:spLocks noEditPoints="1"/>
          </p:cNvSpPr>
          <p:nvPr/>
        </p:nvSpPr>
        <p:spPr bwMode="auto">
          <a:xfrm>
            <a:off x="6955452" y="5863238"/>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20" name="Rectangle 3"/>
          <p:cNvSpPr txBox="1">
            <a:spLocks noChangeArrowheads="1"/>
          </p:cNvSpPr>
          <p:nvPr/>
        </p:nvSpPr>
        <p:spPr bwMode="auto">
          <a:xfrm>
            <a:off x="1490663" y="2381307"/>
            <a:ext cx="9217024"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000" b="1">
                <a:solidFill>
                  <a:schemeClr val="bg1"/>
                </a:solidFill>
                <a:latin typeface="微软雅黑" panose="020B0503020204020204" pitchFamily="34" charset="-122"/>
              </a:rPr>
              <a:t>恳请老师批评指正</a:t>
            </a:r>
            <a:endParaRPr lang="zh-CN" altLang="en-US" sz="6000" b="1" dirty="0">
              <a:solidFill>
                <a:schemeClr val="bg1"/>
              </a:solidFill>
              <a:latin typeface="微软雅黑" panose="020B0503020204020204" pitchFamily="34" charset="-122"/>
            </a:endParaRPr>
          </a:p>
        </p:txBody>
      </p:sp>
      <p:sp>
        <p:nvSpPr>
          <p:cNvPr id="22" name="Rectangle 4"/>
          <p:cNvSpPr txBox="1">
            <a:spLocks noChangeArrowheads="1"/>
          </p:cNvSpPr>
          <p:nvPr/>
        </p:nvSpPr>
        <p:spPr bwMode="auto">
          <a:xfrm>
            <a:off x="3433586" y="3456339"/>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rPr>
              <a:t>专业：行政管理学</a:t>
            </a:r>
            <a:endParaRPr kumimoji="0" lang="zh-CN"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endParaRPr>
          </a:p>
        </p:txBody>
      </p:sp>
      <p:sp>
        <p:nvSpPr>
          <p:cNvPr id="23" name="Rectangle 4"/>
          <p:cNvSpPr txBox="1">
            <a:spLocks noChangeArrowheads="1"/>
          </p:cNvSpPr>
          <p:nvPr/>
        </p:nvSpPr>
        <p:spPr bwMode="auto">
          <a:xfrm>
            <a:off x="6705600" y="3456339"/>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rPr>
              <a:t>指导老师</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j-cs"/>
              </a:rPr>
              <a:t>：</a:t>
            </a:r>
            <a:r>
              <a:rPr lang="en-US" altLang="zh-CN" b="0" dirty="0" smtClean="0">
                <a:solidFill>
                  <a:srgbClr val="4D4D4D"/>
                </a:solidFill>
                <a:latin typeface="微软雅黑" panose="020B0503020204020204" pitchFamily="34" charset="-122"/>
                <a:ea typeface="微软雅黑" panose="020B0503020204020204" pitchFamily="34" charset="-122"/>
              </a:rPr>
              <a:t>X</a:t>
            </a:r>
            <a:r>
              <a:rPr lang="zh-CN" altLang="en-US" b="0" dirty="0" smtClean="0">
                <a:solidFill>
                  <a:srgbClr val="4D4D4D"/>
                </a:solidFill>
                <a:latin typeface="微软雅黑" panose="020B0503020204020204" pitchFamily="34" charset="-122"/>
                <a:ea typeface="微软雅黑" panose="020B0503020204020204" pitchFamily="34" charset="-122"/>
              </a:rPr>
              <a:t>教授</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j-cs"/>
              </a:rPr>
              <a:t> </a:t>
            </a:r>
            <a:endParaRPr kumimoji="0" lang="zh-CN"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endParaRPr>
          </a:p>
        </p:txBody>
      </p:sp>
      <p:sp>
        <p:nvSpPr>
          <p:cNvPr id="24" name="TextBox 82"/>
          <p:cNvSpPr txBox="1"/>
          <p:nvPr/>
        </p:nvSpPr>
        <p:spPr>
          <a:xfrm>
            <a:off x="3576021" y="5805264"/>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学号：</a:t>
            </a: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2016000075</a:t>
            </a:r>
          </a:p>
        </p:txBody>
      </p:sp>
      <p:sp>
        <p:nvSpPr>
          <p:cNvPr id="25" name="TextBox 82"/>
          <p:cNvSpPr txBox="1"/>
          <p:nvPr/>
        </p:nvSpPr>
        <p:spPr>
          <a:xfrm>
            <a:off x="7359441" y="5805264"/>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答辩人</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n-cs"/>
              </a:rPr>
              <a:t>：</a:t>
            </a:r>
            <a:r>
              <a:rPr lang="zh-CN" altLang="en-US" sz="2000" dirty="0" smtClean="0">
                <a:solidFill>
                  <a:srgbClr val="4D4D4D"/>
                </a:solidFill>
                <a:latin typeface="微软雅黑" panose="020B0503020204020204" pitchFamily="34" charset="-122"/>
                <a:ea typeface="微软雅黑" panose="020B0503020204020204" pitchFamily="34" charset="-122"/>
              </a:rPr>
              <a:t>第一</a:t>
            </a:r>
            <a:r>
              <a:rPr lang="en-US" altLang="zh-CN" sz="2000" dirty="0" smtClean="0">
                <a:solidFill>
                  <a:srgbClr val="4D4D4D"/>
                </a:solidFill>
                <a:latin typeface="微软雅黑" panose="020B0503020204020204" pitchFamily="34" charset="-122"/>
                <a:ea typeface="微软雅黑" panose="020B0503020204020204" pitchFamily="34" charset="-122"/>
              </a:rPr>
              <a:t>PPT</a:t>
            </a:r>
            <a:endPar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grpSp>
        <p:nvGrpSpPr>
          <p:cNvPr id="26" name="组合 25"/>
          <p:cNvGrpSpPr/>
          <p:nvPr/>
        </p:nvGrpSpPr>
        <p:grpSpPr>
          <a:xfrm>
            <a:off x="4659015" y="1099637"/>
            <a:ext cx="2700426" cy="972892"/>
            <a:chOff x="481013" y="547687"/>
            <a:chExt cx="2789237" cy="1004888"/>
          </a:xfrm>
          <a:solidFill>
            <a:schemeClr val="tx1"/>
          </a:solidFill>
        </p:grpSpPr>
        <p:sp>
          <p:nvSpPr>
            <p:cNvPr id="27"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sp>
          <p:nvSpPr>
            <p:cNvPr id="28"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grpSp>
      <p:grpSp>
        <p:nvGrpSpPr>
          <p:cNvPr id="4" name="Group 4"/>
          <p:cNvGrpSpPr>
            <a:grpSpLocks noChangeAspect="1"/>
          </p:cNvGrpSpPr>
          <p:nvPr/>
        </p:nvGrpSpPr>
        <p:grpSpPr bwMode="auto">
          <a:xfrm>
            <a:off x="5492750" y="3759248"/>
            <a:ext cx="1212850" cy="1214438"/>
            <a:chOff x="3460" y="2322"/>
            <a:chExt cx="764" cy="765"/>
          </a:xfrm>
        </p:grpSpPr>
        <p:sp>
          <p:nvSpPr>
            <p:cNvPr id="6" name="Freeform 5"/>
            <p:cNvSpPr>
              <a:spLocks noEditPoints="1"/>
            </p:cNvSpPr>
            <p:nvPr/>
          </p:nvSpPr>
          <p:spPr bwMode="auto">
            <a:xfrm>
              <a:off x="3460" y="2322"/>
              <a:ext cx="764" cy="765"/>
            </a:xfrm>
            <a:custGeom>
              <a:avLst/>
              <a:gdLst>
                <a:gd name="T0" fmla="*/ 1023 w 2046"/>
                <a:gd name="T1" fmla="*/ 0 h 2046"/>
                <a:gd name="T2" fmla="*/ 2046 w 2046"/>
                <a:gd name="T3" fmla="*/ 1023 h 2046"/>
                <a:gd name="T4" fmla="*/ 1023 w 2046"/>
                <a:gd name="T5" fmla="*/ 2046 h 2046"/>
                <a:gd name="T6" fmla="*/ 0 w 2046"/>
                <a:gd name="T7" fmla="*/ 1023 h 2046"/>
                <a:gd name="T8" fmla="*/ 1023 w 2046"/>
                <a:gd name="T9" fmla="*/ 0 h 2046"/>
                <a:gd name="T10" fmla="*/ 1023 w 2046"/>
                <a:gd name="T11" fmla="*/ 141 h 2046"/>
                <a:gd name="T12" fmla="*/ 1905 w 2046"/>
                <a:gd name="T13" fmla="*/ 1023 h 2046"/>
                <a:gd name="T14" fmla="*/ 1023 w 2046"/>
                <a:gd name="T15" fmla="*/ 1905 h 2046"/>
                <a:gd name="T16" fmla="*/ 141 w 2046"/>
                <a:gd name="T17" fmla="*/ 1023 h 2046"/>
                <a:gd name="T18" fmla="*/ 1023 w 2046"/>
                <a:gd name="T19" fmla="*/ 141 h 2046"/>
                <a:gd name="T20" fmla="*/ 1023 w 2046"/>
                <a:gd name="T21" fmla="*/ 83 h 2046"/>
                <a:gd name="T22" fmla="*/ 1964 w 2046"/>
                <a:gd name="T23" fmla="*/ 1023 h 2046"/>
                <a:gd name="T24" fmla="*/ 1023 w 2046"/>
                <a:gd name="T25" fmla="*/ 1964 h 2046"/>
                <a:gd name="T26" fmla="*/ 83 w 2046"/>
                <a:gd name="T27" fmla="*/ 1023 h 2046"/>
                <a:gd name="T28" fmla="*/ 1023 w 2046"/>
                <a:gd name="T29" fmla="*/ 83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1023" y="141"/>
                  </a:moveTo>
                  <a:cubicBezTo>
                    <a:pt x="1510" y="141"/>
                    <a:pt x="1905" y="536"/>
                    <a:pt x="1905" y="1023"/>
                  </a:cubicBezTo>
                  <a:cubicBezTo>
                    <a:pt x="1905" y="1510"/>
                    <a:pt x="1510" y="1905"/>
                    <a:pt x="1023" y="1905"/>
                  </a:cubicBezTo>
                  <a:cubicBezTo>
                    <a:pt x="536" y="1905"/>
                    <a:pt x="141" y="1510"/>
                    <a:pt x="141" y="1023"/>
                  </a:cubicBezTo>
                  <a:cubicBezTo>
                    <a:pt x="141" y="536"/>
                    <a:pt x="536" y="141"/>
                    <a:pt x="1023" y="141"/>
                  </a:cubicBezTo>
                  <a:close/>
                  <a:moveTo>
                    <a:pt x="1023" y="83"/>
                  </a:moveTo>
                  <a:cubicBezTo>
                    <a:pt x="1543" y="83"/>
                    <a:pt x="1964" y="504"/>
                    <a:pt x="1964" y="1023"/>
                  </a:cubicBezTo>
                  <a:cubicBezTo>
                    <a:pt x="1964" y="1543"/>
                    <a:pt x="1543" y="1964"/>
                    <a:pt x="1023" y="1964"/>
                  </a:cubicBezTo>
                  <a:cubicBezTo>
                    <a:pt x="504" y="1964"/>
                    <a:pt x="83" y="1543"/>
                    <a:pt x="83" y="1023"/>
                  </a:cubicBezTo>
                  <a:cubicBezTo>
                    <a:pt x="83" y="504"/>
                    <a:pt x="504" y="83"/>
                    <a:pt x="1023" y="83"/>
                  </a:cubicBezTo>
                  <a:close/>
                </a:path>
              </a:pathLst>
            </a:custGeom>
            <a:solidFill>
              <a:srgbClr val="E969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sp>
          <p:nvSpPr>
            <p:cNvPr id="7" name="Freeform 6"/>
            <p:cNvSpPr>
              <a:spLocks noEditPoints="1"/>
            </p:cNvSpPr>
            <p:nvPr/>
          </p:nvSpPr>
          <p:spPr bwMode="auto">
            <a:xfrm>
              <a:off x="3603" y="2530"/>
              <a:ext cx="510" cy="420"/>
            </a:xfrm>
            <a:custGeom>
              <a:avLst/>
              <a:gdLst>
                <a:gd name="T0" fmla="*/ 725 w 1364"/>
                <a:gd name="T1" fmla="*/ 847 h 1123"/>
                <a:gd name="T2" fmla="*/ 51 w 1364"/>
                <a:gd name="T3" fmla="*/ 757 h 1123"/>
                <a:gd name="T4" fmla="*/ 1159 w 1364"/>
                <a:gd name="T5" fmla="*/ 786 h 1123"/>
                <a:gd name="T6" fmla="*/ 1143 w 1364"/>
                <a:gd name="T7" fmla="*/ 765 h 1123"/>
                <a:gd name="T8" fmla="*/ 720 w 1364"/>
                <a:gd name="T9" fmla="*/ 805 h 1123"/>
                <a:gd name="T10" fmla="*/ 57 w 1364"/>
                <a:gd name="T11" fmla="*/ 484 h 1123"/>
                <a:gd name="T12" fmla="*/ 733 w 1364"/>
                <a:gd name="T13" fmla="*/ 828 h 1123"/>
                <a:gd name="T14" fmla="*/ 1158 w 1364"/>
                <a:gd name="T15" fmla="*/ 621 h 1123"/>
                <a:gd name="T16" fmla="*/ 720 w 1364"/>
                <a:gd name="T17" fmla="*/ 805 h 1123"/>
                <a:gd name="T18" fmla="*/ 1001 w 1364"/>
                <a:gd name="T19" fmla="*/ 579 h 1123"/>
                <a:gd name="T20" fmla="*/ 990 w 1364"/>
                <a:gd name="T21" fmla="*/ 441 h 1123"/>
                <a:gd name="T22" fmla="*/ 284 w 1364"/>
                <a:gd name="T23" fmla="*/ 432 h 1123"/>
                <a:gd name="T24" fmla="*/ 71 w 1364"/>
                <a:gd name="T25" fmla="*/ 478 h 1123"/>
                <a:gd name="T26" fmla="*/ 720 w 1364"/>
                <a:gd name="T27" fmla="*/ 1101 h 1123"/>
                <a:gd name="T28" fmla="*/ 57 w 1364"/>
                <a:gd name="T29" fmla="*/ 780 h 1123"/>
                <a:gd name="T30" fmla="*/ 733 w 1364"/>
                <a:gd name="T31" fmla="*/ 1123 h 1123"/>
                <a:gd name="T32" fmla="*/ 1158 w 1364"/>
                <a:gd name="T33" fmla="*/ 917 h 1123"/>
                <a:gd name="T34" fmla="*/ 720 w 1364"/>
                <a:gd name="T35" fmla="*/ 1101 h 1123"/>
                <a:gd name="T36" fmla="*/ 1067 w 1364"/>
                <a:gd name="T37" fmla="*/ 344 h 1123"/>
                <a:gd name="T38" fmla="*/ 1056 w 1364"/>
                <a:gd name="T39" fmla="*/ 368 h 1123"/>
                <a:gd name="T40" fmla="*/ 1063 w 1364"/>
                <a:gd name="T41" fmla="*/ 404 h 1123"/>
                <a:gd name="T42" fmla="*/ 1035 w 1364"/>
                <a:gd name="T43" fmla="*/ 562 h 1123"/>
                <a:gd name="T44" fmla="*/ 1115 w 1364"/>
                <a:gd name="T45" fmla="*/ 422 h 1123"/>
                <a:gd name="T46" fmla="*/ 1106 w 1364"/>
                <a:gd name="T47" fmla="*/ 389 h 1123"/>
                <a:gd name="T48" fmla="*/ 1114 w 1364"/>
                <a:gd name="T49" fmla="*/ 352 h 1123"/>
                <a:gd name="T50" fmla="*/ 1104 w 1364"/>
                <a:gd name="T51" fmla="*/ 226 h 1123"/>
                <a:gd name="T52" fmla="*/ 1356 w 1364"/>
                <a:gd name="T53" fmla="*/ 174 h 1123"/>
                <a:gd name="T54" fmla="*/ 773 w 1364"/>
                <a:gd name="T55" fmla="*/ 4 h 1123"/>
                <a:gd name="T56" fmla="*/ 413 w 1364"/>
                <a:gd name="T57" fmla="*/ 28 h 1123"/>
                <a:gd name="T58" fmla="*/ 11 w 1364"/>
                <a:gd name="T59" fmla="*/ 76 h 1123"/>
                <a:gd name="T60" fmla="*/ 480 w 1364"/>
                <a:gd name="T61" fmla="*/ 323 h 1123"/>
                <a:gd name="T62" fmla="*/ 1039 w 1364"/>
                <a:gd name="T63" fmla="*/ 238 h 1123"/>
                <a:gd name="T64" fmla="*/ 628 w 1364"/>
                <a:gd name="T65" fmla="*/ 161 h 1123"/>
                <a:gd name="T66" fmla="*/ 1054 w 1364"/>
                <a:gd name="T67" fmla="*/ 204 h 1123"/>
                <a:gd name="T68" fmla="*/ 961 w 1364"/>
                <a:gd name="T69" fmla="*/ 281 h 1123"/>
                <a:gd name="T70" fmla="*/ 315 w 1364"/>
                <a:gd name="T71" fmla="*/ 432 h 1123"/>
                <a:gd name="T72" fmla="*/ 466 w 1364"/>
                <a:gd name="T73" fmla="*/ 350 h 1123"/>
                <a:gd name="T74" fmla="*/ 961 w 1364"/>
                <a:gd name="T75" fmla="*/ 281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4" h="1123">
                  <a:moveTo>
                    <a:pt x="717" y="953"/>
                  </a:moveTo>
                  <a:cubicBezTo>
                    <a:pt x="707" y="917"/>
                    <a:pt x="707" y="881"/>
                    <a:pt x="725" y="847"/>
                  </a:cubicBezTo>
                  <a:lnTo>
                    <a:pt x="54" y="632"/>
                  </a:lnTo>
                  <a:cubicBezTo>
                    <a:pt x="28" y="665"/>
                    <a:pt x="21" y="710"/>
                    <a:pt x="51" y="757"/>
                  </a:cubicBezTo>
                  <a:lnTo>
                    <a:pt x="730" y="975"/>
                  </a:lnTo>
                  <a:lnTo>
                    <a:pt x="1159" y="786"/>
                  </a:lnTo>
                  <a:cubicBezTo>
                    <a:pt x="1170" y="781"/>
                    <a:pt x="1169" y="773"/>
                    <a:pt x="1155" y="768"/>
                  </a:cubicBezTo>
                  <a:lnTo>
                    <a:pt x="1143" y="765"/>
                  </a:lnTo>
                  <a:lnTo>
                    <a:pt x="717" y="953"/>
                  </a:lnTo>
                  <a:close/>
                  <a:moveTo>
                    <a:pt x="720" y="805"/>
                  </a:moveTo>
                  <a:cubicBezTo>
                    <a:pt x="710" y="770"/>
                    <a:pt x="710" y="734"/>
                    <a:pt x="729" y="700"/>
                  </a:cubicBezTo>
                  <a:lnTo>
                    <a:pt x="57" y="484"/>
                  </a:lnTo>
                  <a:cubicBezTo>
                    <a:pt x="31" y="518"/>
                    <a:pt x="24" y="563"/>
                    <a:pt x="55" y="610"/>
                  </a:cubicBezTo>
                  <a:lnTo>
                    <a:pt x="733" y="828"/>
                  </a:lnTo>
                  <a:lnTo>
                    <a:pt x="1162" y="639"/>
                  </a:lnTo>
                  <a:cubicBezTo>
                    <a:pt x="1174" y="633"/>
                    <a:pt x="1172" y="626"/>
                    <a:pt x="1158" y="621"/>
                  </a:cubicBezTo>
                  <a:lnTo>
                    <a:pt x="1146" y="617"/>
                  </a:lnTo>
                  <a:lnTo>
                    <a:pt x="720" y="805"/>
                  </a:lnTo>
                  <a:close/>
                  <a:moveTo>
                    <a:pt x="742" y="694"/>
                  </a:moveTo>
                  <a:lnTo>
                    <a:pt x="1001" y="579"/>
                  </a:lnTo>
                  <a:lnTo>
                    <a:pt x="1021" y="451"/>
                  </a:lnTo>
                  <a:lnTo>
                    <a:pt x="990" y="441"/>
                  </a:lnTo>
                  <a:cubicBezTo>
                    <a:pt x="976" y="548"/>
                    <a:pt x="711" y="556"/>
                    <a:pt x="638" y="556"/>
                  </a:cubicBezTo>
                  <a:cubicBezTo>
                    <a:pt x="562" y="556"/>
                    <a:pt x="284" y="548"/>
                    <a:pt x="284" y="432"/>
                  </a:cubicBezTo>
                  <a:lnTo>
                    <a:pt x="284" y="384"/>
                  </a:lnTo>
                  <a:lnTo>
                    <a:pt x="71" y="478"/>
                  </a:lnTo>
                  <a:lnTo>
                    <a:pt x="742" y="694"/>
                  </a:lnTo>
                  <a:close/>
                  <a:moveTo>
                    <a:pt x="720" y="1101"/>
                  </a:moveTo>
                  <a:cubicBezTo>
                    <a:pt x="710" y="1066"/>
                    <a:pt x="710" y="1030"/>
                    <a:pt x="728" y="995"/>
                  </a:cubicBezTo>
                  <a:lnTo>
                    <a:pt x="57" y="780"/>
                  </a:lnTo>
                  <a:cubicBezTo>
                    <a:pt x="31" y="814"/>
                    <a:pt x="24" y="858"/>
                    <a:pt x="54" y="906"/>
                  </a:cubicBezTo>
                  <a:lnTo>
                    <a:pt x="733" y="1123"/>
                  </a:lnTo>
                  <a:lnTo>
                    <a:pt x="1162" y="934"/>
                  </a:lnTo>
                  <a:cubicBezTo>
                    <a:pt x="1173" y="929"/>
                    <a:pt x="1171" y="921"/>
                    <a:pt x="1158" y="917"/>
                  </a:cubicBezTo>
                  <a:lnTo>
                    <a:pt x="1146" y="913"/>
                  </a:lnTo>
                  <a:lnTo>
                    <a:pt x="720" y="1101"/>
                  </a:lnTo>
                  <a:close/>
                  <a:moveTo>
                    <a:pt x="1067" y="219"/>
                  </a:moveTo>
                  <a:lnTo>
                    <a:pt x="1067" y="344"/>
                  </a:lnTo>
                  <a:cubicBezTo>
                    <a:pt x="1062" y="345"/>
                    <a:pt x="1058" y="348"/>
                    <a:pt x="1058" y="352"/>
                  </a:cubicBezTo>
                  <a:lnTo>
                    <a:pt x="1056" y="368"/>
                  </a:lnTo>
                  <a:cubicBezTo>
                    <a:pt x="1056" y="378"/>
                    <a:pt x="1065" y="382"/>
                    <a:pt x="1064" y="389"/>
                  </a:cubicBezTo>
                  <a:lnTo>
                    <a:pt x="1063" y="404"/>
                  </a:lnTo>
                  <a:cubicBezTo>
                    <a:pt x="1063" y="410"/>
                    <a:pt x="1057" y="415"/>
                    <a:pt x="1056" y="422"/>
                  </a:cubicBezTo>
                  <a:lnTo>
                    <a:pt x="1035" y="562"/>
                  </a:lnTo>
                  <a:cubicBezTo>
                    <a:pt x="1043" y="579"/>
                    <a:pt x="1127" y="579"/>
                    <a:pt x="1136" y="562"/>
                  </a:cubicBezTo>
                  <a:lnTo>
                    <a:pt x="1115" y="422"/>
                  </a:lnTo>
                  <a:cubicBezTo>
                    <a:pt x="1114" y="415"/>
                    <a:pt x="1108" y="410"/>
                    <a:pt x="1107" y="404"/>
                  </a:cubicBezTo>
                  <a:lnTo>
                    <a:pt x="1106" y="389"/>
                  </a:lnTo>
                  <a:cubicBezTo>
                    <a:pt x="1106" y="381"/>
                    <a:pt x="1115" y="379"/>
                    <a:pt x="1115" y="369"/>
                  </a:cubicBezTo>
                  <a:lnTo>
                    <a:pt x="1114" y="352"/>
                  </a:lnTo>
                  <a:cubicBezTo>
                    <a:pt x="1113" y="347"/>
                    <a:pt x="1109" y="344"/>
                    <a:pt x="1104" y="344"/>
                  </a:cubicBezTo>
                  <a:cubicBezTo>
                    <a:pt x="1104" y="218"/>
                    <a:pt x="1104" y="362"/>
                    <a:pt x="1104" y="226"/>
                  </a:cubicBezTo>
                  <a:lnTo>
                    <a:pt x="1356" y="183"/>
                  </a:lnTo>
                  <a:cubicBezTo>
                    <a:pt x="1362" y="182"/>
                    <a:pt x="1364" y="177"/>
                    <a:pt x="1356" y="174"/>
                  </a:cubicBezTo>
                  <a:cubicBezTo>
                    <a:pt x="1235" y="139"/>
                    <a:pt x="1125" y="107"/>
                    <a:pt x="1024" y="77"/>
                  </a:cubicBezTo>
                  <a:cubicBezTo>
                    <a:pt x="934" y="51"/>
                    <a:pt x="850" y="26"/>
                    <a:pt x="773" y="4"/>
                  </a:cubicBezTo>
                  <a:cubicBezTo>
                    <a:pt x="759" y="0"/>
                    <a:pt x="750" y="0"/>
                    <a:pt x="736" y="1"/>
                  </a:cubicBezTo>
                  <a:cubicBezTo>
                    <a:pt x="635" y="9"/>
                    <a:pt x="527" y="18"/>
                    <a:pt x="413" y="28"/>
                  </a:cubicBezTo>
                  <a:cubicBezTo>
                    <a:pt x="289" y="39"/>
                    <a:pt x="155" y="50"/>
                    <a:pt x="12" y="62"/>
                  </a:cubicBezTo>
                  <a:cubicBezTo>
                    <a:pt x="0" y="64"/>
                    <a:pt x="3" y="73"/>
                    <a:pt x="11" y="76"/>
                  </a:cubicBezTo>
                  <a:cubicBezTo>
                    <a:pt x="68" y="106"/>
                    <a:pt x="130" y="139"/>
                    <a:pt x="198" y="175"/>
                  </a:cubicBezTo>
                  <a:cubicBezTo>
                    <a:pt x="281" y="219"/>
                    <a:pt x="374" y="268"/>
                    <a:pt x="480" y="323"/>
                  </a:cubicBezTo>
                  <a:cubicBezTo>
                    <a:pt x="489" y="328"/>
                    <a:pt x="508" y="330"/>
                    <a:pt x="523" y="327"/>
                  </a:cubicBezTo>
                  <a:cubicBezTo>
                    <a:pt x="695" y="298"/>
                    <a:pt x="867" y="268"/>
                    <a:pt x="1039" y="238"/>
                  </a:cubicBezTo>
                  <a:cubicBezTo>
                    <a:pt x="1038" y="232"/>
                    <a:pt x="1036" y="229"/>
                    <a:pt x="1029" y="227"/>
                  </a:cubicBezTo>
                  <a:lnTo>
                    <a:pt x="628" y="161"/>
                  </a:lnTo>
                  <a:cubicBezTo>
                    <a:pt x="593" y="156"/>
                    <a:pt x="599" y="131"/>
                    <a:pt x="619" y="134"/>
                  </a:cubicBezTo>
                  <a:lnTo>
                    <a:pt x="1054" y="204"/>
                  </a:lnTo>
                  <a:cubicBezTo>
                    <a:pt x="1062" y="206"/>
                    <a:pt x="1066" y="211"/>
                    <a:pt x="1067" y="219"/>
                  </a:cubicBezTo>
                  <a:close/>
                  <a:moveTo>
                    <a:pt x="961" y="281"/>
                  </a:moveTo>
                  <a:lnTo>
                    <a:pt x="961" y="432"/>
                  </a:lnTo>
                  <a:cubicBezTo>
                    <a:pt x="961" y="557"/>
                    <a:pt x="315" y="557"/>
                    <a:pt x="315" y="432"/>
                  </a:cubicBezTo>
                  <a:lnTo>
                    <a:pt x="315" y="270"/>
                  </a:lnTo>
                  <a:cubicBezTo>
                    <a:pt x="365" y="296"/>
                    <a:pt x="415" y="323"/>
                    <a:pt x="466" y="350"/>
                  </a:cubicBezTo>
                  <a:cubicBezTo>
                    <a:pt x="483" y="359"/>
                    <a:pt x="509" y="360"/>
                    <a:pt x="528" y="357"/>
                  </a:cubicBezTo>
                  <a:cubicBezTo>
                    <a:pt x="672" y="331"/>
                    <a:pt x="816" y="306"/>
                    <a:pt x="961" y="28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6184">
        <p:blinds dir="vert"/>
      </p:transition>
    </mc:Choice>
    <mc:Fallback xmlns="">
      <p:transition spd="slow" advTm="6184">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2970190" y="3119589"/>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chemeClr val="bg1"/>
                </a:solidFill>
              </a:rPr>
              <a:t>绪     论</a:t>
            </a:r>
          </a:p>
        </p:txBody>
      </p:sp>
      <p:sp>
        <p:nvSpPr>
          <p:cNvPr id="24" name="Freeform 21"/>
          <p:cNvSpPr>
            <a:spLocks noEditPoints="1"/>
          </p:cNvSpPr>
          <p:nvPr/>
        </p:nvSpPr>
        <p:spPr bwMode="auto">
          <a:xfrm>
            <a:off x="3643578" y="451383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5" name="TextBox 28"/>
          <p:cNvSpPr txBox="1"/>
          <p:nvPr/>
        </p:nvSpPr>
        <p:spPr>
          <a:xfrm>
            <a:off x="3938935" y="4463312"/>
            <a:ext cx="2276661" cy="369332"/>
          </a:xfrm>
          <a:prstGeom prst="rect">
            <a:avLst/>
          </a:prstGeom>
          <a:noFill/>
        </p:spPr>
        <p:txBody>
          <a:bodyPr wrap="square" rtlCol="0">
            <a:spAutoFit/>
          </a:bodyPr>
          <a:lstStyle/>
          <a:p>
            <a:r>
              <a:rPr lang="zh-CN" altLang="en-US" dirty="0">
                <a:solidFill>
                  <a:schemeClr val="bg1"/>
                </a:solidFill>
                <a:latin typeface="+mj-ea"/>
                <a:ea typeface="+mj-ea"/>
              </a:rPr>
              <a:t>研究背景</a:t>
            </a:r>
          </a:p>
        </p:txBody>
      </p:sp>
      <p:sp>
        <p:nvSpPr>
          <p:cNvPr id="26" name="Freeform 21"/>
          <p:cNvSpPr>
            <a:spLocks noEditPoints="1"/>
          </p:cNvSpPr>
          <p:nvPr/>
        </p:nvSpPr>
        <p:spPr bwMode="auto">
          <a:xfrm>
            <a:off x="6429915" y="451383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7" name="TextBox 44"/>
          <p:cNvSpPr txBox="1"/>
          <p:nvPr/>
        </p:nvSpPr>
        <p:spPr>
          <a:xfrm>
            <a:off x="6725272" y="4463312"/>
            <a:ext cx="2276661" cy="369332"/>
          </a:xfrm>
          <a:prstGeom prst="rect">
            <a:avLst/>
          </a:prstGeom>
          <a:noFill/>
        </p:spPr>
        <p:txBody>
          <a:bodyPr wrap="square" rtlCol="0">
            <a:spAutoFit/>
          </a:bodyPr>
          <a:lstStyle/>
          <a:p>
            <a:r>
              <a:rPr lang="zh-CN" altLang="en-US" dirty="0">
                <a:solidFill>
                  <a:schemeClr val="bg1"/>
                </a:solidFill>
                <a:latin typeface="+mj-ea"/>
                <a:ea typeface="+mj-ea"/>
              </a:rPr>
              <a:t>参考文献</a:t>
            </a:r>
          </a:p>
        </p:txBody>
      </p:sp>
      <p:sp>
        <p:nvSpPr>
          <p:cNvPr id="28" name="Freeform 21"/>
          <p:cNvSpPr>
            <a:spLocks noEditPoints="1"/>
          </p:cNvSpPr>
          <p:nvPr/>
        </p:nvSpPr>
        <p:spPr bwMode="auto">
          <a:xfrm>
            <a:off x="3643578" y="48823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9" name="TextBox 46"/>
          <p:cNvSpPr txBox="1"/>
          <p:nvPr/>
        </p:nvSpPr>
        <p:spPr>
          <a:xfrm>
            <a:off x="3938935" y="4831801"/>
            <a:ext cx="2276661" cy="369332"/>
          </a:xfrm>
          <a:prstGeom prst="rect">
            <a:avLst/>
          </a:prstGeom>
          <a:noFill/>
        </p:spPr>
        <p:txBody>
          <a:bodyPr wrap="square" rtlCol="0">
            <a:spAutoFit/>
          </a:bodyPr>
          <a:lstStyle/>
          <a:p>
            <a:r>
              <a:rPr lang="zh-CN" altLang="en-US" dirty="0">
                <a:solidFill>
                  <a:schemeClr val="bg1"/>
                </a:solidFill>
                <a:latin typeface="+mj-ea"/>
                <a:ea typeface="+mj-ea"/>
              </a:rPr>
              <a:t>国内外相关研究状况</a:t>
            </a:r>
          </a:p>
        </p:txBody>
      </p:sp>
      <p:sp>
        <p:nvSpPr>
          <p:cNvPr id="30" name="Freeform 21"/>
          <p:cNvSpPr>
            <a:spLocks noEditPoints="1"/>
          </p:cNvSpPr>
          <p:nvPr/>
        </p:nvSpPr>
        <p:spPr bwMode="auto">
          <a:xfrm>
            <a:off x="6429915" y="48823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1" name="TextBox 48"/>
          <p:cNvSpPr txBox="1"/>
          <p:nvPr/>
        </p:nvSpPr>
        <p:spPr>
          <a:xfrm>
            <a:off x="6725272" y="4831801"/>
            <a:ext cx="2276661" cy="369332"/>
          </a:xfrm>
          <a:prstGeom prst="rect">
            <a:avLst/>
          </a:prstGeom>
          <a:noFill/>
        </p:spPr>
        <p:txBody>
          <a:bodyPr wrap="square" rtlCol="0">
            <a:spAutoFit/>
          </a:bodyPr>
          <a:lstStyle/>
          <a:p>
            <a:r>
              <a:rPr lang="zh-CN" altLang="en-US" dirty="0">
                <a:solidFill>
                  <a:schemeClr val="bg1"/>
                </a:solidFill>
                <a:latin typeface="+mj-ea"/>
                <a:ea typeface="+mj-ea"/>
              </a:rPr>
              <a:t>主要贡献与创新</a:t>
            </a:r>
          </a:p>
        </p:txBody>
      </p:sp>
      <p:sp>
        <p:nvSpPr>
          <p:cNvPr id="32" name="Freeform 21"/>
          <p:cNvSpPr>
            <a:spLocks noEditPoints="1"/>
          </p:cNvSpPr>
          <p:nvPr/>
        </p:nvSpPr>
        <p:spPr bwMode="auto">
          <a:xfrm>
            <a:off x="3643578" y="5291756"/>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40" name="TextBox 50"/>
          <p:cNvSpPr txBox="1"/>
          <p:nvPr/>
        </p:nvSpPr>
        <p:spPr>
          <a:xfrm>
            <a:off x="3938935" y="5241234"/>
            <a:ext cx="2276661" cy="369332"/>
          </a:xfrm>
          <a:prstGeom prst="rect">
            <a:avLst/>
          </a:prstGeom>
          <a:noFill/>
        </p:spPr>
        <p:txBody>
          <a:bodyPr wrap="square" rtlCol="0">
            <a:spAutoFit/>
          </a:bodyPr>
          <a:lstStyle/>
          <a:p>
            <a:r>
              <a:rPr lang="zh-CN" altLang="en-US" dirty="0">
                <a:solidFill>
                  <a:schemeClr val="bg1"/>
                </a:solidFill>
                <a:latin typeface="+mj-ea"/>
                <a:ea typeface="+mj-ea"/>
              </a:rPr>
              <a:t>研究意义</a:t>
            </a:r>
          </a:p>
        </p:txBody>
      </p:sp>
      <p:sp>
        <p:nvSpPr>
          <p:cNvPr id="43" name="文本框 42"/>
          <p:cNvSpPr txBox="1"/>
          <p:nvPr/>
        </p:nvSpPr>
        <p:spPr>
          <a:xfrm>
            <a:off x="5507437" y="2764777"/>
            <a:ext cx="1080120" cy="400110"/>
          </a:xfrm>
          <a:prstGeom prst="rect">
            <a:avLst/>
          </a:prstGeom>
          <a:noFill/>
        </p:spPr>
        <p:txBody>
          <a:bodyPr wrap="square" rtlCol="0">
            <a:spAutoFit/>
          </a:bodyPr>
          <a:lstStyle/>
          <a:p>
            <a:pPr algn="ctr"/>
            <a:r>
              <a:rPr lang="en-US" altLang="zh-CN" sz="2000" dirty="0">
                <a:solidFill>
                  <a:schemeClr val="bg1"/>
                </a:solidFill>
                <a:latin typeface="+mj-ea"/>
                <a:ea typeface="+mj-ea"/>
              </a:rPr>
              <a:t>Part 1</a:t>
            </a:r>
            <a:endParaRPr lang="zh-CN" altLang="en-US" sz="2000" dirty="0">
              <a:solidFill>
                <a:schemeClr val="bg1"/>
              </a:solidFill>
              <a:latin typeface="+mj-ea"/>
              <a:ea typeface="+mj-ea"/>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4999" y="839115"/>
            <a:ext cx="3039486" cy="1948928"/>
          </a:xfrm>
          <a:prstGeom prst="rect">
            <a:avLst/>
          </a:prstGeom>
        </p:spPr>
      </p:pic>
      <p:sp>
        <p:nvSpPr>
          <p:cNvPr id="42" name="Freeform 21"/>
          <p:cNvSpPr>
            <a:spLocks noEditPoints="1"/>
          </p:cNvSpPr>
          <p:nvPr/>
        </p:nvSpPr>
        <p:spPr bwMode="auto">
          <a:xfrm>
            <a:off x="5625346" y="1434241"/>
            <a:ext cx="844302" cy="853888"/>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10224">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8"/>
          <p:cNvSpPr>
            <a:spLocks noEditPoints="1"/>
          </p:cNvSpPr>
          <p:nvPr/>
        </p:nvSpPr>
        <p:spPr bwMode="auto">
          <a:xfrm>
            <a:off x="3444849" y="2029594"/>
            <a:ext cx="622730" cy="580229"/>
          </a:xfrm>
          <a:custGeom>
            <a:avLst/>
            <a:gdLst>
              <a:gd name="T0" fmla="*/ 580 w 872"/>
              <a:gd name="T1" fmla="*/ 513 h 811"/>
              <a:gd name="T2" fmla="*/ 503 w 872"/>
              <a:gd name="T3" fmla="*/ 571 h 811"/>
              <a:gd name="T4" fmla="*/ 548 w 872"/>
              <a:gd name="T5" fmla="*/ 657 h 811"/>
              <a:gd name="T6" fmla="*/ 612 w 872"/>
              <a:gd name="T7" fmla="*/ 699 h 811"/>
              <a:gd name="T8" fmla="*/ 443 w 872"/>
              <a:gd name="T9" fmla="*/ 763 h 811"/>
              <a:gd name="T10" fmla="*/ 430 w 872"/>
              <a:gd name="T11" fmla="*/ 762 h 811"/>
              <a:gd name="T12" fmla="*/ 275 w 872"/>
              <a:gd name="T13" fmla="*/ 720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6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80 h 811"/>
              <a:gd name="T64" fmla="*/ 410 w 872"/>
              <a:gd name="T65" fmla="*/ 555 h 811"/>
              <a:gd name="T66" fmla="*/ 384 w 872"/>
              <a:gd name="T67" fmla="*/ 549 h 811"/>
              <a:gd name="T68" fmla="*/ 429 w 872"/>
              <a:gd name="T69" fmla="*/ 519 h 811"/>
              <a:gd name="T70" fmla="*/ 423 w 872"/>
              <a:gd name="T71" fmla="*/ 541 h 811"/>
              <a:gd name="T72" fmla="*/ 431 w 872"/>
              <a:gd name="T73" fmla="*/ 505 h 811"/>
              <a:gd name="T74" fmla="*/ 484 w 872"/>
              <a:gd name="T75" fmla="*/ 602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7"/>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20"/>
                </a:lnTo>
                <a:cubicBezTo>
                  <a:pt x="266" y="717"/>
                  <a:pt x="260" y="708"/>
                  <a:pt x="260" y="698"/>
                </a:cubicBezTo>
                <a:lnTo>
                  <a:pt x="260" y="672"/>
                </a:lnTo>
                <a:lnTo>
                  <a:pt x="322" y="657"/>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50"/>
                </a:lnTo>
                <a:cubicBezTo>
                  <a:pt x="260" y="443"/>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4"/>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9"/>
                  <a:pt x="47" y="716"/>
                  <a:pt x="72" y="716"/>
                </a:cubicBezTo>
                <a:cubicBezTo>
                  <a:pt x="74" y="716"/>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6"/>
                  <a:pt x="799" y="716"/>
                </a:cubicBezTo>
                <a:cubicBezTo>
                  <a:pt x="820" y="716"/>
                  <a:pt x="840" y="703"/>
                  <a:pt x="853" y="683"/>
                </a:cubicBezTo>
                <a:cubicBezTo>
                  <a:pt x="872" y="657"/>
                  <a:pt x="872" y="620"/>
                  <a:pt x="852" y="594"/>
                </a:cubicBezTo>
                <a:close/>
                <a:moveTo>
                  <a:pt x="436" y="362"/>
                </a:moveTo>
                <a:cubicBezTo>
                  <a:pt x="529" y="362"/>
                  <a:pt x="605" y="281"/>
                  <a:pt x="605" y="181"/>
                </a:cubicBezTo>
                <a:cubicBezTo>
                  <a:pt x="605" y="81"/>
                  <a:pt x="529" y="0"/>
                  <a:pt x="436" y="0"/>
                </a:cubicBezTo>
                <a:cubicBezTo>
                  <a:pt x="342" y="0"/>
                  <a:pt x="266" y="81"/>
                  <a:pt x="266" y="181"/>
                </a:cubicBezTo>
                <a:cubicBezTo>
                  <a:pt x="266" y="281"/>
                  <a:pt x="342" y="362"/>
                  <a:pt x="436" y="362"/>
                </a:cubicBezTo>
                <a:close/>
                <a:moveTo>
                  <a:pt x="377" y="588"/>
                </a:moveTo>
                <a:lnTo>
                  <a:pt x="385" y="580"/>
                </a:lnTo>
                <a:cubicBezTo>
                  <a:pt x="402" y="594"/>
                  <a:pt x="421" y="603"/>
                  <a:pt x="446" y="591"/>
                </a:cubicBezTo>
                <a:lnTo>
                  <a:pt x="410" y="555"/>
                </a:lnTo>
                <a:lnTo>
                  <a:pt x="400" y="565"/>
                </a:lnTo>
                <a:lnTo>
                  <a:pt x="384" y="549"/>
                </a:lnTo>
                <a:lnTo>
                  <a:pt x="411" y="522"/>
                </a:lnTo>
                <a:cubicBezTo>
                  <a:pt x="415" y="524"/>
                  <a:pt x="422" y="524"/>
                  <a:pt x="429" y="519"/>
                </a:cubicBezTo>
                <a:lnTo>
                  <a:pt x="437" y="527"/>
                </a:lnTo>
                <a:lnTo>
                  <a:pt x="423" y="541"/>
                </a:lnTo>
                <a:lnTo>
                  <a:pt x="460" y="578"/>
                </a:lnTo>
                <a:cubicBezTo>
                  <a:pt x="474" y="555"/>
                  <a:pt x="462" y="520"/>
                  <a:pt x="431" y="505"/>
                </a:cubicBezTo>
                <a:cubicBezTo>
                  <a:pt x="462" y="506"/>
                  <a:pt x="502" y="542"/>
                  <a:pt x="474" y="591"/>
                </a:cubicBezTo>
                <a:lnTo>
                  <a:pt x="484" y="602"/>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4"/>
                  <a:pt x="378" y="596"/>
                  <a:pt x="385" y="597"/>
                </a:cubicBezTo>
                <a:cubicBezTo>
                  <a:pt x="382" y="594"/>
                  <a:pt x="380" y="591"/>
                  <a:pt x="377" y="58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7" name="Freeform 9"/>
          <p:cNvSpPr>
            <a:spLocks noEditPoints="1"/>
          </p:cNvSpPr>
          <p:nvPr/>
        </p:nvSpPr>
        <p:spPr bwMode="auto">
          <a:xfrm>
            <a:off x="1218176" y="2042530"/>
            <a:ext cx="609794" cy="517401"/>
          </a:xfrm>
          <a:custGeom>
            <a:avLst/>
            <a:gdLst>
              <a:gd name="T0" fmla="*/ 601 w 857"/>
              <a:gd name="T1" fmla="*/ 449 h 724"/>
              <a:gd name="T2" fmla="*/ 475 w 857"/>
              <a:gd name="T3" fmla="*/ 449 h 724"/>
              <a:gd name="T4" fmla="*/ 475 w 857"/>
              <a:gd name="T5" fmla="*/ 576 h 724"/>
              <a:gd name="T6" fmla="*/ 382 w 857"/>
              <a:gd name="T7" fmla="*/ 576 h 724"/>
              <a:gd name="T8" fmla="*/ 382 w 857"/>
              <a:gd name="T9" fmla="*/ 449 h 724"/>
              <a:gd name="T10" fmla="*/ 256 w 857"/>
              <a:gd name="T11" fmla="*/ 449 h 724"/>
              <a:gd name="T12" fmla="*/ 256 w 857"/>
              <a:gd name="T13" fmla="*/ 356 h 724"/>
              <a:gd name="T14" fmla="*/ 382 w 857"/>
              <a:gd name="T15" fmla="*/ 356 h 724"/>
              <a:gd name="T16" fmla="*/ 382 w 857"/>
              <a:gd name="T17" fmla="*/ 230 h 724"/>
              <a:gd name="T18" fmla="*/ 475 w 857"/>
              <a:gd name="T19" fmla="*/ 230 h 724"/>
              <a:gd name="T20" fmla="*/ 475 w 857"/>
              <a:gd name="T21" fmla="*/ 356 h 724"/>
              <a:gd name="T22" fmla="*/ 601 w 857"/>
              <a:gd name="T23" fmla="*/ 356 h 724"/>
              <a:gd name="T24" fmla="*/ 601 w 857"/>
              <a:gd name="T25" fmla="*/ 449 h 724"/>
              <a:gd name="T26" fmla="*/ 787 w 857"/>
              <a:gd name="T27" fmla="*/ 232 h 724"/>
              <a:gd name="T28" fmla="*/ 428 w 857"/>
              <a:gd name="T29" fmla="*/ 172 h 724"/>
              <a:gd name="T30" fmla="*/ 70 w 857"/>
              <a:gd name="T31" fmla="*/ 233 h 724"/>
              <a:gd name="T32" fmla="*/ 429 w 857"/>
              <a:gd name="T33" fmla="*/ 724 h 724"/>
              <a:gd name="T34" fmla="*/ 787 w 857"/>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4">
                <a:moveTo>
                  <a:pt x="601" y="449"/>
                </a:moveTo>
                <a:lnTo>
                  <a:pt x="475" y="449"/>
                </a:lnTo>
                <a:lnTo>
                  <a:pt x="475" y="576"/>
                </a:lnTo>
                <a:lnTo>
                  <a:pt x="382" y="576"/>
                </a:lnTo>
                <a:lnTo>
                  <a:pt x="382" y="449"/>
                </a:lnTo>
                <a:lnTo>
                  <a:pt x="256" y="449"/>
                </a:lnTo>
                <a:lnTo>
                  <a:pt x="256" y="356"/>
                </a:lnTo>
                <a:lnTo>
                  <a:pt x="382" y="356"/>
                </a:lnTo>
                <a:lnTo>
                  <a:pt x="382" y="230"/>
                </a:lnTo>
                <a:lnTo>
                  <a:pt x="475" y="230"/>
                </a:lnTo>
                <a:lnTo>
                  <a:pt x="475" y="356"/>
                </a:lnTo>
                <a:lnTo>
                  <a:pt x="601" y="356"/>
                </a:lnTo>
                <a:lnTo>
                  <a:pt x="601" y="449"/>
                </a:lnTo>
                <a:close/>
                <a:moveTo>
                  <a:pt x="787" y="232"/>
                </a:moveTo>
                <a:cubicBezTo>
                  <a:pt x="725" y="0"/>
                  <a:pt x="470" y="147"/>
                  <a:pt x="428" y="172"/>
                </a:cubicBezTo>
                <a:cubicBezTo>
                  <a:pt x="385" y="145"/>
                  <a:pt x="131" y="1"/>
                  <a:pt x="70" y="233"/>
                </a:cubicBezTo>
                <a:cubicBezTo>
                  <a:pt x="0" y="500"/>
                  <a:pt x="427" y="721"/>
                  <a:pt x="429" y="724"/>
                </a:cubicBezTo>
                <a:cubicBezTo>
                  <a:pt x="429" y="724"/>
                  <a:pt x="857" y="497"/>
                  <a:pt x="787" y="2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8" name="Freeform 10"/>
          <p:cNvSpPr>
            <a:spLocks noEditPoints="1"/>
          </p:cNvSpPr>
          <p:nvPr/>
        </p:nvSpPr>
        <p:spPr bwMode="auto">
          <a:xfrm>
            <a:off x="3550177" y="1225981"/>
            <a:ext cx="558054" cy="558054"/>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8 w 782"/>
              <a:gd name="T19" fmla="*/ 380 h 782"/>
              <a:gd name="T20" fmla="*/ 402 w 782"/>
              <a:gd name="T21" fmla="*/ 415 h 782"/>
              <a:gd name="T22" fmla="*/ 610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4 h 782"/>
              <a:gd name="T40" fmla="*/ 526 w 782"/>
              <a:gd name="T41" fmla="*/ 104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9 w 782"/>
              <a:gd name="T61" fmla="*/ 391 h 782"/>
              <a:gd name="T62" fmla="*/ 391 w 782"/>
              <a:gd name="T63" fmla="*/ 568 h 782"/>
              <a:gd name="T64" fmla="*/ 214 w 782"/>
              <a:gd name="T65" fmla="*/ 391 h 782"/>
              <a:gd name="T66" fmla="*/ 391 w 782"/>
              <a:gd name="T67" fmla="*/ 214 h 782"/>
              <a:gd name="T68" fmla="*/ 454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9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8" y="380"/>
                </a:lnTo>
                <a:lnTo>
                  <a:pt x="402" y="415"/>
                </a:lnTo>
                <a:lnTo>
                  <a:pt x="610" y="208"/>
                </a:lnTo>
                <a:lnTo>
                  <a:pt x="679" y="208"/>
                </a:lnTo>
                <a:lnTo>
                  <a:pt x="782" y="104"/>
                </a:lnTo>
                <a:lnTo>
                  <a:pt x="682" y="100"/>
                </a:lnTo>
                <a:close/>
                <a:moveTo>
                  <a:pt x="679" y="256"/>
                </a:moveTo>
                <a:cubicBezTo>
                  <a:pt x="698" y="297"/>
                  <a:pt x="709" y="343"/>
                  <a:pt x="709" y="391"/>
                </a:cubicBezTo>
                <a:cubicBezTo>
                  <a:pt x="709" y="566"/>
                  <a:pt x="567" y="709"/>
                  <a:pt x="391" y="709"/>
                </a:cubicBezTo>
                <a:cubicBezTo>
                  <a:pt x="216" y="709"/>
                  <a:pt x="74" y="566"/>
                  <a:pt x="74" y="391"/>
                </a:cubicBezTo>
                <a:cubicBezTo>
                  <a:pt x="74" y="216"/>
                  <a:pt x="216" y="74"/>
                  <a:pt x="391" y="74"/>
                </a:cubicBezTo>
                <a:cubicBezTo>
                  <a:pt x="440" y="74"/>
                  <a:pt x="485" y="84"/>
                  <a:pt x="526" y="104"/>
                </a:cubicBezTo>
                <a:cubicBezTo>
                  <a:pt x="526" y="91"/>
                  <a:pt x="531" y="78"/>
                  <a:pt x="540" y="69"/>
                </a:cubicBezTo>
                <a:lnTo>
                  <a:pt x="567" y="42"/>
                </a:lnTo>
                <a:cubicBezTo>
                  <a:pt x="515"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9" y="391"/>
                </a:moveTo>
                <a:cubicBezTo>
                  <a:pt x="569" y="489"/>
                  <a:pt x="489" y="568"/>
                  <a:pt x="391" y="568"/>
                </a:cubicBezTo>
                <a:cubicBezTo>
                  <a:pt x="294" y="568"/>
                  <a:pt x="214" y="489"/>
                  <a:pt x="214" y="391"/>
                </a:cubicBezTo>
                <a:cubicBezTo>
                  <a:pt x="214" y="294"/>
                  <a:pt x="294" y="214"/>
                  <a:pt x="391" y="214"/>
                </a:cubicBezTo>
                <a:cubicBezTo>
                  <a:pt x="413" y="214"/>
                  <a:pt x="434" y="218"/>
                  <a:pt x="454" y="225"/>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5" y="348"/>
                  <a:pt x="569" y="369"/>
                  <a:pt x="569" y="39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9" name="Freeform 11"/>
          <p:cNvSpPr>
            <a:spLocks noEditPoints="1"/>
          </p:cNvSpPr>
          <p:nvPr/>
        </p:nvSpPr>
        <p:spPr bwMode="auto">
          <a:xfrm>
            <a:off x="4655199" y="1307287"/>
            <a:ext cx="750232" cy="471205"/>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0" name="Freeform 13"/>
          <p:cNvSpPr>
            <a:spLocks noEditPoints="1"/>
          </p:cNvSpPr>
          <p:nvPr/>
        </p:nvSpPr>
        <p:spPr bwMode="auto">
          <a:xfrm>
            <a:off x="5848918" y="2188510"/>
            <a:ext cx="565446" cy="484140"/>
          </a:xfrm>
          <a:custGeom>
            <a:avLst/>
            <a:gdLst>
              <a:gd name="T0" fmla="*/ 507 w 792"/>
              <a:gd name="T1" fmla="*/ 294 h 677"/>
              <a:gd name="T2" fmla="*/ 441 w 792"/>
              <a:gd name="T3" fmla="*/ 294 h 677"/>
              <a:gd name="T4" fmla="*/ 424 w 792"/>
              <a:gd name="T5" fmla="*/ 346 h 677"/>
              <a:gd name="T6" fmla="*/ 441 w 792"/>
              <a:gd name="T7" fmla="*/ 558 h 677"/>
              <a:gd name="T8" fmla="*/ 396 w 792"/>
              <a:gd name="T9" fmla="*/ 634 h 677"/>
              <a:gd name="T10" fmla="*/ 354 w 792"/>
              <a:gd name="T11" fmla="*/ 558 h 677"/>
              <a:gd name="T12" fmla="*/ 378 w 792"/>
              <a:gd name="T13" fmla="*/ 346 h 677"/>
              <a:gd name="T14" fmla="*/ 361 w 792"/>
              <a:gd name="T15" fmla="*/ 294 h 677"/>
              <a:gd name="T16" fmla="*/ 288 w 792"/>
              <a:gd name="T17" fmla="*/ 294 h 677"/>
              <a:gd name="T18" fmla="*/ 288 w 792"/>
              <a:gd name="T19" fmla="*/ 294 h 677"/>
              <a:gd name="T20" fmla="*/ 166 w 792"/>
              <a:gd name="T21" fmla="*/ 421 h 677"/>
              <a:gd name="T22" fmla="*/ 184 w 792"/>
              <a:gd name="T23" fmla="*/ 552 h 677"/>
              <a:gd name="T24" fmla="*/ 305 w 792"/>
              <a:gd name="T25" fmla="*/ 677 h 677"/>
              <a:gd name="T26" fmla="*/ 490 w 792"/>
              <a:gd name="T27" fmla="*/ 677 h 677"/>
              <a:gd name="T28" fmla="*/ 611 w 792"/>
              <a:gd name="T29" fmla="*/ 550 h 677"/>
              <a:gd name="T30" fmla="*/ 629 w 792"/>
              <a:gd name="T31" fmla="*/ 419 h 677"/>
              <a:gd name="T32" fmla="*/ 507 w 792"/>
              <a:gd name="T33" fmla="*/ 294 h 677"/>
              <a:gd name="T34" fmla="*/ 150 w 792"/>
              <a:gd name="T35" fmla="*/ 212 h 677"/>
              <a:gd name="T36" fmla="*/ 228 w 792"/>
              <a:gd name="T37" fmla="*/ 135 h 677"/>
              <a:gd name="T38" fmla="*/ 150 w 792"/>
              <a:gd name="T39" fmla="*/ 58 h 677"/>
              <a:gd name="T40" fmla="*/ 73 w 792"/>
              <a:gd name="T41" fmla="*/ 135 h 677"/>
              <a:gd name="T42" fmla="*/ 150 w 792"/>
              <a:gd name="T43" fmla="*/ 212 h 677"/>
              <a:gd name="T44" fmla="*/ 219 w 792"/>
              <a:gd name="T45" fmla="*/ 237 h 677"/>
              <a:gd name="T46" fmla="*/ 81 w 792"/>
              <a:gd name="T47" fmla="*/ 237 h 677"/>
              <a:gd name="T48" fmla="*/ 81 w 792"/>
              <a:gd name="T49" fmla="*/ 237 h 677"/>
              <a:gd name="T50" fmla="*/ 5 w 792"/>
              <a:gd name="T51" fmla="*/ 316 h 677"/>
              <a:gd name="T52" fmla="*/ 16 w 792"/>
              <a:gd name="T53" fmla="*/ 397 h 677"/>
              <a:gd name="T54" fmla="*/ 92 w 792"/>
              <a:gd name="T55" fmla="*/ 475 h 677"/>
              <a:gd name="T56" fmla="*/ 132 w 792"/>
              <a:gd name="T57" fmla="*/ 475 h 677"/>
              <a:gd name="T58" fmla="*/ 124 w 792"/>
              <a:gd name="T59" fmla="*/ 418 h 677"/>
              <a:gd name="T60" fmla="*/ 124 w 792"/>
              <a:gd name="T61" fmla="*/ 417 h 677"/>
              <a:gd name="T62" fmla="*/ 124 w 792"/>
              <a:gd name="T63" fmla="*/ 417 h 677"/>
              <a:gd name="T64" fmla="*/ 159 w 792"/>
              <a:gd name="T65" fmla="*/ 309 h 677"/>
              <a:gd name="T66" fmla="*/ 212 w 792"/>
              <a:gd name="T67" fmla="*/ 271 h 677"/>
              <a:gd name="T68" fmla="*/ 267 w 792"/>
              <a:gd name="T69" fmla="*/ 253 h 677"/>
              <a:gd name="T70" fmla="*/ 219 w 792"/>
              <a:gd name="T71" fmla="*/ 237 h 677"/>
              <a:gd name="T72" fmla="*/ 641 w 792"/>
              <a:gd name="T73" fmla="*/ 212 h 677"/>
              <a:gd name="T74" fmla="*/ 719 w 792"/>
              <a:gd name="T75" fmla="*/ 135 h 677"/>
              <a:gd name="T76" fmla="*/ 641 w 792"/>
              <a:gd name="T77" fmla="*/ 58 h 677"/>
              <a:gd name="T78" fmla="*/ 564 w 792"/>
              <a:gd name="T79" fmla="*/ 135 h 677"/>
              <a:gd name="T80" fmla="*/ 641 w 792"/>
              <a:gd name="T81" fmla="*/ 212 h 677"/>
              <a:gd name="T82" fmla="*/ 710 w 792"/>
              <a:gd name="T83" fmla="*/ 237 h 677"/>
              <a:gd name="T84" fmla="*/ 572 w 792"/>
              <a:gd name="T85" fmla="*/ 237 h 677"/>
              <a:gd name="T86" fmla="*/ 572 w 792"/>
              <a:gd name="T87" fmla="*/ 237 h 677"/>
              <a:gd name="T88" fmla="*/ 526 w 792"/>
              <a:gd name="T89" fmla="*/ 252 h 677"/>
              <a:gd name="T90" fmla="*/ 583 w 792"/>
              <a:gd name="T91" fmla="*/ 271 h 677"/>
              <a:gd name="T92" fmla="*/ 637 w 792"/>
              <a:gd name="T93" fmla="*/ 310 h 677"/>
              <a:gd name="T94" fmla="*/ 671 w 792"/>
              <a:gd name="T95" fmla="*/ 415 h 677"/>
              <a:gd name="T96" fmla="*/ 671 w 792"/>
              <a:gd name="T97" fmla="*/ 416 h 677"/>
              <a:gd name="T98" fmla="*/ 671 w 792"/>
              <a:gd name="T99" fmla="*/ 416 h 677"/>
              <a:gd name="T100" fmla="*/ 663 w 792"/>
              <a:gd name="T101" fmla="*/ 475 h 677"/>
              <a:gd name="T102" fmla="*/ 699 w 792"/>
              <a:gd name="T103" fmla="*/ 475 h 677"/>
              <a:gd name="T104" fmla="*/ 775 w 792"/>
              <a:gd name="T105" fmla="*/ 396 h 677"/>
              <a:gd name="T106" fmla="*/ 786 w 792"/>
              <a:gd name="T107" fmla="*/ 314 h 677"/>
              <a:gd name="T108" fmla="*/ 710 w 792"/>
              <a:gd name="T109" fmla="*/ 237 h 677"/>
              <a:gd name="T110" fmla="*/ 521 w 792"/>
              <a:gd name="T111" fmla="*/ 127 h 677"/>
              <a:gd name="T112" fmla="*/ 397 w 792"/>
              <a:gd name="T113" fmla="*/ 254 h 677"/>
              <a:gd name="T114" fmla="*/ 274 w 792"/>
              <a:gd name="T115" fmla="*/ 127 h 677"/>
              <a:gd name="T116" fmla="*/ 397 w 792"/>
              <a:gd name="T117" fmla="*/ 0 h 677"/>
              <a:gd name="T118" fmla="*/ 521 w 792"/>
              <a:gd name="T119" fmla="*/ 127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677">
                <a:moveTo>
                  <a:pt x="507" y="294"/>
                </a:moveTo>
                <a:lnTo>
                  <a:pt x="441" y="294"/>
                </a:lnTo>
                <a:cubicBezTo>
                  <a:pt x="441" y="301"/>
                  <a:pt x="442" y="333"/>
                  <a:pt x="424" y="346"/>
                </a:cubicBezTo>
                <a:cubicBezTo>
                  <a:pt x="424" y="346"/>
                  <a:pt x="453" y="506"/>
                  <a:pt x="441" y="558"/>
                </a:cubicBezTo>
                <a:cubicBezTo>
                  <a:pt x="436" y="580"/>
                  <a:pt x="418" y="634"/>
                  <a:pt x="396" y="634"/>
                </a:cubicBezTo>
                <a:cubicBezTo>
                  <a:pt x="375" y="634"/>
                  <a:pt x="358" y="579"/>
                  <a:pt x="354" y="558"/>
                </a:cubicBezTo>
                <a:cubicBezTo>
                  <a:pt x="344" y="506"/>
                  <a:pt x="378" y="346"/>
                  <a:pt x="378" y="346"/>
                </a:cubicBezTo>
                <a:cubicBezTo>
                  <a:pt x="373" y="344"/>
                  <a:pt x="363" y="335"/>
                  <a:pt x="361" y="294"/>
                </a:cubicBezTo>
                <a:lnTo>
                  <a:pt x="288" y="294"/>
                </a:lnTo>
                <a:lnTo>
                  <a:pt x="288" y="294"/>
                </a:lnTo>
                <a:cubicBezTo>
                  <a:pt x="221" y="294"/>
                  <a:pt x="158" y="352"/>
                  <a:pt x="166" y="421"/>
                </a:cubicBezTo>
                <a:lnTo>
                  <a:pt x="184" y="552"/>
                </a:lnTo>
                <a:cubicBezTo>
                  <a:pt x="197" y="621"/>
                  <a:pt x="238" y="677"/>
                  <a:pt x="305" y="677"/>
                </a:cubicBezTo>
                <a:lnTo>
                  <a:pt x="490" y="677"/>
                </a:lnTo>
                <a:cubicBezTo>
                  <a:pt x="557" y="677"/>
                  <a:pt x="598" y="619"/>
                  <a:pt x="611" y="550"/>
                </a:cubicBezTo>
                <a:lnTo>
                  <a:pt x="629" y="419"/>
                </a:lnTo>
                <a:cubicBezTo>
                  <a:pt x="637" y="351"/>
                  <a:pt x="574" y="294"/>
                  <a:pt x="507" y="294"/>
                </a:cubicBezTo>
                <a:close/>
                <a:moveTo>
                  <a:pt x="150" y="212"/>
                </a:moveTo>
                <a:cubicBezTo>
                  <a:pt x="193" y="212"/>
                  <a:pt x="228" y="178"/>
                  <a:pt x="228" y="135"/>
                </a:cubicBezTo>
                <a:cubicBezTo>
                  <a:pt x="228" y="92"/>
                  <a:pt x="193" y="58"/>
                  <a:pt x="150" y="58"/>
                </a:cubicBezTo>
                <a:cubicBezTo>
                  <a:pt x="108" y="58"/>
                  <a:pt x="73" y="92"/>
                  <a:pt x="73" y="135"/>
                </a:cubicBezTo>
                <a:cubicBezTo>
                  <a:pt x="73" y="178"/>
                  <a:pt x="108" y="212"/>
                  <a:pt x="150" y="212"/>
                </a:cubicBezTo>
                <a:close/>
                <a:moveTo>
                  <a:pt x="219" y="237"/>
                </a:moveTo>
                <a:lnTo>
                  <a:pt x="81" y="237"/>
                </a:lnTo>
                <a:lnTo>
                  <a:pt x="81" y="237"/>
                </a:lnTo>
                <a:cubicBezTo>
                  <a:pt x="39" y="237"/>
                  <a:pt x="0" y="272"/>
                  <a:pt x="5" y="316"/>
                </a:cubicBezTo>
                <a:lnTo>
                  <a:pt x="16" y="397"/>
                </a:lnTo>
                <a:cubicBezTo>
                  <a:pt x="25" y="440"/>
                  <a:pt x="50" y="475"/>
                  <a:pt x="92" y="475"/>
                </a:cubicBezTo>
                <a:lnTo>
                  <a:pt x="132" y="475"/>
                </a:lnTo>
                <a:lnTo>
                  <a:pt x="124" y="418"/>
                </a:lnTo>
                <a:lnTo>
                  <a:pt x="124" y="417"/>
                </a:lnTo>
                <a:lnTo>
                  <a:pt x="124" y="417"/>
                </a:lnTo>
                <a:cubicBezTo>
                  <a:pt x="120" y="378"/>
                  <a:pt x="132" y="340"/>
                  <a:pt x="159" y="309"/>
                </a:cubicBezTo>
                <a:cubicBezTo>
                  <a:pt x="174" y="293"/>
                  <a:pt x="192" y="280"/>
                  <a:pt x="212" y="271"/>
                </a:cubicBezTo>
                <a:cubicBezTo>
                  <a:pt x="229" y="261"/>
                  <a:pt x="248" y="255"/>
                  <a:pt x="267" y="253"/>
                </a:cubicBezTo>
                <a:cubicBezTo>
                  <a:pt x="253" y="243"/>
                  <a:pt x="236" y="237"/>
                  <a:pt x="219" y="237"/>
                </a:cubicBezTo>
                <a:close/>
                <a:moveTo>
                  <a:pt x="641" y="212"/>
                </a:moveTo>
                <a:cubicBezTo>
                  <a:pt x="684" y="212"/>
                  <a:pt x="719" y="178"/>
                  <a:pt x="719" y="135"/>
                </a:cubicBezTo>
                <a:cubicBezTo>
                  <a:pt x="719" y="92"/>
                  <a:pt x="684" y="58"/>
                  <a:pt x="641" y="58"/>
                </a:cubicBezTo>
                <a:cubicBezTo>
                  <a:pt x="599" y="58"/>
                  <a:pt x="564" y="92"/>
                  <a:pt x="564" y="135"/>
                </a:cubicBezTo>
                <a:cubicBezTo>
                  <a:pt x="564" y="178"/>
                  <a:pt x="599" y="212"/>
                  <a:pt x="641" y="212"/>
                </a:cubicBezTo>
                <a:close/>
                <a:moveTo>
                  <a:pt x="710" y="237"/>
                </a:moveTo>
                <a:lnTo>
                  <a:pt x="572" y="237"/>
                </a:lnTo>
                <a:lnTo>
                  <a:pt x="572" y="237"/>
                </a:lnTo>
                <a:cubicBezTo>
                  <a:pt x="555" y="237"/>
                  <a:pt x="539" y="242"/>
                  <a:pt x="526" y="252"/>
                </a:cubicBezTo>
                <a:cubicBezTo>
                  <a:pt x="546" y="255"/>
                  <a:pt x="566" y="261"/>
                  <a:pt x="583" y="271"/>
                </a:cubicBezTo>
                <a:cubicBezTo>
                  <a:pt x="604" y="280"/>
                  <a:pt x="622" y="293"/>
                  <a:pt x="637" y="310"/>
                </a:cubicBezTo>
                <a:cubicBezTo>
                  <a:pt x="663" y="340"/>
                  <a:pt x="675" y="377"/>
                  <a:pt x="671" y="415"/>
                </a:cubicBezTo>
                <a:lnTo>
                  <a:pt x="671" y="416"/>
                </a:lnTo>
                <a:lnTo>
                  <a:pt x="671" y="416"/>
                </a:lnTo>
                <a:lnTo>
                  <a:pt x="663" y="475"/>
                </a:lnTo>
                <a:lnTo>
                  <a:pt x="699" y="475"/>
                </a:lnTo>
                <a:cubicBezTo>
                  <a:pt x="741" y="475"/>
                  <a:pt x="767" y="439"/>
                  <a:pt x="775" y="396"/>
                </a:cubicBezTo>
                <a:lnTo>
                  <a:pt x="786" y="314"/>
                </a:lnTo>
                <a:cubicBezTo>
                  <a:pt x="792" y="272"/>
                  <a:pt x="752" y="237"/>
                  <a:pt x="710" y="237"/>
                </a:cubicBezTo>
                <a:close/>
                <a:moveTo>
                  <a:pt x="521" y="127"/>
                </a:moveTo>
                <a:cubicBezTo>
                  <a:pt x="521" y="197"/>
                  <a:pt x="466" y="254"/>
                  <a:pt x="397" y="254"/>
                </a:cubicBezTo>
                <a:cubicBezTo>
                  <a:pt x="329" y="254"/>
                  <a:pt x="274" y="197"/>
                  <a:pt x="274" y="127"/>
                </a:cubicBezTo>
                <a:cubicBezTo>
                  <a:pt x="274" y="57"/>
                  <a:pt x="329" y="0"/>
                  <a:pt x="397" y="0"/>
                </a:cubicBezTo>
                <a:cubicBezTo>
                  <a:pt x="466" y="0"/>
                  <a:pt x="521" y="57"/>
                  <a:pt x="521"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1" name="Freeform 14"/>
          <p:cNvSpPr>
            <a:spLocks noEditPoints="1"/>
          </p:cNvSpPr>
          <p:nvPr/>
        </p:nvSpPr>
        <p:spPr bwMode="auto">
          <a:xfrm>
            <a:off x="6946548" y="2133074"/>
            <a:ext cx="406530" cy="595012"/>
          </a:xfrm>
          <a:custGeom>
            <a:avLst/>
            <a:gdLst>
              <a:gd name="T0" fmla="*/ 270 w 569"/>
              <a:gd name="T1" fmla="*/ 535 h 832"/>
              <a:gd name="T2" fmla="*/ 364 w 569"/>
              <a:gd name="T3" fmla="*/ 482 h 832"/>
              <a:gd name="T4" fmla="*/ 422 w 569"/>
              <a:gd name="T5" fmla="*/ 498 h 832"/>
              <a:gd name="T6" fmla="*/ 477 w 569"/>
              <a:gd name="T7" fmla="*/ 391 h 832"/>
              <a:gd name="T8" fmla="*/ 517 w 569"/>
              <a:gd name="T9" fmla="*/ 361 h 832"/>
              <a:gd name="T10" fmla="*/ 519 w 569"/>
              <a:gd name="T11" fmla="*/ 232 h 832"/>
              <a:gd name="T12" fmla="*/ 480 w 569"/>
              <a:gd name="T13" fmla="*/ 200 h 832"/>
              <a:gd name="T14" fmla="*/ 435 w 569"/>
              <a:gd name="T15" fmla="*/ 94 h 832"/>
              <a:gd name="T16" fmla="*/ 388 w 569"/>
              <a:gd name="T17" fmla="*/ 103 h 832"/>
              <a:gd name="T18" fmla="*/ 299 w 569"/>
              <a:gd name="T19" fmla="*/ 51 h 832"/>
              <a:gd name="T20" fmla="*/ 277 w 569"/>
              <a:gd name="T21" fmla="*/ 51 h 832"/>
              <a:gd name="T22" fmla="*/ 211 w 569"/>
              <a:gd name="T23" fmla="*/ 103 h 832"/>
              <a:gd name="T24" fmla="*/ 190 w 569"/>
              <a:gd name="T25" fmla="*/ 97 h 832"/>
              <a:gd name="T26" fmla="*/ 136 w 569"/>
              <a:gd name="T27" fmla="*/ 101 h 832"/>
              <a:gd name="T28" fmla="*/ 59 w 569"/>
              <a:gd name="T29" fmla="*/ 205 h 832"/>
              <a:gd name="T30" fmla="*/ 72 w 569"/>
              <a:gd name="T31" fmla="*/ 253 h 832"/>
              <a:gd name="T32" fmla="*/ 46 w 569"/>
              <a:gd name="T33" fmla="*/ 366 h 832"/>
              <a:gd name="T34" fmla="*/ 132 w 569"/>
              <a:gd name="T35" fmla="*/ 445 h 832"/>
              <a:gd name="T36" fmla="*/ 142 w 569"/>
              <a:gd name="T37" fmla="*/ 494 h 832"/>
              <a:gd name="T38" fmla="*/ 198 w 569"/>
              <a:gd name="T39" fmla="*/ 480 h 832"/>
              <a:gd name="T40" fmla="*/ 215 w 569"/>
              <a:gd name="T41" fmla="*/ 530 h 832"/>
              <a:gd name="T42" fmla="*/ 161 w 569"/>
              <a:gd name="T43" fmla="*/ 534 h 832"/>
              <a:gd name="T44" fmla="*/ 89 w 569"/>
              <a:gd name="T45" fmla="*/ 444 h 832"/>
              <a:gd name="T46" fmla="*/ 5 w 569"/>
              <a:gd name="T47" fmla="*/ 379 h 832"/>
              <a:gd name="T48" fmla="*/ 37 w 569"/>
              <a:gd name="T49" fmla="*/ 279 h 832"/>
              <a:gd name="T50" fmla="*/ 46 w 569"/>
              <a:gd name="T51" fmla="*/ 163 h 832"/>
              <a:gd name="T52" fmla="*/ 93 w 569"/>
              <a:gd name="T53" fmla="*/ 101 h 832"/>
              <a:gd name="T54" fmla="*/ 202 w 569"/>
              <a:gd name="T55" fmla="*/ 55 h 832"/>
              <a:gd name="T56" fmla="*/ 218 w 569"/>
              <a:gd name="T57" fmla="*/ 59 h 832"/>
              <a:gd name="T58" fmla="*/ 288 w 569"/>
              <a:gd name="T59" fmla="*/ 0 h 832"/>
              <a:gd name="T60" fmla="*/ 371 w 569"/>
              <a:gd name="T61" fmla="*/ 63 h 832"/>
              <a:gd name="T62" fmla="*/ 466 w 569"/>
              <a:gd name="T63" fmla="*/ 64 h 832"/>
              <a:gd name="T64" fmla="*/ 493 w 569"/>
              <a:gd name="T65" fmla="*/ 159 h 832"/>
              <a:gd name="T66" fmla="*/ 553 w 569"/>
              <a:gd name="T67" fmla="*/ 258 h 832"/>
              <a:gd name="T68" fmla="*/ 552 w 569"/>
              <a:gd name="T69" fmla="*/ 336 h 832"/>
              <a:gd name="T70" fmla="*/ 489 w 569"/>
              <a:gd name="T71" fmla="*/ 433 h 832"/>
              <a:gd name="T72" fmla="*/ 422 w 569"/>
              <a:gd name="T73" fmla="*/ 542 h 832"/>
              <a:gd name="T74" fmla="*/ 364 w 569"/>
              <a:gd name="T75" fmla="*/ 525 h 832"/>
              <a:gd name="T76" fmla="*/ 281 w 569"/>
              <a:gd name="T77" fmla="*/ 585 h 832"/>
              <a:gd name="T78" fmla="*/ 283 w 569"/>
              <a:gd name="T79" fmla="*/ 450 h 832"/>
              <a:gd name="T80" fmla="*/ 283 w 569"/>
              <a:gd name="T81" fmla="*/ 475 h 832"/>
              <a:gd name="T82" fmla="*/ 457 w 569"/>
              <a:gd name="T83" fmla="*/ 302 h 832"/>
              <a:gd name="T84" fmla="*/ 283 w 569"/>
              <a:gd name="T85" fmla="*/ 426 h 832"/>
              <a:gd name="T86" fmla="*/ 408 w 569"/>
              <a:gd name="T87" fmla="*/ 302 h 832"/>
              <a:gd name="T88" fmla="*/ 389 w 569"/>
              <a:gd name="T89" fmla="*/ 570 h 832"/>
              <a:gd name="T90" fmla="*/ 316 w 569"/>
              <a:gd name="T91" fmla="*/ 613 h 832"/>
              <a:gd name="T92" fmla="*/ 376 w 569"/>
              <a:gd name="T93" fmla="*/ 733 h 832"/>
              <a:gd name="T94" fmla="*/ 489 w 569"/>
              <a:gd name="T95" fmla="*/ 797 h 832"/>
              <a:gd name="T96" fmla="*/ 206 w 569"/>
              <a:gd name="T97" fmla="*/ 579 h 832"/>
              <a:gd name="T98" fmla="*/ 142 w 569"/>
              <a:gd name="T99" fmla="*/ 572 h 832"/>
              <a:gd name="T100" fmla="*/ 99 w 569"/>
              <a:gd name="T101" fmla="*/ 817 h 832"/>
              <a:gd name="T102" fmla="*/ 263 w 569"/>
              <a:gd name="T103" fmla="*/ 806 h 832"/>
              <a:gd name="T104" fmla="*/ 281 w 569"/>
              <a:gd name="T105" fmla="*/ 62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9" h="832">
                <a:moveTo>
                  <a:pt x="198" y="480"/>
                </a:moveTo>
                <a:cubicBezTo>
                  <a:pt x="219" y="480"/>
                  <a:pt x="240" y="490"/>
                  <a:pt x="251" y="506"/>
                </a:cubicBezTo>
                <a:lnTo>
                  <a:pt x="270" y="535"/>
                </a:lnTo>
                <a:cubicBezTo>
                  <a:pt x="277" y="544"/>
                  <a:pt x="285" y="544"/>
                  <a:pt x="292" y="535"/>
                </a:cubicBezTo>
                <a:lnTo>
                  <a:pt x="312" y="507"/>
                </a:lnTo>
                <a:cubicBezTo>
                  <a:pt x="323" y="492"/>
                  <a:pt x="343" y="482"/>
                  <a:pt x="364" y="482"/>
                </a:cubicBezTo>
                <a:cubicBezTo>
                  <a:pt x="370" y="482"/>
                  <a:pt x="376" y="483"/>
                  <a:pt x="382" y="485"/>
                </a:cubicBezTo>
                <a:lnTo>
                  <a:pt x="415" y="497"/>
                </a:lnTo>
                <a:cubicBezTo>
                  <a:pt x="418" y="498"/>
                  <a:pt x="420" y="498"/>
                  <a:pt x="422" y="498"/>
                </a:cubicBezTo>
                <a:cubicBezTo>
                  <a:pt x="432" y="498"/>
                  <a:pt x="433" y="490"/>
                  <a:pt x="433" y="485"/>
                </a:cubicBezTo>
                <a:lnTo>
                  <a:pt x="433" y="450"/>
                </a:lnTo>
                <a:cubicBezTo>
                  <a:pt x="433" y="424"/>
                  <a:pt x="452" y="398"/>
                  <a:pt x="477" y="391"/>
                </a:cubicBezTo>
                <a:lnTo>
                  <a:pt x="511" y="381"/>
                </a:lnTo>
                <a:cubicBezTo>
                  <a:pt x="516" y="380"/>
                  <a:pt x="519" y="377"/>
                  <a:pt x="521" y="373"/>
                </a:cubicBezTo>
                <a:cubicBezTo>
                  <a:pt x="522" y="370"/>
                  <a:pt x="521" y="365"/>
                  <a:pt x="517" y="361"/>
                </a:cubicBezTo>
                <a:lnTo>
                  <a:pt x="497" y="332"/>
                </a:lnTo>
                <a:cubicBezTo>
                  <a:pt x="482" y="312"/>
                  <a:pt x="482" y="280"/>
                  <a:pt x="498" y="259"/>
                </a:cubicBezTo>
                <a:lnTo>
                  <a:pt x="519" y="232"/>
                </a:lnTo>
                <a:cubicBezTo>
                  <a:pt x="523" y="227"/>
                  <a:pt x="524" y="223"/>
                  <a:pt x="523" y="219"/>
                </a:cubicBezTo>
                <a:cubicBezTo>
                  <a:pt x="522" y="216"/>
                  <a:pt x="518" y="213"/>
                  <a:pt x="513" y="211"/>
                </a:cubicBezTo>
                <a:lnTo>
                  <a:pt x="480" y="200"/>
                </a:lnTo>
                <a:cubicBezTo>
                  <a:pt x="455" y="192"/>
                  <a:pt x="437" y="166"/>
                  <a:pt x="437" y="140"/>
                </a:cubicBezTo>
                <a:lnTo>
                  <a:pt x="438" y="105"/>
                </a:lnTo>
                <a:cubicBezTo>
                  <a:pt x="439" y="101"/>
                  <a:pt x="437" y="97"/>
                  <a:pt x="435" y="94"/>
                </a:cubicBezTo>
                <a:cubicBezTo>
                  <a:pt x="433" y="92"/>
                  <a:pt x="430" y="91"/>
                  <a:pt x="427" y="91"/>
                </a:cubicBezTo>
                <a:cubicBezTo>
                  <a:pt x="425" y="91"/>
                  <a:pt x="423" y="92"/>
                  <a:pt x="421" y="92"/>
                </a:cubicBezTo>
                <a:lnTo>
                  <a:pt x="388" y="103"/>
                </a:lnTo>
                <a:cubicBezTo>
                  <a:pt x="382" y="105"/>
                  <a:pt x="377" y="106"/>
                  <a:pt x="371" y="106"/>
                </a:cubicBezTo>
                <a:cubicBezTo>
                  <a:pt x="350" y="106"/>
                  <a:pt x="329" y="96"/>
                  <a:pt x="319" y="80"/>
                </a:cubicBezTo>
                <a:lnTo>
                  <a:pt x="299" y="51"/>
                </a:lnTo>
                <a:cubicBezTo>
                  <a:pt x="296" y="46"/>
                  <a:pt x="292" y="43"/>
                  <a:pt x="288" y="43"/>
                </a:cubicBezTo>
                <a:cubicBezTo>
                  <a:pt x="283" y="43"/>
                  <a:pt x="282" y="43"/>
                  <a:pt x="278" y="49"/>
                </a:cubicBezTo>
                <a:lnTo>
                  <a:pt x="277" y="51"/>
                </a:lnTo>
                <a:cubicBezTo>
                  <a:pt x="268" y="64"/>
                  <a:pt x="257" y="81"/>
                  <a:pt x="248" y="90"/>
                </a:cubicBezTo>
                <a:cubicBezTo>
                  <a:pt x="242" y="96"/>
                  <a:pt x="232" y="104"/>
                  <a:pt x="220" y="104"/>
                </a:cubicBezTo>
                <a:cubicBezTo>
                  <a:pt x="216" y="104"/>
                  <a:pt x="213" y="103"/>
                  <a:pt x="211" y="103"/>
                </a:cubicBezTo>
                <a:lnTo>
                  <a:pt x="208" y="103"/>
                </a:lnTo>
                <a:lnTo>
                  <a:pt x="205" y="101"/>
                </a:lnTo>
                <a:cubicBezTo>
                  <a:pt x="202" y="100"/>
                  <a:pt x="196" y="98"/>
                  <a:pt x="190" y="97"/>
                </a:cubicBezTo>
                <a:cubicBezTo>
                  <a:pt x="181" y="94"/>
                  <a:pt x="166" y="90"/>
                  <a:pt x="163" y="89"/>
                </a:cubicBezTo>
                <a:cubicBezTo>
                  <a:pt x="157" y="88"/>
                  <a:pt x="149" y="87"/>
                  <a:pt x="147" y="87"/>
                </a:cubicBezTo>
                <a:cubicBezTo>
                  <a:pt x="139" y="87"/>
                  <a:pt x="136" y="94"/>
                  <a:pt x="136" y="101"/>
                </a:cubicBezTo>
                <a:lnTo>
                  <a:pt x="136" y="136"/>
                </a:lnTo>
                <a:cubicBezTo>
                  <a:pt x="136" y="162"/>
                  <a:pt x="117" y="187"/>
                  <a:pt x="92" y="195"/>
                </a:cubicBezTo>
                <a:lnTo>
                  <a:pt x="59" y="205"/>
                </a:lnTo>
                <a:cubicBezTo>
                  <a:pt x="53" y="206"/>
                  <a:pt x="50" y="209"/>
                  <a:pt x="48" y="213"/>
                </a:cubicBezTo>
                <a:cubicBezTo>
                  <a:pt x="47" y="216"/>
                  <a:pt x="48" y="221"/>
                  <a:pt x="52" y="225"/>
                </a:cubicBezTo>
                <a:lnTo>
                  <a:pt x="72" y="253"/>
                </a:lnTo>
                <a:cubicBezTo>
                  <a:pt x="87" y="274"/>
                  <a:pt x="87" y="306"/>
                  <a:pt x="71" y="326"/>
                </a:cubicBezTo>
                <a:lnTo>
                  <a:pt x="50" y="354"/>
                </a:lnTo>
                <a:cubicBezTo>
                  <a:pt x="46" y="359"/>
                  <a:pt x="45" y="363"/>
                  <a:pt x="46" y="366"/>
                </a:cubicBezTo>
                <a:cubicBezTo>
                  <a:pt x="47" y="370"/>
                  <a:pt x="51" y="373"/>
                  <a:pt x="56" y="375"/>
                </a:cubicBezTo>
                <a:lnTo>
                  <a:pt x="89" y="386"/>
                </a:lnTo>
                <a:cubicBezTo>
                  <a:pt x="114" y="394"/>
                  <a:pt x="132" y="420"/>
                  <a:pt x="132" y="445"/>
                </a:cubicBezTo>
                <a:lnTo>
                  <a:pt x="131" y="481"/>
                </a:lnTo>
                <a:cubicBezTo>
                  <a:pt x="131" y="485"/>
                  <a:pt x="132" y="489"/>
                  <a:pt x="134" y="492"/>
                </a:cubicBezTo>
                <a:cubicBezTo>
                  <a:pt x="136" y="494"/>
                  <a:pt x="140" y="494"/>
                  <a:pt x="142" y="494"/>
                </a:cubicBezTo>
                <a:cubicBezTo>
                  <a:pt x="144" y="494"/>
                  <a:pt x="146" y="494"/>
                  <a:pt x="148" y="493"/>
                </a:cubicBezTo>
                <a:lnTo>
                  <a:pt x="181" y="483"/>
                </a:lnTo>
                <a:cubicBezTo>
                  <a:pt x="187" y="481"/>
                  <a:pt x="193" y="480"/>
                  <a:pt x="198" y="480"/>
                </a:cubicBezTo>
                <a:close/>
                <a:moveTo>
                  <a:pt x="281" y="585"/>
                </a:moveTo>
                <a:cubicBezTo>
                  <a:pt x="263" y="585"/>
                  <a:pt x="246" y="576"/>
                  <a:pt x="235" y="559"/>
                </a:cubicBezTo>
                <a:lnTo>
                  <a:pt x="215" y="530"/>
                </a:lnTo>
                <a:cubicBezTo>
                  <a:pt x="212" y="527"/>
                  <a:pt x="206" y="523"/>
                  <a:pt x="198" y="523"/>
                </a:cubicBezTo>
                <a:cubicBezTo>
                  <a:pt x="197" y="523"/>
                  <a:pt x="196" y="523"/>
                  <a:pt x="194" y="524"/>
                </a:cubicBezTo>
                <a:lnTo>
                  <a:pt x="161" y="534"/>
                </a:lnTo>
                <a:cubicBezTo>
                  <a:pt x="140" y="541"/>
                  <a:pt x="117" y="536"/>
                  <a:pt x="103" y="522"/>
                </a:cubicBezTo>
                <a:cubicBezTo>
                  <a:pt x="93" y="511"/>
                  <a:pt x="87" y="496"/>
                  <a:pt x="88" y="479"/>
                </a:cubicBezTo>
                <a:lnTo>
                  <a:pt x="89" y="444"/>
                </a:lnTo>
                <a:cubicBezTo>
                  <a:pt x="89" y="438"/>
                  <a:pt x="82" y="429"/>
                  <a:pt x="76" y="427"/>
                </a:cubicBezTo>
                <a:lnTo>
                  <a:pt x="43" y="416"/>
                </a:lnTo>
                <a:cubicBezTo>
                  <a:pt x="24" y="410"/>
                  <a:pt x="10" y="396"/>
                  <a:pt x="5" y="379"/>
                </a:cubicBezTo>
                <a:cubicBezTo>
                  <a:pt x="0" y="362"/>
                  <a:pt x="4" y="344"/>
                  <a:pt x="16" y="328"/>
                </a:cubicBezTo>
                <a:lnTo>
                  <a:pt x="37" y="300"/>
                </a:lnTo>
                <a:cubicBezTo>
                  <a:pt x="41" y="295"/>
                  <a:pt x="41" y="284"/>
                  <a:pt x="37" y="279"/>
                </a:cubicBezTo>
                <a:lnTo>
                  <a:pt x="17" y="250"/>
                </a:lnTo>
                <a:cubicBezTo>
                  <a:pt x="5" y="234"/>
                  <a:pt x="2" y="216"/>
                  <a:pt x="8" y="199"/>
                </a:cubicBezTo>
                <a:cubicBezTo>
                  <a:pt x="14" y="181"/>
                  <a:pt x="28" y="169"/>
                  <a:pt x="46" y="163"/>
                </a:cubicBezTo>
                <a:lnTo>
                  <a:pt x="80" y="153"/>
                </a:lnTo>
                <a:cubicBezTo>
                  <a:pt x="86" y="151"/>
                  <a:pt x="93" y="142"/>
                  <a:pt x="93" y="136"/>
                </a:cubicBezTo>
                <a:lnTo>
                  <a:pt x="93" y="101"/>
                </a:lnTo>
                <a:cubicBezTo>
                  <a:pt x="93" y="68"/>
                  <a:pt x="116" y="44"/>
                  <a:pt x="147" y="44"/>
                </a:cubicBezTo>
                <a:cubicBezTo>
                  <a:pt x="155" y="44"/>
                  <a:pt x="167" y="46"/>
                  <a:pt x="172" y="47"/>
                </a:cubicBezTo>
                <a:cubicBezTo>
                  <a:pt x="175" y="48"/>
                  <a:pt x="184" y="50"/>
                  <a:pt x="202" y="55"/>
                </a:cubicBezTo>
                <a:cubicBezTo>
                  <a:pt x="208" y="57"/>
                  <a:pt x="213" y="58"/>
                  <a:pt x="217" y="59"/>
                </a:cubicBezTo>
                <a:lnTo>
                  <a:pt x="218" y="59"/>
                </a:lnTo>
                <a:cubicBezTo>
                  <a:pt x="218" y="59"/>
                  <a:pt x="218" y="59"/>
                  <a:pt x="218" y="59"/>
                </a:cubicBezTo>
                <a:cubicBezTo>
                  <a:pt x="222" y="55"/>
                  <a:pt x="230" y="44"/>
                  <a:pt x="241" y="27"/>
                </a:cubicBezTo>
                <a:lnTo>
                  <a:pt x="242" y="26"/>
                </a:lnTo>
                <a:cubicBezTo>
                  <a:pt x="253" y="9"/>
                  <a:pt x="268" y="0"/>
                  <a:pt x="288" y="0"/>
                </a:cubicBezTo>
                <a:cubicBezTo>
                  <a:pt x="306" y="0"/>
                  <a:pt x="323" y="10"/>
                  <a:pt x="334" y="26"/>
                </a:cubicBezTo>
                <a:lnTo>
                  <a:pt x="354" y="55"/>
                </a:lnTo>
                <a:cubicBezTo>
                  <a:pt x="357" y="59"/>
                  <a:pt x="364" y="63"/>
                  <a:pt x="371" y="63"/>
                </a:cubicBezTo>
                <a:cubicBezTo>
                  <a:pt x="373" y="63"/>
                  <a:pt x="374" y="62"/>
                  <a:pt x="375" y="62"/>
                </a:cubicBezTo>
                <a:lnTo>
                  <a:pt x="408" y="51"/>
                </a:lnTo>
                <a:cubicBezTo>
                  <a:pt x="429" y="44"/>
                  <a:pt x="452" y="49"/>
                  <a:pt x="466" y="64"/>
                </a:cubicBezTo>
                <a:cubicBezTo>
                  <a:pt x="476" y="75"/>
                  <a:pt x="482" y="90"/>
                  <a:pt x="482" y="106"/>
                </a:cubicBezTo>
                <a:lnTo>
                  <a:pt x="480" y="142"/>
                </a:lnTo>
                <a:cubicBezTo>
                  <a:pt x="480" y="148"/>
                  <a:pt x="487" y="157"/>
                  <a:pt x="493" y="159"/>
                </a:cubicBezTo>
                <a:lnTo>
                  <a:pt x="526" y="170"/>
                </a:lnTo>
                <a:cubicBezTo>
                  <a:pt x="545" y="176"/>
                  <a:pt x="559" y="189"/>
                  <a:pt x="564" y="206"/>
                </a:cubicBezTo>
                <a:cubicBezTo>
                  <a:pt x="569" y="224"/>
                  <a:pt x="565" y="242"/>
                  <a:pt x="553" y="258"/>
                </a:cubicBezTo>
                <a:lnTo>
                  <a:pt x="532" y="286"/>
                </a:lnTo>
                <a:cubicBezTo>
                  <a:pt x="528" y="291"/>
                  <a:pt x="528" y="302"/>
                  <a:pt x="532" y="307"/>
                </a:cubicBezTo>
                <a:lnTo>
                  <a:pt x="552" y="336"/>
                </a:lnTo>
                <a:cubicBezTo>
                  <a:pt x="564" y="352"/>
                  <a:pt x="567" y="370"/>
                  <a:pt x="561" y="387"/>
                </a:cubicBezTo>
                <a:cubicBezTo>
                  <a:pt x="556" y="404"/>
                  <a:pt x="542" y="417"/>
                  <a:pt x="523" y="423"/>
                </a:cubicBezTo>
                <a:lnTo>
                  <a:pt x="489" y="433"/>
                </a:lnTo>
                <a:cubicBezTo>
                  <a:pt x="483" y="434"/>
                  <a:pt x="476" y="443"/>
                  <a:pt x="476" y="450"/>
                </a:cubicBezTo>
                <a:lnTo>
                  <a:pt x="476" y="485"/>
                </a:lnTo>
                <a:cubicBezTo>
                  <a:pt x="476" y="518"/>
                  <a:pt x="453" y="542"/>
                  <a:pt x="422" y="542"/>
                </a:cubicBezTo>
                <a:cubicBezTo>
                  <a:pt x="415" y="542"/>
                  <a:pt x="408" y="540"/>
                  <a:pt x="401" y="538"/>
                </a:cubicBezTo>
                <a:lnTo>
                  <a:pt x="368" y="526"/>
                </a:lnTo>
                <a:cubicBezTo>
                  <a:pt x="367" y="526"/>
                  <a:pt x="365" y="525"/>
                  <a:pt x="364" y="525"/>
                </a:cubicBezTo>
                <a:cubicBezTo>
                  <a:pt x="357" y="525"/>
                  <a:pt x="350" y="529"/>
                  <a:pt x="347" y="532"/>
                </a:cubicBezTo>
                <a:lnTo>
                  <a:pt x="327" y="561"/>
                </a:lnTo>
                <a:cubicBezTo>
                  <a:pt x="315" y="577"/>
                  <a:pt x="299" y="585"/>
                  <a:pt x="281" y="585"/>
                </a:cubicBezTo>
                <a:close/>
                <a:moveTo>
                  <a:pt x="283" y="154"/>
                </a:moveTo>
                <a:cubicBezTo>
                  <a:pt x="202" y="154"/>
                  <a:pt x="136" y="220"/>
                  <a:pt x="136" y="302"/>
                </a:cubicBezTo>
                <a:cubicBezTo>
                  <a:pt x="136" y="383"/>
                  <a:pt x="202" y="450"/>
                  <a:pt x="283" y="450"/>
                </a:cubicBezTo>
                <a:cubicBezTo>
                  <a:pt x="365" y="450"/>
                  <a:pt x="431" y="383"/>
                  <a:pt x="431" y="302"/>
                </a:cubicBezTo>
                <a:cubicBezTo>
                  <a:pt x="431" y="220"/>
                  <a:pt x="365" y="154"/>
                  <a:pt x="283" y="154"/>
                </a:cubicBezTo>
                <a:close/>
                <a:moveTo>
                  <a:pt x="283" y="475"/>
                </a:moveTo>
                <a:cubicBezTo>
                  <a:pt x="188" y="475"/>
                  <a:pt x="110" y="397"/>
                  <a:pt x="110" y="302"/>
                </a:cubicBezTo>
                <a:cubicBezTo>
                  <a:pt x="110" y="206"/>
                  <a:pt x="188" y="128"/>
                  <a:pt x="283" y="128"/>
                </a:cubicBezTo>
                <a:cubicBezTo>
                  <a:pt x="379" y="128"/>
                  <a:pt x="457" y="206"/>
                  <a:pt x="457" y="302"/>
                </a:cubicBezTo>
                <a:cubicBezTo>
                  <a:pt x="457" y="397"/>
                  <a:pt x="379" y="475"/>
                  <a:pt x="283" y="475"/>
                </a:cubicBezTo>
                <a:close/>
                <a:moveTo>
                  <a:pt x="408" y="302"/>
                </a:moveTo>
                <a:cubicBezTo>
                  <a:pt x="408" y="370"/>
                  <a:pt x="352" y="426"/>
                  <a:pt x="283" y="426"/>
                </a:cubicBezTo>
                <a:cubicBezTo>
                  <a:pt x="215" y="426"/>
                  <a:pt x="159" y="370"/>
                  <a:pt x="159" y="302"/>
                </a:cubicBezTo>
                <a:cubicBezTo>
                  <a:pt x="159" y="233"/>
                  <a:pt x="215" y="177"/>
                  <a:pt x="283" y="177"/>
                </a:cubicBezTo>
                <a:cubicBezTo>
                  <a:pt x="352" y="177"/>
                  <a:pt x="408" y="233"/>
                  <a:pt x="408" y="302"/>
                </a:cubicBezTo>
                <a:close/>
                <a:moveTo>
                  <a:pt x="424" y="576"/>
                </a:moveTo>
                <a:cubicBezTo>
                  <a:pt x="424" y="576"/>
                  <a:pt x="423" y="576"/>
                  <a:pt x="422" y="576"/>
                </a:cubicBezTo>
                <a:cubicBezTo>
                  <a:pt x="411" y="576"/>
                  <a:pt x="400" y="574"/>
                  <a:pt x="389" y="570"/>
                </a:cubicBezTo>
                <a:lnTo>
                  <a:pt x="368" y="563"/>
                </a:lnTo>
                <a:lnTo>
                  <a:pt x="355" y="581"/>
                </a:lnTo>
                <a:cubicBezTo>
                  <a:pt x="344" y="595"/>
                  <a:pt x="331" y="606"/>
                  <a:pt x="316" y="613"/>
                </a:cubicBezTo>
                <a:lnTo>
                  <a:pt x="326" y="785"/>
                </a:lnTo>
                <a:cubicBezTo>
                  <a:pt x="327" y="799"/>
                  <a:pt x="334" y="801"/>
                  <a:pt x="341" y="789"/>
                </a:cubicBezTo>
                <a:lnTo>
                  <a:pt x="376" y="733"/>
                </a:lnTo>
                <a:cubicBezTo>
                  <a:pt x="383" y="721"/>
                  <a:pt x="397" y="719"/>
                  <a:pt x="406" y="729"/>
                </a:cubicBezTo>
                <a:lnTo>
                  <a:pt x="478" y="803"/>
                </a:lnTo>
                <a:cubicBezTo>
                  <a:pt x="487" y="813"/>
                  <a:pt x="492" y="810"/>
                  <a:pt x="489" y="797"/>
                </a:cubicBezTo>
                <a:cubicBezTo>
                  <a:pt x="489" y="797"/>
                  <a:pt x="444" y="643"/>
                  <a:pt x="424" y="576"/>
                </a:cubicBezTo>
                <a:close/>
                <a:moveTo>
                  <a:pt x="281" y="620"/>
                </a:moveTo>
                <a:cubicBezTo>
                  <a:pt x="251" y="620"/>
                  <a:pt x="224" y="605"/>
                  <a:pt x="206" y="579"/>
                </a:cubicBezTo>
                <a:lnTo>
                  <a:pt x="193" y="560"/>
                </a:lnTo>
                <a:lnTo>
                  <a:pt x="172" y="567"/>
                </a:lnTo>
                <a:cubicBezTo>
                  <a:pt x="162" y="570"/>
                  <a:pt x="152" y="572"/>
                  <a:pt x="142" y="572"/>
                </a:cubicBezTo>
                <a:cubicBezTo>
                  <a:pt x="138" y="572"/>
                  <a:pt x="133" y="572"/>
                  <a:pt x="129" y="571"/>
                </a:cubicBezTo>
                <a:cubicBezTo>
                  <a:pt x="111" y="638"/>
                  <a:pt x="70" y="791"/>
                  <a:pt x="69" y="795"/>
                </a:cubicBezTo>
                <a:cubicBezTo>
                  <a:pt x="66" y="809"/>
                  <a:pt x="75" y="832"/>
                  <a:pt x="99" y="817"/>
                </a:cubicBezTo>
                <a:cubicBezTo>
                  <a:pt x="103" y="815"/>
                  <a:pt x="175" y="755"/>
                  <a:pt x="175" y="755"/>
                </a:cubicBezTo>
                <a:cubicBezTo>
                  <a:pt x="186" y="746"/>
                  <a:pt x="195" y="745"/>
                  <a:pt x="207" y="756"/>
                </a:cubicBezTo>
                <a:lnTo>
                  <a:pt x="263" y="806"/>
                </a:lnTo>
                <a:cubicBezTo>
                  <a:pt x="273" y="815"/>
                  <a:pt x="289" y="810"/>
                  <a:pt x="288" y="796"/>
                </a:cubicBezTo>
                <a:lnTo>
                  <a:pt x="283" y="620"/>
                </a:lnTo>
                <a:cubicBezTo>
                  <a:pt x="282" y="620"/>
                  <a:pt x="282" y="620"/>
                  <a:pt x="281" y="62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2" name="Freeform 15"/>
          <p:cNvSpPr>
            <a:spLocks noEditPoints="1"/>
          </p:cNvSpPr>
          <p:nvPr/>
        </p:nvSpPr>
        <p:spPr bwMode="auto">
          <a:xfrm>
            <a:off x="1279154" y="3001483"/>
            <a:ext cx="478597" cy="480444"/>
          </a:xfrm>
          <a:custGeom>
            <a:avLst/>
            <a:gdLst>
              <a:gd name="T0" fmla="*/ 246 w 672"/>
              <a:gd name="T1" fmla="*/ 46 h 672"/>
              <a:gd name="T2" fmla="*/ 104 w 672"/>
              <a:gd name="T3" fmla="*/ 104 h 672"/>
              <a:gd name="T4" fmla="*/ 46 w 672"/>
              <a:gd name="T5" fmla="*/ 246 h 672"/>
              <a:gd name="T6" fmla="*/ 104 w 672"/>
              <a:gd name="T7" fmla="*/ 387 h 672"/>
              <a:gd name="T8" fmla="*/ 246 w 672"/>
              <a:gd name="T9" fmla="*/ 445 h 672"/>
              <a:gd name="T10" fmla="*/ 387 w 672"/>
              <a:gd name="T11" fmla="*/ 387 h 672"/>
              <a:gd name="T12" fmla="*/ 387 w 672"/>
              <a:gd name="T13" fmla="*/ 104 h 672"/>
              <a:gd name="T14" fmla="*/ 246 w 672"/>
              <a:gd name="T15" fmla="*/ 46 h 672"/>
              <a:gd name="T16" fmla="*/ 246 w 672"/>
              <a:gd name="T17" fmla="*/ 491 h 672"/>
              <a:gd name="T18" fmla="*/ 72 w 672"/>
              <a:gd name="T19" fmla="*/ 419 h 672"/>
              <a:gd name="T20" fmla="*/ 0 w 672"/>
              <a:gd name="T21" fmla="*/ 246 h 672"/>
              <a:gd name="T22" fmla="*/ 72 w 672"/>
              <a:gd name="T23" fmla="*/ 72 h 672"/>
              <a:gd name="T24" fmla="*/ 246 w 672"/>
              <a:gd name="T25" fmla="*/ 0 h 672"/>
              <a:gd name="T26" fmla="*/ 419 w 672"/>
              <a:gd name="T27" fmla="*/ 72 h 672"/>
              <a:gd name="T28" fmla="*/ 419 w 672"/>
              <a:gd name="T29" fmla="*/ 419 h 672"/>
              <a:gd name="T30" fmla="*/ 246 w 672"/>
              <a:gd name="T31" fmla="*/ 491 h 672"/>
              <a:gd name="T32" fmla="*/ 459 w 672"/>
              <a:gd name="T33" fmla="*/ 388 h 672"/>
              <a:gd name="T34" fmla="*/ 459 w 672"/>
              <a:gd name="T35" fmla="*/ 419 h 672"/>
              <a:gd name="T36" fmla="*/ 419 w 672"/>
              <a:gd name="T37" fmla="*/ 458 h 672"/>
              <a:gd name="T38" fmla="*/ 388 w 672"/>
              <a:gd name="T39" fmla="*/ 458 h 672"/>
              <a:gd name="T40" fmla="*/ 387 w 672"/>
              <a:gd name="T41" fmla="*/ 457 h 672"/>
              <a:gd name="T42" fmla="*/ 387 w 672"/>
              <a:gd name="T43" fmla="*/ 426 h 672"/>
              <a:gd name="T44" fmla="*/ 426 w 672"/>
              <a:gd name="T45" fmla="*/ 387 h 672"/>
              <a:gd name="T46" fmla="*/ 457 w 672"/>
              <a:gd name="T47" fmla="*/ 387 h 672"/>
              <a:gd name="T48" fmla="*/ 459 w 672"/>
              <a:gd name="T49" fmla="*/ 388 h 672"/>
              <a:gd name="T50" fmla="*/ 509 w 672"/>
              <a:gd name="T51" fmla="*/ 454 h 672"/>
              <a:gd name="T52" fmla="*/ 509 w 672"/>
              <a:gd name="T53" fmla="*/ 509 h 672"/>
              <a:gd name="T54" fmla="*/ 454 w 672"/>
              <a:gd name="T55" fmla="*/ 509 h 672"/>
              <a:gd name="T56" fmla="*/ 454 w 672"/>
              <a:gd name="T57" fmla="*/ 454 h 672"/>
              <a:gd name="T58" fmla="*/ 509 w 672"/>
              <a:gd name="T59" fmla="*/ 454 h 672"/>
              <a:gd name="T60" fmla="*/ 664 w 672"/>
              <a:gd name="T61" fmla="*/ 601 h 672"/>
              <a:gd name="T62" fmla="*/ 663 w 672"/>
              <a:gd name="T63" fmla="*/ 631 h 672"/>
              <a:gd name="T64" fmla="*/ 631 w 672"/>
              <a:gd name="T65" fmla="*/ 663 h 672"/>
              <a:gd name="T66" fmla="*/ 601 w 672"/>
              <a:gd name="T67" fmla="*/ 664 h 672"/>
              <a:gd name="T68" fmla="*/ 508 w 672"/>
              <a:gd name="T69" fmla="*/ 570 h 672"/>
              <a:gd name="T70" fmla="*/ 509 w 672"/>
              <a:gd name="T71" fmla="*/ 540 h 672"/>
              <a:gd name="T72" fmla="*/ 541 w 672"/>
              <a:gd name="T73" fmla="*/ 509 h 672"/>
              <a:gd name="T74" fmla="*/ 570 w 672"/>
              <a:gd name="T75" fmla="*/ 508 h 672"/>
              <a:gd name="T76" fmla="*/ 664 w 672"/>
              <a:gd name="T77" fmla="*/ 601 h 672"/>
              <a:gd name="T78" fmla="*/ 246 w 672"/>
              <a:gd name="T79" fmla="*/ 98 h 672"/>
              <a:gd name="T80" fmla="*/ 142 w 672"/>
              <a:gd name="T81" fmla="*/ 141 h 672"/>
              <a:gd name="T82" fmla="*/ 98 w 672"/>
              <a:gd name="T83" fmla="*/ 245 h 672"/>
              <a:gd name="T84" fmla="*/ 142 w 672"/>
              <a:gd name="T85" fmla="*/ 350 h 672"/>
              <a:gd name="T86" fmla="*/ 246 w 672"/>
              <a:gd name="T87" fmla="*/ 393 h 672"/>
              <a:gd name="T88" fmla="*/ 350 w 672"/>
              <a:gd name="T89" fmla="*/ 350 h 672"/>
              <a:gd name="T90" fmla="*/ 350 w 672"/>
              <a:gd name="T91" fmla="*/ 141 h 672"/>
              <a:gd name="T92" fmla="*/ 246 w 672"/>
              <a:gd name="T93" fmla="*/ 98 h 672"/>
              <a:gd name="T94" fmla="*/ 246 w 672"/>
              <a:gd name="T95" fmla="*/ 423 h 672"/>
              <a:gd name="T96" fmla="*/ 120 w 672"/>
              <a:gd name="T97" fmla="*/ 371 h 672"/>
              <a:gd name="T98" fmla="*/ 68 w 672"/>
              <a:gd name="T99" fmla="*/ 245 h 672"/>
              <a:gd name="T100" fmla="*/ 120 w 672"/>
              <a:gd name="T101" fmla="*/ 120 h 672"/>
              <a:gd name="T102" fmla="*/ 246 w 672"/>
              <a:gd name="T103" fmla="*/ 68 h 672"/>
              <a:gd name="T104" fmla="*/ 371 w 672"/>
              <a:gd name="T105" fmla="*/ 120 h 672"/>
              <a:gd name="T106" fmla="*/ 371 w 672"/>
              <a:gd name="T107" fmla="*/ 371 h 672"/>
              <a:gd name="T108" fmla="*/ 246 w 672"/>
              <a:gd name="T109" fmla="*/ 42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2" h="672">
                <a:moveTo>
                  <a:pt x="246" y="46"/>
                </a:moveTo>
                <a:cubicBezTo>
                  <a:pt x="192" y="46"/>
                  <a:pt x="142" y="67"/>
                  <a:pt x="104" y="104"/>
                </a:cubicBezTo>
                <a:cubicBezTo>
                  <a:pt x="67" y="142"/>
                  <a:pt x="46" y="192"/>
                  <a:pt x="46" y="246"/>
                </a:cubicBezTo>
                <a:cubicBezTo>
                  <a:pt x="46" y="299"/>
                  <a:pt x="67" y="349"/>
                  <a:pt x="104" y="387"/>
                </a:cubicBezTo>
                <a:cubicBezTo>
                  <a:pt x="142" y="424"/>
                  <a:pt x="192" y="445"/>
                  <a:pt x="246" y="445"/>
                </a:cubicBezTo>
                <a:cubicBezTo>
                  <a:pt x="299" y="445"/>
                  <a:pt x="349" y="424"/>
                  <a:pt x="387" y="387"/>
                </a:cubicBezTo>
                <a:cubicBezTo>
                  <a:pt x="465" y="309"/>
                  <a:pt x="465" y="182"/>
                  <a:pt x="387" y="104"/>
                </a:cubicBezTo>
                <a:cubicBezTo>
                  <a:pt x="349" y="67"/>
                  <a:pt x="299" y="46"/>
                  <a:pt x="246" y="46"/>
                </a:cubicBezTo>
                <a:close/>
                <a:moveTo>
                  <a:pt x="246" y="491"/>
                </a:moveTo>
                <a:cubicBezTo>
                  <a:pt x="180" y="491"/>
                  <a:pt x="119" y="465"/>
                  <a:pt x="72" y="419"/>
                </a:cubicBezTo>
                <a:cubicBezTo>
                  <a:pt x="26" y="373"/>
                  <a:pt x="0" y="311"/>
                  <a:pt x="0" y="246"/>
                </a:cubicBezTo>
                <a:cubicBezTo>
                  <a:pt x="0" y="180"/>
                  <a:pt x="26" y="118"/>
                  <a:pt x="72" y="72"/>
                </a:cubicBezTo>
                <a:cubicBezTo>
                  <a:pt x="119" y="26"/>
                  <a:pt x="180" y="0"/>
                  <a:pt x="246" y="0"/>
                </a:cubicBezTo>
                <a:cubicBezTo>
                  <a:pt x="311" y="0"/>
                  <a:pt x="373" y="26"/>
                  <a:pt x="419" y="72"/>
                </a:cubicBezTo>
                <a:cubicBezTo>
                  <a:pt x="515" y="168"/>
                  <a:pt x="515" y="323"/>
                  <a:pt x="419" y="419"/>
                </a:cubicBezTo>
                <a:cubicBezTo>
                  <a:pt x="373" y="465"/>
                  <a:pt x="311" y="491"/>
                  <a:pt x="246" y="491"/>
                </a:cubicBezTo>
                <a:close/>
                <a:moveTo>
                  <a:pt x="459" y="388"/>
                </a:moveTo>
                <a:cubicBezTo>
                  <a:pt x="467" y="397"/>
                  <a:pt x="467" y="411"/>
                  <a:pt x="459" y="419"/>
                </a:cubicBezTo>
                <a:lnTo>
                  <a:pt x="419" y="458"/>
                </a:lnTo>
                <a:cubicBezTo>
                  <a:pt x="411" y="467"/>
                  <a:pt x="397" y="467"/>
                  <a:pt x="388" y="458"/>
                </a:cubicBezTo>
                <a:lnTo>
                  <a:pt x="387" y="457"/>
                </a:lnTo>
                <a:cubicBezTo>
                  <a:pt x="378" y="448"/>
                  <a:pt x="378" y="434"/>
                  <a:pt x="387" y="426"/>
                </a:cubicBezTo>
                <a:lnTo>
                  <a:pt x="426" y="387"/>
                </a:lnTo>
                <a:cubicBezTo>
                  <a:pt x="434" y="378"/>
                  <a:pt x="448" y="378"/>
                  <a:pt x="457" y="387"/>
                </a:cubicBezTo>
                <a:lnTo>
                  <a:pt x="459" y="388"/>
                </a:lnTo>
                <a:close/>
                <a:moveTo>
                  <a:pt x="509" y="454"/>
                </a:moveTo>
                <a:cubicBezTo>
                  <a:pt x="524" y="469"/>
                  <a:pt x="524" y="494"/>
                  <a:pt x="509" y="509"/>
                </a:cubicBezTo>
                <a:cubicBezTo>
                  <a:pt x="494" y="524"/>
                  <a:pt x="470" y="524"/>
                  <a:pt x="454" y="509"/>
                </a:cubicBezTo>
                <a:cubicBezTo>
                  <a:pt x="439" y="494"/>
                  <a:pt x="439" y="469"/>
                  <a:pt x="454" y="454"/>
                </a:cubicBezTo>
                <a:cubicBezTo>
                  <a:pt x="470" y="439"/>
                  <a:pt x="494" y="439"/>
                  <a:pt x="509" y="454"/>
                </a:cubicBezTo>
                <a:close/>
                <a:moveTo>
                  <a:pt x="664" y="601"/>
                </a:moveTo>
                <a:cubicBezTo>
                  <a:pt x="672" y="609"/>
                  <a:pt x="671" y="623"/>
                  <a:pt x="663" y="631"/>
                </a:cubicBezTo>
                <a:lnTo>
                  <a:pt x="631" y="663"/>
                </a:lnTo>
                <a:cubicBezTo>
                  <a:pt x="623" y="671"/>
                  <a:pt x="609" y="672"/>
                  <a:pt x="601" y="664"/>
                </a:cubicBezTo>
                <a:lnTo>
                  <a:pt x="508" y="570"/>
                </a:lnTo>
                <a:cubicBezTo>
                  <a:pt x="500" y="562"/>
                  <a:pt x="500" y="549"/>
                  <a:pt x="509" y="540"/>
                </a:cubicBezTo>
                <a:lnTo>
                  <a:pt x="541" y="509"/>
                </a:lnTo>
                <a:cubicBezTo>
                  <a:pt x="549" y="500"/>
                  <a:pt x="562" y="500"/>
                  <a:pt x="570" y="508"/>
                </a:cubicBezTo>
                <a:lnTo>
                  <a:pt x="664" y="601"/>
                </a:lnTo>
                <a:close/>
                <a:moveTo>
                  <a:pt x="246" y="98"/>
                </a:moveTo>
                <a:cubicBezTo>
                  <a:pt x="206" y="98"/>
                  <a:pt x="169" y="114"/>
                  <a:pt x="142" y="141"/>
                </a:cubicBezTo>
                <a:cubicBezTo>
                  <a:pt x="114" y="169"/>
                  <a:pt x="98" y="206"/>
                  <a:pt x="98" y="245"/>
                </a:cubicBezTo>
                <a:cubicBezTo>
                  <a:pt x="98" y="285"/>
                  <a:pt x="114" y="322"/>
                  <a:pt x="142" y="350"/>
                </a:cubicBezTo>
                <a:cubicBezTo>
                  <a:pt x="169" y="377"/>
                  <a:pt x="206" y="393"/>
                  <a:pt x="246" y="393"/>
                </a:cubicBezTo>
                <a:cubicBezTo>
                  <a:pt x="285" y="393"/>
                  <a:pt x="322" y="377"/>
                  <a:pt x="350" y="350"/>
                </a:cubicBezTo>
                <a:cubicBezTo>
                  <a:pt x="407" y="292"/>
                  <a:pt x="407" y="199"/>
                  <a:pt x="350" y="141"/>
                </a:cubicBezTo>
                <a:cubicBezTo>
                  <a:pt x="322" y="114"/>
                  <a:pt x="285" y="98"/>
                  <a:pt x="246" y="98"/>
                </a:cubicBezTo>
                <a:close/>
                <a:moveTo>
                  <a:pt x="246" y="423"/>
                </a:moveTo>
                <a:cubicBezTo>
                  <a:pt x="198" y="423"/>
                  <a:pt x="154" y="405"/>
                  <a:pt x="120" y="371"/>
                </a:cubicBezTo>
                <a:cubicBezTo>
                  <a:pt x="86" y="338"/>
                  <a:pt x="68" y="293"/>
                  <a:pt x="68" y="245"/>
                </a:cubicBezTo>
                <a:cubicBezTo>
                  <a:pt x="68" y="198"/>
                  <a:pt x="86" y="153"/>
                  <a:pt x="120" y="120"/>
                </a:cubicBezTo>
                <a:cubicBezTo>
                  <a:pt x="154" y="86"/>
                  <a:pt x="198" y="68"/>
                  <a:pt x="246" y="68"/>
                </a:cubicBezTo>
                <a:cubicBezTo>
                  <a:pt x="293" y="68"/>
                  <a:pt x="338" y="86"/>
                  <a:pt x="371" y="120"/>
                </a:cubicBezTo>
                <a:cubicBezTo>
                  <a:pt x="440" y="189"/>
                  <a:pt x="440" y="302"/>
                  <a:pt x="371" y="371"/>
                </a:cubicBezTo>
                <a:cubicBezTo>
                  <a:pt x="338" y="405"/>
                  <a:pt x="293" y="423"/>
                  <a:pt x="246" y="42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3" name="Freeform 16"/>
          <p:cNvSpPr>
            <a:spLocks noEditPoints="1"/>
          </p:cNvSpPr>
          <p:nvPr/>
        </p:nvSpPr>
        <p:spPr bwMode="auto">
          <a:xfrm>
            <a:off x="2391567" y="2910939"/>
            <a:ext cx="454574" cy="619034"/>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4" name="Freeform 17"/>
          <p:cNvSpPr>
            <a:spLocks noEditPoints="1"/>
          </p:cNvSpPr>
          <p:nvPr/>
        </p:nvSpPr>
        <p:spPr bwMode="auto">
          <a:xfrm>
            <a:off x="3733115" y="3238009"/>
            <a:ext cx="206961" cy="203265"/>
          </a:xfrm>
          <a:custGeom>
            <a:avLst/>
            <a:gdLst>
              <a:gd name="T0" fmla="*/ 198 w 289"/>
              <a:gd name="T1" fmla="*/ 156 h 283"/>
              <a:gd name="T2" fmla="*/ 233 w 289"/>
              <a:gd name="T3" fmla="*/ 191 h 283"/>
              <a:gd name="T4" fmla="*/ 198 w 289"/>
              <a:gd name="T5" fmla="*/ 226 h 283"/>
              <a:gd name="T6" fmla="*/ 163 w 289"/>
              <a:gd name="T7" fmla="*/ 191 h 283"/>
              <a:gd name="T8" fmla="*/ 198 w 289"/>
              <a:gd name="T9" fmla="*/ 156 h 283"/>
              <a:gd name="T10" fmla="*/ 64 w 289"/>
              <a:gd name="T11" fmla="*/ 3 h 283"/>
              <a:gd name="T12" fmla="*/ 73 w 289"/>
              <a:gd name="T13" fmla="*/ 21 h 283"/>
              <a:gd name="T14" fmla="*/ 54 w 289"/>
              <a:gd name="T15" fmla="*/ 40 h 283"/>
              <a:gd name="T16" fmla="*/ 36 w 289"/>
              <a:gd name="T17" fmla="*/ 57 h 283"/>
              <a:gd name="T18" fmla="*/ 0 w 289"/>
              <a:gd name="T19" fmla="*/ 80 h 283"/>
              <a:gd name="T20" fmla="*/ 119 w 289"/>
              <a:gd name="T21" fmla="*/ 199 h 283"/>
              <a:gd name="T22" fmla="*/ 176 w 289"/>
              <a:gd name="T23" fmla="*/ 275 h 283"/>
              <a:gd name="T24" fmla="*/ 206 w 289"/>
              <a:gd name="T25" fmla="*/ 283 h 283"/>
              <a:gd name="T26" fmla="*/ 289 w 289"/>
              <a:gd name="T27" fmla="*/ 199 h 283"/>
              <a:gd name="T28" fmla="*/ 281 w 289"/>
              <a:gd name="T29" fmla="*/ 169 h 283"/>
              <a:gd name="T30" fmla="*/ 206 w 289"/>
              <a:gd name="T31" fmla="*/ 113 h 283"/>
              <a:gd name="T32" fmla="*/ 93 w 289"/>
              <a:gd name="T33" fmla="*/ 0 h 283"/>
              <a:gd name="T34" fmla="*/ 82 w 289"/>
              <a:gd name="T35" fmla="*/ 12 h 283"/>
              <a:gd name="T36" fmla="*/ 64 w 289"/>
              <a:gd name="T37"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9" h="283">
                <a:moveTo>
                  <a:pt x="198" y="156"/>
                </a:moveTo>
                <a:cubicBezTo>
                  <a:pt x="217" y="156"/>
                  <a:pt x="233" y="171"/>
                  <a:pt x="233" y="191"/>
                </a:cubicBezTo>
                <a:cubicBezTo>
                  <a:pt x="233" y="210"/>
                  <a:pt x="217" y="226"/>
                  <a:pt x="198" y="226"/>
                </a:cubicBezTo>
                <a:cubicBezTo>
                  <a:pt x="178" y="226"/>
                  <a:pt x="163" y="210"/>
                  <a:pt x="163" y="191"/>
                </a:cubicBezTo>
                <a:cubicBezTo>
                  <a:pt x="163" y="171"/>
                  <a:pt x="178" y="156"/>
                  <a:pt x="198" y="156"/>
                </a:cubicBezTo>
                <a:close/>
                <a:moveTo>
                  <a:pt x="64" y="3"/>
                </a:moveTo>
                <a:lnTo>
                  <a:pt x="73" y="21"/>
                </a:lnTo>
                <a:lnTo>
                  <a:pt x="54" y="40"/>
                </a:lnTo>
                <a:lnTo>
                  <a:pt x="36" y="57"/>
                </a:lnTo>
                <a:cubicBezTo>
                  <a:pt x="26" y="68"/>
                  <a:pt x="14" y="75"/>
                  <a:pt x="0" y="80"/>
                </a:cubicBezTo>
                <a:lnTo>
                  <a:pt x="119" y="199"/>
                </a:lnTo>
                <a:lnTo>
                  <a:pt x="176" y="275"/>
                </a:lnTo>
                <a:lnTo>
                  <a:pt x="206" y="283"/>
                </a:lnTo>
                <a:lnTo>
                  <a:pt x="289" y="199"/>
                </a:lnTo>
                <a:lnTo>
                  <a:pt x="281" y="169"/>
                </a:lnTo>
                <a:lnTo>
                  <a:pt x="206" y="113"/>
                </a:lnTo>
                <a:lnTo>
                  <a:pt x="93" y="0"/>
                </a:lnTo>
                <a:lnTo>
                  <a:pt x="82" y="12"/>
                </a:lnTo>
                <a:lnTo>
                  <a:pt x="64" y="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5" name="Freeform 18"/>
          <p:cNvSpPr/>
          <p:nvPr/>
        </p:nvSpPr>
        <p:spPr bwMode="auto">
          <a:xfrm>
            <a:off x="3463327" y="2960830"/>
            <a:ext cx="214352" cy="216200"/>
          </a:xfrm>
          <a:custGeom>
            <a:avLst/>
            <a:gdLst>
              <a:gd name="T0" fmla="*/ 244 w 300"/>
              <a:gd name="T1" fmla="*/ 238 h 301"/>
              <a:gd name="T2" fmla="*/ 263 w 300"/>
              <a:gd name="T3" fmla="*/ 219 h 301"/>
              <a:gd name="T4" fmla="*/ 281 w 300"/>
              <a:gd name="T5" fmla="*/ 228 h 301"/>
              <a:gd name="T6" fmla="*/ 272 w 300"/>
              <a:gd name="T7" fmla="*/ 210 h 301"/>
              <a:gd name="T8" fmla="*/ 291 w 300"/>
              <a:gd name="T9" fmla="*/ 191 h 301"/>
              <a:gd name="T10" fmla="*/ 293 w 300"/>
              <a:gd name="T11" fmla="*/ 189 h 301"/>
              <a:gd name="T12" fmla="*/ 300 w 300"/>
              <a:gd name="T13" fmla="*/ 156 h 301"/>
              <a:gd name="T14" fmla="*/ 144 w 300"/>
              <a:gd name="T15" fmla="*/ 0 h 301"/>
              <a:gd name="T16" fmla="*/ 130 w 300"/>
              <a:gd name="T17" fmla="*/ 15 h 301"/>
              <a:gd name="T18" fmla="*/ 188 w 300"/>
              <a:gd name="T19" fmla="*/ 107 h 301"/>
              <a:gd name="T20" fmla="*/ 106 w 300"/>
              <a:gd name="T21" fmla="*/ 189 h 301"/>
              <a:gd name="T22" fmla="*/ 14 w 300"/>
              <a:gd name="T23" fmla="*/ 131 h 301"/>
              <a:gd name="T24" fmla="*/ 0 w 300"/>
              <a:gd name="T25" fmla="*/ 145 h 301"/>
              <a:gd name="T26" fmla="*/ 156 w 300"/>
              <a:gd name="T27" fmla="*/ 301 h 301"/>
              <a:gd name="T28" fmla="*/ 201 w 300"/>
              <a:gd name="T29" fmla="*/ 289 h 301"/>
              <a:gd name="T30" fmla="*/ 204 w 300"/>
              <a:gd name="T31" fmla="*/ 291 h 301"/>
              <a:gd name="T32" fmla="*/ 227 w 300"/>
              <a:gd name="T33" fmla="*/ 255 h 301"/>
              <a:gd name="T34" fmla="*/ 244 w 300"/>
              <a:gd name="T35" fmla="*/ 23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301">
                <a:moveTo>
                  <a:pt x="244" y="238"/>
                </a:moveTo>
                <a:lnTo>
                  <a:pt x="263" y="219"/>
                </a:lnTo>
                <a:lnTo>
                  <a:pt x="281" y="228"/>
                </a:lnTo>
                <a:lnTo>
                  <a:pt x="272" y="210"/>
                </a:lnTo>
                <a:lnTo>
                  <a:pt x="291" y="191"/>
                </a:lnTo>
                <a:lnTo>
                  <a:pt x="293" y="189"/>
                </a:lnTo>
                <a:cubicBezTo>
                  <a:pt x="297" y="178"/>
                  <a:pt x="300" y="167"/>
                  <a:pt x="300" y="156"/>
                </a:cubicBezTo>
                <a:cubicBezTo>
                  <a:pt x="300" y="77"/>
                  <a:pt x="224" y="0"/>
                  <a:pt x="144" y="0"/>
                </a:cubicBezTo>
                <a:cubicBezTo>
                  <a:pt x="144" y="0"/>
                  <a:pt x="135" y="10"/>
                  <a:pt x="130" y="15"/>
                </a:cubicBezTo>
                <a:cubicBezTo>
                  <a:pt x="194" y="78"/>
                  <a:pt x="188" y="68"/>
                  <a:pt x="188" y="107"/>
                </a:cubicBezTo>
                <a:cubicBezTo>
                  <a:pt x="188" y="139"/>
                  <a:pt x="137" y="189"/>
                  <a:pt x="106" y="189"/>
                </a:cubicBezTo>
                <a:cubicBezTo>
                  <a:pt x="66" y="189"/>
                  <a:pt x="79" y="196"/>
                  <a:pt x="14" y="131"/>
                </a:cubicBezTo>
                <a:cubicBezTo>
                  <a:pt x="9" y="136"/>
                  <a:pt x="0" y="145"/>
                  <a:pt x="0" y="145"/>
                </a:cubicBezTo>
                <a:cubicBezTo>
                  <a:pt x="0" y="225"/>
                  <a:pt x="76" y="301"/>
                  <a:pt x="156" y="301"/>
                </a:cubicBezTo>
                <a:cubicBezTo>
                  <a:pt x="170" y="301"/>
                  <a:pt x="185" y="296"/>
                  <a:pt x="201" y="289"/>
                </a:cubicBezTo>
                <a:lnTo>
                  <a:pt x="204" y="291"/>
                </a:lnTo>
                <a:cubicBezTo>
                  <a:pt x="208" y="278"/>
                  <a:pt x="216" y="266"/>
                  <a:pt x="227" y="255"/>
                </a:cubicBezTo>
                <a:lnTo>
                  <a:pt x="244" y="2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6" name="Freeform 19"/>
          <p:cNvSpPr/>
          <p:nvPr/>
        </p:nvSpPr>
        <p:spPr bwMode="auto">
          <a:xfrm>
            <a:off x="3463327" y="2960830"/>
            <a:ext cx="482293" cy="480444"/>
          </a:xfrm>
          <a:custGeom>
            <a:avLst/>
            <a:gdLst>
              <a:gd name="T0" fmla="*/ 654 w 678"/>
              <a:gd name="T1" fmla="*/ 65 h 670"/>
              <a:gd name="T2" fmla="*/ 607 w 678"/>
              <a:gd name="T3" fmla="*/ 18 h 670"/>
              <a:gd name="T4" fmla="*/ 562 w 678"/>
              <a:gd name="T5" fmla="*/ 0 h 670"/>
              <a:gd name="T6" fmla="*/ 518 w 678"/>
              <a:gd name="T7" fmla="*/ 18 h 670"/>
              <a:gd name="T8" fmla="*/ 319 w 678"/>
              <a:gd name="T9" fmla="*/ 217 h 670"/>
              <a:gd name="T10" fmla="*/ 311 w 678"/>
              <a:gd name="T11" fmla="*/ 256 h 670"/>
              <a:gd name="T12" fmla="*/ 284 w 678"/>
              <a:gd name="T13" fmla="*/ 267 h 670"/>
              <a:gd name="T14" fmla="*/ 271 w 678"/>
              <a:gd name="T15" fmla="*/ 264 h 670"/>
              <a:gd name="T16" fmla="*/ 254 w 678"/>
              <a:gd name="T17" fmla="*/ 282 h 670"/>
              <a:gd name="T18" fmla="*/ 254 w 678"/>
              <a:gd name="T19" fmla="*/ 371 h 670"/>
              <a:gd name="T20" fmla="*/ 257 w 678"/>
              <a:gd name="T21" fmla="*/ 374 h 670"/>
              <a:gd name="T22" fmla="*/ 102 w 678"/>
              <a:gd name="T23" fmla="*/ 530 h 670"/>
              <a:gd name="T24" fmla="*/ 61 w 678"/>
              <a:gd name="T25" fmla="*/ 545 h 670"/>
              <a:gd name="T26" fmla="*/ 0 w 678"/>
              <a:gd name="T27" fmla="*/ 632 h 670"/>
              <a:gd name="T28" fmla="*/ 39 w 678"/>
              <a:gd name="T29" fmla="*/ 670 h 670"/>
              <a:gd name="T30" fmla="*/ 125 w 678"/>
              <a:gd name="T31" fmla="*/ 610 h 670"/>
              <a:gd name="T32" fmla="*/ 141 w 678"/>
              <a:gd name="T33" fmla="*/ 568 h 670"/>
              <a:gd name="T34" fmla="*/ 296 w 678"/>
              <a:gd name="T35" fmla="*/ 413 h 670"/>
              <a:gd name="T36" fmla="*/ 301 w 678"/>
              <a:gd name="T37" fmla="*/ 418 h 670"/>
              <a:gd name="T38" fmla="*/ 345 w 678"/>
              <a:gd name="T39" fmla="*/ 436 h 670"/>
              <a:gd name="T40" fmla="*/ 390 w 678"/>
              <a:gd name="T41" fmla="*/ 418 h 670"/>
              <a:gd name="T42" fmla="*/ 408 w 678"/>
              <a:gd name="T43" fmla="*/ 400 h 670"/>
              <a:gd name="T44" fmla="*/ 416 w 678"/>
              <a:gd name="T45" fmla="*/ 361 h 670"/>
              <a:gd name="T46" fmla="*/ 442 w 678"/>
              <a:gd name="T47" fmla="*/ 351 h 670"/>
              <a:gd name="T48" fmla="*/ 455 w 678"/>
              <a:gd name="T49" fmla="*/ 353 h 670"/>
              <a:gd name="T50" fmla="*/ 654 w 678"/>
              <a:gd name="T51" fmla="*/ 154 h 670"/>
              <a:gd name="T52" fmla="*/ 654 w 678"/>
              <a:gd name="T53" fmla="*/ 65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70">
                <a:moveTo>
                  <a:pt x="654" y="65"/>
                </a:moveTo>
                <a:lnTo>
                  <a:pt x="607" y="18"/>
                </a:lnTo>
                <a:cubicBezTo>
                  <a:pt x="595" y="6"/>
                  <a:pt x="579" y="0"/>
                  <a:pt x="562" y="0"/>
                </a:cubicBezTo>
                <a:cubicBezTo>
                  <a:pt x="546" y="0"/>
                  <a:pt x="530" y="6"/>
                  <a:pt x="518" y="18"/>
                </a:cubicBezTo>
                <a:lnTo>
                  <a:pt x="319" y="217"/>
                </a:lnTo>
                <a:cubicBezTo>
                  <a:pt x="325" y="229"/>
                  <a:pt x="320" y="247"/>
                  <a:pt x="311" y="256"/>
                </a:cubicBezTo>
                <a:cubicBezTo>
                  <a:pt x="304" y="263"/>
                  <a:pt x="294" y="267"/>
                  <a:pt x="284" y="267"/>
                </a:cubicBezTo>
                <a:cubicBezTo>
                  <a:pt x="279" y="267"/>
                  <a:pt x="275" y="266"/>
                  <a:pt x="271" y="264"/>
                </a:cubicBezTo>
                <a:lnTo>
                  <a:pt x="254" y="282"/>
                </a:lnTo>
                <a:cubicBezTo>
                  <a:pt x="229" y="306"/>
                  <a:pt x="229" y="347"/>
                  <a:pt x="254" y="371"/>
                </a:cubicBezTo>
                <a:lnTo>
                  <a:pt x="257" y="374"/>
                </a:lnTo>
                <a:lnTo>
                  <a:pt x="102" y="530"/>
                </a:lnTo>
                <a:lnTo>
                  <a:pt x="61" y="545"/>
                </a:lnTo>
                <a:lnTo>
                  <a:pt x="0" y="632"/>
                </a:lnTo>
                <a:lnTo>
                  <a:pt x="39" y="670"/>
                </a:lnTo>
                <a:lnTo>
                  <a:pt x="125" y="610"/>
                </a:lnTo>
                <a:lnTo>
                  <a:pt x="141" y="568"/>
                </a:lnTo>
                <a:lnTo>
                  <a:pt x="296" y="413"/>
                </a:lnTo>
                <a:lnTo>
                  <a:pt x="301" y="418"/>
                </a:lnTo>
                <a:cubicBezTo>
                  <a:pt x="313" y="430"/>
                  <a:pt x="329" y="436"/>
                  <a:pt x="345" y="436"/>
                </a:cubicBezTo>
                <a:cubicBezTo>
                  <a:pt x="362" y="436"/>
                  <a:pt x="378" y="430"/>
                  <a:pt x="390" y="418"/>
                </a:cubicBezTo>
                <a:lnTo>
                  <a:pt x="408" y="400"/>
                </a:lnTo>
                <a:cubicBezTo>
                  <a:pt x="402" y="388"/>
                  <a:pt x="406" y="371"/>
                  <a:pt x="416" y="361"/>
                </a:cubicBezTo>
                <a:cubicBezTo>
                  <a:pt x="422" y="355"/>
                  <a:pt x="433" y="351"/>
                  <a:pt x="442" y="351"/>
                </a:cubicBezTo>
                <a:cubicBezTo>
                  <a:pt x="447" y="351"/>
                  <a:pt x="451" y="352"/>
                  <a:pt x="455" y="353"/>
                </a:cubicBezTo>
                <a:lnTo>
                  <a:pt x="654" y="154"/>
                </a:lnTo>
                <a:cubicBezTo>
                  <a:pt x="678" y="130"/>
                  <a:pt x="678" y="89"/>
                  <a:pt x="654" y="6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7" name="Freeform 20"/>
          <p:cNvSpPr>
            <a:spLocks noEditPoints="1"/>
          </p:cNvSpPr>
          <p:nvPr/>
        </p:nvSpPr>
        <p:spPr bwMode="auto">
          <a:xfrm>
            <a:off x="4642263" y="2949743"/>
            <a:ext cx="556207" cy="558054"/>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8" name="Freeform 21"/>
          <p:cNvSpPr>
            <a:spLocks noEditPoints="1"/>
          </p:cNvSpPr>
          <p:nvPr/>
        </p:nvSpPr>
        <p:spPr bwMode="auto">
          <a:xfrm>
            <a:off x="5847069" y="2927569"/>
            <a:ext cx="548816" cy="585773"/>
          </a:xfrm>
          <a:custGeom>
            <a:avLst/>
            <a:gdLst>
              <a:gd name="T0" fmla="*/ 231 w 769"/>
              <a:gd name="T1" fmla="*/ 125 h 819"/>
              <a:gd name="T2" fmla="*/ 503 w 769"/>
              <a:gd name="T3" fmla="*/ 91 h 819"/>
              <a:gd name="T4" fmla="*/ 406 w 769"/>
              <a:gd name="T5" fmla="*/ 56 h 819"/>
              <a:gd name="T6" fmla="*/ 294 w 769"/>
              <a:gd name="T7" fmla="*/ 56 h 819"/>
              <a:gd name="T8" fmla="*/ 197 w 769"/>
              <a:gd name="T9" fmla="*/ 91 h 819"/>
              <a:gd name="T10" fmla="*/ 633 w 769"/>
              <a:gd name="T11" fmla="*/ 710 h 819"/>
              <a:gd name="T12" fmla="*/ 643 w 769"/>
              <a:gd name="T13" fmla="*/ 685 h 819"/>
              <a:gd name="T14" fmla="*/ 599 w 769"/>
              <a:gd name="T15" fmla="*/ 532 h 819"/>
              <a:gd name="T16" fmla="*/ 570 w 769"/>
              <a:gd name="T17" fmla="*/ 532 h 819"/>
              <a:gd name="T18" fmla="*/ 570 w 769"/>
              <a:gd name="T19" fmla="*/ 650 h 819"/>
              <a:gd name="T20" fmla="*/ 571 w 769"/>
              <a:gd name="T21" fmla="*/ 653 h 819"/>
              <a:gd name="T22" fmla="*/ 573 w 769"/>
              <a:gd name="T23" fmla="*/ 655 h 819"/>
              <a:gd name="T24" fmla="*/ 574 w 769"/>
              <a:gd name="T25" fmla="*/ 657 h 819"/>
              <a:gd name="T26" fmla="*/ 732 w 769"/>
              <a:gd name="T27" fmla="*/ 541 h 819"/>
              <a:gd name="T28" fmla="*/ 584 w 769"/>
              <a:gd name="T29" fmla="*/ 463 h 819"/>
              <a:gd name="T30" fmla="*/ 551 w 769"/>
              <a:gd name="T31" fmla="*/ 816 h 819"/>
              <a:gd name="T32" fmla="*/ 760 w 769"/>
              <a:gd name="T33" fmla="*/ 675 h 819"/>
              <a:gd name="T34" fmla="*/ 732 w 769"/>
              <a:gd name="T35" fmla="*/ 669 h 819"/>
              <a:gd name="T36" fmla="*/ 585 w 769"/>
              <a:gd name="T37" fmla="*/ 792 h 819"/>
              <a:gd name="T38" fmla="*/ 436 w 769"/>
              <a:gd name="T39" fmla="*/ 613 h 819"/>
              <a:gd name="T40" fmla="*/ 613 w 769"/>
              <a:gd name="T41" fmla="*/ 493 h 819"/>
              <a:gd name="T42" fmla="*/ 732 w 769"/>
              <a:gd name="T43" fmla="*/ 669 h 819"/>
              <a:gd name="T44" fmla="*/ 257 w 769"/>
              <a:gd name="T45" fmla="*/ 668 h 819"/>
              <a:gd name="T46" fmla="*/ 439 w 769"/>
              <a:gd name="T47" fmla="*/ 487 h 819"/>
              <a:gd name="T48" fmla="*/ 477 w 769"/>
              <a:gd name="T49" fmla="*/ 458 h 819"/>
              <a:gd name="T50" fmla="*/ 664 w 769"/>
              <a:gd name="T51" fmla="*/ 278 h 819"/>
              <a:gd name="T52" fmla="*/ 671 w 769"/>
              <a:gd name="T53" fmla="*/ 449 h 819"/>
              <a:gd name="T54" fmla="*/ 700 w 769"/>
              <a:gd name="T55" fmla="*/ 458 h 819"/>
              <a:gd name="T56" fmla="*/ 700 w 769"/>
              <a:gd name="T57" fmla="*/ 189 h 819"/>
              <a:gd name="T58" fmla="*/ 36 w 769"/>
              <a:gd name="T59" fmla="*/ 152 h 819"/>
              <a:gd name="T60" fmla="*/ 0 w 769"/>
              <a:gd name="T61" fmla="*/ 285 h 819"/>
              <a:gd name="T62" fmla="*/ 0 w 769"/>
              <a:gd name="T63" fmla="*/ 487 h 819"/>
              <a:gd name="T64" fmla="*/ 0 w 769"/>
              <a:gd name="T65" fmla="*/ 682 h 819"/>
              <a:gd name="T66" fmla="*/ 387 w 769"/>
              <a:gd name="T67" fmla="*/ 718 h 819"/>
              <a:gd name="T68" fmla="*/ 29 w 769"/>
              <a:gd name="T69" fmla="*/ 285 h 819"/>
              <a:gd name="T70" fmla="*/ 36 w 769"/>
              <a:gd name="T71" fmla="*/ 278 h 819"/>
              <a:gd name="T72" fmla="*/ 229 w 769"/>
              <a:gd name="T73" fmla="*/ 458 h 819"/>
              <a:gd name="T74" fmla="*/ 29 w 769"/>
              <a:gd name="T75" fmla="*/ 285 h 819"/>
              <a:gd name="T76" fmla="*/ 229 w 769"/>
              <a:gd name="T77" fmla="*/ 487 h 819"/>
              <a:gd name="T78" fmla="*/ 36 w 769"/>
              <a:gd name="T79" fmla="*/ 668 h 819"/>
              <a:gd name="T80" fmla="*/ 29 w 769"/>
              <a:gd name="T81" fmla="*/ 487 h 819"/>
              <a:gd name="T82" fmla="*/ 257 w 769"/>
              <a:gd name="T83" fmla="*/ 458 h 819"/>
              <a:gd name="T84" fmla="*/ 257 w 769"/>
              <a:gd name="T85" fmla="*/ 278 h 819"/>
              <a:gd name="T86" fmla="*/ 449 w 769"/>
              <a:gd name="T87" fmla="*/ 458 h 819"/>
              <a:gd name="T88" fmla="*/ 463 w 769"/>
              <a:gd name="T89" fmla="*/ 189 h 819"/>
              <a:gd name="T90" fmla="*/ 488 w 769"/>
              <a:gd name="T91" fmla="*/ 213 h 819"/>
              <a:gd name="T92" fmla="*/ 438 w 769"/>
              <a:gd name="T93" fmla="*/ 213 h 819"/>
              <a:gd name="T94" fmla="*/ 243 w 769"/>
              <a:gd name="T95" fmla="*/ 189 h 819"/>
              <a:gd name="T96" fmla="*/ 268 w 769"/>
              <a:gd name="T97" fmla="*/ 213 h 819"/>
              <a:gd name="T98" fmla="*/ 218 w 769"/>
              <a:gd name="T99" fmla="*/ 213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9" h="819">
                <a:moveTo>
                  <a:pt x="197" y="91"/>
                </a:moveTo>
                <a:cubicBezTo>
                  <a:pt x="197" y="110"/>
                  <a:pt x="212" y="125"/>
                  <a:pt x="231" y="125"/>
                </a:cubicBezTo>
                <a:lnTo>
                  <a:pt x="469" y="125"/>
                </a:lnTo>
                <a:cubicBezTo>
                  <a:pt x="488" y="125"/>
                  <a:pt x="503" y="110"/>
                  <a:pt x="503" y="91"/>
                </a:cubicBezTo>
                <a:cubicBezTo>
                  <a:pt x="503" y="72"/>
                  <a:pt x="488" y="56"/>
                  <a:pt x="469" y="56"/>
                </a:cubicBezTo>
                <a:lnTo>
                  <a:pt x="406" y="56"/>
                </a:lnTo>
                <a:cubicBezTo>
                  <a:pt x="406" y="25"/>
                  <a:pt x="381" y="0"/>
                  <a:pt x="350" y="0"/>
                </a:cubicBezTo>
                <a:cubicBezTo>
                  <a:pt x="319" y="0"/>
                  <a:pt x="294" y="25"/>
                  <a:pt x="294" y="56"/>
                </a:cubicBezTo>
                <a:lnTo>
                  <a:pt x="231" y="56"/>
                </a:lnTo>
                <a:cubicBezTo>
                  <a:pt x="212" y="56"/>
                  <a:pt x="197" y="72"/>
                  <a:pt x="197" y="91"/>
                </a:cubicBezTo>
                <a:close/>
                <a:moveTo>
                  <a:pt x="622" y="706"/>
                </a:moveTo>
                <a:cubicBezTo>
                  <a:pt x="625" y="708"/>
                  <a:pt x="629" y="710"/>
                  <a:pt x="633" y="710"/>
                </a:cubicBezTo>
                <a:cubicBezTo>
                  <a:pt x="636" y="710"/>
                  <a:pt x="640" y="708"/>
                  <a:pt x="643" y="706"/>
                </a:cubicBezTo>
                <a:cubicBezTo>
                  <a:pt x="648" y="700"/>
                  <a:pt x="648" y="691"/>
                  <a:pt x="643" y="685"/>
                </a:cubicBezTo>
                <a:lnTo>
                  <a:pt x="599" y="641"/>
                </a:lnTo>
                <a:lnTo>
                  <a:pt x="599" y="532"/>
                </a:lnTo>
                <a:cubicBezTo>
                  <a:pt x="599" y="524"/>
                  <a:pt x="592" y="518"/>
                  <a:pt x="584" y="518"/>
                </a:cubicBezTo>
                <a:cubicBezTo>
                  <a:pt x="577" y="518"/>
                  <a:pt x="570" y="524"/>
                  <a:pt x="570" y="532"/>
                </a:cubicBezTo>
                <a:lnTo>
                  <a:pt x="570" y="647"/>
                </a:lnTo>
                <a:cubicBezTo>
                  <a:pt x="570" y="648"/>
                  <a:pt x="570" y="649"/>
                  <a:pt x="570" y="650"/>
                </a:cubicBezTo>
                <a:cubicBezTo>
                  <a:pt x="570" y="650"/>
                  <a:pt x="571" y="651"/>
                  <a:pt x="571" y="651"/>
                </a:cubicBezTo>
                <a:cubicBezTo>
                  <a:pt x="571" y="652"/>
                  <a:pt x="571" y="652"/>
                  <a:pt x="571" y="653"/>
                </a:cubicBezTo>
                <a:cubicBezTo>
                  <a:pt x="571" y="653"/>
                  <a:pt x="572" y="654"/>
                  <a:pt x="572" y="654"/>
                </a:cubicBezTo>
                <a:cubicBezTo>
                  <a:pt x="572" y="654"/>
                  <a:pt x="572" y="655"/>
                  <a:pt x="573" y="655"/>
                </a:cubicBezTo>
                <a:cubicBezTo>
                  <a:pt x="573" y="656"/>
                  <a:pt x="574" y="657"/>
                  <a:pt x="574" y="657"/>
                </a:cubicBezTo>
                <a:cubicBezTo>
                  <a:pt x="574" y="657"/>
                  <a:pt x="574" y="657"/>
                  <a:pt x="574" y="657"/>
                </a:cubicBezTo>
                <a:lnTo>
                  <a:pt x="622" y="706"/>
                </a:lnTo>
                <a:close/>
                <a:moveTo>
                  <a:pt x="732" y="541"/>
                </a:moveTo>
                <a:cubicBezTo>
                  <a:pt x="705" y="502"/>
                  <a:pt x="665" y="475"/>
                  <a:pt x="618" y="466"/>
                </a:cubicBezTo>
                <a:cubicBezTo>
                  <a:pt x="607" y="464"/>
                  <a:pt x="596" y="463"/>
                  <a:pt x="584" y="463"/>
                </a:cubicBezTo>
                <a:cubicBezTo>
                  <a:pt x="499" y="463"/>
                  <a:pt x="425" y="524"/>
                  <a:pt x="409" y="608"/>
                </a:cubicBezTo>
                <a:cubicBezTo>
                  <a:pt x="391" y="704"/>
                  <a:pt x="454" y="798"/>
                  <a:pt x="551" y="816"/>
                </a:cubicBezTo>
                <a:cubicBezTo>
                  <a:pt x="562" y="818"/>
                  <a:pt x="573" y="819"/>
                  <a:pt x="585" y="819"/>
                </a:cubicBezTo>
                <a:cubicBezTo>
                  <a:pt x="670" y="819"/>
                  <a:pt x="744" y="759"/>
                  <a:pt x="760" y="675"/>
                </a:cubicBezTo>
                <a:cubicBezTo>
                  <a:pt x="769" y="628"/>
                  <a:pt x="759" y="580"/>
                  <a:pt x="732" y="541"/>
                </a:cubicBezTo>
                <a:close/>
                <a:moveTo>
                  <a:pt x="732" y="669"/>
                </a:moveTo>
                <a:lnTo>
                  <a:pt x="732" y="669"/>
                </a:lnTo>
                <a:cubicBezTo>
                  <a:pt x="719" y="740"/>
                  <a:pt x="657" y="792"/>
                  <a:pt x="585" y="792"/>
                </a:cubicBezTo>
                <a:cubicBezTo>
                  <a:pt x="575" y="792"/>
                  <a:pt x="566" y="791"/>
                  <a:pt x="556" y="789"/>
                </a:cubicBezTo>
                <a:cubicBezTo>
                  <a:pt x="475" y="774"/>
                  <a:pt x="421" y="694"/>
                  <a:pt x="436" y="613"/>
                </a:cubicBezTo>
                <a:cubicBezTo>
                  <a:pt x="450" y="542"/>
                  <a:pt x="512" y="490"/>
                  <a:pt x="584" y="490"/>
                </a:cubicBezTo>
                <a:cubicBezTo>
                  <a:pt x="594" y="490"/>
                  <a:pt x="603" y="491"/>
                  <a:pt x="613" y="493"/>
                </a:cubicBezTo>
                <a:cubicBezTo>
                  <a:pt x="652" y="501"/>
                  <a:pt x="686" y="523"/>
                  <a:pt x="709" y="557"/>
                </a:cubicBezTo>
                <a:cubicBezTo>
                  <a:pt x="732" y="590"/>
                  <a:pt x="740" y="630"/>
                  <a:pt x="732" y="669"/>
                </a:cubicBezTo>
                <a:close/>
                <a:moveTo>
                  <a:pt x="374" y="668"/>
                </a:moveTo>
                <a:lnTo>
                  <a:pt x="257" y="668"/>
                </a:lnTo>
                <a:lnTo>
                  <a:pt x="257" y="487"/>
                </a:lnTo>
                <a:lnTo>
                  <a:pt x="439" y="487"/>
                </a:lnTo>
                <a:cubicBezTo>
                  <a:pt x="451" y="476"/>
                  <a:pt x="464" y="467"/>
                  <a:pt x="478" y="458"/>
                </a:cubicBezTo>
                <a:lnTo>
                  <a:pt x="477" y="458"/>
                </a:lnTo>
                <a:lnTo>
                  <a:pt x="477" y="278"/>
                </a:lnTo>
                <a:lnTo>
                  <a:pt x="664" y="278"/>
                </a:lnTo>
                <a:cubicBezTo>
                  <a:pt x="668" y="278"/>
                  <a:pt x="671" y="281"/>
                  <a:pt x="671" y="285"/>
                </a:cubicBezTo>
                <a:lnTo>
                  <a:pt x="671" y="449"/>
                </a:lnTo>
                <a:cubicBezTo>
                  <a:pt x="681" y="453"/>
                  <a:pt x="691" y="458"/>
                  <a:pt x="700" y="464"/>
                </a:cubicBezTo>
                <a:lnTo>
                  <a:pt x="700" y="458"/>
                </a:lnTo>
                <a:lnTo>
                  <a:pt x="700" y="285"/>
                </a:lnTo>
                <a:lnTo>
                  <a:pt x="700" y="189"/>
                </a:lnTo>
                <a:cubicBezTo>
                  <a:pt x="700" y="169"/>
                  <a:pt x="684" y="152"/>
                  <a:pt x="664" y="152"/>
                </a:cubicBezTo>
                <a:lnTo>
                  <a:pt x="36" y="152"/>
                </a:lnTo>
                <a:cubicBezTo>
                  <a:pt x="16" y="152"/>
                  <a:pt x="0" y="169"/>
                  <a:pt x="0" y="189"/>
                </a:cubicBezTo>
                <a:lnTo>
                  <a:pt x="0" y="285"/>
                </a:lnTo>
                <a:lnTo>
                  <a:pt x="0" y="458"/>
                </a:lnTo>
                <a:lnTo>
                  <a:pt x="0" y="487"/>
                </a:lnTo>
                <a:lnTo>
                  <a:pt x="0" y="660"/>
                </a:lnTo>
                <a:lnTo>
                  <a:pt x="0" y="682"/>
                </a:lnTo>
                <a:cubicBezTo>
                  <a:pt x="0" y="702"/>
                  <a:pt x="16" y="718"/>
                  <a:pt x="36" y="718"/>
                </a:cubicBezTo>
                <a:lnTo>
                  <a:pt x="387" y="718"/>
                </a:lnTo>
                <a:cubicBezTo>
                  <a:pt x="381" y="702"/>
                  <a:pt x="377" y="685"/>
                  <a:pt x="374" y="668"/>
                </a:cubicBezTo>
                <a:close/>
                <a:moveTo>
                  <a:pt x="29" y="285"/>
                </a:moveTo>
                <a:lnTo>
                  <a:pt x="29" y="285"/>
                </a:lnTo>
                <a:cubicBezTo>
                  <a:pt x="29" y="281"/>
                  <a:pt x="32" y="278"/>
                  <a:pt x="36" y="278"/>
                </a:cubicBezTo>
                <a:lnTo>
                  <a:pt x="229" y="278"/>
                </a:lnTo>
                <a:lnTo>
                  <a:pt x="229" y="458"/>
                </a:lnTo>
                <a:lnTo>
                  <a:pt x="29" y="458"/>
                </a:lnTo>
                <a:lnTo>
                  <a:pt x="29" y="285"/>
                </a:lnTo>
                <a:close/>
                <a:moveTo>
                  <a:pt x="229" y="487"/>
                </a:moveTo>
                <a:lnTo>
                  <a:pt x="229" y="487"/>
                </a:lnTo>
                <a:lnTo>
                  <a:pt x="229" y="668"/>
                </a:lnTo>
                <a:lnTo>
                  <a:pt x="36" y="668"/>
                </a:lnTo>
                <a:cubicBezTo>
                  <a:pt x="32" y="668"/>
                  <a:pt x="29" y="664"/>
                  <a:pt x="29" y="660"/>
                </a:cubicBezTo>
                <a:lnTo>
                  <a:pt x="29" y="487"/>
                </a:lnTo>
                <a:lnTo>
                  <a:pt x="229" y="487"/>
                </a:lnTo>
                <a:close/>
                <a:moveTo>
                  <a:pt x="257" y="458"/>
                </a:moveTo>
                <a:lnTo>
                  <a:pt x="257" y="458"/>
                </a:lnTo>
                <a:lnTo>
                  <a:pt x="257" y="278"/>
                </a:lnTo>
                <a:lnTo>
                  <a:pt x="449" y="278"/>
                </a:lnTo>
                <a:lnTo>
                  <a:pt x="449" y="458"/>
                </a:lnTo>
                <a:lnTo>
                  <a:pt x="257" y="458"/>
                </a:lnTo>
                <a:close/>
                <a:moveTo>
                  <a:pt x="463" y="189"/>
                </a:moveTo>
                <a:lnTo>
                  <a:pt x="463" y="189"/>
                </a:lnTo>
                <a:cubicBezTo>
                  <a:pt x="477" y="189"/>
                  <a:pt x="488" y="200"/>
                  <a:pt x="488" y="213"/>
                </a:cubicBezTo>
                <a:cubicBezTo>
                  <a:pt x="488" y="227"/>
                  <a:pt x="477" y="238"/>
                  <a:pt x="463" y="238"/>
                </a:cubicBezTo>
                <a:cubicBezTo>
                  <a:pt x="449" y="238"/>
                  <a:pt x="438" y="227"/>
                  <a:pt x="438" y="213"/>
                </a:cubicBezTo>
                <a:cubicBezTo>
                  <a:pt x="438" y="200"/>
                  <a:pt x="449" y="189"/>
                  <a:pt x="463" y="189"/>
                </a:cubicBezTo>
                <a:close/>
                <a:moveTo>
                  <a:pt x="243" y="189"/>
                </a:moveTo>
                <a:lnTo>
                  <a:pt x="243" y="189"/>
                </a:lnTo>
                <a:cubicBezTo>
                  <a:pt x="257" y="189"/>
                  <a:pt x="268" y="200"/>
                  <a:pt x="268" y="213"/>
                </a:cubicBezTo>
                <a:cubicBezTo>
                  <a:pt x="268" y="227"/>
                  <a:pt x="257" y="238"/>
                  <a:pt x="243" y="238"/>
                </a:cubicBezTo>
                <a:cubicBezTo>
                  <a:pt x="230" y="238"/>
                  <a:pt x="218" y="227"/>
                  <a:pt x="218" y="213"/>
                </a:cubicBezTo>
                <a:cubicBezTo>
                  <a:pt x="218" y="200"/>
                  <a:pt x="230" y="189"/>
                  <a:pt x="243" y="18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9" name="Freeform 22"/>
          <p:cNvSpPr>
            <a:spLocks noEditPoints="1"/>
          </p:cNvSpPr>
          <p:nvPr/>
        </p:nvSpPr>
        <p:spPr bwMode="auto">
          <a:xfrm>
            <a:off x="6891112" y="2898003"/>
            <a:ext cx="428704" cy="561750"/>
          </a:xfrm>
          <a:custGeom>
            <a:avLst/>
            <a:gdLst>
              <a:gd name="T0" fmla="*/ 404 w 603"/>
              <a:gd name="T1" fmla="*/ 194 h 785"/>
              <a:gd name="T2" fmla="*/ 476 w 603"/>
              <a:gd name="T3" fmla="*/ 205 h 785"/>
              <a:gd name="T4" fmla="*/ 465 w 603"/>
              <a:gd name="T5" fmla="*/ 243 h 785"/>
              <a:gd name="T6" fmla="*/ 465 w 603"/>
              <a:gd name="T7" fmla="*/ 267 h 785"/>
              <a:gd name="T8" fmla="*/ 476 w 603"/>
              <a:gd name="T9" fmla="*/ 304 h 785"/>
              <a:gd name="T10" fmla="*/ 404 w 603"/>
              <a:gd name="T11" fmla="*/ 315 h 785"/>
              <a:gd name="T12" fmla="*/ 485 w 603"/>
              <a:gd name="T13" fmla="*/ 337 h 785"/>
              <a:gd name="T14" fmla="*/ 497 w 603"/>
              <a:gd name="T15" fmla="*/ 254 h 785"/>
              <a:gd name="T16" fmla="*/ 499 w 603"/>
              <a:gd name="T17" fmla="*/ 188 h 785"/>
              <a:gd name="T18" fmla="*/ 206 w 603"/>
              <a:gd name="T19" fmla="*/ 170 h 785"/>
              <a:gd name="T20" fmla="*/ 195 w 603"/>
              <a:gd name="T21" fmla="*/ 194 h 785"/>
              <a:gd name="T22" fmla="*/ 230 w 603"/>
              <a:gd name="T23" fmla="*/ 339 h 785"/>
              <a:gd name="T24" fmla="*/ 206 w 603"/>
              <a:gd name="T25" fmla="*/ 170 h 785"/>
              <a:gd name="T26" fmla="*/ 281 w 603"/>
              <a:gd name="T27" fmla="*/ 170 h 785"/>
              <a:gd name="T28" fmla="*/ 334 w 603"/>
              <a:gd name="T29" fmla="*/ 195 h 785"/>
              <a:gd name="T30" fmla="*/ 341 w 603"/>
              <a:gd name="T31" fmla="*/ 236 h 785"/>
              <a:gd name="T32" fmla="*/ 287 w 603"/>
              <a:gd name="T33" fmla="*/ 243 h 785"/>
              <a:gd name="T34" fmla="*/ 365 w 603"/>
              <a:gd name="T35" fmla="*/ 339 h 785"/>
              <a:gd name="T36" fmla="*/ 293 w 603"/>
              <a:gd name="T37" fmla="*/ 277 h 785"/>
              <a:gd name="T38" fmla="*/ 343 w 603"/>
              <a:gd name="T39" fmla="*/ 267 h 785"/>
              <a:gd name="T40" fmla="*/ 365 w 603"/>
              <a:gd name="T41" fmla="*/ 193 h 785"/>
              <a:gd name="T42" fmla="*/ 537 w 603"/>
              <a:gd name="T43" fmla="*/ 0 h 785"/>
              <a:gd name="T44" fmla="*/ 0 w 603"/>
              <a:gd name="T45" fmla="*/ 67 h 785"/>
              <a:gd name="T46" fmla="*/ 537 w 603"/>
              <a:gd name="T47" fmla="*/ 785 h 785"/>
              <a:gd name="T48" fmla="*/ 537 w 603"/>
              <a:gd name="T49" fmla="*/ 0 h 785"/>
              <a:gd name="T50" fmla="*/ 62 w 603"/>
              <a:gd name="T51" fmla="*/ 695 h 785"/>
              <a:gd name="T52" fmla="*/ 112 w 603"/>
              <a:gd name="T53" fmla="*/ 745 h 785"/>
              <a:gd name="T54" fmla="*/ 62 w 603"/>
              <a:gd name="T55" fmla="*/ 579 h 785"/>
              <a:gd name="T56" fmla="*/ 112 w 603"/>
              <a:gd name="T57" fmla="*/ 629 h 785"/>
              <a:gd name="T58" fmla="*/ 62 w 603"/>
              <a:gd name="T59" fmla="*/ 463 h 785"/>
              <a:gd name="T60" fmla="*/ 112 w 603"/>
              <a:gd name="T61" fmla="*/ 513 h 785"/>
              <a:gd name="T62" fmla="*/ 185 w 603"/>
              <a:gd name="T63" fmla="*/ 695 h 785"/>
              <a:gd name="T64" fmla="*/ 236 w 603"/>
              <a:gd name="T65" fmla="*/ 745 h 785"/>
              <a:gd name="T66" fmla="*/ 185 w 603"/>
              <a:gd name="T67" fmla="*/ 579 h 785"/>
              <a:gd name="T68" fmla="*/ 236 w 603"/>
              <a:gd name="T69" fmla="*/ 629 h 785"/>
              <a:gd name="T70" fmla="*/ 185 w 603"/>
              <a:gd name="T71" fmla="*/ 463 h 785"/>
              <a:gd name="T72" fmla="*/ 236 w 603"/>
              <a:gd name="T73" fmla="*/ 513 h 785"/>
              <a:gd name="T74" fmla="*/ 309 w 603"/>
              <a:gd name="T75" fmla="*/ 695 h 785"/>
              <a:gd name="T76" fmla="*/ 359 w 603"/>
              <a:gd name="T77" fmla="*/ 745 h 785"/>
              <a:gd name="T78" fmla="*/ 309 w 603"/>
              <a:gd name="T79" fmla="*/ 579 h 785"/>
              <a:gd name="T80" fmla="*/ 359 w 603"/>
              <a:gd name="T81" fmla="*/ 629 h 785"/>
              <a:gd name="T82" fmla="*/ 309 w 603"/>
              <a:gd name="T83" fmla="*/ 463 h 785"/>
              <a:gd name="T84" fmla="*/ 359 w 603"/>
              <a:gd name="T85" fmla="*/ 513 h 785"/>
              <a:gd name="T86" fmla="*/ 483 w 603"/>
              <a:gd name="T87" fmla="*/ 745 h 785"/>
              <a:gd name="T88" fmla="*/ 483 w 603"/>
              <a:gd name="T89" fmla="*/ 530 h 785"/>
              <a:gd name="T90" fmla="*/ 483 w 603"/>
              <a:gd name="T91" fmla="*/ 513 h 785"/>
              <a:gd name="T92" fmla="*/ 483 w 603"/>
              <a:gd name="T93" fmla="*/ 413 h 785"/>
              <a:gd name="T94" fmla="*/ 542 w 603"/>
              <a:gd name="T95" fmla="*/ 324 h 785"/>
              <a:gd name="T96" fmla="*/ 112 w 603"/>
              <a:gd name="T97" fmla="*/ 371 h 785"/>
              <a:gd name="T98" fmla="*/ 112 w 603"/>
              <a:gd name="T99" fmla="*/ 76 h 785"/>
              <a:gd name="T100" fmla="*/ 542 w 603"/>
              <a:gd name="T101" fmla="*/ 324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3" h="785">
                <a:moveTo>
                  <a:pt x="476" y="170"/>
                </a:moveTo>
                <a:lnTo>
                  <a:pt x="404" y="170"/>
                </a:lnTo>
                <a:lnTo>
                  <a:pt x="404" y="194"/>
                </a:lnTo>
                <a:lnTo>
                  <a:pt x="465" y="194"/>
                </a:lnTo>
                <a:cubicBezTo>
                  <a:pt x="466" y="194"/>
                  <a:pt x="468" y="194"/>
                  <a:pt x="469" y="195"/>
                </a:cubicBezTo>
                <a:cubicBezTo>
                  <a:pt x="474" y="196"/>
                  <a:pt x="476" y="200"/>
                  <a:pt x="476" y="205"/>
                </a:cubicBezTo>
                <a:lnTo>
                  <a:pt x="476" y="232"/>
                </a:lnTo>
                <a:cubicBezTo>
                  <a:pt x="476" y="233"/>
                  <a:pt x="476" y="234"/>
                  <a:pt x="476" y="236"/>
                </a:cubicBezTo>
                <a:cubicBezTo>
                  <a:pt x="474" y="240"/>
                  <a:pt x="470" y="243"/>
                  <a:pt x="465" y="243"/>
                </a:cubicBezTo>
                <a:lnTo>
                  <a:pt x="404" y="243"/>
                </a:lnTo>
                <a:lnTo>
                  <a:pt x="404" y="267"/>
                </a:lnTo>
                <a:lnTo>
                  <a:pt x="465" y="267"/>
                </a:lnTo>
                <a:cubicBezTo>
                  <a:pt x="466" y="267"/>
                  <a:pt x="468" y="267"/>
                  <a:pt x="469" y="267"/>
                </a:cubicBezTo>
                <a:cubicBezTo>
                  <a:pt x="474" y="269"/>
                  <a:pt x="476" y="272"/>
                  <a:pt x="476" y="277"/>
                </a:cubicBezTo>
                <a:lnTo>
                  <a:pt x="476" y="304"/>
                </a:lnTo>
                <a:cubicBezTo>
                  <a:pt x="476" y="305"/>
                  <a:pt x="476" y="307"/>
                  <a:pt x="476" y="308"/>
                </a:cubicBezTo>
                <a:cubicBezTo>
                  <a:pt x="474" y="313"/>
                  <a:pt x="470" y="315"/>
                  <a:pt x="465" y="315"/>
                </a:cubicBezTo>
                <a:lnTo>
                  <a:pt x="404" y="315"/>
                </a:lnTo>
                <a:lnTo>
                  <a:pt x="404" y="339"/>
                </a:lnTo>
                <a:lnTo>
                  <a:pt x="476" y="339"/>
                </a:lnTo>
                <a:cubicBezTo>
                  <a:pt x="479" y="339"/>
                  <a:pt x="482" y="338"/>
                  <a:pt x="485" y="337"/>
                </a:cubicBezTo>
                <a:cubicBezTo>
                  <a:pt x="495" y="333"/>
                  <a:pt x="500" y="325"/>
                  <a:pt x="500" y="316"/>
                </a:cubicBezTo>
                <a:lnTo>
                  <a:pt x="500" y="266"/>
                </a:lnTo>
                <a:cubicBezTo>
                  <a:pt x="500" y="262"/>
                  <a:pt x="499" y="258"/>
                  <a:pt x="497" y="254"/>
                </a:cubicBezTo>
                <a:cubicBezTo>
                  <a:pt x="499" y="251"/>
                  <a:pt x="500" y="247"/>
                  <a:pt x="500" y="243"/>
                </a:cubicBezTo>
                <a:lnTo>
                  <a:pt x="500" y="193"/>
                </a:lnTo>
                <a:cubicBezTo>
                  <a:pt x="500" y="191"/>
                  <a:pt x="500" y="189"/>
                  <a:pt x="499" y="188"/>
                </a:cubicBezTo>
                <a:cubicBezTo>
                  <a:pt x="495" y="176"/>
                  <a:pt x="487" y="170"/>
                  <a:pt x="476" y="170"/>
                </a:cubicBezTo>
                <a:close/>
                <a:moveTo>
                  <a:pt x="206" y="170"/>
                </a:moveTo>
                <a:lnTo>
                  <a:pt x="206" y="170"/>
                </a:lnTo>
                <a:lnTo>
                  <a:pt x="181" y="170"/>
                </a:lnTo>
                <a:lnTo>
                  <a:pt x="181" y="194"/>
                </a:lnTo>
                <a:lnTo>
                  <a:pt x="195" y="194"/>
                </a:lnTo>
                <a:cubicBezTo>
                  <a:pt x="201" y="195"/>
                  <a:pt x="205" y="198"/>
                  <a:pt x="205" y="203"/>
                </a:cubicBezTo>
                <a:lnTo>
                  <a:pt x="205" y="339"/>
                </a:lnTo>
                <a:lnTo>
                  <a:pt x="230" y="339"/>
                </a:lnTo>
                <a:lnTo>
                  <a:pt x="230" y="193"/>
                </a:lnTo>
                <a:cubicBezTo>
                  <a:pt x="230" y="191"/>
                  <a:pt x="230" y="189"/>
                  <a:pt x="229" y="188"/>
                </a:cubicBezTo>
                <a:cubicBezTo>
                  <a:pt x="225" y="176"/>
                  <a:pt x="217" y="170"/>
                  <a:pt x="206" y="170"/>
                </a:cubicBezTo>
                <a:close/>
                <a:moveTo>
                  <a:pt x="343" y="170"/>
                </a:moveTo>
                <a:lnTo>
                  <a:pt x="343" y="170"/>
                </a:lnTo>
                <a:lnTo>
                  <a:pt x="281" y="170"/>
                </a:lnTo>
                <a:lnTo>
                  <a:pt x="281" y="194"/>
                </a:lnTo>
                <a:lnTo>
                  <a:pt x="331" y="194"/>
                </a:lnTo>
                <a:cubicBezTo>
                  <a:pt x="332" y="194"/>
                  <a:pt x="333" y="194"/>
                  <a:pt x="334" y="195"/>
                </a:cubicBezTo>
                <a:cubicBezTo>
                  <a:pt x="339" y="197"/>
                  <a:pt x="341" y="200"/>
                  <a:pt x="341" y="205"/>
                </a:cubicBezTo>
                <a:lnTo>
                  <a:pt x="341" y="232"/>
                </a:lnTo>
                <a:cubicBezTo>
                  <a:pt x="341" y="233"/>
                  <a:pt x="341" y="234"/>
                  <a:pt x="341" y="236"/>
                </a:cubicBezTo>
                <a:cubicBezTo>
                  <a:pt x="339" y="240"/>
                  <a:pt x="336" y="243"/>
                  <a:pt x="331" y="243"/>
                </a:cubicBezTo>
                <a:lnTo>
                  <a:pt x="291" y="243"/>
                </a:lnTo>
                <a:cubicBezTo>
                  <a:pt x="290" y="243"/>
                  <a:pt x="289" y="243"/>
                  <a:pt x="287" y="243"/>
                </a:cubicBezTo>
                <a:cubicBezTo>
                  <a:pt x="275" y="247"/>
                  <a:pt x="269" y="254"/>
                  <a:pt x="269" y="265"/>
                </a:cubicBezTo>
                <a:lnTo>
                  <a:pt x="269" y="339"/>
                </a:lnTo>
                <a:lnTo>
                  <a:pt x="365" y="339"/>
                </a:lnTo>
                <a:lnTo>
                  <a:pt x="365" y="315"/>
                </a:lnTo>
                <a:lnTo>
                  <a:pt x="293" y="315"/>
                </a:lnTo>
                <a:lnTo>
                  <a:pt x="293" y="277"/>
                </a:lnTo>
                <a:cubicBezTo>
                  <a:pt x="293" y="276"/>
                  <a:pt x="293" y="275"/>
                  <a:pt x="293" y="274"/>
                </a:cubicBezTo>
                <a:cubicBezTo>
                  <a:pt x="295" y="269"/>
                  <a:pt x="299" y="267"/>
                  <a:pt x="304" y="267"/>
                </a:cubicBezTo>
                <a:lnTo>
                  <a:pt x="343" y="267"/>
                </a:lnTo>
                <a:cubicBezTo>
                  <a:pt x="344" y="267"/>
                  <a:pt x="346" y="266"/>
                  <a:pt x="347" y="266"/>
                </a:cubicBezTo>
                <a:cubicBezTo>
                  <a:pt x="359" y="262"/>
                  <a:pt x="365" y="255"/>
                  <a:pt x="365" y="244"/>
                </a:cubicBezTo>
                <a:lnTo>
                  <a:pt x="365" y="193"/>
                </a:lnTo>
                <a:lnTo>
                  <a:pt x="365" y="188"/>
                </a:lnTo>
                <a:cubicBezTo>
                  <a:pt x="361" y="176"/>
                  <a:pt x="353" y="170"/>
                  <a:pt x="343" y="170"/>
                </a:cubicBezTo>
                <a:close/>
                <a:moveTo>
                  <a:pt x="537" y="0"/>
                </a:moveTo>
                <a:lnTo>
                  <a:pt x="537" y="0"/>
                </a:lnTo>
                <a:lnTo>
                  <a:pt x="67" y="0"/>
                </a:lnTo>
                <a:cubicBezTo>
                  <a:pt x="30" y="0"/>
                  <a:pt x="0" y="30"/>
                  <a:pt x="0" y="67"/>
                </a:cubicBezTo>
                <a:lnTo>
                  <a:pt x="0" y="718"/>
                </a:lnTo>
                <a:cubicBezTo>
                  <a:pt x="0" y="755"/>
                  <a:pt x="30" y="785"/>
                  <a:pt x="67" y="785"/>
                </a:cubicBezTo>
                <a:lnTo>
                  <a:pt x="537" y="785"/>
                </a:lnTo>
                <a:cubicBezTo>
                  <a:pt x="573" y="785"/>
                  <a:pt x="603" y="755"/>
                  <a:pt x="603" y="718"/>
                </a:cubicBezTo>
                <a:lnTo>
                  <a:pt x="603" y="67"/>
                </a:lnTo>
                <a:cubicBezTo>
                  <a:pt x="603" y="30"/>
                  <a:pt x="573" y="0"/>
                  <a:pt x="537" y="0"/>
                </a:cubicBezTo>
                <a:close/>
                <a:moveTo>
                  <a:pt x="112" y="745"/>
                </a:moveTo>
                <a:lnTo>
                  <a:pt x="112" y="745"/>
                </a:lnTo>
                <a:cubicBezTo>
                  <a:pt x="85" y="745"/>
                  <a:pt x="62" y="722"/>
                  <a:pt x="62" y="695"/>
                </a:cubicBezTo>
                <a:cubicBezTo>
                  <a:pt x="62" y="667"/>
                  <a:pt x="85" y="644"/>
                  <a:pt x="112" y="644"/>
                </a:cubicBezTo>
                <a:cubicBezTo>
                  <a:pt x="140" y="644"/>
                  <a:pt x="163" y="667"/>
                  <a:pt x="163" y="695"/>
                </a:cubicBezTo>
                <a:cubicBezTo>
                  <a:pt x="163" y="722"/>
                  <a:pt x="140" y="745"/>
                  <a:pt x="112" y="745"/>
                </a:cubicBezTo>
                <a:close/>
                <a:moveTo>
                  <a:pt x="112" y="629"/>
                </a:moveTo>
                <a:lnTo>
                  <a:pt x="112" y="629"/>
                </a:lnTo>
                <a:cubicBezTo>
                  <a:pt x="85" y="629"/>
                  <a:pt x="62" y="607"/>
                  <a:pt x="62" y="579"/>
                </a:cubicBezTo>
                <a:cubicBezTo>
                  <a:pt x="62" y="551"/>
                  <a:pt x="85" y="528"/>
                  <a:pt x="112" y="528"/>
                </a:cubicBezTo>
                <a:cubicBezTo>
                  <a:pt x="140" y="528"/>
                  <a:pt x="163" y="551"/>
                  <a:pt x="163" y="579"/>
                </a:cubicBezTo>
                <a:cubicBezTo>
                  <a:pt x="163" y="607"/>
                  <a:pt x="140" y="629"/>
                  <a:pt x="112" y="629"/>
                </a:cubicBezTo>
                <a:close/>
                <a:moveTo>
                  <a:pt x="112" y="513"/>
                </a:moveTo>
                <a:lnTo>
                  <a:pt x="112" y="513"/>
                </a:lnTo>
                <a:cubicBezTo>
                  <a:pt x="85" y="513"/>
                  <a:pt x="62" y="491"/>
                  <a:pt x="62" y="463"/>
                </a:cubicBezTo>
                <a:cubicBezTo>
                  <a:pt x="62" y="435"/>
                  <a:pt x="85" y="413"/>
                  <a:pt x="112" y="413"/>
                </a:cubicBezTo>
                <a:cubicBezTo>
                  <a:pt x="140" y="413"/>
                  <a:pt x="163" y="435"/>
                  <a:pt x="163" y="463"/>
                </a:cubicBezTo>
                <a:cubicBezTo>
                  <a:pt x="163" y="491"/>
                  <a:pt x="140" y="513"/>
                  <a:pt x="112" y="513"/>
                </a:cubicBezTo>
                <a:close/>
                <a:moveTo>
                  <a:pt x="236" y="745"/>
                </a:moveTo>
                <a:lnTo>
                  <a:pt x="236" y="745"/>
                </a:lnTo>
                <a:cubicBezTo>
                  <a:pt x="208" y="745"/>
                  <a:pt x="185" y="722"/>
                  <a:pt x="185" y="695"/>
                </a:cubicBezTo>
                <a:cubicBezTo>
                  <a:pt x="185" y="667"/>
                  <a:pt x="208" y="644"/>
                  <a:pt x="236" y="644"/>
                </a:cubicBezTo>
                <a:cubicBezTo>
                  <a:pt x="264" y="644"/>
                  <a:pt x="286" y="667"/>
                  <a:pt x="286" y="695"/>
                </a:cubicBezTo>
                <a:cubicBezTo>
                  <a:pt x="286" y="722"/>
                  <a:pt x="264" y="745"/>
                  <a:pt x="236" y="745"/>
                </a:cubicBezTo>
                <a:close/>
                <a:moveTo>
                  <a:pt x="236" y="629"/>
                </a:moveTo>
                <a:lnTo>
                  <a:pt x="236" y="629"/>
                </a:lnTo>
                <a:cubicBezTo>
                  <a:pt x="208" y="629"/>
                  <a:pt x="185" y="607"/>
                  <a:pt x="185" y="579"/>
                </a:cubicBezTo>
                <a:cubicBezTo>
                  <a:pt x="185" y="551"/>
                  <a:pt x="208" y="528"/>
                  <a:pt x="236" y="528"/>
                </a:cubicBezTo>
                <a:cubicBezTo>
                  <a:pt x="264" y="528"/>
                  <a:pt x="286" y="551"/>
                  <a:pt x="286" y="579"/>
                </a:cubicBezTo>
                <a:cubicBezTo>
                  <a:pt x="286" y="607"/>
                  <a:pt x="264" y="629"/>
                  <a:pt x="236" y="629"/>
                </a:cubicBezTo>
                <a:close/>
                <a:moveTo>
                  <a:pt x="236" y="513"/>
                </a:moveTo>
                <a:lnTo>
                  <a:pt x="236" y="513"/>
                </a:lnTo>
                <a:cubicBezTo>
                  <a:pt x="208" y="513"/>
                  <a:pt x="185" y="491"/>
                  <a:pt x="185" y="463"/>
                </a:cubicBezTo>
                <a:cubicBezTo>
                  <a:pt x="185" y="435"/>
                  <a:pt x="208" y="413"/>
                  <a:pt x="236" y="413"/>
                </a:cubicBezTo>
                <a:cubicBezTo>
                  <a:pt x="264" y="413"/>
                  <a:pt x="286" y="435"/>
                  <a:pt x="286" y="463"/>
                </a:cubicBezTo>
                <a:cubicBezTo>
                  <a:pt x="286" y="491"/>
                  <a:pt x="264" y="513"/>
                  <a:pt x="236" y="513"/>
                </a:cubicBezTo>
                <a:close/>
                <a:moveTo>
                  <a:pt x="359" y="745"/>
                </a:moveTo>
                <a:lnTo>
                  <a:pt x="359" y="745"/>
                </a:lnTo>
                <a:cubicBezTo>
                  <a:pt x="331" y="745"/>
                  <a:pt x="309" y="722"/>
                  <a:pt x="309" y="695"/>
                </a:cubicBezTo>
                <a:cubicBezTo>
                  <a:pt x="309" y="667"/>
                  <a:pt x="331" y="644"/>
                  <a:pt x="359" y="644"/>
                </a:cubicBezTo>
                <a:cubicBezTo>
                  <a:pt x="387" y="644"/>
                  <a:pt x="410" y="667"/>
                  <a:pt x="410" y="695"/>
                </a:cubicBezTo>
                <a:cubicBezTo>
                  <a:pt x="410" y="722"/>
                  <a:pt x="387" y="745"/>
                  <a:pt x="359" y="745"/>
                </a:cubicBezTo>
                <a:close/>
                <a:moveTo>
                  <a:pt x="359" y="629"/>
                </a:moveTo>
                <a:lnTo>
                  <a:pt x="359" y="629"/>
                </a:lnTo>
                <a:cubicBezTo>
                  <a:pt x="331" y="629"/>
                  <a:pt x="309" y="607"/>
                  <a:pt x="309" y="579"/>
                </a:cubicBezTo>
                <a:cubicBezTo>
                  <a:pt x="309" y="551"/>
                  <a:pt x="331" y="528"/>
                  <a:pt x="359" y="528"/>
                </a:cubicBezTo>
                <a:cubicBezTo>
                  <a:pt x="387" y="528"/>
                  <a:pt x="410" y="551"/>
                  <a:pt x="410" y="579"/>
                </a:cubicBezTo>
                <a:cubicBezTo>
                  <a:pt x="410" y="607"/>
                  <a:pt x="387" y="629"/>
                  <a:pt x="359" y="629"/>
                </a:cubicBezTo>
                <a:close/>
                <a:moveTo>
                  <a:pt x="359" y="513"/>
                </a:moveTo>
                <a:lnTo>
                  <a:pt x="359" y="513"/>
                </a:lnTo>
                <a:cubicBezTo>
                  <a:pt x="331" y="513"/>
                  <a:pt x="309" y="491"/>
                  <a:pt x="309" y="463"/>
                </a:cubicBezTo>
                <a:cubicBezTo>
                  <a:pt x="309" y="435"/>
                  <a:pt x="331" y="413"/>
                  <a:pt x="359" y="413"/>
                </a:cubicBezTo>
                <a:cubicBezTo>
                  <a:pt x="387" y="413"/>
                  <a:pt x="410" y="435"/>
                  <a:pt x="410" y="463"/>
                </a:cubicBezTo>
                <a:cubicBezTo>
                  <a:pt x="410" y="491"/>
                  <a:pt x="387" y="513"/>
                  <a:pt x="359" y="513"/>
                </a:cubicBezTo>
                <a:close/>
                <a:moveTo>
                  <a:pt x="528" y="698"/>
                </a:moveTo>
                <a:lnTo>
                  <a:pt x="528" y="698"/>
                </a:lnTo>
                <a:cubicBezTo>
                  <a:pt x="528" y="724"/>
                  <a:pt x="508" y="745"/>
                  <a:pt x="483" y="745"/>
                </a:cubicBezTo>
                <a:cubicBezTo>
                  <a:pt x="459" y="745"/>
                  <a:pt x="439" y="724"/>
                  <a:pt x="439" y="698"/>
                </a:cubicBezTo>
                <a:lnTo>
                  <a:pt x="439" y="576"/>
                </a:lnTo>
                <a:cubicBezTo>
                  <a:pt x="439" y="551"/>
                  <a:pt x="459" y="530"/>
                  <a:pt x="483" y="530"/>
                </a:cubicBezTo>
                <a:cubicBezTo>
                  <a:pt x="508" y="530"/>
                  <a:pt x="528" y="551"/>
                  <a:pt x="528" y="576"/>
                </a:cubicBezTo>
                <a:lnTo>
                  <a:pt x="528" y="698"/>
                </a:lnTo>
                <a:close/>
                <a:moveTo>
                  <a:pt x="483" y="513"/>
                </a:moveTo>
                <a:lnTo>
                  <a:pt x="483" y="513"/>
                </a:lnTo>
                <a:cubicBezTo>
                  <a:pt x="455" y="513"/>
                  <a:pt x="432" y="491"/>
                  <a:pt x="432" y="463"/>
                </a:cubicBezTo>
                <a:cubicBezTo>
                  <a:pt x="432" y="435"/>
                  <a:pt x="455" y="413"/>
                  <a:pt x="483" y="413"/>
                </a:cubicBezTo>
                <a:cubicBezTo>
                  <a:pt x="510" y="413"/>
                  <a:pt x="533" y="435"/>
                  <a:pt x="533" y="463"/>
                </a:cubicBezTo>
                <a:cubicBezTo>
                  <a:pt x="533" y="491"/>
                  <a:pt x="510" y="513"/>
                  <a:pt x="483" y="513"/>
                </a:cubicBezTo>
                <a:close/>
                <a:moveTo>
                  <a:pt x="542" y="324"/>
                </a:moveTo>
                <a:lnTo>
                  <a:pt x="542" y="324"/>
                </a:lnTo>
                <a:cubicBezTo>
                  <a:pt x="542" y="350"/>
                  <a:pt x="521" y="371"/>
                  <a:pt x="495" y="371"/>
                </a:cubicBezTo>
                <a:lnTo>
                  <a:pt x="112" y="371"/>
                </a:lnTo>
                <a:cubicBezTo>
                  <a:pt x="86" y="371"/>
                  <a:pt x="65" y="350"/>
                  <a:pt x="65" y="324"/>
                </a:cubicBezTo>
                <a:lnTo>
                  <a:pt x="65" y="122"/>
                </a:lnTo>
                <a:cubicBezTo>
                  <a:pt x="65" y="97"/>
                  <a:pt x="86" y="76"/>
                  <a:pt x="112" y="76"/>
                </a:cubicBezTo>
                <a:lnTo>
                  <a:pt x="495" y="76"/>
                </a:lnTo>
                <a:cubicBezTo>
                  <a:pt x="521" y="76"/>
                  <a:pt x="542" y="97"/>
                  <a:pt x="542" y="122"/>
                </a:cubicBezTo>
                <a:lnTo>
                  <a:pt x="542" y="32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0" name="Freeform 23"/>
          <p:cNvSpPr>
            <a:spLocks noEditPoints="1"/>
          </p:cNvSpPr>
          <p:nvPr/>
        </p:nvSpPr>
        <p:spPr bwMode="auto">
          <a:xfrm>
            <a:off x="1242197" y="3715566"/>
            <a:ext cx="491531" cy="558054"/>
          </a:xfrm>
          <a:custGeom>
            <a:avLst/>
            <a:gdLst>
              <a:gd name="T0" fmla="*/ 441 w 691"/>
              <a:gd name="T1" fmla="*/ 98 h 782"/>
              <a:gd name="T2" fmla="*/ 343 w 691"/>
              <a:gd name="T3" fmla="*/ 196 h 782"/>
              <a:gd name="T4" fmla="*/ 245 w 691"/>
              <a:gd name="T5" fmla="*/ 196 h 782"/>
              <a:gd name="T6" fmla="*/ 147 w 691"/>
              <a:gd name="T7" fmla="*/ 98 h 782"/>
              <a:gd name="T8" fmla="*/ 245 w 691"/>
              <a:gd name="T9" fmla="*/ 0 h 782"/>
              <a:gd name="T10" fmla="*/ 343 w 691"/>
              <a:gd name="T11" fmla="*/ 0 h 782"/>
              <a:gd name="T12" fmla="*/ 441 w 691"/>
              <a:gd name="T13" fmla="*/ 98 h 782"/>
              <a:gd name="T14" fmla="*/ 384 w 691"/>
              <a:gd name="T15" fmla="*/ 540 h 782"/>
              <a:gd name="T16" fmla="*/ 379 w 691"/>
              <a:gd name="T17" fmla="*/ 580 h 782"/>
              <a:gd name="T18" fmla="*/ 535 w 691"/>
              <a:gd name="T19" fmla="*/ 736 h 782"/>
              <a:gd name="T20" fmla="*/ 688 w 691"/>
              <a:gd name="T21" fmla="*/ 613 h 782"/>
              <a:gd name="T22" fmla="*/ 691 w 691"/>
              <a:gd name="T23" fmla="*/ 580 h 782"/>
              <a:gd name="T24" fmla="*/ 535 w 691"/>
              <a:gd name="T25" fmla="*/ 423 h 782"/>
              <a:gd name="T26" fmla="*/ 384 w 691"/>
              <a:gd name="T27" fmla="*/ 540 h 782"/>
              <a:gd name="T28" fmla="*/ 607 w 691"/>
              <a:gd name="T29" fmla="*/ 507 h 782"/>
              <a:gd name="T30" fmla="*/ 607 w 691"/>
              <a:gd name="T31" fmla="*/ 507 h 782"/>
              <a:gd name="T32" fmla="*/ 607 w 691"/>
              <a:gd name="T33" fmla="*/ 555 h 782"/>
              <a:gd name="T34" fmla="*/ 583 w 691"/>
              <a:gd name="T35" fmla="*/ 580 h 782"/>
              <a:gd name="T36" fmla="*/ 607 w 691"/>
              <a:gd name="T37" fmla="*/ 604 h 782"/>
              <a:gd name="T38" fmla="*/ 607 w 691"/>
              <a:gd name="T39" fmla="*/ 652 h 782"/>
              <a:gd name="T40" fmla="*/ 560 w 691"/>
              <a:gd name="T41" fmla="*/ 652 h 782"/>
              <a:gd name="T42" fmla="*/ 535 w 691"/>
              <a:gd name="T43" fmla="*/ 627 h 782"/>
              <a:gd name="T44" fmla="*/ 511 w 691"/>
              <a:gd name="T45" fmla="*/ 652 h 782"/>
              <a:gd name="T46" fmla="*/ 463 w 691"/>
              <a:gd name="T47" fmla="*/ 652 h 782"/>
              <a:gd name="T48" fmla="*/ 463 w 691"/>
              <a:gd name="T49" fmla="*/ 604 h 782"/>
              <a:gd name="T50" fmla="*/ 487 w 691"/>
              <a:gd name="T51" fmla="*/ 580 h 782"/>
              <a:gd name="T52" fmla="*/ 463 w 691"/>
              <a:gd name="T53" fmla="*/ 555 h 782"/>
              <a:gd name="T54" fmla="*/ 463 w 691"/>
              <a:gd name="T55" fmla="*/ 507 h 782"/>
              <a:gd name="T56" fmla="*/ 511 w 691"/>
              <a:gd name="T57" fmla="*/ 507 h 782"/>
              <a:gd name="T58" fmla="*/ 535 w 691"/>
              <a:gd name="T59" fmla="*/ 532 h 782"/>
              <a:gd name="T60" fmla="*/ 560 w 691"/>
              <a:gd name="T61" fmla="*/ 507 h 782"/>
              <a:gd name="T62" fmla="*/ 607 w 691"/>
              <a:gd name="T63" fmla="*/ 507 h 782"/>
              <a:gd name="T64" fmla="*/ 488 w 691"/>
              <a:gd name="T65" fmla="*/ 98 h 782"/>
              <a:gd name="T66" fmla="*/ 490 w 691"/>
              <a:gd name="T67" fmla="*/ 120 h 782"/>
              <a:gd name="T68" fmla="*/ 367 w 691"/>
              <a:gd name="T69" fmla="*/ 243 h 782"/>
              <a:gd name="T70" fmla="*/ 220 w 691"/>
              <a:gd name="T71" fmla="*/ 243 h 782"/>
              <a:gd name="T72" fmla="*/ 98 w 691"/>
              <a:gd name="T73" fmla="*/ 120 h 782"/>
              <a:gd name="T74" fmla="*/ 100 w 691"/>
              <a:gd name="T75" fmla="*/ 98 h 782"/>
              <a:gd name="T76" fmla="*/ 0 w 691"/>
              <a:gd name="T77" fmla="*/ 218 h 782"/>
              <a:gd name="T78" fmla="*/ 0 w 691"/>
              <a:gd name="T79" fmla="*/ 659 h 782"/>
              <a:gd name="T80" fmla="*/ 122 w 691"/>
              <a:gd name="T81" fmla="*/ 782 h 782"/>
              <a:gd name="T82" fmla="*/ 448 w 691"/>
              <a:gd name="T83" fmla="*/ 782 h 782"/>
              <a:gd name="T84" fmla="*/ 315 w 691"/>
              <a:gd name="T85" fmla="*/ 580 h 782"/>
              <a:gd name="T86" fmla="*/ 534 w 691"/>
              <a:gd name="T87" fmla="*/ 361 h 782"/>
              <a:gd name="T88" fmla="*/ 588 w 691"/>
              <a:gd name="T89" fmla="*/ 368 h 782"/>
              <a:gd name="T90" fmla="*/ 588 w 691"/>
              <a:gd name="T91" fmla="*/ 218 h 782"/>
              <a:gd name="T92" fmla="*/ 488 w 691"/>
              <a:gd name="T93" fmla="*/ 98 h 782"/>
              <a:gd name="T94" fmla="*/ 275 w 691"/>
              <a:gd name="T95" fmla="*/ 490 h 782"/>
              <a:gd name="T96" fmla="*/ 275 w 691"/>
              <a:gd name="T97" fmla="*/ 490 h 782"/>
              <a:gd name="T98" fmla="*/ 122 w 691"/>
              <a:gd name="T99" fmla="*/ 490 h 782"/>
              <a:gd name="T100" fmla="*/ 98 w 691"/>
              <a:gd name="T101" fmla="*/ 466 h 782"/>
              <a:gd name="T102" fmla="*/ 122 w 691"/>
              <a:gd name="T103" fmla="*/ 441 h 782"/>
              <a:gd name="T104" fmla="*/ 275 w 691"/>
              <a:gd name="T105" fmla="*/ 441 h 782"/>
              <a:gd name="T106" fmla="*/ 300 w 691"/>
              <a:gd name="T107" fmla="*/ 466 h 782"/>
              <a:gd name="T108" fmla="*/ 275 w 691"/>
              <a:gd name="T109" fmla="*/ 490 h 782"/>
              <a:gd name="T110" fmla="*/ 324 w 691"/>
              <a:gd name="T111" fmla="*/ 392 h 782"/>
              <a:gd name="T112" fmla="*/ 324 w 691"/>
              <a:gd name="T113" fmla="*/ 392 h 782"/>
              <a:gd name="T114" fmla="*/ 122 w 691"/>
              <a:gd name="T115" fmla="*/ 392 h 782"/>
              <a:gd name="T116" fmla="*/ 98 w 691"/>
              <a:gd name="T117" fmla="*/ 367 h 782"/>
              <a:gd name="T118" fmla="*/ 122 w 691"/>
              <a:gd name="T119" fmla="*/ 343 h 782"/>
              <a:gd name="T120" fmla="*/ 324 w 691"/>
              <a:gd name="T121" fmla="*/ 343 h 782"/>
              <a:gd name="T122" fmla="*/ 349 w 691"/>
              <a:gd name="T123" fmla="*/ 367 h 782"/>
              <a:gd name="T124" fmla="*/ 324 w 691"/>
              <a:gd name="T125" fmla="*/ 39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1"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0"/>
                </a:moveTo>
                <a:cubicBezTo>
                  <a:pt x="380" y="553"/>
                  <a:pt x="379" y="566"/>
                  <a:pt x="379" y="580"/>
                </a:cubicBezTo>
                <a:cubicBezTo>
                  <a:pt x="379" y="666"/>
                  <a:pt x="449" y="736"/>
                  <a:pt x="535" y="736"/>
                </a:cubicBezTo>
                <a:cubicBezTo>
                  <a:pt x="610" y="736"/>
                  <a:pt x="673" y="683"/>
                  <a:pt x="688" y="613"/>
                </a:cubicBezTo>
                <a:cubicBezTo>
                  <a:pt x="690" y="602"/>
                  <a:pt x="691" y="591"/>
                  <a:pt x="691" y="580"/>
                </a:cubicBezTo>
                <a:cubicBezTo>
                  <a:pt x="691" y="493"/>
                  <a:pt x="621" y="423"/>
                  <a:pt x="535" y="423"/>
                </a:cubicBezTo>
                <a:cubicBezTo>
                  <a:pt x="462" y="423"/>
                  <a:pt x="401" y="473"/>
                  <a:pt x="384" y="540"/>
                </a:cubicBezTo>
                <a:close/>
                <a:moveTo>
                  <a:pt x="607" y="507"/>
                </a:moveTo>
                <a:lnTo>
                  <a:pt x="607" y="507"/>
                </a:lnTo>
                <a:cubicBezTo>
                  <a:pt x="620" y="520"/>
                  <a:pt x="620" y="542"/>
                  <a:pt x="607" y="555"/>
                </a:cubicBezTo>
                <a:lnTo>
                  <a:pt x="583" y="580"/>
                </a:lnTo>
                <a:lnTo>
                  <a:pt x="607" y="604"/>
                </a:lnTo>
                <a:cubicBezTo>
                  <a:pt x="620" y="617"/>
                  <a:pt x="620" y="639"/>
                  <a:pt x="607" y="652"/>
                </a:cubicBezTo>
                <a:cubicBezTo>
                  <a:pt x="594" y="665"/>
                  <a:pt x="573" y="665"/>
                  <a:pt x="560" y="652"/>
                </a:cubicBezTo>
                <a:lnTo>
                  <a:pt x="535" y="627"/>
                </a:lnTo>
                <a:lnTo>
                  <a:pt x="511" y="652"/>
                </a:lnTo>
                <a:cubicBezTo>
                  <a:pt x="497" y="665"/>
                  <a:pt x="476" y="665"/>
                  <a:pt x="463" y="652"/>
                </a:cubicBezTo>
                <a:cubicBezTo>
                  <a:pt x="450" y="639"/>
                  <a:pt x="450" y="617"/>
                  <a:pt x="463" y="604"/>
                </a:cubicBezTo>
                <a:lnTo>
                  <a:pt x="487" y="580"/>
                </a:lnTo>
                <a:lnTo>
                  <a:pt x="463" y="555"/>
                </a:lnTo>
                <a:cubicBezTo>
                  <a:pt x="450" y="542"/>
                  <a:pt x="450" y="520"/>
                  <a:pt x="463" y="507"/>
                </a:cubicBezTo>
                <a:cubicBezTo>
                  <a:pt x="476" y="494"/>
                  <a:pt x="497" y="494"/>
                  <a:pt x="511" y="507"/>
                </a:cubicBezTo>
                <a:lnTo>
                  <a:pt x="535" y="532"/>
                </a:lnTo>
                <a:lnTo>
                  <a:pt x="560" y="507"/>
                </a:lnTo>
                <a:cubicBezTo>
                  <a:pt x="573" y="494"/>
                  <a:pt x="594" y="494"/>
                  <a:pt x="607" y="507"/>
                </a:cubicBezTo>
                <a:close/>
                <a:moveTo>
                  <a:pt x="488" y="98"/>
                </a:moveTo>
                <a:cubicBezTo>
                  <a:pt x="489" y="105"/>
                  <a:pt x="490" y="113"/>
                  <a:pt x="490" y="120"/>
                </a:cubicBezTo>
                <a:cubicBezTo>
                  <a:pt x="490" y="188"/>
                  <a:pt x="435" y="243"/>
                  <a:pt x="367" y="243"/>
                </a:cubicBezTo>
                <a:lnTo>
                  <a:pt x="220" y="243"/>
                </a:lnTo>
                <a:cubicBezTo>
                  <a:pt x="152" y="243"/>
                  <a:pt x="98" y="188"/>
                  <a:pt x="98" y="120"/>
                </a:cubicBezTo>
                <a:cubicBezTo>
                  <a:pt x="98" y="113"/>
                  <a:pt x="98" y="105"/>
                  <a:pt x="100" y="98"/>
                </a:cubicBezTo>
                <a:cubicBezTo>
                  <a:pt x="43" y="108"/>
                  <a:pt x="0" y="158"/>
                  <a:pt x="0" y="218"/>
                </a:cubicBezTo>
                <a:lnTo>
                  <a:pt x="0" y="659"/>
                </a:lnTo>
                <a:cubicBezTo>
                  <a:pt x="0" y="727"/>
                  <a:pt x="54"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8"/>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7"/>
                </a:cubicBezTo>
                <a:cubicBezTo>
                  <a:pt x="98" y="354"/>
                  <a:pt x="109" y="343"/>
                  <a:pt x="122" y="343"/>
                </a:cubicBezTo>
                <a:lnTo>
                  <a:pt x="324" y="343"/>
                </a:lnTo>
                <a:cubicBezTo>
                  <a:pt x="338" y="343"/>
                  <a:pt x="349" y="354"/>
                  <a:pt x="349" y="367"/>
                </a:cubicBezTo>
                <a:cubicBezTo>
                  <a:pt x="349" y="381"/>
                  <a:pt x="338" y="392"/>
                  <a:pt x="324" y="3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1" name="Freeform 24"/>
          <p:cNvSpPr>
            <a:spLocks noEditPoints="1"/>
          </p:cNvSpPr>
          <p:nvPr/>
        </p:nvSpPr>
        <p:spPr bwMode="auto">
          <a:xfrm>
            <a:off x="2376784" y="3724804"/>
            <a:ext cx="493380" cy="559903"/>
          </a:xfrm>
          <a:custGeom>
            <a:avLst/>
            <a:gdLst>
              <a:gd name="T0" fmla="*/ 441 w 692"/>
              <a:gd name="T1" fmla="*/ 98 h 782"/>
              <a:gd name="T2" fmla="*/ 343 w 692"/>
              <a:gd name="T3" fmla="*/ 196 h 782"/>
              <a:gd name="T4" fmla="*/ 245 w 692"/>
              <a:gd name="T5" fmla="*/ 196 h 782"/>
              <a:gd name="T6" fmla="*/ 147 w 692"/>
              <a:gd name="T7" fmla="*/ 98 h 782"/>
              <a:gd name="T8" fmla="*/ 245 w 692"/>
              <a:gd name="T9" fmla="*/ 0 h 782"/>
              <a:gd name="T10" fmla="*/ 343 w 692"/>
              <a:gd name="T11" fmla="*/ 0 h 782"/>
              <a:gd name="T12" fmla="*/ 441 w 692"/>
              <a:gd name="T13" fmla="*/ 98 h 782"/>
              <a:gd name="T14" fmla="*/ 488 w 692"/>
              <a:gd name="T15" fmla="*/ 98 h 782"/>
              <a:gd name="T16" fmla="*/ 490 w 692"/>
              <a:gd name="T17" fmla="*/ 120 h 782"/>
              <a:gd name="T18" fmla="*/ 367 w 692"/>
              <a:gd name="T19" fmla="*/ 243 h 782"/>
              <a:gd name="T20" fmla="*/ 220 w 692"/>
              <a:gd name="T21" fmla="*/ 243 h 782"/>
              <a:gd name="T22" fmla="*/ 98 w 692"/>
              <a:gd name="T23" fmla="*/ 120 h 782"/>
              <a:gd name="T24" fmla="*/ 100 w 692"/>
              <a:gd name="T25" fmla="*/ 98 h 782"/>
              <a:gd name="T26" fmla="*/ 0 w 692"/>
              <a:gd name="T27" fmla="*/ 218 h 782"/>
              <a:gd name="T28" fmla="*/ 0 w 692"/>
              <a:gd name="T29" fmla="*/ 660 h 782"/>
              <a:gd name="T30" fmla="*/ 122 w 692"/>
              <a:gd name="T31" fmla="*/ 782 h 782"/>
              <a:gd name="T32" fmla="*/ 448 w 692"/>
              <a:gd name="T33" fmla="*/ 782 h 782"/>
              <a:gd name="T34" fmla="*/ 315 w 692"/>
              <a:gd name="T35" fmla="*/ 580 h 782"/>
              <a:gd name="T36" fmla="*/ 534 w 692"/>
              <a:gd name="T37" fmla="*/ 361 h 782"/>
              <a:gd name="T38" fmla="*/ 588 w 692"/>
              <a:gd name="T39" fmla="*/ 368 h 782"/>
              <a:gd name="T40" fmla="*/ 588 w 692"/>
              <a:gd name="T41" fmla="*/ 218 h 782"/>
              <a:gd name="T42" fmla="*/ 488 w 692"/>
              <a:gd name="T43" fmla="*/ 98 h 782"/>
              <a:gd name="T44" fmla="*/ 275 w 692"/>
              <a:gd name="T45" fmla="*/ 490 h 782"/>
              <a:gd name="T46" fmla="*/ 275 w 692"/>
              <a:gd name="T47" fmla="*/ 490 h 782"/>
              <a:gd name="T48" fmla="*/ 122 w 692"/>
              <a:gd name="T49" fmla="*/ 490 h 782"/>
              <a:gd name="T50" fmla="*/ 98 w 692"/>
              <a:gd name="T51" fmla="*/ 466 h 782"/>
              <a:gd name="T52" fmla="*/ 122 w 692"/>
              <a:gd name="T53" fmla="*/ 441 h 782"/>
              <a:gd name="T54" fmla="*/ 275 w 692"/>
              <a:gd name="T55" fmla="*/ 441 h 782"/>
              <a:gd name="T56" fmla="*/ 300 w 692"/>
              <a:gd name="T57" fmla="*/ 466 h 782"/>
              <a:gd name="T58" fmla="*/ 275 w 692"/>
              <a:gd name="T59" fmla="*/ 490 h 782"/>
              <a:gd name="T60" fmla="*/ 324 w 692"/>
              <a:gd name="T61" fmla="*/ 392 h 782"/>
              <a:gd name="T62" fmla="*/ 324 w 692"/>
              <a:gd name="T63" fmla="*/ 392 h 782"/>
              <a:gd name="T64" fmla="*/ 122 w 692"/>
              <a:gd name="T65" fmla="*/ 392 h 782"/>
              <a:gd name="T66" fmla="*/ 98 w 692"/>
              <a:gd name="T67" fmla="*/ 368 h 782"/>
              <a:gd name="T68" fmla="*/ 122 w 692"/>
              <a:gd name="T69" fmla="*/ 343 h 782"/>
              <a:gd name="T70" fmla="*/ 324 w 692"/>
              <a:gd name="T71" fmla="*/ 343 h 782"/>
              <a:gd name="T72" fmla="*/ 349 w 692"/>
              <a:gd name="T73" fmla="*/ 368 h 782"/>
              <a:gd name="T74" fmla="*/ 324 w 692"/>
              <a:gd name="T75" fmla="*/ 392 h 782"/>
              <a:gd name="T76" fmla="*/ 575 w 692"/>
              <a:gd name="T77" fmla="*/ 429 h 782"/>
              <a:gd name="T78" fmla="*/ 536 w 692"/>
              <a:gd name="T79" fmla="*/ 424 h 782"/>
              <a:gd name="T80" fmla="*/ 379 w 692"/>
              <a:gd name="T81" fmla="*/ 580 h 782"/>
              <a:gd name="T82" fmla="*/ 503 w 692"/>
              <a:gd name="T83" fmla="*/ 733 h 782"/>
              <a:gd name="T84" fmla="*/ 536 w 692"/>
              <a:gd name="T85" fmla="*/ 736 h 782"/>
              <a:gd name="T86" fmla="*/ 692 w 692"/>
              <a:gd name="T87" fmla="*/ 580 h 782"/>
              <a:gd name="T88" fmla="*/ 575 w 692"/>
              <a:gd name="T89" fmla="*/ 429 h 782"/>
              <a:gd name="T90" fmla="*/ 624 w 692"/>
              <a:gd name="T91" fmla="*/ 558 h 782"/>
              <a:gd name="T92" fmla="*/ 624 w 692"/>
              <a:gd name="T93" fmla="*/ 558 h 782"/>
              <a:gd name="T94" fmla="*/ 575 w 692"/>
              <a:gd name="T95" fmla="*/ 607 h 782"/>
              <a:gd name="T96" fmla="*/ 536 w 692"/>
              <a:gd name="T97" fmla="*/ 646 h 782"/>
              <a:gd name="T98" fmla="*/ 492 w 692"/>
              <a:gd name="T99" fmla="*/ 646 h 782"/>
              <a:gd name="T100" fmla="*/ 447 w 692"/>
              <a:gd name="T101" fmla="*/ 602 h 782"/>
              <a:gd name="T102" fmla="*/ 447 w 692"/>
              <a:gd name="T103" fmla="*/ 558 h 782"/>
              <a:gd name="T104" fmla="*/ 492 w 692"/>
              <a:gd name="T105" fmla="*/ 558 h 782"/>
              <a:gd name="T106" fmla="*/ 514 w 692"/>
              <a:gd name="T107" fmla="*/ 580 h 782"/>
              <a:gd name="T108" fmla="*/ 575 w 692"/>
              <a:gd name="T109" fmla="*/ 519 h 782"/>
              <a:gd name="T110" fmla="*/ 580 w 692"/>
              <a:gd name="T111" fmla="*/ 514 h 782"/>
              <a:gd name="T112" fmla="*/ 624 w 692"/>
              <a:gd name="T113" fmla="*/ 514 h 782"/>
              <a:gd name="T114" fmla="*/ 624 w 692"/>
              <a:gd name="T115" fmla="*/ 55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8" y="105"/>
                  <a:pt x="100" y="98"/>
                </a:cubicBezTo>
                <a:cubicBezTo>
                  <a:pt x="43" y="109"/>
                  <a:pt x="0" y="158"/>
                  <a:pt x="0" y="218"/>
                </a:cubicBezTo>
                <a:lnTo>
                  <a:pt x="0" y="660"/>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moveTo>
                  <a:pt x="575" y="429"/>
                </a:moveTo>
                <a:cubicBezTo>
                  <a:pt x="562" y="425"/>
                  <a:pt x="549" y="424"/>
                  <a:pt x="536" y="424"/>
                </a:cubicBezTo>
                <a:cubicBezTo>
                  <a:pt x="449" y="424"/>
                  <a:pt x="379" y="494"/>
                  <a:pt x="379" y="580"/>
                </a:cubicBezTo>
                <a:cubicBezTo>
                  <a:pt x="379"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3"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2" name="Freeform 25"/>
          <p:cNvSpPr>
            <a:spLocks noEditPoints="1"/>
          </p:cNvSpPr>
          <p:nvPr/>
        </p:nvSpPr>
        <p:spPr bwMode="auto">
          <a:xfrm>
            <a:off x="3465176" y="3771002"/>
            <a:ext cx="650447" cy="595012"/>
          </a:xfrm>
          <a:custGeom>
            <a:avLst/>
            <a:gdLst>
              <a:gd name="T0" fmla="*/ 139 w 913"/>
              <a:gd name="T1" fmla="*/ 5 h 832"/>
              <a:gd name="T2" fmla="*/ 208 w 913"/>
              <a:gd name="T3" fmla="*/ 117 h 832"/>
              <a:gd name="T4" fmla="*/ 277 w 913"/>
              <a:gd name="T5" fmla="*/ 229 h 832"/>
              <a:gd name="T6" fmla="*/ 139 w 913"/>
              <a:gd name="T7" fmla="*/ 229 h 832"/>
              <a:gd name="T8" fmla="*/ 0 w 913"/>
              <a:gd name="T9" fmla="*/ 229 h 832"/>
              <a:gd name="T10" fmla="*/ 70 w 913"/>
              <a:gd name="T11" fmla="*/ 117 h 832"/>
              <a:gd name="T12" fmla="*/ 139 w 913"/>
              <a:gd name="T13" fmla="*/ 5 h 832"/>
              <a:gd name="T14" fmla="*/ 298 w 913"/>
              <a:gd name="T15" fmla="*/ 224 h 832"/>
              <a:gd name="T16" fmla="*/ 228 w 913"/>
              <a:gd name="T17" fmla="*/ 112 h 832"/>
              <a:gd name="T18" fmla="*/ 159 w 913"/>
              <a:gd name="T19" fmla="*/ 0 h 832"/>
              <a:gd name="T20" fmla="*/ 298 w 913"/>
              <a:gd name="T21" fmla="*/ 0 h 832"/>
              <a:gd name="T22" fmla="*/ 436 w 913"/>
              <a:gd name="T23" fmla="*/ 0 h 832"/>
              <a:gd name="T24" fmla="*/ 367 w 913"/>
              <a:gd name="T25" fmla="*/ 112 h 832"/>
              <a:gd name="T26" fmla="*/ 298 w 913"/>
              <a:gd name="T27" fmla="*/ 224 h 832"/>
              <a:gd name="T28" fmla="*/ 456 w 913"/>
              <a:gd name="T29" fmla="*/ 5 h 832"/>
              <a:gd name="T30" fmla="*/ 526 w 913"/>
              <a:gd name="T31" fmla="*/ 117 h 832"/>
              <a:gd name="T32" fmla="*/ 595 w 913"/>
              <a:gd name="T33" fmla="*/ 229 h 832"/>
              <a:gd name="T34" fmla="*/ 456 w 913"/>
              <a:gd name="T35" fmla="*/ 229 h 832"/>
              <a:gd name="T36" fmla="*/ 318 w 913"/>
              <a:gd name="T37" fmla="*/ 229 h 832"/>
              <a:gd name="T38" fmla="*/ 387 w 913"/>
              <a:gd name="T39" fmla="*/ 117 h 832"/>
              <a:gd name="T40" fmla="*/ 456 w 913"/>
              <a:gd name="T41" fmla="*/ 5 h 832"/>
              <a:gd name="T42" fmla="*/ 615 w 913"/>
              <a:gd name="T43" fmla="*/ 224 h 832"/>
              <a:gd name="T44" fmla="*/ 546 w 913"/>
              <a:gd name="T45" fmla="*/ 112 h 832"/>
              <a:gd name="T46" fmla="*/ 477 w 913"/>
              <a:gd name="T47" fmla="*/ 0 h 832"/>
              <a:gd name="T48" fmla="*/ 615 w 913"/>
              <a:gd name="T49" fmla="*/ 0 h 832"/>
              <a:gd name="T50" fmla="*/ 754 w 913"/>
              <a:gd name="T51" fmla="*/ 0 h 832"/>
              <a:gd name="T52" fmla="*/ 685 w 913"/>
              <a:gd name="T53" fmla="*/ 112 h 832"/>
              <a:gd name="T54" fmla="*/ 615 w 913"/>
              <a:gd name="T55" fmla="*/ 224 h 832"/>
              <a:gd name="T56" fmla="*/ 774 w 913"/>
              <a:gd name="T57" fmla="*/ 5 h 832"/>
              <a:gd name="T58" fmla="*/ 843 w 913"/>
              <a:gd name="T59" fmla="*/ 117 h 832"/>
              <a:gd name="T60" fmla="*/ 913 w 913"/>
              <a:gd name="T61" fmla="*/ 229 h 832"/>
              <a:gd name="T62" fmla="*/ 774 w 913"/>
              <a:gd name="T63" fmla="*/ 229 h 832"/>
              <a:gd name="T64" fmla="*/ 635 w 913"/>
              <a:gd name="T65" fmla="*/ 229 h 832"/>
              <a:gd name="T66" fmla="*/ 705 w 913"/>
              <a:gd name="T67" fmla="*/ 117 h 832"/>
              <a:gd name="T68" fmla="*/ 774 w 913"/>
              <a:gd name="T69" fmla="*/ 5 h 832"/>
              <a:gd name="T70" fmla="*/ 429 w 913"/>
              <a:gd name="T71" fmla="*/ 793 h 832"/>
              <a:gd name="T72" fmla="*/ 283 w 913"/>
              <a:gd name="T73" fmla="*/ 246 h 832"/>
              <a:gd name="T74" fmla="*/ 145 w 913"/>
              <a:gd name="T75" fmla="*/ 246 h 832"/>
              <a:gd name="T76" fmla="*/ 6 w 913"/>
              <a:gd name="T77" fmla="*/ 246 h 832"/>
              <a:gd name="T78" fmla="*/ 429 w 913"/>
              <a:gd name="T79" fmla="*/ 793 h 832"/>
              <a:gd name="T80" fmla="*/ 456 w 913"/>
              <a:gd name="T81" fmla="*/ 832 h 832"/>
              <a:gd name="T82" fmla="*/ 531 w 913"/>
              <a:gd name="T83" fmla="*/ 539 h 832"/>
              <a:gd name="T84" fmla="*/ 606 w 913"/>
              <a:gd name="T85" fmla="*/ 246 h 832"/>
              <a:gd name="T86" fmla="*/ 456 w 913"/>
              <a:gd name="T87" fmla="*/ 246 h 832"/>
              <a:gd name="T88" fmla="*/ 307 w 913"/>
              <a:gd name="T89" fmla="*/ 246 h 832"/>
              <a:gd name="T90" fmla="*/ 382 w 913"/>
              <a:gd name="T91" fmla="*/ 539 h 832"/>
              <a:gd name="T92" fmla="*/ 456 w 913"/>
              <a:gd name="T93" fmla="*/ 832 h 832"/>
              <a:gd name="T94" fmla="*/ 479 w 913"/>
              <a:gd name="T95" fmla="*/ 794 h 832"/>
              <a:gd name="T96" fmla="*/ 907 w 913"/>
              <a:gd name="T97" fmla="*/ 246 h 832"/>
              <a:gd name="T98" fmla="*/ 768 w 913"/>
              <a:gd name="T99" fmla="*/ 246 h 832"/>
              <a:gd name="T100" fmla="*/ 630 w 913"/>
              <a:gd name="T101" fmla="*/ 246 h 832"/>
              <a:gd name="T102" fmla="*/ 479 w 913"/>
              <a:gd name="T103" fmla="*/ 79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3" h="832">
                <a:moveTo>
                  <a:pt x="139" y="5"/>
                </a:moveTo>
                <a:lnTo>
                  <a:pt x="208" y="117"/>
                </a:lnTo>
                <a:lnTo>
                  <a:pt x="277" y="229"/>
                </a:lnTo>
                <a:lnTo>
                  <a:pt x="139" y="229"/>
                </a:lnTo>
                <a:lnTo>
                  <a:pt x="0" y="229"/>
                </a:lnTo>
                <a:lnTo>
                  <a:pt x="70" y="117"/>
                </a:lnTo>
                <a:lnTo>
                  <a:pt x="139" y="5"/>
                </a:lnTo>
                <a:close/>
                <a:moveTo>
                  <a:pt x="298" y="224"/>
                </a:moveTo>
                <a:lnTo>
                  <a:pt x="228" y="112"/>
                </a:lnTo>
                <a:lnTo>
                  <a:pt x="159" y="0"/>
                </a:lnTo>
                <a:lnTo>
                  <a:pt x="298" y="0"/>
                </a:lnTo>
                <a:lnTo>
                  <a:pt x="436" y="0"/>
                </a:lnTo>
                <a:lnTo>
                  <a:pt x="367" y="112"/>
                </a:lnTo>
                <a:lnTo>
                  <a:pt x="298" y="224"/>
                </a:lnTo>
                <a:close/>
                <a:moveTo>
                  <a:pt x="456" y="5"/>
                </a:moveTo>
                <a:lnTo>
                  <a:pt x="526" y="117"/>
                </a:lnTo>
                <a:lnTo>
                  <a:pt x="595" y="229"/>
                </a:lnTo>
                <a:lnTo>
                  <a:pt x="456" y="229"/>
                </a:lnTo>
                <a:lnTo>
                  <a:pt x="318" y="229"/>
                </a:lnTo>
                <a:lnTo>
                  <a:pt x="387" y="117"/>
                </a:lnTo>
                <a:lnTo>
                  <a:pt x="456" y="5"/>
                </a:lnTo>
                <a:close/>
                <a:moveTo>
                  <a:pt x="615" y="224"/>
                </a:moveTo>
                <a:lnTo>
                  <a:pt x="546" y="112"/>
                </a:lnTo>
                <a:lnTo>
                  <a:pt x="477" y="0"/>
                </a:lnTo>
                <a:lnTo>
                  <a:pt x="615" y="0"/>
                </a:lnTo>
                <a:lnTo>
                  <a:pt x="754" y="0"/>
                </a:lnTo>
                <a:lnTo>
                  <a:pt x="685" y="112"/>
                </a:lnTo>
                <a:lnTo>
                  <a:pt x="615" y="224"/>
                </a:lnTo>
                <a:close/>
                <a:moveTo>
                  <a:pt x="774" y="5"/>
                </a:moveTo>
                <a:lnTo>
                  <a:pt x="843" y="117"/>
                </a:lnTo>
                <a:lnTo>
                  <a:pt x="913" y="229"/>
                </a:lnTo>
                <a:lnTo>
                  <a:pt x="774" y="229"/>
                </a:lnTo>
                <a:lnTo>
                  <a:pt x="635" y="229"/>
                </a:lnTo>
                <a:lnTo>
                  <a:pt x="705" y="117"/>
                </a:lnTo>
                <a:lnTo>
                  <a:pt x="774" y="5"/>
                </a:lnTo>
                <a:close/>
                <a:moveTo>
                  <a:pt x="429" y="793"/>
                </a:moveTo>
                <a:lnTo>
                  <a:pt x="283" y="246"/>
                </a:lnTo>
                <a:lnTo>
                  <a:pt x="145" y="246"/>
                </a:lnTo>
                <a:lnTo>
                  <a:pt x="6" y="246"/>
                </a:lnTo>
                <a:lnTo>
                  <a:pt x="429" y="793"/>
                </a:lnTo>
                <a:close/>
                <a:moveTo>
                  <a:pt x="456" y="832"/>
                </a:moveTo>
                <a:lnTo>
                  <a:pt x="531" y="539"/>
                </a:lnTo>
                <a:lnTo>
                  <a:pt x="606" y="246"/>
                </a:lnTo>
                <a:lnTo>
                  <a:pt x="456" y="246"/>
                </a:lnTo>
                <a:lnTo>
                  <a:pt x="307" y="246"/>
                </a:lnTo>
                <a:lnTo>
                  <a:pt x="382" y="539"/>
                </a:lnTo>
                <a:lnTo>
                  <a:pt x="456" y="832"/>
                </a:lnTo>
                <a:close/>
                <a:moveTo>
                  <a:pt x="479" y="794"/>
                </a:moveTo>
                <a:lnTo>
                  <a:pt x="907" y="246"/>
                </a:lnTo>
                <a:lnTo>
                  <a:pt x="768" y="246"/>
                </a:lnTo>
                <a:lnTo>
                  <a:pt x="630" y="246"/>
                </a:lnTo>
                <a:lnTo>
                  <a:pt x="479" y="79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3" name="Freeform 26"/>
          <p:cNvSpPr>
            <a:spLocks noEditPoints="1"/>
          </p:cNvSpPr>
          <p:nvPr/>
        </p:nvSpPr>
        <p:spPr bwMode="auto">
          <a:xfrm>
            <a:off x="4669982" y="3763610"/>
            <a:ext cx="532184" cy="452727"/>
          </a:xfrm>
          <a:custGeom>
            <a:avLst/>
            <a:gdLst>
              <a:gd name="T0" fmla="*/ 353 w 746"/>
              <a:gd name="T1" fmla="*/ 124 h 633"/>
              <a:gd name="T2" fmla="*/ 65 w 746"/>
              <a:gd name="T3" fmla="*/ 0 h 633"/>
              <a:gd name="T4" fmla="*/ 65 w 746"/>
              <a:gd name="T5" fmla="*/ 64 h 633"/>
              <a:gd name="T6" fmla="*/ 353 w 746"/>
              <a:gd name="T7" fmla="*/ 124 h 633"/>
              <a:gd name="T8" fmla="*/ 677 w 746"/>
              <a:gd name="T9" fmla="*/ 0 h 633"/>
              <a:gd name="T10" fmla="*/ 388 w 746"/>
              <a:gd name="T11" fmla="*/ 124 h 633"/>
              <a:gd name="T12" fmla="*/ 388 w 746"/>
              <a:gd name="T13" fmla="*/ 124 h 633"/>
              <a:gd name="T14" fmla="*/ 677 w 746"/>
              <a:gd name="T15" fmla="*/ 64 h 633"/>
              <a:gd name="T16" fmla="*/ 677 w 746"/>
              <a:gd name="T17" fmla="*/ 0 h 633"/>
              <a:gd name="T18" fmla="*/ 0 w 746"/>
              <a:gd name="T19" fmla="*/ 559 h 633"/>
              <a:gd name="T20" fmla="*/ 358 w 746"/>
              <a:gd name="T21" fmla="*/ 633 h 633"/>
              <a:gd name="T22" fmla="*/ 358 w 746"/>
              <a:gd name="T23" fmla="*/ 143 h 633"/>
              <a:gd name="T24" fmla="*/ 0 w 746"/>
              <a:gd name="T25" fmla="*/ 68 h 633"/>
              <a:gd name="T26" fmla="*/ 0 w 746"/>
              <a:gd name="T27" fmla="*/ 559 h 633"/>
              <a:gd name="T28" fmla="*/ 388 w 746"/>
              <a:gd name="T29" fmla="*/ 143 h 633"/>
              <a:gd name="T30" fmla="*/ 388 w 746"/>
              <a:gd name="T31" fmla="*/ 633 h 633"/>
              <a:gd name="T32" fmla="*/ 746 w 746"/>
              <a:gd name="T33" fmla="*/ 559 h 633"/>
              <a:gd name="T34" fmla="*/ 746 w 746"/>
              <a:gd name="T35" fmla="*/ 68 h 633"/>
              <a:gd name="T36" fmla="*/ 388 w 746"/>
              <a:gd name="T37" fmla="*/ 14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6" h="633">
                <a:moveTo>
                  <a:pt x="353" y="124"/>
                </a:moveTo>
                <a:lnTo>
                  <a:pt x="65" y="0"/>
                </a:lnTo>
                <a:lnTo>
                  <a:pt x="65" y="64"/>
                </a:lnTo>
                <a:lnTo>
                  <a:pt x="353" y="124"/>
                </a:lnTo>
                <a:close/>
                <a:moveTo>
                  <a:pt x="677" y="0"/>
                </a:moveTo>
                <a:lnTo>
                  <a:pt x="388" y="124"/>
                </a:lnTo>
                <a:lnTo>
                  <a:pt x="388" y="124"/>
                </a:lnTo>
                <a:lnTo>
                  <a:pt x="677" y="64"/>
                </a:lnTo>
                <a:lnTo>
                  <a:pt x="677" y="0"/>
                </a:lnTo>
                <a:close/>
                <a:moveTo>
                  <a:pt x="0" y="559"/>
                </a:moveTo>
                <a:lnTo>
                  <a:pt x="358" y="633"/>
                </a:lnTo>
                <a:lnTo>
                  <a:pt x="358" y="143"/>
                </a:lnTo>
                <a:lnTo>
                  <a:pt x="0" y="68"/>
                </a:lnTo>
                <a:lnTo>
                  <a:pt x="0" y="559"/>
                </a:lnTo>
                <a:close/>
                <a:moveTo>
                  <a:pt x="388" y="143"/>
                </a:moveTo>
                <a:lnTo>
                  <a:pt x="388" y="633"/>
                </a:lnTo>
                <a:lnTo>
                  <a:pt x="746" y="559"/>
                </a:lnTo>
                <a:lnTo>
                  <a:pt x="746" y="68"/>
                </a:lnTo>
                <a:lnTo>
                  <a:pt x="388" y="1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4" name="Freeform 27"/>
          <p:cNvSpPr>
            <a:spLocks noEditPoints="1"/>
          </p:cNvSpPr>
          <p:nvPr/>
        </p:nvSpPr>
        <p:spPr bwMode="auto">
          <a:xfrm>
            <a:off x="5823047" y="3721109"/>
            <a:ext cx="631969" cy="565446"/>
          </a:xfrm>
          <a:custGeom>
            <a:avLst/>
            <a:gdLst>
              <a:gd name="T0" fmla="*/ 92 w 884"/>
              <a:gd name="T1" fmla="*/ 157 h 790"/>
              <a:gd name="T2" fmla="*/ 0 w 884"/>
              <a:gd name="T3" fmla="*/ 253 h 790"/>
              <a:gd name="T4" fmla="*/ 0 w 884"/>
              <a:gd name="T5" fmla="*/ 556 h 790"/>
              <a:gd name="T6" fmla="*/ 96 w 884"/>
              <a:gd name="T7" fmla="*/ 652 h 790"/>
              <a:gd name="T8" fmla="*/ 128 w 884"/>
              <a:gd name="T9" fmla="*/ 652 h 790"/>
              <a:gd name="T10" fmla="*/ 128 w 884"/>
              <a:gd name="T11" fmla="*/ 790 h 790"/>
              <a:gd name="T12" fmla="*/ 231 w 884"/>
              <a:gd name="T13" fmla="*/ 652 h 790"/>
              <a:gd name="T14" fmla="*/ 605 w 884"/>
              <a:gd name="T15" fmla="*/ 652 h 790"/>
              <a:gd name="T16" fmla="*/ 640 w 884"/>
              <a:gd name="T17" fmla="*/ 645 h 790"/>
              <a:gd name="T18" fmla="*/ 596 w 884"/>
              <a:gd name="T19" fmla="*/ 585 h 790"/>
              <a:gd name="T20" fmla="*/ 254 w 884"/>
              <a:gd name="T21" fmla="*/ 585 h 790"/>
              <a:gd name="T22" fmla="*/ 140 w 884"/>
              <a:gd name="T23" fmla="*/ 537 h 790"/>
              <a:gd name="T24" fmla="*/ 92 w 884"/>
              <a:gd name="T25" fmla="*/ 423 h 790"/>
              <a:gd name="T26" fmla="*/ 92 w 884"/>
              <a:gd name="T27" fmla="*/ 157 h 790"/>
              <a:gd name="T28" fmla="*/ 254 w 884"/>
              <a:gd name="T29" fmla="*/ 0 h 790"/>
              <a:gd name="T30" fmla="*/ 254 w 884"/>
              <a:gd name="T31" fmla="*/ 0 h 790"/>
              <a:gd name="T32" fmla="*/ 763 w 884"/>
              <a:gd name="T33" fmla="*/ 0 h 790"/>
              <a:gd name="T34" fmla="*/ 848 w 884"/>
              <a:gd name="T35" fmla="*/ 35 h 790"/>
              <a:gd name="T36" fmla="*/ 884 w 884"/>
              <a:gd name="T37" fmla="*/ 120 h 790"/>
              <a:gd name="T38" fmla="*/ 884 w 884"/>
              <a:gd name="T39" fmla="*/ 423 h 790"/>
              <a:gd name="T40" fmla="*/ 848 w 884"/>
              <a:gd name="T41" fmla="*/ 508 h 790"/>
              <a:gd name="T42" fmla="*/ 763 w 884"/>
              <a:gd name="T43" fmla="*/ 543 h 790"/>
              <a:gd name="T44" fmla="*/ 755 w 884"/>
              <a:gd name="T45" fmla="*/ 543 h 790"/>
              <a:gd name="T46" fmla="*/ 755 w 884"/>
              <a:gd name="T47" fmla="*/ 657 h 790"/>
              <a:gd name="T48" fmla="*/ 731 w 884"/>
              <a:gd name="T49" fmla="*/ 681 h 790"/>
              <a:gd name="T50" fmla="*/ 711 w 884"/>
              <a:gd name="T51" fmla="*/ 670 h 790"/>
              <a:gd name="T52" fmla="*/ 617 w 884"/>
              <a:gd name="T53" fmla="*/ 543 h 790"/>
              <a:gd name="T54" fmla="*/ 254 w 884"/>
              <a:gd name="T55" fmla="*/ 543 h 790"/>
              <a:gd name="T56" fmla="*/ 169 w 884"/>
              <a:gd name="T57" fmla="*/ 508 h 790"/>
              <a:gd name="T58" fmla="*/ 134 w 884"/>
              <a:gd name="T59" fmla="*/ 423 h 790"/>
              <a:gd name="T60" fmla="*/ 134 w 884"/>
              <a:gd name="T61" fmla="*/ 120 h 790"/>
              <a:gd name="T62" fmla="*/ 169 w 884"/>
              <a:gd name="T63" fmla="*/ 35 h 790"/>
              <a:gd name="T64" fmla="*/ 254 w 884"/>
              <a:gd name="T65" fmla="*/ 0 h 790"/>
              <a:gd name="T66" fmla="*/ 763 w 884"/>
              <a:gd name="T67" fmla="*/ 48 h 790"/>
              <a:gd name="T68" fmla="*/ 763 w 884"/>
              <a:gd name="T69" fmla="*/ 48 h 790"/>
              <a:gd name="T70" fmla="*/ 814 w 884"/>
              <a:gd name="T71" fmla="*/ 70 h 790"/>
              <a:gd name="T72" fmla="*/ 835 w 884"/>
              <a:gd name="T73" fmla="*/ 120 h 790"/>
              <a:gd name="T74" fmla="*/ 835 w 884"/>
              <a:gd name="T75" fmla="*/ 423 h 790"/>
              <a:gd name="T76" fmla="*/ 814 w 884"/>
              <a:gd name="T77" fmla="*/ 474 h 790"/>
              <a:gd name="T78" fmla="*/ 763 w 884"/>
              <a:gd name="T79" fmla="*/ 495 h 790"/>
              <a:gd name="T80" fmla="*/ 731 w 884"/>
              <a:gd name="T81" fmla="*/ 495 h 790"/>
              <a:gd name="T82" fmla="*/ 707 w 884"/>
              <a:gd name="T83" fmla="*/ 519 h 790"/>
              <a:gd name="T84" fmla="*/ 707 w 884"/>
              <a:gd name="T85" fmla="*/ 584 h 790"/>
              <a:gd name="T86" fmla="*/ 648 w 884"/>
              <a:gd name="T87" fmla="*/ 505 h 790"/>
              <a:gd name="T88" fmla="*/ 629 w 884"/>
              <a:gd name="T89" fmla="*/ 495 h 790"/>
              <a:gd name="T90" fmla="*/ 629 w 884"/>
              <a:gd name="T91" fmla="*/ 495 h 790"/>
              <a:gd name="T92" fmla="*/ 254 w 884"/>
              <a:gd name="T93" fmla="*/ 495 h 790"/>
              <a:gd name="T94" fmla="*/ 203 w 884"/>
              <a:gd name="T95" fmla="*/ 474 h 790"/>
              <a:gd name="T96" fmla="*/ 182 w 884"/>
              <a:gd name="T97" fmla="*/ 423 h 790"/>
              <a:gd name="T98" fmla="*/ 182 w 884"/>
              <a:gd name="T99" fmla="*/ 120 h 790"/>
              <a:gd name="T100" fmla="*/ 203 w 884"/>
              <a:gd name="T101" fmla="*/ 70 h 790"/>
              <a:gd name="T102" fmla="*/ 254 w 884"/>
              <a:gd name="T103" fmla="*/ 48 h 790"/>
              <a:gd name="T104" fmla="*/ 763 w 884"/>
              <a:gd name="T105" fmla="*/ 48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4" h="790">
                <a:moveTo>
                  <a:pt x="92" y="157"/>
                </a:moveTo>
                <a:cubicBezTo>
                  <a:pt x="41" y="159"/>
                  <a:pt x="0" y="202"/>
                  <a:pt x="0" y="253"/>
                </a:cubicBezTo>
                <a:lnTo>
                  <a:pt x="0" y="556"/>
                </a:lnTo>
                <a:cubicBezTo>
                  <a:pt x="0" y="609"/>
                  <a:pt x="43" y="652"/>
                  <a:pt x="96" y="652"/>
                </a:cubicBezTo>
                <a:lnTo>
                  <a:pt x="128" y="652"/>
                </a:lnTo>
                <a:lnTo>
                  <a:pt x="128" y="790"/>
                </a:lnTo>
                <a:lnTo>
                  <a:pt x="231" y="652"/>
                </a:lnTo>
                <a:lnTo>
                  <a:pt x="605" y="652"/>
                </a:lnTo>
                <a:cubicBezTo>
                  <a:pt x="618" y="652"/>
                  <a:pt x="630" y="649"/>
                  <a:pt x="640" y="645"/>
                </a:cubicBezTo>
                <a:lnTo>
                  <a:pt x="596" y="585"/>
                </a:lnTo>
                <a:lnTo>
                  <a:pt x="254" y="585"/>
                </a:lnTo>
                <a:cubicBezTo>
                  <a:pt x="211" y="585"/>
                  <a:pt x="170" y="568"/>
                  <a:pt x="140" y="537"/>
                </a:cubicBezTo>
                <a:cubicBezTo>
                  <a:pt x="109" y="507"/>
                  <a:pt x="92" y="466"/>
                  <a:pt x="92" y="423"/>
                </a:cubicBezTo>
                <a:lnTo>
                  <a:pt x="92" y="157"/>
                </a:lnTo>
                <a:close/>
                <a:moveTo>
                  <a:pt x="254" y="0"/>
                </a:moveTo>
                <a:lnTo>
                  <a:pt x="254" y="0"/>
                </a:lnTo>
                <a:lnTo>
                  <a:pt x="763" y="0"/>
                </a:lnTo>
                <a:cubicBezTo>
                  <a:pt x="796" y="0"/>
                  <a:pt x="827" y="14"/>
                  <a:pt x="848" y="35"/>
                </a:cubicBezTo>
                <a:cubicBezTo>
                  <a:pt x="870" y="57"/>
                  <a:pt x="884" y="87"/>
                  <a:pt x="884" y="120"/>
                </a:cubicBezTo>
                <a:lnTo>
                  <a:pt x="884" y="423"/>
                </a:lnTo>
                <a:cubicBezTo>
                  <a:pt x="884" y="456"/>
                  <a:pt x="870" y="486"/>
                  <a:pt x="848" y="508"/>
                </a:cubicBezTo>
                <a:cubicBezTo>
                  <a:pt x="827" y="530"/>
                  <a:pt x="796" y="543"/>
                  <a:pt x="763" y="543"/>
                </a:cubicBezTo>
                <a:lnTo>
                  <a:pt x="755" y="543"/>
                </a:lnTo>
                <a:lnTo>
                  <a:pt x="755" y="657"/>
                </a:lnTo>
                <a:cubicBezTo>
                  <a:pt x="755" y="670"/>
                  <a:pt x="745" y="681"/>
                  <a:pt x="731" y="681"/>
                </a:cubicBezTo>
                <a:cubicBezTo>
                  <a:pt x="723" y="681"/>
                  <a:pt x="715" y="676"/>
                  <a:pt x="711" y="670"/>
                </a:cubicBezTo>
                <a:lnTo>
                  <a:pt x="617" y="543"/>
                </a:lnTo>
                <a:lnTo>
                  <a:pt x="254" y="543"/>
                </a:lnTo>
                <a:cubicBezTo>
                  <a:pt x="221" y="543"/>
                  <a:pt x="191" y="530"/>
                  <a:pt x="169" y="508"/>
                </a:cubicBezTo>
                <a:cubicBezTo>
                  <a:pt x="147" y="486"/>
                  <a:pt x="134" y="456"/>
                  <a:pt x="134" y="423"/>
                </a:cubicBezTo>
                <a:lnTo>
                  <a:pt x="134" y="120"/>
                </a:lnTo>
                <a:cubicBezTo>
                  <a:pt x="134" y="87"/>
                  <a:pt x="147" y="57"/>
                  <a:pt x="169" y="35"/>
                </a:cubicBezTo>
                <a:cubicBezTo>
                  <a:pt x="191" y="14"/>
                  <a:pt x="221" y="0"/>
                  <a:pt x="254" y="0"/>
                </a:cubicBezTo>
                <a:close/>
                <a:moveTo>
                  <a:pt x="763" y="48"/>
                </a:moveTo>
                <a:lnTo>
                  <a:pt x="763" y="48"/>
                </a:lnTo>
                <a:cubicBezTo>
                  <a:pt x="783" y="48"/>
                  <a:pt x="801" y="56"/>
                  <a:pt x="814" y="70"/>
                </a:cubicBezTo>
                <a:cubicBezTo>
                  <a:pt x="827" y="83"/>
                  <a:pt x="835" y="100"/>
                  <a:pt x="835" y="120"/>
                </a:cubicBezTo>
                <a:lnTo>
                  <a:pt x="835" y="423"/>
                </a:lnTo>
                <a:cubicBezTo>
                  <a:pt x="835" y="443"/>
                  <a:pt x="827" y="461"/>
                  <a:pt x="814" y="474"/>
                </a:cubicBezTo>
                <a:cubicBezTo>
                  <a:pt x="801" y="487"/>
                  <a:pt x="783" y="495"/>
                  <a:pt x="763" y="495"/>
                </a:cubicBezTo>
                <a:lnTo>
                  <a:pt x="731" y="495"/>
                </a:lnTo>
                <a:cubicBezTo>
                  <a:pt x="718" y="495"/>
                  <a:pt x="707" y="506"/>
                  <a:pt x="707" y="519"/>
                </a:cubicBezTo>
                <a:lnTo>
                  <a:pt x="707" y="584"/>
                </a:lnTo>
                <a:lnTo>
                  <a:pt x="648" y="505"/>
                </a:lnTo>
                <a:cubicBezTo>
                  <a:pt x="643" y="498"/>
                  <a:pt x="636" y="495"/>
                  <a:pt x="629" y="495"/>
                </a:cubicBezTo>
                <a:lnTo>
                  <a:pt x="629" y="495"/>
                </a:lnTo>
                <a:lnTo>
                  <a:pt x="254" y="495"/>
                </a:lnTo>
                <a:cubicBezTo>
                  <a:pt x="234" y="495"/>
                  <a:pt x="216" y="487"/>
                  <a:pt x="203" y="474"/>
                </a:cubicBezTo>
                <a:cubicBezTo>
                  <a:pt x="190" y="461"/>
                  <a:pt x="182" y="443"/>
                  <a:pt x="182" y="423"/>
                </a:cubicBezTo>
                <a:lnTo>
                  <a:pt x="182" y="120"/>
                </a:lnTo>
                <a:cubicBezTo>
                  <a:pt x="182" y="100"/>
                  <a:pt x="190" y="83"/>
                  <a:pt x="203" y="70"/>
                </a:cubicBezTo>
                <a:cubicBezTo>
                  <a:pt x="216" y="56"/>
                  <a:pt x="234" y="48"/>
                  <a:pt x="254" y="48"/>
                </a:cubicBezTo>
                <a:lnTo>
                  <a:pt x="763" y="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5" name="Freeform 28"/>
          <p:cNvSpPr>
            <a:spLocks noEditPoints="1"/>
          </p:cNvSpPr>
          <p:nvPr/>
        </p:nvSpPr>
        <p:spPr bwMode="auto">
          <a:xfrm>
            <a:off x="6863393" y="3819046"/>
            <a:ext cx="515554" cy="400987"/>
          </a:xfrm>
          <a:custGeom>
            <a:avLst/>
            <a:gdLst>
              <a:gd name="T0" fmla="*/ 175 w 724"/>
              <a:gd name="T1" fmla="*/ 80 h 563"/>
              <a:gd name="T2" fmla="*/ 34 w 724"/>
              <a:gd name="T3" fmla="*/ 80 h 563"/>
              <a:gd name="T4" fmla="*/ 34 w 724"/>
              <a:gd name="T5" fmla="*/ 44 h 563"/>
              <a:gd name="T6" fmla="*/ 175 w 724"/>
              <a:gd name="T7" fmla="*/ 44 h 563"/>
              <a:gd name="T8" fmla="*/ 175 w 724"/>
              <a:gd name="T9" fmla="*/ 80 h 563"/>
              <a:gd name="T10" fmla="*/ 175 w 724"/>
              <a:gd name="T11" fmla="*/ 165 h 563"/>
              <a:gd name="T12" fmla="*/ 34 w 724"/>
              <a:gd name="T13" fmla="*/ 165 h 563"/>
              <a:gd name="T14" fmla="*/ 34 w 724"/>
              <a:gd name="T15" fmla="*/ 129 h 563"/>
              <a:gd name="T16" fmla="*/ 175 w 724"/>
              <a:gd name="T17" fmla="*/ 129 h 563"/>
              <a:gd name="T18" fmla="*/ 175 w 724"/>
              <a:gd name="T19" fmla="*/ 165 h 563"/>
              <a:gd name="T20" fmla="*/ 175 w 724"/>
              <a:gd name="T21" fmla="*/ 250 h 563"/>
              <a:gd name="T22" fmla="*/ 34 w 724"/>
              <a:gd name="T23" fmla="*/ 250 h 563"/>
              <a:gd name="T24" fmla="*/ 34 w 724"/>
              <a:gd name="T25" fmla="*/ 214 h 563"/>
              <a:gd name="T26" fmla="*/ 175 w 724"/>
              <a:gd name="T27" fmla="*/ 214 h 563"/>
              <a:gd name="T28" fmla="*/ 175 w 724"/>
              <a:gd name="T29" fmla="*/ 250 h 563"/>
              <a:gd name="T30" fmla="*/ 0 w 724"/>
              <a:gd name="T31" fmla="*/ 563 h 563"/>
              <a:gd name="T32" fmla="*/ 209 w 724"/>
              <a:gd name="T33" fmla="*/ 563 h 563"/>
              <a:gd name="T34" fmla="*/ 209 w 724"/>
              <a:gd name="T35" fmla="*/ 0 h 563"/>
              <a:gd name="T36" fmla="*/ 0 w 724"/>
              <a:gd name="T37" fmla="*/ 0 h 563"/>
              <a:gd name="T38" fmla="*/ 0 w 724"/>
              <a:gd name="T39" fmla="*/ 563 h 563"/>
              <a:gd name="T40" fmla="*/ 432 w 724"/>
              <a:gd name="T41" fmla="*/ 80 h 563"/>
              <a:gd name="T42" fmla="*/ 292 w 724"/>
              <a:gd name="T43" fmla="*/ 80 h 563"/>
              <a:gd name="T44" fmla="*/ 292 w 724"/>
              <a:gd name="T45" fmla="*/ 44 h 563"/>
              <a:gd name="T46" fmla="*/ 432 w 724"/>
              <a:gd name="T47" fmla="*/ 44 h 563"/>
              <a:gd name="T48" fmla="*/ 432 w 724"/>
              <a:gd name="T49" fmla="*/ 80 h 563"/>
              <a:gd name="T50" fmla="*/ 432 w 724"/>
              <a:gd name="T51" fmla="*/ 165 h 563"/>
              <a:gd name="T52" fmla="*/ 292 w 724"/>
              <a:gd name="T53" fmla="*/ 165 h 563"/>
              <a:gd name="T54" fmla="*/ 292 w 724"/>
              <a:gd name="T55" fmla="*/ 129 h 563"/>
              <a:gd name="T56" fmla="*/ 432 w 724"/>
              <a:gd name="T57" fmla="*/ 129 h 563"/>
              <a:gd name="T58" fmla="*/ 432 w 724"/>
              <a:gd name="T59" fmla="*/ 165 h 563"/>
              <a:gd name="T60" fmla="*/ 432 w 724"/>
              <a:gd name="T61" fmla="*/ 250 h 563"/>
              <a:gd name="T62" fmla="*/ 292 w 724"/>
              <a:gd name="T63" fmla="*/ 250 h 563"/>
              <a:gd name="T64" fmla="*/ 292 w 724"/>
              <a:gd name="T65" fmla="*/ 214 h 563"/>
              <a:gd name="T66" fmla="*/ 432 w 724"/>
              <a:gd name="T67" fmla="*/ 214 h 563"/>
              <a:gd name="T68" fmla="*/ 432 w 724"/>
              <a:gd name="T69" fmla="*/ 250 h 563"/>
              <a:gd name="T70" fmla="*/ 257 w 724"/>
              <a:gd name="T71" fmla="*/ 563 h 563"/>
              <a:gd name="T72" fmla="*/ 467 w 724"/>
              <a:gd name="T73" fmla="*/ 563 h 563"/>
              <a:gd name="T74" fmla="*/ 467 w 724"/>
              <a:gd name="T75" fmla="*/ 0 h 563"/>
              <a:gd name="T76" fmla="*/ 257 w 724"/>
              <a:gd name="T77" fmla="*/ 0 h 563"/>
              <a:gd name="T78" fmla="*/ 257 w 724"/>
              <a:gd name="T79" fmla="*/ 563 h 563"/>
              <a:gd name="T80" fmla="*/ 690 w 724"/>
              <a:gd name="T81" fmla="*/ 80 h 563"/>
              <a:gd name="T82" fmla="*/ 549 w 724"/>
              <a:gd name="T83" fmla="*/ 80 h 563"/>
              <a:gd name="T84" fmla="*/ 549 w 724"/>
              <a:gd name="T85" fmla="*/ 44 h 563"/>
              <a:gd name="T86" fmla="*/ 690 w 724"/>
              <a:gd name="T87" fmla="*/ 44 h 563"/>
              <a:gd name="T88" fmla="*/ 690 w 724"/>
              <a:gd name="T89" fmla="*/ 80 h 563"/>
              <a:gd name="T90" fmla="*/ 690 w 724"/>
              <a:gd name="T91" fmla="*/ 165 h 563"/>
              <a:gd name="T92" fmla="*/ 549 w 724"/>
              <a:gd name="T93" fmla="*/ 165 h 563"/>
              <a:gd name="T94" fmla="*/ 549 w 724"/>
              <a:gd name="T95" fmla="*/ 129 h 563"/>
              <a:gd name="T96" fmla="*/ 690 w 724"/>
              <a:gd name="T97" fmla="*/ 129 h 563"/>
              <a:gd name="T98" fmla="*/ 690 w 724"/>
              <a:gd name="T99" fmla="*/ 165 h 563"/>
              <a:gd name="T100" fmla="*/ 690 w 724"/>
              <a:gd name="T101" fmla="*/ 250 h 563"/>
              <a:gd name="T102" fmla="*/ 549 w 724"/>
              <a:gd name="T103" fmla="*/ 250 h 563"/>
              <a:gd name="T104" fmla="*/ 549 w 724"/>
              <a:gd name="T105" fmla="*/ 214 h 563"/>
              <a:gd name="T106" fmla="*/ 690 w 724"/>
              <a:gd name="T107" fmla="*/ 214 h 563"/>
              <a:gd name="T108" fmla="*/ 690 w 724"/>
              <a:gd name="T109" fmla="*/ 250 h 563"/>
              <a:gd name="T110" fmla="*/ 515 w 724"/>
              <a:gd name="T111" fmla="*/ 563 h 563"/>
              <a:gd name="T112" fmla="*/ 724 w 724"/>
              <a:gd name="T113" fmla="*/ 563 h 563"/>
              <a:gd name="T114" fmla="*/ 724 w 724"/>
              <a:gd name="T115" fmla="*/ 0 h 563"/>
              <a:gd name="T116" fmla="*/ 515 w 724"/>
              <a:gd name="T117" fmla="*/ 0 h 563"/>
              <a:gd name="T118" fmla="*/ 515 w 724"/>
              <a:gd name="T119"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4" h="563">
                <a:moveTo>
                  <a:pt x="175" y="80"/>
                </a:moveTo>
                <a:lnTo>
                  <a:pt x="34" y="80"/>
                </a:lnTo>
                <a:lnTo>
                  <a:pt x="34" y="44"/>
                </a:lnTo>
                <a:lnTo>
                  <a:pt x="175" y="44"/>
                </a:lnTo>
                <a:lnTo>
                  <a:pt x="175" y="80"/>
                </a:lnTo>
                <a:close/>
                <a:moveTo>
                  <a:pt x="175" y="165"/>
                </a:moveTo>
                <a:lnTo>
                  <a:pt x="34" y="165"/>
                </a:lnTo>
                <a:lnTo>
                  <a:pt x="34" y="129"/>
                </a:lnTo>
                <a:lnTo>
                  <a:pt x="175" y="129"/>
                </a:lnTo>
                <a:lnTo>
                  <a:pt x="175" y="165"/>
                </a:lnTo>
                <a:close/>
                <a:moveTo>
                  <a:pt x="175" y="250"/>
                </a:moveTo>
                <a:lnTo>
                  <a:pt x="34" y="250"/>
                </a:lnTo>
                <a:lnTo>
                  <a:pt x="34" y="214"/>
                </a:lnTo>
                <a:lnTo>
                  <a:pt x="175" y="214"/>
                </a:lnTo>
                <a:lnTo>
                  <a:pt x="175" y="250"/>
                </a:lnTo>
                <a:close/>
                <a:moveTo>
                  <a:pt x="0" y="563"/>
                </a:moveTo>
                <a:lnTo>
                  <a:pt x="209" y="563"/>
                </a:lnTo>
                <a:lnTo>
                  <a:pt x="209" y="0"/>
                </a:lnTo>
                <a:lnTo>
                  <a:pt x="0" y="0"/>
                </a:lnTo>
                <a:lnTo>
                  <a:pt x="0" y="563"/>
                </a:lnTo>
                <a:close/>
                <a:moveTo>
                  <a:pt x="432" y="80"/>
                </a:moveTo>
                <a:lnTo>
                  <a:pt x="292" y="80"/>
                </a:lnTo>
                <a:lnTo>
                  <a:pt x="292" y="44"/>
                </a:lnTo>
                <a:lnTo>
                  <a:pt x="432" y="44"/>
                </a:lnTo>
                <a:lnTo>
                  <a:pt x="432" y="80"/>
                </a:lnTo>
                <a:close/>
                <a:moveTo>
                  <a:pt x="432" y="165"/>
                </a:moveTo>
                <a:lnTo>
                  <a:pt x="292" y="165"/>
                </a:lnTo>
                <a:lnTo>
                  <a:pt x="292" y="129"/>
                </a:lnTo>
                <a:lnTo>
                  <a:pt x="432" y="129"/>
                </a:lnTo>
                <a:lnTo>
                  <a:pt x="432" y="165"/>
                </a:lnTo>
                <a:close/>
                <a:moveTo>
                  <a:pt x="432" y="250"/>
                </a:moveTo>
                <a:lnTo>
                  <a:pt x="292" y="250"/>
                </a:lnTo>
                <a:lnTo>
                  <a:pt x="292" y="214"/>
                </a:lnTo>
                <a:lnTo>
                  <a:pt x="432" y="214"/>
                </a:lnTo>
                <a:lnTo>
                  <a:pt x="432" y="250"/>
                </a:lnTo>
                <a:close/>
                <a:moveTo>
                  <a:pt x="257" y="563"/>
                </a:moveTo>
                <a:lnTo>
                  <a:pt x="467" y="563"/>
                </a:lnTo>
                <a:lnTo>
                  <a:pt x="467" y="0"/>
                </a:lnTo>
                <a:lnTo>
                  <a:pt x="257" y="0"/>
                </a:lnTo>
                <a:lnTo>
                  <a:pt x="257" y="563"/>
                </a:lnTo>
                <a:close/>
                <a:moveTo>
                  <a:pt x="690" y="80"/>
                </a:moveTo>
                <a:lnTo>
                  <a:pt x="549" y="80"/>
                </a:lnTo>
                <a:lnTo>
                  <a:pt x="549" y="44"/>
                </a:lnTo>
                <a:lnTo>
                  <a:pt x="690" y="44"/>
                </a:lnTo>
                <a:lnTo>
                  <a:pt x="690" y="80"/>
                </a:lnTo>
                <a:close/>
                <a:moveTo>
                  <a:pt x="690" y="165"/>
                </a:moveTo>
                <a:lnTo>
                  <a:pt x="549" y="165"/>
                </a:lnTo>
                <a:lnTo>
                  <a:pt x="549" y="129"/>
                </a:lnTo>
                <a:lnTo>
                  <a:pt x="690" y="129"/>
                </a:lnTo>
                <a:lnTo>
                  <a:pt x="690" y="165"/>
                </a:lnTo>
                <a:close/>
                <a:moveTo>
                  <a:pt x="690" y="250"/>
                </a:moveTo>
                <a:lnTo>
                  <a:pt x="549" y="250"/>
                </a:lnTo>
                <a:lnTo>
                  <a:pt x="549" y="214"/>
                </a:lnTo>
                <a:lnTo>
                  <a:pt x="690" y="214"/>
                </a:lnTo>
                <a:lnTo>
                  <a:pt x="690" y="250"/>
                </a:lnTo>
                <a:close/>
                <a:moveTo>
                  <a:pt x="515" y="563"/>
                </a:moveTo>
                <a:lnTo>
                  <a:pt x="724" y="563"/>
                </a:lnTo>
                <a:lnTo>
                  <a:pt x="724" y="0"/>
                </a:lnTo>
                <a:lnTo>
                  <a:pt x="515" y="0"/>
                </a:lnTo>
                <a:lnTo>
                  <a:pt x="515" y="56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6" name="Freeform 29"/>
          <p:cNvSpPr>
            <a:spLocks noEditPoints="1"/>
          </p:cNvSpPr>
          <p:nvPr/>
        </p:nvSpPr>
        <p:spPr bwMode="auto">
          <a:xfrm>
            <a:off x="1168283" y="4649512"/>
            <a:ext cx="613490" cy="532184"/>
          </a:xfrm>
          <a:custGeom>
            <a:avLst/>
            <a:gdLst>
              <a:gd name="T0" fmla="*/ 609 w 860"/>
              <a:gd name="T1" fmla="*/ 591 h 744"/>
              <a:gd name="T2" fmla="*/ 831 w 860"/>
              <a:gd name="T3" fmla="*/ 220 h 744"/>
              <a:gd name="T4" fmla="*/ 607 w 860"/>
              <a:gd name="T5" fmla="*/ 132 h 744"/>
              <a:gd name="T6" fmla="*/ 395 w 860"/>
              <a:gd name="T7" fmla="*/ 0 h 744"/>
              <a:gd name="T8" fmla="*/ 166 w 860"/>
              <a:gd name="T9" fmla="*/ 191 h 744"/>
              <a:gd name="T10" fmla="*/ 0 w 860"/>
              <a:gd name="T11" fmla="*/ 290 h 744"/>
              <a:gd name="T12" fmla="*/ 99 w 860"/>
              <a:gd name="T13" fmla="*/ 744 h 744"/>
              <a:gd name="T14" fmla="*/ 860 w 860"/>
              <a:gd name="T15" fmla="*/ 645 h 744"/>
              <a:gd name="T16" fmla="*/ 241 w 860"/>
              <a:gd name="T17" fmla="*/ 155 h 744"/>
              <a:gd name="T18" fmla="*/ 657 w 860"/>
              <a:gd name="T19" fmla="*/ 181 h 744"/>
              <a:gd name="T20" fmla="*/ 206 w 860"/>
              <a:gd name="T21" fmla="*/ 231 h 744"/>
              <a:gd name="T22" fmla="*/ 241 w 860"/>
              <a:gd name="T23" fmla="*/ 155 h 744"/>
              <a:gd name="T24" fmla="*/ 794 w 860"/>
              <a:gd name="T25" fmla="*/ 678 h 744"/>
              <a:gd name="T26" fmla="*/ 66 w 860"/>
              <a:gd name="T27" fmla="*/ 678 h 744"/>
              <a:gd name="T28" fmla="*/ 66 w 860"/>
              <a:gd name="T29" fmla="*/ 257 h 744"/>
              <a:gd name="T30" fmla="*/ 240 w 860"/>
              <a:gd name="T31" fmla="*/ 288 h 744"/>
              <a:gd name="T32" fmla="*/ 761 w 860"/>
              <a:gd name="T33" fmla="*/ 244 h 744"/>
              <a:gd name="T34" fmla="*/ 807 w 860"/>
              <a:gd name="T35" fmla="*/ 645 h 744"/>
              <a:gd name="T36" fmla="*/ 609 w 860"/>
              <a:gd name="T37" fmla="*/ 515 h 744"/>
              <a:gd name="T38" fmla="*/ 434 w 860"/>
              <a:gd name="T39" fmla="*/ 515 h 744"/>
              <a:gd name="T40" fmla="*/ 730 w 860"/>
              <a:gd name="T41" fmla="*/ 452 h 744"/>
              <a:gd name="T42" fmla="*/ 434 w 860"/>
              <a:gd name="T43" fmla="*/ 452 h 744"/>
              <a:gd name="T44" fmla="*/ 730 w 860"/>
              <a:gd name="T45" fmla="*/ 392 h 744"/>
              <a:gd name="T46" fmla="*/ 434 w 860"/>
              <a:gd name="T47" fmla="*/ 392 h 744"/>
              <a:gd name="T48" fmla="*/ 730 w 860"/>
              <a:gd name="T49" fmla="*/ 332 h 744"/>
              <a:gd name="T50" fmla="*/ 434 w 860"/>
              <a:gd name="T51" fmla="*/ 332 h 744"/>
              <a:gd name="T52" fmla="*/ 234 w 860"/>
              <a:gd name="T53" fmla="*/ 325 h 744"/>
              <a:gd name="T54" fmla="*/ 227 w 860"/>
              <a:gd name="T55" fmla="*/ 328 h 744"/>
              <a:gd name="T56" fmla="*/ 223 w 860"/>
              <a:gd name="T57" fmla="*/ 330 h 744"/>
              <a:gd name="T58" fmla="*/ 220 w 860"/>
              <a:gd name="T59" fmla="*/ 332 h 744"/>
              <a:gd name="T60" fmla="*/ 218 w 860"/>
              <a:gd name="T61" fmla="*/ 334 h 744"/>
              <a:gd name="T62" fmla="*/ 215 w 860"/>
              <a:gd name="T63" fmla="*/ 336 h 744"/>
              <a:gd name="T64" fmla="*/ 213 w 860"/>
              <a:gd name="T65" fmla="*/ 337 h 744"/>
              <a:gd name="T66" fmla="*/ 210 w 860"/>
              <a:gd name="T67" fmla="*/ 339 h 744"/>
              <a:gd name="T68" fmla="*/ 208 w 860"/>
              <a:gd name="T69" fmla="*/ 341 h 744"/>
              <a:gd name="T70" fmla="*/ 206 w 860"/>
              <a:gd name="T71" fmla="*/ 343 h 744"/>
              <a:gd name="T72" fmla="*/ 203 w 860"/>
              <a:gd name="T73" fmla="*/ 345 h 744"/>
              <a:gd name="T74" fmla="*/ 174 w 860"/>
              <a:gd name="T75" fmla="*/ 401 h 744"/>
              <a:gd name="T76" fmla="*/ 272 w 860"/>
              <a:gd name="T77" fmla="*/ 317 h 744"/>
              <a:gd name="T78" fmla="*/ 197 w 860"/>
              <a:gd name="T79" fmla="*/ 407 h 744"/>
              <a:gd name="T80" fmla="*/ 282 w 860"/>
              <a:gd name="T81" fmla="*/ 409 h 744"/>
              <a:gd name="T82" fmla="*/ 300 w 860"/>
              <a:gd name="T83" fmla="*/ 409 h 744"/>
              <a:gd name="T84" fmla="*/ 272 w 860"/>
              <a:gd name="T85" fmla="*/ 496 h 744"/>
              <a:gd name="T86" fmla="*/ 197 w 860"/>
              <a:gd name="T87" fmla="*/ 407 h 744"/>
              <a:gd name="T88" fmla="*/ 312 w 860"/>
              <a:gd name="T89" fmla="*/ 435 h 744"/>
              <a:gd name="T90" fmla="*/ 302 w 860"/>
              <a:gd name="T91" fmla="*/ 424 h 744"/>
              <a:gd name="T92" fmla="*/ 250 w 860"/>
              <a:gd name="T93" fmla="*/ 435 h 744"/>
              <a:gd name="T94" fmla="*/ 240 w 860"/>
              <a:gd name="T95" fmla="*/ 424 h 744"/>
              <a:gd name="T96" fmla="*/ 147 w 860"/>
              <a:gd name="T97" fmla="*/ 633 h 744"/>
              <a:gd name="T98" fmla="*/ 308 w 860"/>
              <a:gd name="T99" fmla="*/ 51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0" h="744">
                <a:moveTo>
                  <a:pt x="434" y="569"/>
                </a:moveTo>
                <a:lnTo>
                  <a:pt x="609" y="569"/>
                </a:lnTo>
                <a:lnTo>
                  <a:pt x="609" y="591"/>
                </a:lnTo>
                <a:lnTo>
                  <a:pt x="434" y="591"/>
                </a:lnTo>
                <a:lnTo>
                  <a:pt x="434" y="569"/>
                </a:lnTo>
                <a:close/>
                <a:moveTo>
                  <a:pt x="831" y="220"/>
                </a:moveTo>
                <a:cubicBezTo>
                  <a:pt x="813" y="202"/>
                  <a:pt x="788" y="191"/>
                  <a:pt x="761" y="191"/>
                </a:cubicBezTo>
                <a:lnTo>
                  <a:pt x="681" y="191"/>
                </a:lnTo>
                <a:cubicBezTo>
                  <a:pt x="673" y="157"/>
                  <a:pt x="642" y="132"/>
                  <a:pt x="607" y="132"/>
                </a:cubicBezTo>
                <a:lnTo>
                  <a:pt x="538" y="133"/>
                </a:lnTo>
                <a:cubicBezTo>
                  <a:pt x="486" y="91"/>
                  <a:pt x="464" y="46"/>
                  <a:pt x="453" y="0"/>
                </a:cubicBezTo>
                <a:cubicBezTo>
                  <a:pt x="433" y="0"/>
                  <a:pt x="414" y="0"/>
                  <a:pt x="395" y="0"/>
                </a:cubicBezTo>
                <a:cubicBezTo>
                  <a:pt x="386" y="60"/>
                  <a:pt x="357" y="103"/>
                  <a:pt x="315" y="134"/>
                </a:cubicBezTo>
                <a:lnTo>
                  <a:pt x="240" y="135"/>
                </a:lnTo>
                <a:cubicBezTo>
                  <a:pt x="205" y="135"/>
                  <a:pt x="175" y="159"/>
                  <a:pt x="166" y="191"/>
                </a:cubicBezTo>
                <a:lnTo>
                  <a:pt x="99" y="191"/>
                </a:lnTo>
                <a:cubicBezTo>
                  <a:pt x="72" y="191"/>
                  <a:pt x="47" y="202"/>
                  <a:pt x="29" y="220"/>
                </a:cubicBezTo>
                <a:cubicBezTo>
                  <a:pt x="11" y="238"/>
                  <a:pt x="0" y="263"/>
                  <a:pt x="0" y="290"/>
                </a:cubicBezTo>
                <a:lnTo>
                  <a:pt x="0" y="645"/>
                </a:lnTo>
                <a:cubicBezTo>
                  <a:pt x="0" y="672"/>
                  <a:pt x="11" y="697"/>
                  <a:pt x="29" y="715"/>
                </a:cubicBezTo>
                <a:cubicBezTo>
                  <a:pt x="47" y="733"/>
                  <a:pt x="72" y="744"/>
                  <a:pt x="99" y="744"/>
                </a:cubicBezTo>
                <a:lnTo>
                  <a:pt x="761" y="744"/>
                </a:lnTo>
                <a:cubicBezTo>
                  <a:pt x="788" y="744"/>
                  <a:pt x="813" y="733"/>
                  <a:pt x="831" y="715"/>
                </a:cubicBezTo>
                <a:cubicBezTo>
                  <a:pt x="849" y="697"/>
                  <a:pt x="860" y="672"/>
                  <a:pt x="860" y="645"/>
                </a:cubicBezTo>
                <a:lnTo>
                  <a:pt x="860" y="290"/>
                </a:lnTo>
                <a:cubicBezTo>
                  <a:pt x="860" y="263"/>
                  <a:pt x="849" y="238"/>
                  <a:pt x="831" y="220"/>
                </a:cubicBezTo>
                <a:close/>
                <a:moveTo>
                  <a:pt x="241" y="155"/>
                </a:moveTo>
                <a:lnTo>
                  <a:pt x="241" y="155"/>
                </a:lnTo>
                <a:lnTo>
                  <a:pt x="608" y="152"/>
                </a:lnTo>
                <a:cubicBezTo>
                  <a:pt x="629" y="152"/>
                  <a:pt x="647" y="164"/>
                  <a:pt x="657" y="181"/>
                </a:cubicBezTo>
                <a:cubicBezTo>
                  <a:pt x="648" y="176"/>
                  <a:pt x="639" y="173"/>
                  <a:pt x="628" y="173"/>
                </a:cubicBezTo>
                <a:lnTo>
                  <a:pt x="262" y="176"/>
                </a:lnTo>
                <a:cubicBezTo>
                  <a:pt x="231" y="176"/>
                  <a:pt x="206" y="200"/>
                  <a:pt x="206" y="231"/>
                </a:cubicBezTo>
                <a:cubicBezTo>
                  <a:pt x="206" y="240"/>
                  <a:pt x="209" y="249"/>
                  <a:pt x="213" y="257"/>
                </a:cubicBezTo>
                <a:cubicBezTo>
                  <a:pt x="197" y="247"/>
                  <a:pt x="186" y="230"/>
                  <a:pt x="186" y="210"/>
                </a:cubicBezTo>
                <a:cubicBezTo>
                  <a:pt x="186" y="179"/>
                  <a:pt x="211" y="155"/>
                  <a:pt x="241" y="155"/>
                </a:cubicBezTo>
                <a:close/>
                <a:moveTo>
                  <a:pt x="807" y="645"/>
                </a:moveTo>
                <a:lnTo>
                  <a:pt x="807" y="645"/>
                </a:lnTo>
                <a:cubicBezTo>
                  <a:pt x="807" y="658"/>
                  <a:pt x="802" y="669"/>
                  <a:pt x="794" y="678"/>
                </a:cubicBezTo>
                <a:cubicBezTo>
                  <a:pt x="785" y="686"/>
                  <a:pt x="774" y="691"/>
                  <a:pt x="761" y="691"/>
                </a:cubicBezTo>
                <a:lnTo>
                  <a:pt x="99" y="691"/>
                </a:lnTo>
                <a:cubicBezTo>
                  <a:pt x="86" y="691"/>
                  <a:pt x="75" y="686"/>
                  <a:pt x="66" y="678"/>
                </a:cubicBezTo>
                <a:cubicBezTo>
                  <a:pt x="58" y="669"/>
                  <a:pt x="53" y="658"/>
                  <a:pt x="53" y="645"/>
                </a:cubicBezTo>
                <a:lnTo>
                  <a:pt x="53" y="290"/>
                </a:lnTo>
                <a:cubicBezTo>
                  <a:pt x="53" y="277"/>
                  <a:pt x="58" y="266"/>
                  <a:pt x="66" y="257"/>
                </a:cubicBezTo>
                <a:cubicBezTo>
                  <a:pt x="75" y="249"/>
                  <a:pt x="86" y="244"/>
                  <a:pt x="99" y="244"/>
                </a:cubicBezTo>
                <a:lnTo>
                  <a:pt x="171" y="244"/>
                </a:lnTo>
                <a:cubicBezTo>
                  <a:pt x="183" y="270"/>
                  <a:pt x="209" y="288"/>
                  <a:pt x="240" y="288"/>
                </a:cubicBezTo>
                <a:lnTo>
                  <a:pt x="607" y="285"/>
                </a:lnTo>
                <a:cubicBezTo>
                  <a:pt x="636" y="285"/>
                  <a:pt x="661" y="268"/>
                  <a:pt x="674" y="244"/>
                </a:cubicBezTo>
                <a:lnTo>
                  <a:pt x="761" y="244"/>
                </a:lnTo>
                <a:cubicBezTo>
                  <a:pt x="774" y="244"/>
                  <a:pt x="785" y="249"/>
                  <a:pt x="794" y="257"/>
                </a:cubicBezTo>
                <a:cubicBezTo>
                  <a:pt x="802" y="266"/>
                  <a:pt x="807" y="277"/>
                  <a:pt x="807" y="290"/>
                </a:cubicBezTo>
                <a:lnTo>
                  <a:pt x="807" y="645"/>
                </a:lnTo>
                <a:close/>
                <a:moveTo>
                  <a:pt x="434" y="515"/>
                </a:moveTo>
                <a:lnTo>
                  <a:pt x="434" y="515"/>
                </a:lnTo>
                <a:lnTo>
                  <a:pt x="609" y="515"/>
                </a:lnTo>
                <a:lnTo>
                  <a:pt x="609" y="537"/>
                </a:lnTo>
                <a:lnTo>
                  <a:pt x="434" y="537"/>
                </a:lnTo>
                <a:lnTo>
                  <a:pt x="434" y="515"/>
                </a:lnTo>
                <a:close/>
                <a:moveTo>
                  <a:pt x="434" y="452"/>
                </a:moveTo>
                <a:lnTo>
                  <a:pt x="434" y="452"/>
                </a:lnTo>
                <a:lnTo>
                  <a:pt x="730" y="452"/>
                </a:lnTo>
                <a:lnTo>
                  <a:pt x="730" y="474"/>
                </a:lnTo>
                <a:lnTo>
                  <a:pt x="434" y="474"/>
                </a:lnTo>
                <a:lnTo>
                  <a:pt x="434" y="452"/>
                </a:lnTo>
                <a:close/>
                <a:moveTo>
                  <a:pt x="434" y="392"/>
                </a:moveTo>
                <a:lnTo>
                  <a:pt x="434" y="392"/>
                </a:lnTo>
                <a:lnTo>
                  <a:pt x="730" y="392"/>
                </a:lnTo>
                <a:lnTo>
                  <a:pt x="730" y="415"/>
                </a:lnTo>
                <a:lnTo>
                  <a:pt x="434" y="415"/>
                </a:lnTo>
                <a:lnTo>
                  <a:pt x="434" y="392"/>
                </a:lnTo>
                <a:close/>
                <a:moveTo>
                  <a:pt x="434" y="332"/>
                </a:moveTo>
                <a:lnTo>
                  <a:pt x="434" y="332"/>
                </a:lnTo>
                <a:lnTo>
                  <a:pt x="730" y="332"/>
                </a:lnTo>
                <a:lnTo>
                  <a:pt x="730" y="355"/>
                </a:lnTo>
                <a:lnTo>
                  <a:pt x="434" y="355"/>
                </a:lnTo>
                <a:lnTo>
                  <a:pt x="434" y="332"/>
                </a:lnTo>
                <a:close/>
                <a:moveTo>
                  <a:pt x="234" y="325"/>
                </a:moveTo>
                <a:lnTo>
                  <a:pt x="234" y="325"/>
                </a:lnTo>
                <a:lnTo>
                  <a:pt x="234" y="325"/>
                </a:lnTo>
                <a:cubicBezTo>
                  <a:pt x="232" y="326"/>
                  <a:pt x="230" y="327"/>
                  <a:pt x="229" y="327"/>
                </a:cubicBezTo>
                <a:lnTo>
                  <a:pt x="228" y="328"/>
                </a:lnTo>
                <a:cubicBezTo>
                  <a:pt x="228" y="328"/>
                  <a:pt x="227" y="328"/>
                  <a:pt x="227" y="328"/>
                </a:cubicBezTo>
                <a:lnTo>
                  <a:pt x="226" y="329"/>
                </a:lnTo>
                <a:cubicBezTo>
                  <a:pt x="225" y="329"/>
                  <a:pt x="224" y="330"/>
                  <a:pt x="223" y="330"/>
                </a:cubicBezTo>
                <a:lnTo>
                  <a:pt x="223" y="330"/>
                </a:lnTo>
                <a:cubicBezTo>
                  <a:pt x="222" y="331"/>
                  <a:pt x="222" y="331"/>
                  <a:pt x="221" y="331"/>
                </a:cubicBezTo>
                <a:lnTo>
                  <a:pt x="221" y="331"/>
                </a:lnTo>
                <a:cubicBezTo>
                  <a:pt x="221" y="332"/>
                  <a:pt x="220" y="332"/>
                  <a:pt x="220" y="332"/>
                </a:cubicBezTo>
                <a:lnTo>
                  <a:pt x="219" y="333"/>
                </a:lnTo>
                <a:cubicBezTo>
                  <a:pt x="219" y="333"/>
                  <a:pt x="219" y="333"/>
                  <a:pt x="218" y="333"/>
                </a:cubicBezTo>
                <a:lnTo>
                  <a:pt x="218" y="334"/>
                </a:lnTo>
                <a:cubicBezTo>
                  <a:pt x="217" y="334"/>
                  <a:pt x="217" y="334"/>
                  <a:pt x="216" y="334"/>
                </a:cubicBezTo>
                <a:lnTo>
                  <a:pt x="216" y="335"/>
                </a:lnTo>
                <a:cubicBezTo>
                  <a:pt x="216" y="335"/>
                  <a:pt x="215" y="335"/>
                  <a:pt x="215" y="336"/>
                </a:cubicBezTo>
                <a:lnTo>
                  <a:pt x="214" y="336"/>
                </a:lnTo>
                <a:cubicBezTo>
                  <a:pt x="214" y="336"/>
                  <a:pt x="214" y="336"/>
                  <a:pt x="213" y="337"/>
                </a:cubicBezTo>
                <a:lnTo>
                  <a:pt x="213" y="337"/>
                </a:lnTo>
                <a:cubicBezTo>
                  <a:pt x="212" y="337"/>
                  <a:pt x="212" y="338"/>
                  <a:pt x="212" y="338"/>
                </a:cubicBezTo>
                <a:lnTo>
                  <a:pt x="211" y="338"/>
                </a:lnTo>
                <a:cubicBezTo>
                  <a:pt x="211" y="339"/>
                  <a:pt x="210" y="339"/>
                  <a:pt x="210" y="339"/>
                </a:cubicBezTo>
                <a:lnTo>
                  <a:pt x="210" y="340"/>
                </a:lnTo>
                <a:cubicBezTo>
                  <a:pt x="209" y="340"/>
                  <a:pt x="209" y="340"/>
                  <a:pt x="209" y="340"/>
                </a:cubicBezTo>
                <a:lnTo>
                  <a:pt x="208" y="341"/>
                </a:lnTo>
                <a:lnTo>
                  <a:pt x="207" y="342"/>
                </a:lnTo>
                <a:lnTo>
                  <a:pt x="207" y="342"/>
                </a:lnTo>
                <a:cubicBezTo>
                  <a:pt x="206" y="342"/>
                  <a:pt x="206" y="343"/>
                  <a:pt x="206" y="343"/>
                </a:cubicBezTo>
                <a:lnTo>
                  <a:pt x="205" y="344"/>
                </a:lnTo>
                <a:cubicBezTo>
                  <a:pt x="205" y="344"/>
                  <a:pt x="204" y="344"/>
                  <a:pt x="204" y="344"/>
                </a:cubicBezTo>
                <a:lnTo>
                  <a:pt x="203" y="345"/>
                </a:lnTo>
                <a:lnTo>
                  <a:pt x="203" y="345"/>
                </a:lnTo>
                <a:cubicBezTo>
                  <a:pt x="188" y="360"/>
                  <a:pt x="177" y="380"/>
                  <a:pt x="174" y="401"/>
                </a:cubicBezTo>
                <a:lnTo>
                  <a:pt x="174" y="401"/>
                </a:lnTo>
                <a:cubicBezTo>
                  <a:pt x="168" y="435"/>
                  <a:pt x="202" y="486"/>
                  <a:pt x="155" y="505"/>
                </a:cubicBezTo>
                <a:lnTo>
                  <a:pt x="384" y="505"/>
                </a:lnTo>
                <a:cubicBezTo>
                  <a:pt x="404" y="438"/>
                  <a:pt x="379" y="313"/>
                  <a:pt x="272" y="317"/>
                </a:cubicBezTo>
                <a:cubicBezTo>
                  <a:pt x="259" y="318"/>
                  <a:pt x="246" y="320"/>
                  <a:pt x="234" y="325"/>
                </a:cubicBezTo>
                <a:close/>
                <a:moveTo>
                  <a:pt x="197" y="407"/>
                </a:moveTo>
                <a:lnTo>
                  <a:pt x="197" y="407"/>
                </a:lnTo>
                <a:lnTo>
                  <a:pt x="271" y="409"/>
                </a:lnTo>
                <a:lnTo>
                  <a:pt x="280" y="363"/>
                </a:lnTo>
                <a:lnTo>
                  <a:pt x="282" y="409"/>
                </a:lnTo>
                <a:lnTo>
                  <a:pt x="289" y="409"/>
                </a:lnTo>
                <a:lnTo>
                  <a:pt x="292" y="386"/>
                </a:lnTo>
                <a:lnTo>
                  <a:pt x="300" y="409"/>
                </a:lnTo>
                <a:lnTo>
                  <a:pt x="348" y="407"/>
                </a:lnTo>
                <a:cubicBezTo>
                  <a:pt x="349" y="411"/>
                  <a:pt x="349" y="415"/>
                  <a:pt x="349" y="419"/>
                </a:cubicBezTo>
                <a:cubicBezTo>
                  <a:pt x="349" y="461"/>
                  <a:pt x="314" y="496"/>
                  <a:pt x="272" y="496"/>
                </a:cubicBezTo>
                <a:cubicBezTo>
                  <a:pt x="229" y="496"/>
                  <a:pt x="195" y="461"/>
                  <a:pt x="195" y="419"/>
                </a:cubicBezTo>
                <a:cubicBezTo>
                  <a:pt x="195" y="412"/>
                  <a:pt x="196" y="406"/>
                  <a:pt x="197" y="400"/>
                </a:cubicBezTo>
                <a:cubicBezTo>
                  <a:pt x="197" y="404"/>
                  <a:pt x="197" y="407"/>
                  <a:pt x="197" y="407"/>
                </a:cubicBezTo>
                <a:close/>
                <a:moveTo>
                  <a:pt x="302" y="424"/>
                </a:moveTo>
                <a:lnTo>
                  <a:pt x="302" y="424"/>
                </a:lnTo>
                <a:cubicBezTo>
                  <a:pt x="307" y="424"/>
                  <a:pt x="312" y="429"/>
                  <a:pt x="312" y="435"/>
                </a:cubicBezTo>
                <a:cubicBezTo>
                  <a:pt x="312" y="440"/>
                  <a:pt x="307" y="445"/>
                  <a:pt x="302" y="445"/>
                </a:cubicBezTo>
                <a:cubicBezTo>
                  <a:pt x="296" y="445"/>
                  <a:pt x="291" y="440"/>
                  <a:pt x="291" y="435"/>
                </a:cubicBezTo>
                <a:cubicBezTo>
                  <a:pt x="291" y="429"/>
                  <a:pt x="296" y="424"/>
                  <a:pt x="302" y="424"/>
                </a:cubicBezTo>
                <a:close/>
                <a:moveTo>
                  <a:pt x="240" y="424"/>
                </a:moveTo>
                <a:lnTo>
                  <a:pt x="240" y="424"/>
                </a:lnTo>
                <a:cubicBezTo>
                  <a:pt x="245" y="424"/>
                  <a:pt x="250" y="429"/>
                  <a:pt x="250" y="435"/>
                </a:cubicBezTo>
                <a:cubicBezTo>
                  <a:pt x="250" y="440"/>
                  <a:pt x="245" y="445"/>
                  <a:pt x="240" y="445"/>
                </a:cubicBezTo>
                <a:cubicBezTo>
                  <a:pt x="234" y="445"/>
                  <a:pt x="229" y="440"/>
                  <a:pt x="229" y="435"/>
                </a:cubicBezTo>
                <a:cubicBezTo>
                  <a:pt x="229" y="429"/>
                  <a:pt x="234" y="424"/>
                  <a:pt x="240" y="424"/>
                </a:cubicBezTo>
                <a:close/>
                <a:moveTo>
                  <a:pt x="394" y="633"/>
                </a:moveTo>
                <a:lnTo>
                  <a:pt x="394" y="633"/>
                </a:lnTo>
                <a:lnTo>
                  <a:pt x="147" y="633"/>
                </a:lnTo>
                <a:cubicBezTo>
                  <a:pt x="149" y="575"/>
                  <a:pt x="185" y="526"/>
                  <a:pt x="234" y="510"/>
                </a:cubicBezTo>
                <a:lnTo>
                  <a:pt x="234" y="613"/>
                </a:lnTo>
                <a:lnTo>
                  <a:pt x="308" y="510"/>
                </a:lnTo>
                <a:cubicBezTo>
                  <a:pt x="356" y="527"/>
                  <a:pt x="392" y="575"/>
                  <a:pt x="394" y="6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7" name="Freeform 30"/>
          <p:cNvSpPr>
            <a:spLocks noEditPoints="1"/>
          </p:cNvSpPr>
          <p:nvPr/>
        </p:nvSpPr>
        <p:spPr bwMode="auto">
          <a:xfrm>
            <a:off x="2326893" y="4649512"/>
            <a:ext cx="635665" cy="585773"/>
          </a:xfrm>
          <a:custGeom>
            <a:avLst/>
            <a:gdLst>
              <a:gd name="T0" fmla="*/ 443 w 891"/>
              <a:gd name="T1" fmla="*/ 207 h 820"/>
              <a:gd name="T2" fmla="*/ 535 w 891"/>
              <a:gd name="T3" fmla="*/ 299 h 820"/>
              <a:gd name="T4" fmla="*/ 443 w 891"/>
              <a:gd name="T5" fmla="*/ 391 h 820"/>
              <a:gd name="T6" fmla="*/ 352 w 891"/>
              <a:gd name="T7" fmla="*/ 299 h 820"/>
              <a:gd name="T8" fmla="*/ 443 w 891"/>
              <a:gd name="T9" fmla="*/ 207 h 820"/>
              <a:gd name="T10" fmla="*/ 314 w 891"/>
              <a:gd name="T11" fmla="*/ 820 h 820"/>
              <a:gd name="T12" fmla="*/ 314 w 891"/>
              <a:gd name="T13" fmla="*/ 820 h 820"/>
              <a:gd name="T14" fmla="*/ 295 w 891"/>
              <a:gd name="T15" fmla="*/ 779 h 820"/>
              <a:gd name="T16" fmla="*/ 412 w 891"/>
              <a:gd name="T17" fmla="*/ 458 h 820"/>
              <a:gd name="T18" fmla="*/ 454 w 891"/>
              <a:gd name="T19" fmla="*/ 439 h 820"/>
              <a:gd name="T20" fmla="*/ 473 w 891"/>
              <a:gd name="T21" fmla="*/ 459 h 820"/>
              <a:gd name="T22" fmla="*/ 600 w 891"/>
              <a:gd name="T23" fmla="*/ 778 h 820"/>
              <a:gd name="T24" fmla="*/ 582 w 891"/>
              <a:gd name="T25" fmla="*/ 819 h 820"/>
              <a:gd name="T26" fmla="*/ 314 w 891"/>
              <a:gd name="T27" fmla="*/ 820 h 820"/>
              <a:gd name="T28" fmla="*/ 792 w 891"/>
              <a:gd name="T29" fmla="*/ 18 h 820"/>
              <a:gd name="T30" fmla="*/ 792 w 891"/>
              <a:gd name="T31" fmla="*/ 18 h 820"/>
              <a:gd name="T32" fmla="*/ 735 w 891"/>
              <a:gd name="T33" fmla="*/ 15 h 820"/>
              <a:gd name="T34" fmla="*/ 732 w 891"/>
              <a:gd name="T35" fmla="*/ 71 h 820"/>
              <a:gd name="T36" fmla="*/ 811 w 891"/>
              <a:gd name="T37" fmla="*/ 298 h 820"/>
              <a:gd name="T38" fmla="*/ 729 w 891"/>
              <a:gd name="T39" fmla="*/ 528 h 820"/>
              <a:gd name="T40" fmla="*/ 730 w 891"/>
              <a:gd name="T41" fmla="*/ 584 h 820"/>
              <a:gd name="T42" fmla="*/ 787 w 891"/>
              <a:gd name="T43" fmla="*/ 583 h 820"/>
              <a:gd name="T44" fmla="*/ 891 w 891"/>
              <a:gd name="T45" fmla="*/ 299 h 820"/>
              <a:gd name="T46" fmla="*/ 792 w 891"/>
              <a:gd name="T47" fmla="*/ 18 h 820"/>
              <a:gd name="T48" fmla="*/ 693 w 891"/>
              <a:gd name="T49" fmla="*/ 174 h 820"/>
              <a:gd name="T50" fmla="*/ 693 w 891"/>
              <a:gd name="T51" fmla="*/ 174 h 820"/>
              <a:gd name="T52" fmla="*/ 639 w 891"/>
              <a:gd name="T53" fmla="*/ 157 h 820"/>
              <a:gd name="T54" fmla="*/ 622 w 891"/>
              <a:gd name="T55" fmla="*/ 210 h 820"/>
              <a:gd name="T56" fmla="*/ 646 w 891"/>
              <a:gd name="T57" fmla="*/ 308 h 820"/>
              <a:gd name="T58" fmla="*/ 615 w 891"/>
              <a:gd name="T59" fmla="*/ 401 h 820"/>
              <a:gd name="T60" fmla="*/ 628 w 891"/>
              <a:gd name="T61" fmla="*/ 456 h 820"/>
              <a:gd name="T62" fmla="*/ 683 w 891"/>
              <a:gd name="T63" fmla="*/ 443 h 820"/>
              <a:gd name="T64" fmla="*/ 725 w 891"/>
              <a:gd name="T65" fmla="*/ 310 h 820"/>
              <a:gd name="T66" fmla="*/ 693 w 891"/>
              <a:gd name="T67" fmla="*/ 174 h 820"/>
              <a:gd name="T68" fmla="*/ 100 w 891"/>
              <a:gd name="T69" fmla="*/ 18 h 820"/>
              <a:gd name="T70" fmla="*/ 100 w 891"/>
              <a:gd name="T71" fmla="*/ 18 h 820"/>
              <a:gd name="T72" fmla="*/ 156 w 891"/>
              <a:gd name="T73" fmla="*/ 15 h 820"/>
              <a:gd name="T74" fmla="*/ 159 w 891"/>
              <a:gd name="T75" fmla="*/ 71 h 820"/>
              <a:gd name="T76" fmla="*/ 81 w 891"/>
              <a:gd name="T77" fmla="*/ 298 h 820"/>
              <a:gd name="T78" fmla="*/ 162 w 891"/>
              <a:gd name="T79" fmla="*/ 528 h 820"/>
              <a:gd name="T80" fmla="*/ 161 w 891"/>
              <a:gd name="T81" fmla="*/ 584 h 820"/>
              <a:gd name="T82" fmla="*/ 105 w 891"/>
              <a:gd name="T83" fmla="*/ 583 h 820"/>
              <a:gd name="T84" fmla="*/ 1 w 891"/>
              <a:gd name="T85" fmla="*/ 299 h 820"/>
              <a:gd name="T86" fmla="*/ 100 w 891"/>
              <a:gd name="T87" fmla="*/ 18 h 820"/>
              <a:gd name="T88" fmla="*/ 198 w 891"/>
              <a:gd name="T89" fmla="*/ 174 h 820"/>
              <a:gd name="T90" fmla="*/ 198 w 891"/>
              <a:gd name="T91" fmla="*/ 174 h 820"/>
              <a:gd name="T92" fmla="*/ 166 w 891"/>
              <a:gd name="T93" fmla="*/ 310 h 820"/>
              <a:gd name="T94" fmla="*/ 208 w 891"/>
              <a:gd name="T95" fmla="*/ 443 h 820"/>
              <a:gd name="T96" fmla="*/ 263 w 891"/>
              <a:gd name="T97" fmla="*/ 456 h 820"/>
              <a:gd name="T98" fmla="*/ 276 w 891"/>
              <a:gd name="T99" fmla="*/ 401 h 820"/>
              <a:gd name="T100" fmla="*/ 246 w 891"/>
              <a:gd name="T101" fmla="*/ 308 h 820"/>
              <a:gd name="T102" fmla="*/ 270 w 891"/>
              <a:gd name="T103" fmla="*/ 210 h 820"/>
              <a:gd name="T104" fmla="*/ 252 w 891"/>
              <a:gd name="T105" fmla="*/ 157 h 820"/>
              <a:gd name="T106" fmla="*/ 198 w 891"/>
              <a:gd name="T107" fmla="*/ 17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1" h="820">
                <a:moveTo>
                  <a:pt x="443" y="207"/>
                </a:moveTo>
                <a:cubicBezTo>
                  <a:pt x="494" y="207"/>
                  <a:pt x="535" y="249"/>
                  <a:pt x="535" y="299"/>
                </a:cubicBezTo>
                <a:cubicBezTo>
                  <a:pt x="535" y="350"/>
                  <a:pt x="494" y="391"/>
                  <a:pt x="443" y="391"/>
                </a:cubicBezTo>
                <a:cubicBezTo>
                  <a:pt x="393" y="391"/>
                  <a:pt x="352" y="350"/>
                  <a:pt x="352" y="299"/>
                </a:cubicBezTo>
                <a:cubicBezTo>
                  <a:pt x="352" y="249"/>
                  <a:pt x="393" y="207"/>
                  <a:pt x="443" y="207"/>
                </a:cubicBezTo>
                <a:close/>
                <a:moveTo>
                  <a:pt x="314" y="820"/>
                </a:moveTo>
                <a:lnTo>
                  <a:pt x="314" y="820"/>
                </a:lnTo>
                <a:cubicBezTo>
                  <a:pt x="296" y="818"/>
                  <a:pt x="289" y="796"/>
                  <a:pt x="295" y="779"/>
                </a:cubicBezTo>
                <a:lnTo>
                  <a:pt x="412" y="458"/>
                </a:lnTo>
                <a:cubicBezTo>
                  <a:pt x="418" y="441"/>
                  <a:pt x="437" y="432"/>
                  <a:pt x="454" y="439"/>
                </a:cubicBezTo>
                <a:cubicBezTo>
                  <a:pt x="463" y="442"/>
                  <a:pt x="470" y="450"/>
                  <a:pt x="473" y="459"/>
                </a:cubicBezTo>
                <a:lnTo>
                  <a:pt x="600" y="778"/>
                </a:lnTo>
                <a:cubicBezTo>
                  <a:pt x="606" y="794"/>
                  <a:pt x="601" y="817"/>
                  <a:pt x="582" y="819"/>
                </a:cubicBezTo>
                <a:lnTo>
                  <a:pt x="314" y="820"/>
                </a:lnTo>
                <a:close/>
                <a:moveTo>
                  <a:pt x="792" y="18"/>
                </a:moveTo>
                <a:lnTo>
                  <a:pt x="792" y="18"/>
                </a:lnTo>
                <a:cubicBezTo>
                  <a:pt x="777" y="1"/>
                  <a:pt x="751" y="0"/>
                  <a:pt x="735" y="15"/>
                </a:cubicBezTo>
                <a:cubicBezTo>
                  <a:pt x="719" y="30"/>
                  <a:pt x="718" y="55"/>
                  <a:pt x="732" y="71"/>
                </a:cubicBezTo>
                <a:cubicBezTo>
                  <a:pt x="787" y="131"/>
                  <a:pt x="811" y="215"/>
                  <a:pt x="811" y="298"/>
                </a:cubicBezTo>
                <a:cubicBezTo>
                  <a:pt x="810" y="388"/>
                  <a:pt x="781" y="475"/>
                  <a:pt x="729" y="528"/>
                </a:cubicBezTo>
                <a:cubicBezTo>
                  <a:pt x="714" y="544"/>
                  <a:pt x="714" y="569"/>
                  <a:pt x="730" y="584"/>
                </a:cubicBezTo>
                <a:cubicBezTo>
                  <a:pt x="746" y="600"/>
                  <a:pt x="771" y="599"/>
                  <a:pt x="787" y="583"/>
                </a:cubicBezTo>
                <a:cubicBezTo>
                  <a:pt x="852" y="515"/>
                  <a:pt x="890" y="408"/>
                  <a:pt x="891" y="299"/>
                </a:cubicBezTo>
                <a:cubicBezTo>
                  <a:pt x="891" y="197"/>
                  <a:pt x="861" y="93"/>
                  <a:pt x="792" y="18"/>
                </a:cubicBezTo>
                <a:close/>
                <a:moveTo>
                  <a:pt x="693" y="174"/>
                </a:moveTo>
                <a:lnTo>
                  <a:pt x="693" y="174"/>
                </a:lnTo>
                <a:cubicBezTo>
                  <a:pt x="683" y="154"/>
                  <a:pt x="659" y="147"/>
                  <a:pt x="639" y="157"/>
                </a:cubicBezTo>
                <a:cubicBezTo>
                  <a:pt x="620" y="167"/>
                  <a:pt x="612" y="191"/>
                  <a:pt x="622" y="210"/>
                </a:cubicBezTo>
                <a:cubicBezTo>
                  <a:pt x="639" y="244"/>
                  <a:pt x="647" y="277"/>
                  <a:pt x="646" y="308"/>
                </a:cubicBezTo>
                <a:cubicBezTo>
                  <a:pt x="644" y="340"/>
                  <a:pt x="634" y="371"/>
                  <a:pt x="615" y="401"/>
                </a:cubicBezTo>
                <a:cubicBezTo>
                  <a:pt x="604" y="419"/>
                  <a:pt x="610" y="444"/>
                  <a:pt x="628" y="456"/>
                </a:cubicBezTo>
                <a:cubicBezTo>
                  <a:pt x="647" y="467"/>
                  <a:pt x="672" y="462"/>
                  <a:pt x="683" y="443"/>
                </a:cubicBezTo>
                <a:cubicBezTo>
                  <a:pt x="709" y="401"/>
                  <a:pt x="724" y="357"/>
                  <a:pt x="725" y="310"/>
                </a:cubicBezTo>
                <a:cubicBezTo>
                  <a:pt x="727" y="266"/>
                  <a:pt x="717" y="220"/>
                  <a:pt x="693" y="174"/>
                </a:cubicBezTo>
                <a:close/>
                <a:moveTo>
                  <a:pt x="100" y="18"/>
                </a:moveTo>
                <a:lnTo>
                  <a:pt x="100" y="18"/>
                </a:lnTo>
                <a:cubicBezTo>
                  <a:pt x="115" y="1"/>
                  <a:pt x="140" y="0"/>
                  <a:pt x="156" y="15"/>
                </a:cubicBezTo>
                <a:cubicBezTo>
                  <a:pt x="173" y="30"/>
                  <a:pt x="174" y="55"/>
                  <a:pt x="159" y="71"/>
                </a:cubicBezTo>
                <a:cubicBezTo>
                  <a:pt x="104" y="131"/>
                  <a:pt x="80" y="215"/>
                  <a:pt x="81" y="298"/>
                </a:cubicBezTo>
                <a:cubicBezTo>
                  <a:pt x="81" y="388"/>
                  <a:pt x="111" y="475"/>
                  <a:pt x="162" y="528"/>
                </a:cubicBezTo>
                <a:cubicBezTo>
                  <a:pt x="178" y="544"/>
                  <a:pt x="177" y="569"/>
                  <a:pt x="161" y="584"/>
                </a:cubicBezTo>
                <a:cubicBezTo>
                  <a:pt x="145" y="600"/>
                  <a:pt x="120" y="599"/>
                  <a:pt x="105" y="583"/>
                </a:cubicBezTo>
                <a:cubicBezTo>
                  <a:pt x="39" y="515"/>
                  <a:pt x="2" y="408"/>
                  <a:pt x="1" y="299"/>
                </a:cubicBezTo>
                <a:cubicBezTo>
                  <a:pt x="0" y="197"/>
                  <a:pt x="31" y="93"/>
                  <a:pt x="100" y="18"/>
                </a:cubicBezTo>
                <a:close/>
                <a:moveTo>
                  <a:pt x="198" y="174"/>
                </a:moveTo>
                <a:lnTo>
                  <a:pt x="198" y="174"/>
                </a:lnTo>
                <a:cubicBezTo>
                  <a:pt x="175" y="220"/>
                  <a:pt x="164" y="266"/>
                  <a:pt x="166" y="310"/>
                </a:cubicBezTo>
                <a:cubicBezTo>
                  <a:pt x="168" y="357"/>
                  <a:pt x="182" y="401"/>
                  <a:pt x="208" y="443"/>
                </a:cubicBezTo>
                <a:cubicBezTo>
                  <a:pt x="220" y="462"/>
                  <a:pt x="244" y="467"/>
                  <a:pt x="263" y="456"/>
                </a:cubicBezTo>
                <a:cubicBezTo>
                  <a:pt x="282" y="444"/>
                  <a:pt x="288" y="419"/>
                  <a:pt x="276" y="401"/>
                </a:cubicBezTo>
                <a:cubicBezTo>
                  <a:pt x="257" y="371"/>
                  <a:pt x="247" y="340"/>
                  <a:pt x="246" y="308"/>
                </a:cubicBezTo>
                <a:cubicBezTo>
                  <a:pt x="245" y="277"/>
                  <a:pt x="252" y="244"/>
                  <a:pt x="270" y="210"/>
                </a:cubicBezTo>
                <a:cubicBezTo>
                  <a:pt x="280" y="191"/>
                  <a:pt x="272" y="167"/>
                  <a:pt x="252" y="157"/>
                </a:cubicBezTo>
                <a:cubicBezTo>
                  <a:pt x="233" y="147"/>
                  <a:pt x="208" y="154"/>
                  <a:pt x="198" y="17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8" name="Freeform 31"/>
          <p:cNvSpPr>
            <a:spLocks noEditPoints="1"/>
          </p:cNvSpPr>
          <p:nvPr/>
        </p:nvSpPr>
        <p:spPr bwMode="auto">
          <a:xfrm>
            <a:off x="3505829" y="4667990"/>
            <a:ext cx="541424" cy="510010"/>
          </a:xfrm>
          <a:custGeom>
            <a:avLst/>
            <a:gdLst>
              <a:gd name="T0" fmla="*/ 614 w 758"/>
              <a:gd name="T1" fmla="*/ 23 h 713"/>
              <a:gd name="T2" fmla="*/ 629 w 758"/>
              <a:gd name="T3" fmla="*/ 647 h 713"/>
              <a:gd name="T4" fmla="*/ 712 w 758"/>
              <a:gd name="T5" fmla="*/ 576 h 713"/>
              <a:gd name="T6" fmla="*/ 735 w 758"/>
              <a:gd name="T7" fmla="*/ 35 h 713"/>
              <a:gd name="T8" fmla="*/ 758 w 758"/>
              <a:gd name="T9" fmla="*/ 576 h 713"/>
              <a:gd name="T10" fmla="*/ 677 w 758"/>
              <a:gd name="T11" fmla="*/ 713 h 713"/>
              <a:gd name="T12" fmla="*/ 106 w 758"/>
              <a:gd name="T13" fmla="*/ 713 h 713"/>
              <a:gd name="T14" fmla="*/ 0 w 758"/>
              <a:gd name="T15" fmla="*/ 599 h 713"/>
              <a:gd name="T16" fmla="*/ 106 w 758"/>
              <a:gd name="T17" fmla="*/ 559 h 713"/>
              <a:gd name="T18" fmla="*/ 226 w 758"/>
              <a:gd name="T19" fmla="*/ 589 h 713"/>
              <a:gd name="T20" fmla="*/ 106 w 758"/>
              <a:gd name="T21" fmla="*/ 490 h 713"/>
              <a:gd name="T22" fmla="*/ 502 w 758"/>
              <a:gd name="T23" fmla="*/ 520 h 713"/>
              <a:gd name="T24" fmla="*/ 106 w 758"/>
              <a:gd name="T25" fmla="*/ 414 h 713"/>
              <a:gd name="T26" fmla="*/ 502 w 758"/>
              <a:gd name="T27" fmla="*/ 444 h 713"/>
              <a:gd name="T28" fmla="*/ 106 w 758"/>
              <a:gd name="T29" fmla="*/ 341 h 713"/>
              <a:gd name="T30" fmla="*/ 502 w 758"/>
              <a:gd name="T31" fmla="*/ 371 h 713"/>
              <a:gd name="T32" fmla="*/ 199 w 758"/>
              <a:gd name="T33" fmla="*/ 283 h 713"/>
              <a:gd name="T34" fmla="*/ 169 w 758"/>
              <a:gd name="T35" fmla="*/ 119 h 713"/>
              <a:gd name="T36" fmla="*/ 107 w 758"/>
              <a:gd name="T37" fmla="*/ 119 h 713"/>
              <a:gd name="T38" fmla="*/ 137 w 758"/>
              <a:gd name="T39" fmla="*/ 196 h 713"/>
              <a:gd name="T40" fmla="*/ 277 w 758"/>
              <a:gd name="T41" fmla="*/ 283 h 713"/>
              <a:gd name="T42" fmla="*/ 243 w 758"/>
              <a:gd name="T43" fmla="*/ 262 h 713"/>
              <a:gd name="T44" fmla="*/ 273 w 758"/>
              <a:gd name="T45" fmla="*/ 185 h 713"/>
              <a:gd name="T46" fmla="*/ 277 w 758"/>
              <a:gd name="T47" fmla="*/ 140 h 713"/>
              <a:gd name="T48" fmla="*/ 207 w 758"/>
              <a:gd name="T49" fmla="*/ 283 h 713"/>
              <a:gd name="T50" fmla="*/ 425 w 758"/>
              <a:gd name="T51" fmla="*/ 119 h 713"/>
              <a:gd name="T52" fmla="*/ 374 w 758"/>
              <a:gd name="T53" fmla="*/ 119 h 713"/>
              <a:gd name="T54" fmla="*/ 312 w 758"/>
              <a:gd name="T55" fmla="*/ 119 h 713"/>
              <a:gd name="T56" fmla="*/ 337 w 758"/>
              <a:gd name="T57" fmla="*/ 283 h 713"/>
              <a:gd name="T58" fmla="*/ 404 w 758"/>
              <a:gd name="T59" fmla="*/ 283 h 713"/>
              <a:gd name="T60" fmla="*/ 430 w 758"/>
              <a:gd name="T61" fmla="*/ 217 h 713"/>
              <a:gd name="T62" fmla="*/ 511 w 758"/>
              <a:gd name="T63" fmla="*/ 252 h 713"/>
              <a:gd name="T64" fmla="*/ 477 w 758"/>
              <a:gd name="T65" fmla="*/ 181 h 713"/>
              <a:gd name="T66" fmla="*/ 470 w 758"/>
              <a:gd name="T67" fmla="*/ 140 h 713"/>
              <a:gd name="T68" fmla="*/ 508 w 758"/>
              <a:gd name="T69" fmla="*/ 175 h 713"/>
              <a:gd name="T70" fmla="*/ 430 w 758"/>
              <a:gd name="T71" fmla="*/ 150 h 713"/>
              <a:gd name="T72" fmla="*/ 464 w 758"/>
              <a:gd name="T73" fmla="*/ 215 h 713"/>
              <a:gd name="T74" fmla="*/ 469 w 758"/>
              <a:gd name="T75" fmla="*/ 261 h 713"/>
              <a:gd name="T76" fmla="*/ 430 w 758"/>
              <a:gd name="T77" fmla="*/ 217 h 713"/>
              <a:gd name="T78" fmla="*/ 643 w 758"/>
              <a:gd name="T79" fmla="*/ 601 h 713"/>
              <a:gd name="T80" fmla="*/ 689 w 758"/>
              <a:gd name="T81" fmla="*/ 36 h 713"/>
              <a:gd name="T82" fmla="*/ 567 w 758"/>
              <a:gd name="T83" fmla="*/ 46 h 713"/>
              <a:gd name="T84" fmla="*/ 46 w 758"/>
              <a:gd name="T85" fmla="*/ 599 h 713"/>
              <a:gd name="T86" fmla="*/ 108 w 758"/>
              <a:gd name="T87" fmla="*/ 667 h 713"/>
              <a:gd name="T88" fmla="*/ 568 w 758"/>
              <a:gd name="T89" fmla="*/ 595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8" h="713">
                <a:moveTo>
                  <a:pt x="23" y="0"/>
                </a:moveTo>
                <a:lnTo>
                  <a:pt x="591" y="0"/>
                </a:lnTo>
                <a:cubicBezTo>
                  <a:pt x="603" y="0"/>
                  <a:pt x="614" y="10"/>
                  <a:pt x="614" y="23"/>
                </a:cubicBezTo>
                <a:lnTo>
                  <a:pt x="614" y="593"/>
                </a:lnTo>
                <a:cubicBezTo>
                  <a:pt x="614" y="594"/>
                  <a:pt x="614" y="595"/>
                  <a:pt x="614" y="595"/>
                </a:cubicBezTo>
                <a:cubicBezTo>
                  <a:pt x="614" y="619"/>
                  <a:pt x="619" y="636"/>
                  <a:pt x="629" y="647"/>
                </a:cubicBezTo>
                <a:cubicBezTo>
                  <a:pt x="639" y="658"/>
                  <a:pt x="655" y="664"/>
                  <a:pt x="676" y="667"/>
                </a:cubicBezTo>
                <a:cubicBezTo>
                  <a:pt x="685" y="665"/>
                  <a:pt x="693" y="660"/>
                  <a:pt x="699" y="650"/>
                </a:cubicBezTo>
                <a:cubicBezTo>
                  <a:pt x="707" y="636"/>
                  <a:pt x="712" y="613"/>
                  <a:pt x="712" y="576"/>
                </a:cubicBezTo>
                <a:cubicBezTo>
                  <a:pt x="712" y="575"/>
                  <a:pt x="712" y="575"/>
                  <a:pt x="712" y="574"/>
                </a:cubicBezTo>
                <a:lnTo>
                  <a:pt x="712" y="59"/>
                </a:lnTo>
                <a:cubicBezTo>
                  <a:pt x="712" y="46"/>
                  <a:pt x="722" y="35"/>
                  <a:pt x="735" y="35"/>
                </a:cubicBezTo>
                <a:cubicBezTo>
                  <a:pt x="748" y="35"/>
                  <a:pt x="758" y="46"/>
                  <a:pt x="758" y="59"/>
                </a:cubicBezTo>
                <a:lnTo>
                  <a:pt x="758" y="574"/>
                </a:lnTo>
                <a:cubicBezTo>
                  <a:pt x="758" y="575"/>
                  <a:pt x="758" y="575"/>
                  <a:pt x="758" y="576"/>
                </a:cubicBezTo>
                <a:cubicBezTo>
                  <a:pt x="758" y="621"/>
                  <a:pt x="751" y="652"/>
                  <a:pt x="739" y="673"/>
                </a:cubicBezTo>
                <a:cubicBezTo>
                  <a:pt x="724" y="698"/>
                  <a:pt x="703" y="710"/>
                  <a:pt x="680" y="713"/>
                </a:cubicBezTo>
                <a:cubicBezTo>
                  <a:pt x="679" y="713"/>
                  <a:pt x="678" y="713"/>
                  <a:pt x="677" y="713"/>
                </a:cubicBezTo>
                <a:lnTo>
                  <a:pt x="677" y="713"/>
                </a:lnTo>
                <a:lnTo>
                  <a:pt x="109" y="713"/>
                </a:lnTo>
                <a:cubicBezTo>
                  <a:pt x="108" y="713"/>
                  <a:pt x="107" y="713"/>
                  <a:pt x="106" y="713"/>
                </a:cubicBezTo>
                <a:cubicBezTo>
                  <a:pt x="76" y="712"/>
                  <a:pt x="50" y="703"/>
                  <a:pt x="31" y="685"/>
                </a:cubicBezTo>
                <a:cubicBezTo>
                  <a:pt x="11" y="666"/>
                  <a:pt x="0" y="639"/>
                  <a:pt x="0" y="599"/>
                </a:cubicBezTo>
                <a:lnTo>
                  <a:pt x="0" y="599"/>
                </a:lnTo>
                <a:lnTo>
                  <a:pt x="0" y="23"/>
                </a:lnTo>
                <a:cubicBezTo>
                  <a:pt x="0" y="10"/>
                  <a:pt x="10" y="0"/>
                  <a:pt x="23" y="0"/>
                </a:cubicBezTo>
                <a:close/>
                <a:moveTo>
                  <a:pt x="106" y="559"/>
                </a:moveTo>
                <a:lnTo>
                  <a:pt x="106" y="559"/>
                </a:lnTo>
                <a:lnTo>
                  <a:pt x="106" y="589"/>
                </a:lnTo>
                <a:lnTo>
                  <a:pt x="226" y="589"/>
                </a:lnTo>
                <a:lnTo>
                  <a:pt x="226" y="559"/>
                </a:lnTo>
                <a:lnTo>
                  <a:pt x="106" y="559"/>
                </a:lnTo>
                <a:close/>
                <a:moveTo>
                  <a:pt x="106" y="490"/>
                </a:moveTo>
                <a:lnTo>
                  <a:pt x="106" y="490"/>
                </a:lnTo>
                <a:lnTo>
                  <a:pt x="106" y="520"/>
                </a:lnTo>
                <a:lnTo>
                  <a:pt x="502" y="520"/>
                </a:lnTo>
                <a:lnTo>
                  <a:pt x="502" y="490"/>
                </a:lnTo>
                <a:lnTo>
                  <a:pt x="106" y="490"/>
                </a:lnTo>
                <a:close/>
                <a:moveTo>
                  <a:pt x="106" y="414"/>
                </a:moveTo>
                <a:lnTo>
                  <a:pt x="106" y="414"/>
                </a:lnTo>
                <a:lnTo>
                  <a:pt x="106" y="444"/>
                </a:lnTo>
                <a:lnTo>
                  <a:pt x="502" y="444"/>
                </a:lnTo>
                <a:lnTo>
                  <a:pt x="502" y="414"/>
                </a:lnTo>
                <a:lnTo>
                  <a:pt x="106" y="414"/>
                </a:lnTo>
                <a:close/>
                <a:moveTo>
                  <a:pt x="106" y="341"/>
                </a:moveTo>
                <a:lnTo>
                  <a:pt x="106" y="341"/>
                </a:lnTo>
                <a:lnTo>
                  <a:pt x="106" y="371"/>
                </a:lnTo>
                <a:lnTo>
                  <a:pt x="502" y="371"/>
                </a:lnTo>
                <a:lnTo>
                  <a:pt x="502" y="341"/>
                </a:lnTo>
                <a:lnTo>
                  <a:pt x="106" y="341"/>
                </a:lnTo>
                <a:close/>
                <a:moveTo>
                  <a:pt x="199" y="283"/>
                </a:moveTo>
                <a:lnTo>
                  <a:pt x="199" y="283"/>
                </a:lnTo>
                <a:lnTo>
                  <a:pt x="199" y="119"/>
                </a:lnTo>
                <a:lnTo>
                  <a:pt x="169" y="119"/>
                </a:lnTo>
                <a:lnTo>
                  <a:pt x="169" y="194"/>
                </a:lnTo>
                <a:lnTo>
                  <a:pt x="148" y="119"/>
                </a:lnTo>
                <a:lnTo>
                  <a:pt x="107" y="119"/>
                </a:lnTo>
                <a:lnTo>
                  <a:pt x="107" y="283"/>
                </a:lnTo>
                <a:lnTo>
                  <a:pt x="137" y="283"/>
                </a:lnTo>
                <a:lnTo>
                  <a:pt x="137" y="196"/>
                </a:lnTo>
                <a:lnTo>
                  <a:pt x="162" y="283"/>
                </a:lnTo>
                <a:lnTo>
                  <a:pt x="199" y="283"/>
                </a:lnTo>
                <a:close/>
                <a:moveTo>
                  <a:pt x="277" y="283"/>
                </a:moveTo>
                <a:lnTo>
                  <a:pt x="277" y="283"/>
                </a:lnTo>
                <a:lnTo>
                  <a:pt x="277" y="262"/>
                </a:lnTo>
                <a:lnTo>
                  <a:pt x="243" y="262"/>
                </a:lnTo>
                <a:lnTo>
                  <a:pt x="243" y="204"/>
                </a:lnTo>
                <a:lnTo>
                  <a:pt x="273" y="204"/>
                </a:lnTo>
                <a:lnTo>
                  <a:pt x="273" y="185"/>
                </a:lnTo>
                <a:lnTo>
                  <a:pt x="243" y="185"/>
                </a:lnTo>
                <a:lnTo>
                  <a:pt x="243" y="140"/>
                </a:lnTo>
                <a:lnTo>
                  <a:pt x="277" y="140"/>
                </a:lnTo>
                <a:lnTo>
                  <a:pt x="277" y="119"/>
                </a:lnTo>
                <a:lnTo>
                  <a:pt x="207" y="119"/>
                </a:lnTo>
                <a:lnTo>
                  <a:pt x="207" y="283"/>
                </a:lnTo>
                <a:lnTo>
                  <a:pt x="277" y="283"/>
                </a:lnTo>
                <a:close/>
                <a:moveTo>
                  <a:pt x="425" y="119"/>
                </a:moveTo>
                <a:lnTo>
                  <a:pt x="425" y="119"/>
                </a:lnTo>
                <a:lnTo>
                  <a:pt x="396" y="119"/>
                </a:lnTo>
                <a:lnTo>
                  <a:pt x="384" y="195"/>
                </a:lnTo>
                <a:lnTo>
                  <a:pt x="374" y="119"/>
                </a:lnTo>
                <a:lnTo>
                  <a:pt x="334" y="119"/>
                </a:lnTo>
                <a:lnTo>
                  <a:pt x="321" y="195"/>
                </a:lnTo>
                <a:lnTo>
                  <a:pt x="312" y="119"/>
                </a:lnTo>
                <a:lnTo>
                  <a:pt x="280" y="119"/>
                </a:lnTo>
                <a:lnTo>
                  <a:pt x="300" y="283"/>
                </a:lnTo>
                <a:lnTo>
                  <a:pt x="337" y="283"/>
                </a:lnTo>
                <a:lnTo>
                  <a:pt x="349" y="193"/>
                </a:lnTo>
                <a:lnTo>
                  <a:pt x="362" y="283"/>
                </a:lnTo>
                <a:lnTo>
                  <a:pt x="404" y="283"/>
                </a:lnTo>
                <a:lnTo>
                  <a:pt x="425" y="119"/>
                </a:lnTo>
                <a:close/>
                <a:moveTo>
                  <a:pt x="430" y="217"/>
                </a:moveTo>
                <a:lnTo>
                  <a:pt x="430" y="217"/>
                </a:lnTo>
                <a:lnTo>
                  <a:pt x="430" y="255"/>
                </a:lnTo>
                <a:cubicBezTo>
                  <a:pt x="430" y="274"/>
                  <a:pt x="443" y="284"/>
                  <a:pt x="470" y="284"/>
                </a:cubicBezTo>
                <a:cubicBezTo>
                  <a:pt x="498" y="284"/>
                  <a:pt x="511" y="274"/>
                  <a:pt x="511" y="252"/>
                </a:cubicBezTo>
                <a:lnTo>
                  <a:pt x="511" y="231"/>
                </a:lnTo>
                <a:cubicBezTo>
                  <a:pt x="511" y="224"/>
                  <a:pt x="509" y="217"/>
                  <a:pt x="505" y="211"/>
                </a:cubicBezTo>
                <a:cubicBezTo>
                  <a:pt x="501" y="206"/>
                  <a:pt x="492" y="196"/>
                  <a:pt x="477" y="181"/>
                </a:cubicBezTo>
                <a:cubicBezTo>
                  <a:pt x="469" y="173"/>
                  <a:pt x="465" y="166"/>
                  <a:pt x="465" y="160"/>
                </a:cubicBezTo>
                <a:lnTo>
                  <a:pt x="464" y="150"/>
                </a:lnTo>
                <a:cubicBezTo>
                  <a:pt x="464" y="143"/>
                  <a:pt x="466" y="140"/>
                  <a:pt x="470" y="140"/>
                </a:cubicBezTo>
                <a:cubicBezTo>
                  <a:pt x="474" y="140"/>
                  <a:pt x="476" y="142"/>
                  <a:pt x="476" y="145"/>
                </a:cubicBezTo>
                <a:lnTo>
                  <a:pt x="476" y="175"/>
                </a:lnTo>
                <a:lnTo>
                  <a:pt x="508" y="175"/>
                </a:lnTo>
                <a:lnTo>
                  <a:pt x="508" y="147"/>
                </a:lnTo>
                <a:cubicBezTo>
                  <a:pt x="508" y="128"/>
                  <a:pt x="496" y="118"/>
                  <a:pt x="471" y="118"/>
                </a:cubicBezTo>
                <a:cubicBezTo>
                  <a:pt x="444" y="118"/>
                  <a:pt x="430" y="128"/>
                  <a:pt x="430" y="150"/>
                </a:cubicBezTo>
                <a:lnTo>
                  <a:pt x="430" y="168"/>
                </a:lnTo>
                <a:cubicBezTo>
                  <a:pt x="430" y="174"/>
                  <a:pt x="432" y="180"/>
                  <a:pt x="435" y="185"/>
                </a:cubicBezTo>
                <a:cubicBezTo>
                  <a:pt x="439" y="190"/>
                  <a:pt x="449" y="200"/>
                  <a:pt x="464" y="215"/>
                </a:cubicBezTo>
                <a:cubicBezTo>
                  <a:pt x="472" y="223"/>
                  <a:pt x="476" y="230"/>
                  <a:pt x="476" y="236"/>
                </a:cubicBezTo>
                <a:lnTo>
                  <a:pt x="476" y="255"/>
                </a:lnTo>
                <a:cubicBezTo>
                  <a:pt x="476" y="259"/>
                  <a:pt x="474" y="261"/>
                  <a:pt x="469" y="261"/>
                </a:cubicBezTo>
                <a:cubicBezTo>
                  <a:pt x="465" y="261"/>
                  <a:pt x="462" y="259"/>
                  <a:pt x="462" y="255"/>
                </a:cubicBezTo>
                <a:lnTo>
                  <a:pt x="462" y="217"/>
                </a:lnTo>
                <a:lnTo>
                  <a:pt x="430" y="217"/>
                </a:lnTo>
                <a:close/>
                <a:moveTo>
                  <a:pt x="643" y="36"/>
                </a:moveTo>
                <a:lnTo>
                  <a:pt x="643" y="36"/>
                </a:lnTo>
                <a:lnTo>
                  <a:pt x="643" y="601"/>
                </a:lnTo>
                <a:cubicBezTo>
                  <a:pt x="643" y="614"/>
                  <a:pt x="653" y="625"/>
                  <a:pt x="666" y="625"/>
                </a:cubicBezTo>
                <a:cubicBezTo>
                  <a:pt x="679" y="625"/>
                  <a:pt x="689" y="614"/>
                  <a:pt x="689" y="601"/>
                </a:cubicBezTo>
                <a:lnTo>
                  <a:pt x="689" y="36"/>
                </a:lnTo>
                <a:cubicBezTo>
                  <a:pt x="689" y="24"/>
                  <a:pt x="679" y="13"/>
                  <a:pt x="666" y="13"/>
                </a:cubicBezTo>
                <a:cubicBezTo>
                  <a:pt x="653" y="13"/>
                  <a:pt x="643" y="24"/>
                  <a:pt x="643" y="36"/>
                </a:cubicBezTo>
                <a:close/>
                <a:moveTo>
                  <a:pt x="567" y="46"/>
                </a:moveTo>
                <a:lnTo>
                  <a:pt x="567" y="46"/>
                </a:lnTo>
                <a:lnTo>
                  <a:pt x="46" y="46"/>
                </a:lnTo>
                <a:lnTo>
                  <a:pt x="46" y="599"/>
                </a:lnTo>
                <a:lnTo>
                  <a:pt x="46" y="599"/>
                </a:lnTo>
                <a:cubicBezTo>
                  <a:pt x="46" y="625"/>
                  <a:pt x="52" y="642"/>
                  <a:pt x="63" y="652"/>
                </a:cubicBezTo>
                <a:cubicBezTo>
                  <a:pt x="73" y="661"/>
                  <a:pt x="89" y="666"/>
                  <a:pt x="108" y="667"/>
                </a:cubicBezTo>
                <a:lnTo>
                  <a:pt x="109" y="667"/>
                </a:lnTo>
                <a:lnTo>
                  <a:pt x="586" y="667"/>
                </a:lnTo>
                <a:cubicBezTo>
                  <a:pt x="574" y="648"/>
                  <a:pt x="567" y="624"/>
                  <a:pt x="568" y="595"/>
                </a:cubicBezTo>
                <a:cubicBezTo>
                  <a:pt x="567" y="594"/>
                  <a:pt x="567" y="594"/>
                  <a:pt x="567" y="593"/>
                </a:cubicBezTo>
                <a:lnTo>
                  <a:pt x="567" y="4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9" name="Freeform 32"/>
          <p:cNvSpPr>
            <a:spLocks noEditPoints="1"/>
          </p:cNvSpPr>
          <p:nvPr/>
        </p:nvSpPr>
        <p:spPr bwMode="auto">
          <a:xfrm>
            <a:off x="4579436" y="4503531"/>
            <a:ext cx="626426" cy="680013"/>
          </a:xfrm>
          <a:custGeom>
            <a:avLst/>
            <a:gdLst>
              <a:gd name="T0" fmla="*/ 851 w 880"/>
              <a:gd name="T1" fmla="*/ 320 h 952"/>
              <a:gd name="T2" fmla="*/ 851 w 880"/>
              <a:gd name="T3" fmla="*/ 823 h 952"/>
              <a:gd name="T4" fmla="*/ 29 w 880"/>
              <a:gd name="T5" fmla="*/ 823 h 952"/>
              <a:gd name="T6" fmla="*/ 29 w 880"/>
              <a:gd name="T7" fmla="*/ 320 h 952"/>
              <a:gd name="T8" fmla="*/ 776 w 880"/>
              <a:gd name="T9" fmla="*/ 341 h 952"/>
              <a:gd name="T10" fmla="*/ 55 w 880"/>
              <a:gd name="T11" fmla="*/ 398 h 952"/>
              <a:gd name="T12" fmla="*/ 104 w 880"/>
              <a:gd name="T13" fmla="*/ 802 h 952"/>
              <a:gd name="T14" fmla="*/ 825 w 880"/>
              <a:gd name="T15" fmla="*/ 745 h 952"/>
              <a:gd name="T16" fmla="*/ 776 w 880"/>
              <a:gd name="T17" fmla="*/ 341 h 952"/>
              <a:gd name="T18" fmla="*/ 244 w 880"/>
              <a:gd name="T19" fmla="*/ 219 h 952"/>
              <a:gd name="T20" fmla="*/ 258 w 880"/>
              <a:gd name="T21" fmla="*/ 229 h 952"/>
              <a:gd name="T22" fmla="*/ 401 w 880"/>
              <a:gd name="T23" fmla="*/ 0 h 952"/>
              <a:gd name="T24" fmla="*/ 318 w 880"/>
              <a:gd name="T25" fmla="*/ 243 h 952"/>
              <a:gd name="T26" fmla="*/ 226 w 880"/>
              <a:gd name="T27" fmla="*/ 278 h 952"/>
              <a:gd name="T28" fmla="*/ 177 w 880"/>
              <a:gd name="T29" fmla="*/ 118 h 952"/>
              <a:gd name="T30" fmla="*/ 667 w 880"/>
              <a:gd name="T31" fmla="*/ 931 h 952"/>
              <a:gd name="T32" fmla="*/ 242 w 880"/>
              <a:gd name="T33" fmla="*/ 931 h 952"/>
              <a:gd name="T34" fmla="*/ 343 w 880"/>
              <a:gd name="T35" fmla="*/ 436 h 952"/>
              <a:gd name="T36" fmla="*/ 278 w 880"/>
              <a:gd name="T37" fmla="*/ 591 h 952"/>
              <a:gd name="T38" fmla="*/ 214 w 880"/>
              <a:gd name="T39" fmla="*/ 436 h 952"/>
              <a:gd name="T40" fmla="*/ 275 w 880"/>
              <a:gd name="T41" fmla="*/ 633 h 952"/>
              <a:gd name="T42" fmla="*/ 299 w 880"/>
              <a:gd name="T43" fmla="*/ 727 h 952"/>
              <a:gd name="T44" fmla="*/ 277 w 880"/>
              <a:gd name="T45" fmla="*/ 620 h 952"/>
              <a:gd name="T46" fmla="*/ 316 w 880"/>
              <a:gd name="T47" fmla="*/ 598 h 952"/>
              <a:gd name="T48" fmla="*/ 314 w 880"/>
              <a:gd name="T49" fmla="*/ 729 h 952"/>
              <a:gd name="T50" fmla="*/ 240 w 880"/>
              <a:gd name="T51" fmla="*/ 729 h 952"/>
              <a:gd name="T52" fmla="*/ 238 w 880"/>
              <a:gd name="T53" fmla="*/ 598 h 952"/>
              <a:gd name="T54" fmla="*/ 290 w 880"/>
              <a:gd name="T55" fmla="*/ 466 h 952"/>
              <a:gd name="T56" fmla="*/ 200 w 880"/>
              <a:gd name="T57" fmla="*/ 486 h 952"/>
              <a:gd name="T58" fmla="*/ 278 w 880"/>
              <a:gd name="T59" fmla="*/ 579 h 952"/>
              <a:gd name="T60" fmla="*/ 356 w 880"/>
              <a:gd name="T61" fmla="*/ 484 h 952"/>
              <a:gd name="T62" fmla="*/ 514 w 880"/>
              <a:gd name="T63" fmla="*/ 602 h 952"/>
              <a:gd name="T64" fmla="*/ 463 w 880"/>
              <a:gd name="T65" fmla="*/ 602 h 952"/>
              <a:gd name="T66" fmla="*/ 472 w 880"/>
              <a:gd name="T67" fmla="*/ 467 h 952"/>
              <a:gd name="T68" fmla="*/ 514 w 880"/>
              <a:gd name="T69" fmla="*/ 467 h 952"/>
              <a:gd name="T70" fmla="*/ 578 w 880"/>
              <a:gd name="T71" fmla="*/ 602 h 952"/>
              <a:gd name="T72" fmla="*/ 577 w 880"/>
              <a:gd name="T73" fmla="*/ 467 h 952"/>
              <a:gd name="T74" fmla="*/ 550 w 880"/>
              <a:gd name="T75" fmla="*/ 521 h 952"/>
              <a:gd name="T76" fmla="*/ 550 w 880"/>
              <a:gd name="T77" fmla="*/ 537 h 952"/>
              <a:gd name="T78" fmla="*/ 578 w 880"/>
              <a:gd name="T79" fmla="*/ 602 h 952"/>
              <a:gd name="T80" fmla="*/ 682 w 880"/>
              <a:gd name="T81" fmla="*/ 602 h 952"/>
              <a:gd name="T82" fmla="*/ 627 w 880"/>
              <a:gd name="T83" fmla="*/ 602 h 952"/>
              <a:gd name="T84" fmla="*/ 607 w 880"/>
              <a:gd name="T85" fmla="*/ 467 h 952"/>
              <a:gd name="T86" fmla="*/ 657 w 880"/>
              <a:gd name="T87" fmla="*/ 467 h 952"/>
              <a:gd name="T88" fmla="*/ 699 w 880"/>
              <a:gd name="T89" fmla="*/ 467 h 952"/>
              <a:gd name="T90" fmla="*/ 730 w 880"/>
              <a:gd name="T91" fmla="*/ 548 h 952"/>
              <a:gd name="T92" fmla="*/ 741 w 880"/>
              <a:gd name="T93" fmla="*/ 579 h 952"/>
              <a:gd name="T94" fmla="*/ 708 w 880"/>
              <a:gd name="T95" fmla="*/ 521 h 952"/>
              <a:gd name="T96" fmla="*/ 737 w 880"/>
              <a:gd name="T97" fmla="*/ 466 h 952"/>
              <a:gd name="T98" fmla="*/ 741 w 880"/>
              <a:gd name="T99" fmla="*/ 513 h 952"/>
              <a:gd name="T100" fmla="*/ 731 w 880"/>
              <a:gd name="T101" fmla="*/ 492 h 952"/>
              <a:gd name="T102" fmla="*/ 765 w 880"/>
              <a:gd name="T103" fmla="*/ 543 h 952"/>
              <a:gd name="T104" fmla="*/ 736 w 880"/>
              <a:gd name="T105" fmla="*/ 603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0" h="952">
                <a:moveTo>
                  <a:pt x="104" y="286"/>
                </a:moveTo>
                <a:lnTo>
                  <a:pt x="776" y="286"/>
                </a:lnTo>
                <a:cubicBezTo>
                  <a:pt x="805" y="286"/>
                  <a:pt x="832" y="299"/>
                  <a:pt x="851" y="320"/>
                </a:cubicBezTo>
                <a:cubicBezTo>
                  <a:pt x="869" y="340"/>
                  <a:pt x="880" y="368"/>
                  <a:pt x="880" y="398"/>
                </a:cubicBezTo>
                <a:lnTo>
                  <a:pt x="880" y="745"/>
                </a:lnTo>
                <a:cubicBezTo>
                  <a:pt x="880" y="775"/>
                  <a:pt x="869" y="803"/>
                  <a:pt x="851" y="823"/>
                </a:cubicBezTo>
                <a:cubicBezTo>
                  <a:pt x="832" y="844"/>
                  <a:pt x="805" y="857"/>
                  <a:pt x="776" y="857"/>
                </a:cubicBezTo>
                <a:lnTo>
                  <a:pt x="104" y="857"/>
                </a:lnTo>
                <a:cubicBezTo>
                  <a:pt x="74" y="857"/>
                  <a:pt x="48" y="844"/>
                  <a:pt x="29" y="823"/>
                </a:cubicBezTo>
                <a:cubicBezTo>
                  <a:pt x="11" y="803"/>
                  <a:pt x="0" y="775"/>
                  <a:pt x="0" y="745"/>
                </a:cubicBezTo>
                <a:lnTo>
                  <a:pt x="0" y="398"/>
                </a:lnTo>
                <a:cubicBezTo>
                  <a:pt x="0" y="368"/>
                  <a:pt x="11" y="340"/>
                  <a:pt x="29" y="320"/>
                </a:cubicBezTo>
                <a:cubicBezTo>
                  <a:pt x="48" y="299"/>
                  <a:pt x="74" y="286"/>
                  <a:pt x="104" y="286"/>
                </a:cubicBezTo>
                <a:close/>
                <a:moveTo>
                  <a:pt x="776" y="341"/>
                </a:moveTo>
                <a:lnTo>
                  <a:pt x="776" y="341"/>
                </a:lnTo>
                <a:lnTo>
                  <a:pt x="104" y="341"/>
                </a:lnTo>
                <a:cubicBezTo>
                  <a:pt x="91" y="341"/>
                  <a:pt x="79" y="347"/>
                  <a:pt x="70" y="357"/>
                </a:cubicBezTo>
                <a:cubicBezTo>
                  <a:pt x="61" y="367"/>
                  <a:pt x="55" y="382"/>
                  <a:pt x="55" y="398"/>
                </a:cubicBezTo>
                <a:lnTo>
                  <a:pt x="55" y="745"/>
                </a:lnTo>
                <a:cubicBezTo>
                  <a:pt x="55" y="761"/>
                  <a:pt x="61" y="776"/>
                  <a:pt x="70" y="786"/>
                </a:cubicBezTo>
                <a:cubicBezTo>
                  <a:pt x="79" y="796"/>
                  <a:pt x="91" y="802"/>
                  <a:pt x="104" y="802"/>
                </a:cubicBezTo>
                <a:lnTo>
                  <a:pt x="776" y="802"/>
                </a:lnTo>
                <a:cubicBezTo>
                  <a:pt x="789" y="802"/>
                  <a:pt x="801" y="796"/>
                  <a:pt x="809" y="786"/>
                </a:cubicBezTo>
                <a:cubicBezTo>
                  <a:pt x="819" y="776"/>
                  <a:pt x="825" y="761"/>
                  <a:pt x="825" y="745"/>
                </a:cubicBezTo>
                <a:lnTo>
                  <a:pt x="825" y="398"/>
                </a:lnTo>
                <a:cubicBezTo>
                  <a:pt x="825" y="382"/>
                  <a:pt x="819" y="367"/>
                  <a:pt x="809" y="357"/>
                </a:cubicBezTo>
                <a:cubicBezTo>
                  <a:pt x="801" y="347"/>
                  <a:pt x="789" y="341"/>
                  <a:pt x="776" y="341"/>
                </a:cubicBezTo>
                <a:close/>
                <a:moveTo>
                  <a:pt x="177" y="118"/>
                </a:moveTo>
                <a:lnTo>
                  <a:pt x="244" y="219"/>
                </a:lnTo>
                <a:lnTo>
                  <a:pt x="244" y="219"/>
                </a:lnTo>
                <a:cubicBezTo>
                  <a:pt x="247" y="224"/>
                  <a:pt x="251" y="228"/>
                  <a:pt x="254" y="230"/>
                </a:cubicBezTo>
                <a:cubicBezTo>
                  <a:pt x="255" y="230"/>
                  <a:pt x="255" y="231"/>
                  <a:pt x="255" y="230"/>
                </a:cubicBezTo>
                <a:cubicBezTo>
                  <a:pt x="256" y="230"/>
                  <a:pt x="257" y="230"/>
                  <a:pt x="258" y="229"/>
                </a:cubicBezTo>
                <a:cubicBezTo>
                  <a:pt x="262" y="227"/>
                  <a:pt x="266" y="222"/>
                  <a:pt x="270" y="215"/>
                </a:cubicBezTo>
                <a:lnTo>
                  <a:pt x="271" y="215"/>
                </a:lnTo>
                <a:lnTo>
                  <a:pt x="401" y="0"/>
                </a:lnTo>
                <a:lnTo>
                  <a:pt x="448" y="29"/>
                </a:lnTo>
                <a:lnTo>
                  <a:pt x="318" y="243"/>
                </a:lnTo>
                <a:lnTo>
                  <a:pt x="318" y="243"/>
                </a:lnTo>
                <a:cubicBezTo>
                  <a:pt x="310" y="257"/>
                  <a:pt x="299" y="269"/>
                  <a:pt x="288" y="276"/>
                </a:cubicBezTo>
                <a:cubicBezTo>
                  <a:pt x="279" y="282"/>
                  <a:pt x="268" y="285"/>
                  <a:pt x="258" y="286"/>
                </a:cubicBezTo>
                <a:cubicBezTo>
                  <a:pt x="247" y="286"/>
                  <a:pt x="236" y="284"/>
                  <a:pt x="226" y="278"/>
                </a:cubicBezTo>
                <a:cubicBezTo>
                  <a:pt x="216" y="272"/>
                  <a:pt x="206" y="262"/>
                  <a:pt x="197" y="249"/>
                </a:cubicBezTo>
                <a:lnTo>
                  <a:pt x="131" y="148"/>
                </a:lnTo>
                <a:lnTo>
                  <a:pt x="177" y="118"/>
                </a:lnTo>
                <a:close/>
                <a:moveTo>
                  <a:pt x="296" y="877"/>
                </a:moveTo>
                <a:lnTo>
                  <a:pt x="613" y="877"/>
                </a:lnTo>
                <a:cubicBezTo>
                  <a:pt x="643" y="877"/>
                  <a:pt x="667" y="901"/>
                  <a:pt x="667" y="931"/>
                </a:cubicBezTo>
                <a:lnTo>
                  <a:pt x="667" y="952"/>
                </a:lnTo>
                <a:lnTo>
                  <a:pt x="242" y="952"/>
                </a:lnTo>
                <a:lnTo>
                  <a:pt x="242" y="931"/>
                </a:lnTo>
                <a:cubicBezTo>
                  <a:pt x="242" y="901"/>
                  <a:pt x="266" y="877"/>
                  <a:pt x="296" y="877"/>
                </a:cubicBezTo>
                <a:close/>
                <a:moveTo>
                  <a:pt x="278" y="409"/>
                </a:moveTo>
                <a:cubicBezTo>
                  <a:pt x="304" y="409"/>
                  <a:pt x="326" y="419"/>
                  <a:pt x="343" y="436"/>
                </a:cubicBezTo>
                <a:cubicBezTo>
                  <a:pt x="359" y="452"/>
                  <a:pt x="370" y="475"/>
                  <a:pt x="370" y="500"/>
                </a:cubicBezTo>
                <a:cubicBezTo>
                  <a:pt x="370" y="525"/>
                  <a:pt x="359" y="548"/>
                  <a:pt x="343" y="565"/>
                </a:cubicBezTo>
                <a:cubicBezTo>
                  <a:pt x="326" y="581"/>
                  <a:pt x="304" y="591"/>
                  <a:pt x="278" y="591"/>
                </a:cubicBezTo>
                <a:cubicBezTo>
                  <a:pt x="253" y="591"/>
                  <a:pt x="230" y="581"/>
                  <a:pt x="214" y="565"/>
                </a:cubicBezTo>
                <a:cubicBezTo>
                  <a:pt x="197" y="548"/>
                  <a:pt x="187" y="525"/>
                  <a:pt x="187" y="500"/>
                </a:cubicBezTo>
                <a:cubicBezTo>
                  <a:pt x="187" y="475"/>
                  <a:pt x="197" y="452"/>
                  <a:pt x="214" y="436"/>
                </a:cubicBezTo>
                <a:cubicBezTo>
                  <a:pt x="230" y="419"/>
                  <a:pt x="253" y="409"/>
                  <a:pt x="278" y="409"/>
                </a:cubicBezTo>
                <a:close/>
                <a:moveTo>
                  <a:pt x="275" y="633"/>
                </a:moveTo>
                <a:lnTo>
                  <a:pt x="275" y="633"/>
                </a:lnTo>
                <a:lnTo>
                  <a:pt x="255" y="727"/>
                </a:lnTo>
                <a:lnTo>
                  <a:pt x="277" y="746"/>
                </a:lnTo>
                <a:lnTo>
                  <a:pt x="299" y="727"/>
                </a:lnTo>
                <a:lnTo>
                  <a:pt x="280" y="633"/>
                </a:lnTo>
                <a:lnTo>
                  <a:pt x="288" y="627"/>
                </a:lnTo>
                <a:lnTo>
                  <a:pt x="277" y="620"/>
                </a:lnTo>
                <a:lnTo>
                  <a:pt x="266" y="627"/>
                </a:lnTo>
                <a:lnTo>
                  <a:pt x="275" y="633"/>
                </a:lnTo>
                <a:close/>
                <a:moveTo>
                  <a:pt x="316" y="598"/>
                </a:moveTo>
                <a:lnTo>
                  <a:pt x="316" y="598"/>
                </a:lnTo>
                <a:cubicBezTo>
                  <a:pt x="368" y="616"/>
                  <a:pt x="406" y="667"/>
                  <a:pt x="408" y="729"/>
                </a:cubicBezTo>
                <a:lnTo>
                  <a:pt x="314" y="729"/>
                </a:lnTo>
                <a:lnTo>
                  <a:pt x="293" y="624"/>
                </a:lnTo>
                <a:lnTo>
                  <a:pt x="316" y="598"/>
                </a:lnTo>
                <a:close/>
                <a:moveTo>
                  <a:pt x="240" y="729"/>
                </a:moveTo>
                <a:lnTo>
                  <a:pt x="240" y="729"/>
                </a:lnTo>
                <a:lnTo>
                  <a:pt x="147" y="729"/>
                </a:lnTo>
                <a:cubicBezTo>
                  <a:pt x="149" y="667"/>
                  <a:pt x="187" y="616"/>
                  <a:pt x="238" y="598"/>
                </a:cubicBezTo>
                <a:lnTo>
                  <a:pt x="261" y="624"/>
                </a:lnTo>
                <a:lnTo>
                  <a:pt x="240" y="729"/>
                </a:lnTo>
                <a:close/>
                <a:moveTo>
                  <a:pt x="290" y="466"/>
                </a:moveTo>
                <a:lnTo>
                  <a:pt x="290" y="466"/>
                </a:lnTo>
                <a:cubicBezTo>
                  <a:pt x="288" y="467"/>
                  <a:pt x="286" y="468"/>
                  <a:pt x="285" y="469"/>
                </a:cubicBezTo>
                <a:cubicBezTo>
                  <a:pt x="255" y="483"/>
                  <a:pt x="217" y="486"/>
                  <a:pt x="200" y="486"/>
                </a:cubicBezTo>
                <a:cubicBezTo>
                  <a:pt x="199" y="490"/>
                  <a:pt x="199" y="495"/>
                  <a:pt x="199" y="500"/>
                </a:cubicBezTo>
                <a:cubicBezTo>
                  <a:pt x="199" y="522"/>
                  <a:pt x="208" y="541"/>
                  <a:pt x="222" y="556"/>
                </a:cubicBezTo>
                <a:cubicBezTo>
                  <a:pt x="237" y="570"/>
                  <a:pt x="257" y="579"/>
                  <a:pt x="278" y="579"/>
                </a:cubicBezTo>
                <a:cubicBezTo>
                  <a:pt x="300" y="579"/>
                  <a:pt x="320" y="570"/>
                  <a:pt x="335" y="556"/>
                </a:cubicBezTo>
                <a:cubicBezTo>
                  <a:pt x="349" y="541"/>
                  <a:pt x="358" y="522"/>
                  <a:pt x="358" y="500"/>
                </a:cubicBezTo>
                <a:cubicBezTo>
                  <a:pt x="358" y="494"/>
                  <a:pt x="357" y="489"/>
                  <a:pt x="356" y="484"/>
                </a:cubicBezTo>
                <a:cubicBezTo>
                  <a:pt x="349" y="484"/>
                  <a:pt x="342" y="483"/>
                  <a:pt x="335" y="482"/>
                </a:cubicBezTo>
                <a:cubicBezTo>
                  <a:pt x="319" y="479"/>
                  <a:pt x="303" y="473"/>
                  <a:pt x="290" y="466"/>
                </a:cubicBezTo>
                <a:close/>
                <a:moveTo>
                  <a:pt x="514" y="602"/>
                </a:moveTo>
                <a:lnTo>
                  <a:pt x="483" y="602"/>
                </a:lnTo>
                <a:lnTo>
                  <a:pt x="463" y="530"/>
                </a:lnTo>
                <a:lnTo>
                  <a:pt x="463" y="602"/>
                </a:lnTo>
                <a:lnTo>
                  <a:pt x="439" y="602"/>
                </a:lnTo>
                <a:lnTo>
                  <a:pt x="439" y="467"/>
                </a:lnTo>
                <a:lnTo>
                  <a:pt x="472" y="467"/>
                </a:lnTo>
                <a:lnTo>
                  <a:pt x="489" y="529"/>
                </a:lnTo>
                <a:lnTo>
                  <a:pt x="489" y="467"/>
                </a:lnTo>
                <a:lnTo>
                  <a:pt x="514" y="467"/>
                </a:lnTo>
                <a:lnTo>
                  <a:pt x="514" y="602"/>
                </a:lnTo>
                <a:close/>
                <a:moveTo>
                  <a:pt x="578" y="602"/>
                </a:moveTo>
                <a:lnTo>
                  <a:pt x="578" y="602"/>
                </a:lnTo>
                <a:lnTo>
                  <a:pt x="520" y="602"/>
                </a:lnTo>
                <a:lnTo>
                  <a:pt x="520" y="467"/>
                </a:lnTo>
                <a:lnTo>
                  <a:pt x="577" y="467"/>
                </a:lnTo>
                <a:lnTo>
                  <a:pt x="577" y="485"/>
                </a:lnTo>
                <a:lnTo>
                  <a:pt x="550" y="485"/>
                </a:lnTo>
                <a:lnTo>
                  <a:pt x="550" y="521"/>
                </a:lnTo>
                <a:lnTo>
                  <a:pt x="575" y="521"/>
                </a:lnTo>
                <a:lnTo>
                  <a:pt x="575" y="537"/>
                </a:lnTo>
                <a:lnTo>
                  <a:pt x="550" y="537"/>
                </a:lnTo>
                <a:lnTo>
                  <a:pt x="550" y="584"/>
                </a:lnTo>
                <a:lnTo>
                  <a:pt x="578" y="584"/>
                </a:lnTo>
                <a:lnTo>
                  <a:pt x="578" y="602"/>
                </a:lnTo>
                <a:close/>
                <a:moveTo>
                  <a:pt x="699" y="467"/>
                </a:moveTo>
                <a:lnTo>
                  <a:pt x="699" y="467"/>
                </a:lnTo>
                <a:lnTo>
                  <a:pt x="682" y="602"/>
                </a:lnTo>
                <a:lnTo>
                  <a:pt x="647" y="602"/>
                </a:lnTo>
                <a:lnTo>
                  <a:pt x="637" y="528"/>
                </a:lnTo>
                <a:lnTo>
                  <a:pt x="627" y="602"/>
                </a:lnTo>
                <a:lnTo>
                  <a:pt x="597" y="602"/>
                </a:lnTo>
                <a:lnTo>
                  <a:pt x="580" y="467"/>
                </a:lnTo>
                <a:lnTo>
                  <a:pt x="607" y="467"/>
                </a:lnTo>
                <a:lnTo>
                  <a:pt x="614" y="529"/>
                </a:lnTo>
                <a:lnTo>
                  <a:pt x="624" y="467"/>
                </a:lnTo>
                <a:lnTo>
                  <a:pt x="657" y="467"/>
                </a:lnTo>
                <a:lnTo>
                  <a:pt x="665" y="529"/>
                </a:lnTo>
                <a:lnTo>
                  <a:pt x="675" y="467"/>
                </a:lnTo>
                <a:lnTo>
                  <a:pt x="699" y="467"/>
                </a:lnTo>
                <a:close/>
                <a:moveTo>
                  <a:pt x="703" y="548"/>
                </a:moveTo>
                <a:lnTo>
                  <a:pt x="703" y="548"/>
                </a:lnTo>
                <a:lnTo>
                  <a:pt x="730" y="548"/>
                </a:lnTo>
                <a:lnTo>
                  <a:pt x="730" y="579"/>
                </a:lnTo>
                <a:cubicBezTo>
                  <a:pt x="730" y="582"/>
                  <a:pt x="732" y="583"/>
                  <a:pt x="735" y="583"/>
                </a:cubicBezTo>
                <a:cubicBezTo>
                  <a:pt x="739" y="583"/>
                  <a:pt x="741" y="582"/>
                  <a:pt x="741" y="579"/>
                </a:cubicBezTo>
                <a:lnTo>
                  <a:pt x="741" y="563"/>
                </a:lnTo>
                <a:cubicBezTo>
                  <a:pt x="741" y="558"/>
                  <a:pt x="737" y="552"/>
                  <a:pt x="731" y="546"/>
                </a:cubicBezTo>
                <a:cubicBezTo>
                  <a:pt x="718" y="533"/>
                  <a:pt x="711" y="525"/>
                  <a:pt x="708" y="521"/>
                </a:cubicBezTo>
                <a:cubicBezTo>
                  <a:pt x="704" y="517"/>
                  <a:pt x="703" y="512"/>
                  <a:pt x="703" y="507"/>
                </a:cubicBezTo>
                <a:lnTo>
                  <a:pt x="703" y="492"/>
                </a:lnTo>
                <a:cubicBezTo>
                  <a:pt x="703" y="475"/>
                  <a:pt x="714" y="466"/>
                  <a:pt x="737" y="466"/>
                </a:cubicBezTo>
                <a:cubicBezTo>
                  <a:pt x="757" y="466"/>
                  <a:pt x="767" y="474"/>
                  <a:pt x="767" y="490"/>
                </a:cubicBezTo>
                <a:lnTo>
                  <a:pt x="767" y="513"/>
                </a:lnTo>
                <a:lnTo>
                  <a:pt x="741" y="513"/>
                </a:lnTo>
                <a:lnTo>
                  <a:pt x="741" y="488"/>
                </a:lnTo>
                <a:cubicBezTo>
                  <a:pt x="741" y="486"/>
                  <a:pt x="739" y="484"/>
                  <a:pt x="736" y="484"/>
                </a:cubicBezTo>
                <a:cubicBezTo>
                  <a:pt x="733" y="484"/>
                  <a:pt x="731" y="487"/>
                  <a:pt x="731" y="492"/>
                </a:cubicBezTo>
                <a:lnTo>
                  <a:pt x="732" y="501"/>
                </a:lnTo>
                <a:cubicBezTo>
                  <a:pt x="732" y="506"/>
                  <a:pt x="735" y="512"/>
                  <a:pt x="742" y="518"/>
                </a:cubicBezTo>
                <a:cubicBezTo>
                  <a:pt x="754" y="530"/>
                  <a:pt x="762" y="538"/>
                  <a:pt x="765" y="543"/>
                </a:cubicBezTo>
                <a:cubicBezTo>
                  <a:pt x="768" y="548"/>
                  <a:pt x="770" y="553"/>
                  <a:pt x="770" y="559"/>
                </a:cubicBezTo>
                <a:lnTo>
                  <a:pt x="770" y="576"/>
                </a:lnTo>
                <a:cubicBezTo>
                  <a:pt x="770" y="594"/>
                  <a:pt x="759" y="603"/>
                  <a:pt x="736" y="603"/>
                </a:cubicBezTo>
                <a:cubicBezTo>
                  <a:pt x="714" y="603"/>
                  <a:pt x="703" y="595"/>
                  <a:pt x="703" y="578"/>
                </a:cubicBezTo>
                <a:lnTo>
                  <a:pt x="703" y="5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0" name="Freeform 33"/>
          <p:cNvSpPr>
            <a:spLocks noEditPoints="1"/>
          </p:cNvSpPr>
          <p:nvPr/>
        </p:nvSpPr>
        <p:spPr bwMode="auto">
          <a:xfrm>
            <a:off x="5828590" y="4614403"/>
            <a:ext cx="558054" cy="558054"/>
          </a:xfrm>
          <a:custGeom>
            <a:avLst/>
            <a:gdLst>
              <a:gd name="T0" fmla="*/ 391 w 782"/>
              <a:gd name="T1" fmla="*/ 281 h 782"/>
              <a:gd name="T2" fmla="*/ 282 w 782"/>
              <a:gd name="T3" fmla="*/ 391 h 782"/>
              <a:gd name="T4" fmla="*/ 391 w 782"/>
              <a:gd name="T5" fmla="*/ 501 h 782"/>
              <a:gd name="T6" fmla="*/ 501 w 782"/>
              <a:gd name="T7" fmla="*/ 391 h 782"/>
              <a:gd name="T8" fmla="*/ 485 w 782"/>
              <a:gd name="T9" fmla="*/ 333 h 782"/>
              <a:gd name="T10" fmla="*/ 610 w 782"/>
              <a:gd name="T11" fmla="*/ 208 h 782"/>
              <a:gd name="T12" fmla="*/ 679 w 782"/>
              <a:gd name="T13" fmla="*/ 208 h 782"/>
              <a:gd name="T14" fmla="*/ 782 w 782"/>
              <a:gd name="T15" fmla="*/ 104 h 782"/>
              <a:gd name="T16" fmla="*/ 682 w 782"/>
              <a:gd name="T17" fmla="*/ 100 h 782"/>
              <a:gd name="T18" fmla="*/ 679 w 782"/>
              <a:gd name="T19" fmla="*/ 0 h 782"/>
              <a:gd name="T20" fmla="*/ 575 w 782"/>
              <a:gd name="T21" fmla="*/ 104 h 782"/>
              <a:gd name="T22" fmla="*/ 575 w 782"/>
              <a:gd name="T23" fmla="*/ 173 h 782"/>
              <a:gd name="T24" fmla="*/ 450 w 782"/>
              <a:gd name="T25" fmla="*/ 298 h 782"/>
              <a:gd name="T26" fmla="*/ 391 w 782"/>
              <a:gd name="T27" fmla="*/ 281 h 782"/>
              <a:gd name="T28" fmla="*/ 569 w 782"/>
              <a:gd name="T29" fmla="*/ 391 h 782"/>
              <a:gd name="T30" fmla="*/ 391 w 782"/>
              <a:gd name="T31" fmla="*/ 569 h 782"/>
              <a:gd name="T32" fmla="*/ 214 w 782"/>
              <a:gd name="T33" fmla="*/ 391 h 782"/>
              <a:gd name="T34" fmla="*/ 391 w 782"/>
              <a:gd name="T35" fmla="*/ 214 h 782"/>
              <a:gd name="T36" fmla="*/ 454 w 782"/>
              <a:gd name="T37" fmla="*/ 226 h 782"/>
              <a:gd name="T38" fmla="*/ 504 w 782"/>
              <a:gd name="T39" fmla="*/ 175 h 782"/>
              <a:gd name="T40" fmla="*/ 391 w 782"/>
              <a:gd name="T41" fmla="*/ 147 h 782"/>
              <a:gd name="T42" fmla="*/ 147 w 782"/>
              <a:gd name="T43" fmla="*/ 391 h 782"/>
              <a:gd name="T44" fmla="*/ 391 w 782"/>
              <a:gd name="T45" fmla="*/ 636 h 782"/>
              <a:gd name="T46" fmla="*/ 636 w 782"/>
              <a:gd name="T47" fmla="*/ 391 h 782"/>
              <a:gd name="T48" fmla="*/ 608 w 782"/>
              <a:gd name="T49" fmla="*/ 278 h 782"/>
              <a:gd name="T50" fmla="*/ 557 w 782"/>
              <a:gd name="T51" fmla="*/ 329 h 782"/>
              <a:gd name="T52" fmla="*/ 569 w 782"/>
              <a:gd name="T53" fmla="*/ 391 h 782"/>
              <a:gd name="T54" fmla="*/ 679 w 782"/>
              <a:gd name="T55" fmla="*/ 257 h 782"/>
              <a:gd name="T56" fmla="*/ 709 w 782"/>
              <a:gd name="T57" fmla="*/ 391 h 782"/>
              <a:gd name="T58" fmla="*/ 391 w 782"/>
              <a:gd name="T59" fmla="*/ 709 h 782"/>
              <a:gd name="T60" fmla="*/ 74 w 782"/>
              <a:gd name="T61" fmla="*/ 391 h 782"/>
              <a:gd name="T62" fmla="*/ 391 w 782"/>
              <a:gd name="T63" fmla="*/ 74 h 782"/>
              <a:gd name="T64" fmla="*/ 526 w 782"/>
              <a:gd name="T65" fmla="*/ 104 h 782"/>
              <a:gd name="T66" fmla="*/ 540 w 782"/>
              <a:gd name="T67" fmla="*/ 70 h 782"/>
              <a:gd name="T68" fmla="*/ 567 w 782"/>
              <a:gd name="T69" fmla="*/ 42 h 782"/>
              <a:gd name="T70" fmla="*/ 391 w 782"/>
              <a:gd name="T71" fmla="*/ 0 h 782"/>
              <a:gd name="T72" fmla="*/ 0 w 782"/>
              <a:gd name="T73" fmla="*/ 391 h 782"/>
              <a:gd name="T74" fmla="*/ 391 w 782"/>
              <a:gd name="T75" fmla="*/ 782 h 782"/>
              <a:gd name="T76" fmla="*/ 782 w 782"/>
              <a:gd name="T77" fmla="*/ 391 h 782"/>
              <a:gd name="T78" fmla="*/ 740 w 782"/>
              <a:gd name="T79" fmla="*/ 215 h 782"/>
              <a:gd name="T80" fmla="*/ 713 w 782"/>
              <a:gd name="T81" fmla="*/ 242 h 782"/>
              <a:gd name="T82" fmla="*/ 679 w 782"/>
              <a:gd name="T83" fmla="*/ 25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2" h="782">
                <a:moveTo>
                  <a:pt x="391" y="281"/>
                </a:moveTo>
                <a:cubicBezTo>
                  <a:pt x="331" y="281"/>
                  <a:pt x="282" y="331"/>
                  <a:pt x="282" y="391"/>
                </a:cubicBezTo>
                <a:cubicBezTo>
                  <a:pt x="282" y="452"/>
                  <a:pt x="331" y="501"/>
                  <a:pt x="391" y="501"/>
                </a:cubicBezTo>
                <a:cubicBezTo>
                  <a:pt x="452" y="501"/>
                  <a:pt x="501" y="452"/>
                  <a:pt x="501" y="391"/>
                </a:cubicBezTo>
                <a:cubicBezTo>
                  <a:pt x="501" y="370"/>
                  <a:pt x="495" y="350"/>
                  <a:pt x="485" y="333"/>
                </a:cubicBezTo>
                <a:lnTo>
                  <a:pt x="610" y="208"/>
                </a:lnTo>
                <a:lnTo>
                  <a:pt x="679" y="208"/>
                </a:lnTo>
                <a:lnTo>
                  <a:pt x="782" y="104"/>
                </a:lnTo>
                <a:lnTo>
                  <a:pt x="682" y="100"/>
                </a:lnTo>
                <a:lnTo>
                  <a:pt x="679" y="0"/>
                </a:lnTo>
                <a:lnTo>
                  <a:pt x="575" y="104"/>
                </a:lnTo>
                <a:lnTo>
                  <a:pt x="575" y="173"/>
                </a:lnTo>
                <a:lnTo>
                  <a:pt x="450" y="298"/>
                </a:lnTo>
                <a:cubicBezTo>
                  <a:pt x="433" y="288"/>
                  <a:pt x="413" y="281"/>
                  <a:pt x="391" y="281"/>
                </a:cubicBezTo>
                <a:close/>
                <a:moveTo>
                  <a:pt x="569" y="391"/>
                </a:moveTo>
                <a:cubicBezTo>
                  <a:pt x="569" y="489"/>
                  <a:pt x="489" y="569"/>
                  <a:pt x="391" y="569"/>
                </a:cubicBezTo>
                <a:cubicBezTo>
                  <a:pt x="294" y="569"/>
                  <a:pt x="214" y="489"/>
                  <a:pt x="214" y="391"/>
                </a:cubicBezTo>
                <a:cubicBezTo>
                  <a:pt x="214" y="294"/>
                  <a:pt x="294" y="214"/>
                  <a:pt x="391" y="214"/>
                </a:cubicBezTo>
                <a:cubicBezTo>
                  <a:pt x="413" y="214"/>
                  <a:pt x="434" y="218"/>
                  <a:pt x="454" y="226"/>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1"/>
                  <a:pt x="626" y="312"/>
                  <a:pt x="608" y="278"/>
                </a:cubicBezTo>
                <a:lnTo>
                  <a:pt x="557" y="329"/>
                </a:lnTo>
                <a:cubicBezTo>
                  <a:pt x="565" y="349"/>
                  <a:pt x="569" y="370"/>
                  <a:pt x="569" y="391"/>
                </a:cubicBezTo>
                <a:close/>
                <a:moveTo>
                  <a:pt x="679" y="257"/>
                </a:moveTo>
                <a:cubicBezTo>
                  <a:pt x="698" y="298"/>
                  <a:pt x="709" y="343"/>
                  <a:pt x="709" y="391"/>
                </a:cubicBezTo>
                <a:cubicBezTo>
                  <a:pt x="709" y="567"/>
                  <a:pt x="567" y="709"/>
                  <a:pt x="391" y="709"/>
                </a:cubicBezTo>
                <a:cubicBezTo>
                  <a:pt x="216" y="709"/>
                  <a:pt x="74" y="567"/>
                  <a:pt x="74" y="391"/>
                </a:cubicBezTo>
                <a:cubicBezTo>
                  <a:pt x="74" y="216"/>
                  <a:pt x="216" y="74"/>
                  <a:pt x="391" y="74"/>
                </a:cubicBezTo>
                <a:cubicBezTo>
                  <a:pt x="440" y="74"/>
                  <a:pt x="485" y="85"/>
                  <a:pt x="526" y="104"/>
                </a:cubicBezTo>
                <a:cubicBezTo>
                  <a:pt x="526" y="91"/>
                  <a:pt x="531" y="79"/>
                  <a:pt x="540" y="70"/>
                </a:cubicBezTo>
                <a:lnTo>
                  <a:pt x="567" y="42"/>
                </a:lnTo>
                <a:cubicBezTo>
                  <a:pt x="515" y="16"/>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7"/>
                  <a:pt x="679" y="25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1" name="Freeform 34"/>
          <p:cNvSpPr>
            <a:spLocks noEditPoints="1"/>
          </p:cNvSpPr>
          <p:nvPr/>
        </p:nvSpPr>
        <p:spPr bwMode="auto">
          <a:xfrm>
            <a:off x="6780240" y="4507227"/>
            <a:ext cx="639360" cy="681862"/>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2" name="Freeform 35"/>
          <p:cNvSpPr>
            <a:spLocks noEditPoints="1"/>
          </p:cNvSpPr>
          <p:nvPr/>
        </p:nvSpPr>
        <p:spPr bwMode="auto">
          <a:xfrm>
            <a:off x="1171978" y="5595520"/>
            <a:ext cx="637513" cy="489684"/>
          </a:xfrm>
          <a:custGeom>
            <a:avLst/>
            <a:gdLst>
              <a:gd name="T0" fmla="*/ 577 w 892"/>
              <a:gd name="T1" fmla="*/ 131 h 686"/>
              <a:gd name="T2" fmla="*/ 139 w 892"/>
              <a:gd name="T3" fmla="*/ 157 h 686"/>
              <a:gd name="T4" fmla="*/ 139 w 892"/>
              <a:gd name="T5" fmla="*/ 232 h 686"/>
              <a:gd name="T6" fmla="*/ 577 w 892"/>
              <a:gd name="T7" fmla="*/ 258 h 686"/>
              <a:gd name="T8" fmla="*/ 139 w 892"/>
              <a:gd name="T9" fmla="*/ 232 h 686"/>
              <a:gd name="T10" fmla="*/ 510 w 892"/>
              <a:gd name="T11" fmla="*/ 330 h 686"/>
              <a:gd name="T12" fmla="*/ 139 w 892"/>
              <a:gd name="T13" fmla="*/ 356 h 686"/>
              <a:gd name="T14" fmla="*/ 706 w 892"/>
              <a:gd name="T15" fmla="*/ 453 h 686"/>
              <a:gd name="T16" fmla="*/ 706 w 892"/>
              <a:gd name="T17" fmla="*/ 534 h 686"/>
              <a:gd name="T18" fmla="*/ 626 w 892"/>
              <a:gd name="T19" fmla="*/ 534 h 686"/>
              <a:gd name="T20" fmla="*/ 626 w 892"/>
              <a:gd name="T21" fmla="*/ 453 h 686"/>
              <a:gd name="T22" fmla="*/ 706 w 892"/>
              <a:gd name="T23" fmla="*/ 453 h 686"/>
              <a:gd name="T24" fmla="*/ 722 w 892"/>
              <a:gd name="T25" fmla="*/ 159 h 686"/>
              <a:gd name="T26" fmla="*/ 807 w 892"/>
              <a:gd name="T27" fmla="*/ 156 h 686"/>
              <a:gd name="T28" fmla="*/ 730 w 892"/>
              <a:gd name="T29" fmla="*/ 0 h 686"/>
              <a:gd name="T30" fmla="*/ 754 w 892"/>
              <a:gd name="T31" fmla="*/ 9 h 686"/>
              <a:gd name="T32" fmla="*/ 892 w 892"/>
              <a:gd name="T33" fmla="*/ 143 h 686"/>
              <a:gd name="T34" fmla="*/ 892 w 892"/>
              <a:gd name="T35" fmla="*/ 565 h 686"/>
              <a:gd name="T36" fmla="*/ 858 w 892"/>
              <a:gd name="T37" fmla="*/ 600 h 686"/>
              <a:gd name="T38" fmla="*/ 767 w 892"/>
              <a:gd name="T39" fmla="*/ 662 h 686"/>
              <a:gd name="T40" fmla="*/ 704 w 892"/>
              <a:gd name="T41" fmla="*/ 686 h 686"/>
              <a:gd name="T42" fmla="*/ 666 w 892"/>
              <a:gd name="T43" fmla="*/ 602 h 686"/>
              <a:gd name="T44" fmla="*/ 628 w 892"/>
              <a:gd name="T45" fmla="*/ 686 h 686"/>
              <a:gd name="T46" fmla="*/ 565 w 892"/>
              <a:gd name="T47" fmla="*/ 662 h 686"/>
              <a:gd name="T48" fmla="*/ 354 w 892"/>
              <a:gd name="T49" fmla="*/ 600 h 686"/>
              <a:gd name="T50" fmla="*/ 0 w 892"/>
              <a:gd name="T51" fmla="*/ 0 h 686"/>
              <a:gd name="T52" fmla="*/ 354 w 892"/>
              <a:gd name="T53" fmla="*/ 531 h 686"/>
              <a:gd name="T54" fmla="*/ 557 w 892"/>
              <a:gd name="T55" fmla="*/ 494 h 686"/>
              <a:gd name="T56" fmla="*/ 666 w 892"/>
              <a:gd name="T57" fmla="*/ 385 h 686"/>
              <a:gd name="T58" fmla="*/ 775 w 892"/>
              <a:gd name="T59" fmla="*/ 494 h 686"/>
              <a:gd name="T60" fmla="*/ 823 w 892"/>
              <a:gd name="T61" fmla="*/ 531 h 686"/>
              <a:gd name="T62" fmla="*/ 703 w 892"/>
              <a:gd name="T63" fmla="*/ 195 h 686"/>
              <a:gd name="T64" fmla="*/ 686 w 892"/>
              <a:gd name="T65" fmla="*/ 176 h 686"/>
              <a:gd name="T66" fmla="*/ 69 w 892"/>
              <a:gd name="T67" fmla="*/ 6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2" h="686">
                <a:moveTo>
                  <a:pt x="139" y="131"/>
                </a:moveTo>
                <a:lnTo>
                  <a:pt x="577" y="131"/>
                </a:lnTo>
                <a:lnTo>
                  <a:pt x="577" y="157"/>
                </a:lnTo>
                <a:lnTo>
                  <a:pt x="139" y="157"/>
                </a:lnTo>
                <a:lnTo>
                  <a:pt x="139" y="131"/>
                </a:lnTo>
                <a:close/>
                <a:moveTo>
                  <a:pt x="139" y="232"/>
                </a:moveTo>
                <a:lnTo>
                  <a:pt x="577" y="232"/>
                </a:lnTo>
                <a:lnTo>
                  <a:pt x="577" y="258"/>
                </a:lnTo>
                <a:lnTo>
                  <a:pt x="139" y="258"/>
                </a:lnTo>
                <a:lnTo>
                  <a:pt x="139" y="232"/>
                </a:lnTo>
                <a:close/>
                <a:moveTo>
                  <a:pt x="139" y="330"/>
                </a:moveTo>
                <a:lnTo>
                  <a:pt x="510" y="330"/>
                </a:lnTo>
                <a:lnTo>
                  <a:pt x="510" y="356"/>
                </a:lnTo>
                <a:lnTo>
                  <a:pt x="139" y="356"/>
                </a:lnTo>
                <a:lnTo>
                  <a:pt x="139" y="330"/>
                </a:lnTo>
                <a:close/>
                <a:moveTo>
                  <a:pt x="706" y="453"/>
                </a:moveTo>
                <a:cubicBezTo>
                  <a:pt x="717" y="464"/>
                  <a:pt x="723" y="478"/>
                  <a:pt x="723" y="494"/>
                </a:cubicBezTo>
                <a:cubicBezTo>
                  <a:pt x="723" y="509"/>
                  <a:pt x="717" y="524"/>
                  <a:pt x="706" y="534"/>
                </a:cubicBezTo>
                <a:cubicBezTo>
                  <a:pt x="696" y="544"/>
                  <a:pt x="682" y="551"/>
                  <a:pt x="666" y="551"/>
                </a:cubicBezTo>
                <a:cubicBezTo>
                  <a:pt x="650" y="551"/>
                  <a:pt x="636" y="544"/>
                  <a:pt x="626" y="534"/>
                </a:cubicBezTo>
                <a:cubicBezTo>
                  <a:pt x="615" y="524"/>
                  <a:pt x="609" y="509"/>
                  <a:pt x="609" y="494"/>
                </a:cubicBezTo>
                <a:cubicBezTo>
                  <a:pt x="609" y="478"/>
                  <a:pt x="615" y="464"/>
                  <a:pt x="626" y="453"/>
                </a:cubicBezTo>
                <a:cubicBezTo>
                  <a:pt x="636" y="443"/>
                  <a:pt x="650" y="437"/>
                  <a:pt x="666" y="437"/>
                </a:cubicBezTo>
                <a:cubicBezTo>
                  <a:pt x="682" y="437"/>
                  <a:pt x="696" y="443"/>
                  <a:pt x="706" y="453"/>
                </a:cubicBezTo>
                <a:close/>
                <a:moveTo>
                  <a:pt x="807" y="156"/>
                </a:moveTo>
                <a:lnTo>
                  <a:pt x="722" y="159"/>
                </a:lnTo>
                <a:lnTo>
                  <a:pt x="729" y="81"/>
                </a:lnTo>
                <a:lnTo>
                  <a:pt x="807" y="156"/>
                </a:lnTo>
                <a:close/>
                <a:moveTo>
                  <a:pt x="0" y="0"/>
                </a:moveTo>
                <a:lnTo>
                  <a:pt x="730" y="0"/>
                </a:lnTo>
                <a:lnTo>
                  <a:pt x="744" y="0"/>
                </a:lnTo>
                <a:lnTo>
                  <a:pt x="754" y="9"/>
                </a:lnTo>
                <a:lnTo>
                  <a:pt x="882" y="133"/>
                </a:lnTo>
                <a:lnTo>
                  <a:pt x="892" y="143"/>
                </a:lnTo>
                <a:lnTo>
                  <a:pt x="892" y="158"/>
                </a:lnTo>
                <a:lnTo>
                  <a:pt x="892" y="565"/>
                </a:lnTo>
                <a:lnTo>
                  <a:pt x="892" y="600"/>
                </a:lnTo>
                <a:lnTo>
                  <a:pt x="858" y="600"/>
                </a:lnTo>
                <a:lnTo>
                  <a:pt x="745" y="600"/>
                </a:lnTo>
                <a:lnTo>
                  <a:pt x="767" y="662"/>
                </a:lnTo>
                <a:lnTo>
                  <a:pt x="726" y="662"/>
                </a:lnTo>
                <a:lnTo>
                  <a:pt x="704" y="686"/>
                </a:lnTo>
                <a:lnTo>
                  <a:pt x="666" y="602"/>
                </a:lnTo>
                <a:lnTo>
                  <a:pt x="666" y="602"/>
                </a:lnTo>
                <a:lnTo>
                  <a:pt x="666" y="602"/>
                </a:lnTo>
                <a:lnTo>
                  <a:pt x="628" y="686"/>
                </a:lnTo>
                <a:lnTo>
                  <a:pt x="606" y="662"/>
                </a:lnTo>
                <a:lnTo>
                  <a:pt x="565" y="662"/>
                </a:lnTo>
                <a:lnTo>
                  <a:pt x="587" y="600"/>
                </a:lnTo>
                <a:lnTo>
                  <a:pt x="354" y="600"/>
                </a:lnTo>
                <a:lnTo>
                  <a:pt x="0" y="600"/>
                </a:lnTo>
                <a:lnTo>
                  <a:pt x="0" y="0"/>
                </a:lnTo>
                <a:close/>
                <a:moveTo>
                  <a:pt x="69" y="531"/>
                </a:moveTo>
                <a:lnTo>
                  <a:pt x="354" y="531"/>
                </a:lnTo>
                <a:lnTo>
                  <a:pt x="564" y="531"/>
                </a:lnTo>
                <a:cubicBezTo>
                  <a:pt x="559" y="519"/>
                  <a:pt x="557" y="507"/>
                  <a:pt x="557" y="494"/>
                </a:cubicBezTo>
                <a:cubicBezTo>
                  <a:pt x="557" y="464"/>
                  <a:pt x="569" y="436"/>
                  <a:pt x="589" y="417"/>
                </a:cubicBezTo>
                <a:cubicBezTo>
                  <a:pt x="609" y="397"/>
                  <a:pt x="636" y="385"/>
                  <a:pt x="666" y="385"/>
                </a:cubicBezTo>
                <a:cubicBezTo>
                  <a:pt x="696" y="385"/>
                  <a:pt x="723" y="397"/>
                  <a:pt x="743" y="417"/>
                </a:cubicBezTo>
                <a:cubicBezTo>
                  <a:pt x="763" y="436"/>
                  <a:pt x="775" y="464"/>
                  <a:pt x="775" y="494"/>
                </a:cubicBezTo>
                <a:cubicBezTo>
                  <a:pt x="775" y="507"/>
                  <a:pt x="772" y="519"/>
                  <a:pt x="768" y="531"/>
                </a:cubicBezTo>
                <a:lnTo>
                  <a:pt x="823" y="531"/>
                </a:lnTo>
                <a:lnTo>
                  <a:pt x="823" y="190"/>
                </a:lnTo>
                <a:lnTo>
                  <a:pt x="703" y="195"/>
                </a:lnTo>
                <a:lnTo>
                  <a:pt x="684" y="195"/>
                </a:lnTo>
                <a:lnTo>
                  <a:pt x="686" y="176"/>
                </a:lnTo>
                <a:lnTo>
                  <a:pt x="695" y="69"/>
                </a:lnTo>
                <a:lnTo>
                  <a:pt x="69" y="69"/>
                </a:lnTo>
                <a:lnTo>
                  <a:pt x="69" y="531"/>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3" name="Freeform 36"/>
          <p:cNvSpPr>
            <a:spLocks noEditPoints="1"/>
          </p:cNvSpPr>
          <p:nvPr/>
        </p:nvSpPr>
        <p:spPr bwMode="auto">
          <a:xfrm>
            <a:off x="2354610" y="5455083"/>
            <a:ext cx="726210" cy="580229"/>
          </a:xfrm>
          <a:custGeom>
            <a:avLst/>
            <a:gdLst>
              <a:gd name="T0" fmla="*/ 787 w 1019"/>
              <a:gd name="T1" fmla="*/ 779 h 812"/>
              <a:gd name="T2" fmla="*/ 0 w 1019"/>
              <a:gd name="T3" fmla="*/ 779 h 812"/>
              <a:gd name="T4" fmla="*/ 408 w 1019"/>
              <a:gd name="T5" fmla="*/ 300 h 812"/>
              <a:gd name="T6" fmla="*/ 393 w 1019"/>
              <a:gd name="T7" fmla="*/ 286 h 812"/>
              <a:gd name="T8" fmla="*/ 743 w 1019"/>
              <a:gd name="T9" fmla="*/ 335 h 812"/>
              <a:gd name="T10" fmla="*/ 44 w 1019"/>
              <a:gd name="T11" fmla="*/ 274 h 812"/>
              <a:gd name="T12" fmla="*/ 280 w 1019"/>
              <a:gd name="T13" fmla="*/ 588 h 812"/>
              <a:gd name="T14" fmla="*/ 134 w 1019"/>
              <a:gd name="T15" fmla="*/ 495 h 812"/>
              <a:gd name="T16" fmla="*/ 134 w 1019"/>
              <a:gd name="T17" fmla="*/ 526 h 812"/>
              <a:gd name="T18" fmla="*/ 426 w 1019"/>
              <a:gd name="T19" fmla="*/ 434 h 812"/>
              <a:gd name="T20" fmla="*/ 134 w 1019"/>
              <a:gd name="T21" fmla="*/ 434 h 812"/>
              <a:gd name="T22" fmla="*/ 426 w 1019"/>
              <a:gd name="T23" fmla="*/ 404 h 812"/>
              <a:gd name="T24" fmla="*/ 755 w 1019"/>
              <a:gd name="T25" fmla="*/ 340 h 812"/>
              <a:gd name="T26" fmla="*/ 755 w 1019"/>
              <a:gd name="T27" fmla="*/ 340 h 812"/>
              <a:gd name="T28" fmla="*/ 755 w 1019"/>
              <a:gd name="T29" fmla="*/ 50 h 812"/>
              <a:gd name="T30" fmla="*/ 463 w 1019"/>
              <a:gd name="T31" fmla="*/ 183 h 812"/>
              <a:gd name="T32" fmla="*/ 797 w 1019"/>
              <a:gd name="T33" fmla="*/ 201 h 812"/>
              <a:gd name="T34" fmla="*/ 511 w 1019"/>
              <a:gd name="T35" fmla="*/ 140 h 812"/>
              <a:gd name="T36" fmla="*/ 808 w 1019"/>
              <a:gd name="T37" fmla="*/ 353 h 812"/>
              <a:gd name="T38" fmla="*/ 924 w 1019"/>
              <a:gd name="T39" fmla="*/ 211 h 812"/>
              <a:gd name="T40" fmla="*/ 954 w 1019"/>
              <a:gd name="T41" fmla="*/ 244 h 812"/>
              <a:gd name="T42" fmla="*/ 937 w 1019"/>
              <a:gd name="T43" fmla="*/ 208 h 812"/>
              <a:gd name="T44" fmla="*/ 931 w 1019"/>
              <a:gd name="T45" fmla="*/ 397 h 812"/>
              <a:gd name="T46" fmla="*/ 930 w 1019"/>
              <a:gd name="T47" fmla="*/ 435 h 812"/>
              <a:gd name="T48" fmla="*/ 962 w 1019"/>
              <a:gd name="T49" fmla="*/ 436 h 812"/>
              <a:gd name="T50" fmla="*/ 960 w 1019"/>
              <a:gd name="T51" fmla="*/ 397 h 812"/>
              <a:gd name="T52" fmla="*/ 954 w 1019"/>
              <a:gd name="T53" fmla="*/ 312 h 812"/>
              <a:gd name="T54" fmla="*/ 470 w 1019"/>
              <a:gd name="T55" fmla="*/ 437 h 812"/>
              <a:gd name="T56" fmla="*/ 515 w 1019"/>
              <a:gd name="T57" fmla="*/ 610 h 812"/>
              <a:gd name="T58" fmla="*/ 532 w 1019"/>
              <a:gd name="T59" fmla="*/ 597 h 812"/>
              <a:gd name="T60" fmla="*/ 538 w 1019"/>
              <a:gd name="T61" fmla="*/ 575 h 812"/>
              <a:gd name="T62" fmla="*/ 560 w 1019"/>
              <a:gd name="T63" fmla="*/ 588 h 812"/>
              <a:gd name="T64" fmla="*/ 575 w 1019"/>
              <a:gd name="T65" fmla="*/ 621 h 812"/>
              <a:gd name="T66" fmla="*/ 593 w 1019"/>
              <a:gd name="T67" fmla="*/ 636 h 812"/>
              <a:gd name="T68" fmla="*/ 623 w 1019"/>
              <a:gd name="T69" fmla="*/ 632 h 812"/>
              <a:gd name="T70" fmla="*/ 617 w 1019"/>
              <a:gd name="T71" fmla="*/ 615 h 812"/>
              <a:gd name="T72" fmla="*/ 602 w 1019"/>
              <a:gd name="T73" fmla="*/ 582 h 812"/>
              <a:gd name="T74" fmla="*/ 582 w 1019"/>
              <a:gd name="T75" fmla="*/ 567 h 812"/>
              <a:gd name="T76" fmla="*/ 634 w 1019"/>
              <a:gd name="T77" fmla="*/ 539 h 812"/>
              <a:gd name="T78" fmla="*/ 612 w 1019"/>
              <a:gd name="T79" fmla="*/ 533 h 812"/>
              <a:gd name="T80" fmla="*/ 599 w 1019"/>
              <a:gd name="T81" fmla="*/ 515 h 812"/>
              <a:gd name="T82" fmla="*/ 577 w 1019"/>
              <a:gd name="T83" fmla="*/ 509 h 812"/>
              <a:gd name="T84" fmla="*/ 563 w 1019"/>
              <a:gd name="T85" fmla="*/ 491 h 812"/>
              <a:gd name="T86" fmla="*/ 541 w 1019"/>
              <a:gd name="T87" fmla="*/ 485 h 812"/>
              <a:gd name="T88" fmla="*/ 527 w 1019"/>
              <a:gd name="T89" fmla="*/ 467 h 812"/>
              <a:gd name="T90" fmla="*/ 505 w 1019"/>
              <a:gd name="T91" fmla="*/ 461 h 812"/>
              <a:gd name="T92" fmla="*/ 491 w 1019"/>
              <a:gd name="T93" fmla="*/ 443 h 812"/>
              <a:gd name="T94" fmla="*/ 95 w 1019"/>
              <a:gd name="T95" fmla="*/ 327 h 812"/>
              <a:gd name="T96" fmla="*/ 95 w 1019"/>
              <a:gd name="T9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9"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3" y="286"/>
                </a:moveTo>
                <a:cubicBezTo>
                  <a:pt x="401" y="286"/>
                  <a:pt x="408" y="292"/>
                  <a:pt x="408" y="300"/>
                </a:cubicBezTo>
                <a:cubicBezTo>
                  <a:pt x="408" y="308"/>
                  <a:pt x="401" y="315"/>
                  <a:pt x="393" y="315"/>
                </a:cubicBezTo>
                <a:cubicBezTo>
                  <a:pt x="385" y="315"/>
                  <a:pt x="379" y="308"/>
                  <a:pt x="379" y="300"/>
                </a:cubicBezTo>
                <a:cubicBezTo>
                  <a:pt x="379" y="292"/>
                  <a:pt x="385" y="286"/>
                  <a:pt x="393" y="286"/>
                </a:cubicBezTo>
                <a:close/>
                <a:moveTo>
                  <a:pt x="44" y="274"/>
                </a:moveTo>
                <a:lnTo>
                  <a:pt x="485" y="274"/>
                </a:lnTo>
                <a:cubicBezTo>
                  <a:pt x="575" y="280"/>
                  <a:pt x="661" y="297"/>
                  <a:pt x="743" y="335"/>
                </a:cubicBezTo>
                <a:lnTo>
                  <a:pt x="743" y="732"/>
                </a:lnTo>
                <a:lnTo>
                  <a:pt x="44" y="732"/>
                </a:lnTo>
                <a:lnTo>
                  <a:pt x="44" y="274"/>
                </a:lnTo>
                <a:close/>
                <a:moveTo>
                  <a:pt x="134" y="556"/>
                </a:moveTo>
                <a:lnTo>
                  <a:pt x="280" y="556"/>
                </a:lnTo>
                <a:lnTo>
                  <a:pt x="280" y="588"/>
                </a:lnTo>
                <a:lnTo>
                  <a:pt x="134" y="588"/>
                </a:lnTo>
                <a:lnTo>
                  <a:pt x="134" y="556"/>
                </a:lnTo>
                <a:close/>
                <a:moveTo>
                  <a:pt x="134" y="495"/>
                </a:moveTo>
                <a:lnTo>
                  <a:pt x="426" y="495"/>
                </a:lnTo>
                <a:lnTo>
                  <a:pt x="426" y="526"/>
                </a:lnTo>
                <a:lnTo>
                  <a:pt x="134" y="526"/>
                </a:lnTo>
                <a:lnTo>
                  <a:pt x="134" y="495"/>
                </a:lnTo>
                <a:close/>
                <a:moveTo>
                  <a:pt x="134" y="434"/>
                </a:moveTo>
                <a:lnTo>
                  <a:pt x="426" y="434"/>
                </a:lnTo>
                <a:lnTo>
                  <a:pt x="426" y="465"/>
                </a:lnTo>
                <a:lnTo>
                  <a:pt x="134" y="465"/>
                </a:lnTo>
                <a:lnTo>
                  <a:pt x="134" y="434"/>
                </a:lnTo>
                <a:close/>
                <a:moveTo>
                  <a:pt x="134" y="372"/>
                </a:moveTo>
                <a:lnTo>
                  <a:pt x="426" y="372"/>
                </a:lnTo>
                <a:lnTo>
                  <a:pt x="426" y="404"/>
                </a:lnTo>
                <a:lnTo>
                  <a:pt x="134" y="404"/>
                </a:lnTo>
                <a:lnTo>
                  <a:pt x="134" y="372"/>
                </a:lnTo>
                <a:close/>
                <a:moveTo>
                  <a:pt x="755" y="340"/>
                </a:moveTo>
                <a:cubicBezTo>
                  <a:pt x="766" y="345"/>
                  <a:pt x="792" y="358"/>
                  <a:pt x="799" y="362"/>
                </a:cubicBezTo>
                <a:cubicBezTo>
                  <a:pt x="818" y="374"/>
                  <a:pt x="770" y="381"/>
                  <a:pt x="755" y="383"/>
                </a:cubicBezTo>
                <a:lnTo>
                  <a:pt x="755" y="340"/>
                </a:lnTo>
                <a:close/>
                <a:moveTo>
                  <a:pt x="924" y="211"/>
                </a:moveTo>
                <a:cubicBezTo>
                  <a:pt x="881" y="163"/>
                  <a:pt x="838" y="116"/>
                  <a:pt x="795" y="68"/>
                </a:cubicBezTo>
                <a:cubicBezTo>
                  <a:pt x="781" y="52"/>
                  <a:pt x="774" y="53"/>
                  <a:pt x="755" y="50"/>
                </a:cubicBezTo>
                <a:lnTo>
                  <a:pt x="311" y="1"/>
                </a:lnTo>
                <a:cubicBezTo>
                  <a:pt x="302" y="0"/>
                  <a:pt x="298" y="5"/>
                  <a:pt x="304" y="12"/>
                </a:cubicBezTo>
                <a:lnTo>
                  <a:pt x="463" y="183"/>
                </a:lnTo>
                <a:cubicBezTo>
                  <a:pt x="488" y="133"/>
                  <a:pt x="506" y="106"/>
                  <a:pt x="586" y="115"/>
                </a:cubicBezTo>
                <a:cubicBezTo>
                  <a:pt x="641" y="122"/>
                  <a:pt x="682" y="133"/>
                  <a:pt x="733" y="153"/>
                </a:cubicBezTo>
                <a:cubicBezTo>
                  <a:pt x="765" y="166"/>
                  <a:pt x="783" y="176"/>
                  <a:pt x="797" y="201"/>
                </a:cubicBezTo>
                <a:cubicBezTo>
                  <a:pt x="784" y="185"/>
                  <a:pt x="763" y="174"/>
                  <a:pt x="740" y="165"/>
                </a:cubicBezTo>
                <a:cubicBezTo>
                  <a:pt x="693" y="146"/>
                  <a:pt x="642" y="133"/>
                  <a:pt x="591" y="127"/>
                </a:cubicBezTo>
                <a:cubicBezTo>
                  <a:pt x="560" y="124"/>
                  <a:pt x="531" y="124"/>
                  <a:pt x="511" y="140"/>
                </a:cubicBezTo>
                <a:cubicBezTo>
                  <a:pt x="492" y="154"/>
                  <a:pt x="465" y="216"/>
                  <a:pt x="453" y="239"/>
                </a:cubicBezTo>
                <a:cubicBezTo>
                  <a:pt x="446" y="255"/>
                  <a:pt x="455" y="261"/>
                  <a:pt x="468" y="261"/>
                </a:cubicBezTo>
                <a:cubicBezTo>
                  <a:pt x="587" y="266"/>
                  <a:pt x="702" y="297"/>
                  <a:pt x="808" y="353"/>
                </a:cubicBezTo>
                <a:lnTo>
                  <a:pt x="809" y="292"/>
                </a:lnTo>
                <a:cubicBezTo>
                  <a:pt x="847" y="297"/>
                  <a:pt x="886" y="303"/>
                  <a:pt x="924" y="308"/>
                </a:cubicBezTo>
                <a:lnTo>
                  <a:pt x="924" y="211"/>
                </a:lnTo>
                <a:close/>
                <a:moveTo>
                  <a:pt x="1009" y="320"/>
                </a:moveTo>
                <a:cubicBezTo>
                  <a:pt x="1016" y="321"/>
                  <a:pt x="1019" y="314"/>
                  <a:pt x="1014" y="309"/>
                </a:cubicBezTo>
                <a:cubicBezTo>
                  <a:pt x="994" y="287"/>
                  <a:pt x="974" y="266"/>
                  <a:pt x="954" y="244"/>
                </a:cubicBezTo>
                <a:lnTo>
                  <a:pt x="954" y="216"/>
                </a:lnTo>
                <a:cubicBezTo>
                  <a:pt x="954" y="211"/>
                  <a:pt x="950" y="208"/>
                  <a:pt x="945" y="208"/>
                </a:cubicBezTo>
                <a:lnTo>
                  <a:pt x="937" y="208"/>
                </a:lnTo>
                <a:lnTo>
                  <a:pt x="937" y="379"/>
                </a:lnTo>
                <a:cubicBezTo>
                  <a:pt x="934" y="379"/>
                  <a:pt x="933" y="381"/>
                  <a:pt x="932" y="385"/>
                </a:cubicBezTo>
                <a:lnTo>
                  <a:pt x="931" y="397"/>
                </a:lnTo>
                <a:cubicBezTo>
                  <a:pt x="931" y="403"/>
                  <a:pt x="934" y="405"/>
                  <a:pt x="934" y="410"/>
                </a:cubicBezTo>
                <a:lnTo>
                  <a:pt x="933" y="424"/>
                </a:lnTo>
                <a:cubicBezTo>
                  <a:pt x="933" y="428"/>
                  <a:pt x="930" y="430"/>
                  <a:pt x="930" y="435"/>
                </a:cubicBezTo>
                <a:lnTo>
                  <a:pt x="918" y="536"/>
                </a:lnTo>
                <a:cubicBezTo>
                  <a:pt x="924" y="548"/>
                  <a:pt x="967" y="549"/>
                  <a:pt x="974" y="537"/>
                </a:cubicBezTo>
                <a:lnTo>
                  <a:pt x="962" y="436"/>
                </a:lnTo>
                <a:cubicBezTo>
                  <a:pt x="961" y="430"/>
                  <a:pt x="958" y="429"/>
                  <a:pt x="958" y="424"/>
                </a:cubicBezTo>
                <a:lnTo>
                  <a:pt x="957" y="410"/>
                </a:lnTo>
                <a:cubicBezTo>
                  <a:pt x="957" y="404"/>
                  <a:pt x="960" y="404"/>
                  <a:pt x="960" y="397"/>
                </a:cubicBezTo>
                <a:lnTo>
                  <a:pt x="959" y="385"/>
                </a:lnTo>
                <a:cubicBezTo>
                  <a:pt x="959" y="381"/>
                  <a:pt x="957" y="379"/>
                  <a:pt x="954" y="379"/>
                </a:cubicBezTo>
                <a:lnTo>
                  <a:pt x="954" y="312"/>
                </a:lnTo>
                <a:cubicBezTo>
                  <a:pt x="972" y="315"/>
                  <a:pt x="991" y="317"/>
                  <a:pt x="1009" y="320"/>
                </a:cubicBezTo>
                <a:close/>
                <a:moveTo>
                  <a:pt x="480" y="435"/>
                </a:moveTo>
                <a:lnTo>
                  <a:pt x="470" y="437"/>
                </a:lnTo>
                <a:lnTo>
                  <a:pt x="506" y="622"/>
                </a:lnTo>
                <a:lnTo>
                  <a:pt x="516" y="620"/>
                </a:lnTo>
                <a:lnTo>
                  <a:pt x="515" y="610"/>
                </a:lnTo>
                <a:lnTo>
                  <a:pt x="524" y="608"/>
                </a:lnTo>
                <a:lnTo>
                  <a:pt x="522" y="598"/>
                </a:lnTo>
                <a:lnTo>
                  <a:pt x="532" y="597"/>
                </a:lnTo>
                <a:lnTo>
                  <a:pt x="530" y="587"/>
                </a:lnTo>
                <a:lnTo>
                  <a:pt x="540" y="585"/>
                </a:lnTo>
                <a:lnTo>
                  <a:pt x="538" y="575"/>
                </a:lnTo>
                <a:lnTo>
                  <a:pt x="548" y="573"/>
                </a:lnTo>
                <a:lnTo>
                  <a:pt x="551" y="590"/>
                </a:lnTo>
                <a:lnTo>
                  <a:pt x="560" y="588"/>
                </a:lnTo>
                <a:lnTo>
                  <a:pt x="563" y="606"/>
                </a:lnTo>
                <a:lnTo>
                  <a:pt x="571" y="604"/>
                </a:lnTo>
                <a:lnTo>
                  <a:pt x="575" y="621"/>
                </a:lnTo>
                <a:lnTo>
                  <a:pt x="583" y="620"/>
                </a:lnTo>
                <a:lnTo>
                  <a:pt x="587" y="637"/>
                </a:lnTo>
                <a:lnTo>
                  <a:pt x="593" y="636"/>
                </a:lnTo>
                <a:lnTo>
                  <a:pt x="595" y="645"/>
                </a:lnTo>
                <a:lnTo>
                  <a:pt x="624" y="640"/>
                </a:lnTo>
                <a:lnTo>
                  <a:pt x="623" y="632"/>
                </a:lnTo>
                <a:lnTo>
                  <a:pt x="629" y="630"/>
                </a:lnTo>
                <a:lnTo>
                  <a:pt x="626" y="613"/>
                </a:lnTo>
                <a:lnTo>
                  <a:pt x="617" y="615"/>
                </a:lnTo>
                <a:lnTo>
                  <a:pt x="614" y="597"/>
                </a:lnTo>
                <a:lnTo>
                  <a:pt x="606" y="599"/>
                </a:lnTo>
                <a:lnTo>
                  <a:pt x="602" y="582"/>
                </a:lnTo>
                <a:lnTo>
                  <a:pt x="594" y="583"/>
                </a:lnTo>
                <a:lnTo>
                  <a:pt x="590" y="566"/>
                </a:lnTo>
                <a:lnTo>
                  <a:pt x="582" y="567"/>
                </a:lnTo>
                <a:lnTo>
                  <a:pt x="580" y="559"/>
                </a:lnTo>
                <a:lnTo>
                  <a:pt x="635" y="548"/>
                </a:lnTo>
                <a:lnTo>
                  <a:pt x="634" y="539"/>
                </a:lnTo>
                <a:lnTo>
                  <a:pt x="624" y="541"/>
                </a:lnTo>
                <a:lnTo>
                  <a:pt x="622" y="531"/>
                </a:lnTo>
                <a:lnTo>
                  <a:pt x="612" y="533"/>
                </a:lnTo>
                <a:lnTo>
                  <a:pt x="610" y="523"/>
                </a:lnTo>
                <a:lnTo>
                  <a:pt x="600" y="525"/>
                </a:lnTo>
                <a:lnTo>
                  <a:pt x="599" y="515"/>
                </a:lnTo>
                <a:lnTo>
                  <a:pt x="589" y="517"/>
                </a:lnTo>
                <a:lnTo>
                  <a:pt x="587" y="507"/>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2" y="445"/>
                </a:lnTo>
                <a:lnTo>
                  <a:pt x="480" y="435"/>
                </a:lnTo>
                <a:close/>
                <a:moveTo>
                  <a:pt x="95" y="327"/>
                </a:moveTo>
                <a:lnTo>
                  <a:pt x="692" y="327"/>
                </a:lnTo>
                <a:lnTo>
                  <a:pt x="692" y="679"/>
                </a:lnTo>
                <a:lnTo>
                  <a:pt x="95" y="679"/>
                </a:lnTo>
                <a:lnTo>
                  <a:pt x="95" y="32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4" name="Freeform 37"/>
          <p:cNvSpPr>
            <a:spLocks noEditPoints="1"/>
          </p:cNvSpPr>
          <p:nvPr/>
        </p:nvSpPr>
        <p:spPr bwMode="auto">
          <a:xfrm>
            <a:off x="3468871" y="5443996"/>
            <a:ext cx="652296" cy="654143"/>
          </a:xfrm>
          <a:custGeom>
            <a:avLst/>
            <a:gdLst>
              <a:gd name="T0" fmla="*/ 0 w 915"/>
              <a:gd name="T1" fmla="*/ 458 h 915"/>
              <a:gd name="T2" fmla="*/ 915 w 915"/>
              <a:gd name="T3" fmla="*/ 458 h 915"/>
              <a:gd name="T4" fmla="*/ 672 w 915"/>
              <a:gd name="T5" fmla="*/ 498 h 915"/>
              <a:gd name="T6" fmla="*/ 806 w 915"/>
              <a:gd name="T7" fmla="*/ 498 h 915"/>
              <a:gd name="T8" fmla="*/ 662 w 915"/>
              <a:gd name="T9" fmla="*/ 608 h 915"/>
              <a:gd name="T10" fmla="*/ 662 w 915"/>
              <a:gd name="T11" fmla="*/ 307 h 915"/>
              <a:gd name="T12" fmla="*/ 762 w 915"/>
              <a:gd name="T13" fmla="*/ 285 h 915"/>
              <a:gd name="T14" fmla="*/ 672 w 915"/>
              <a:gd name="T15" fmla="*/ 417 h 915"/>
              <a:gd name="T16" fmla="*/ 592 w 915"/>
              <a:gd name="T17" fmla="*/ 498 h 915"/>
              <a:gd name="T18" fmla="*/ 582 w 915"/>
              <a:gd name="T19" fmla="*/ 597 h 915"/>
              <a:gd name="T20" fmla="*/ 334 w 915"/>
              <a:gd name="T21" fmla="*/ 597 h 915"/>
              <a:gd name="T22" fmla="*/ 592 w 915"/>
              <a:gd name="T23" fmla="*/ 498 h 915"/>
              <a:gd name="T24" fmla="*/ 582 w 915"/>
              <a:gd name="T25" fmla="*/ 317 h 915"/>
              <a:gd name="T26" fmla="*/ 324 w 915"/>
              <a:gd name="T27" fmla="*/ 417 h 915"/>
              <a:gd name="T28" fmla="*/ 582 w 915"/>
              <a:gd name="T29" fmla="*/ 317 h 915"/>
              <a:gd name="T30" fmla="*/ 710 w 915"/>
              <a:gd name="T31" fmla="*/ 215 h 915"/>
              <a:gd name="T32" fmla="*/ 617 w 915"/>
              <a:gd name="T33" fmla="*/ 146 h 915"/>
              <a:gd name="T34" fmla="*/ 710 w 915"/>
              <a:gd name="T35" fmla="*/ 215 h 915"/>
              <a:gd name="T36" fmla="*/ 564 w 915"/>
              <a:gd name="T37" fmla="*/ 238 h 915"/>
              <a:gd name="T38" fmla="*/ 374 w 915"/>
              <a:gd name="T39" fmla="*/ 175 h 915"/>
              <a:gd name="T40" fmla="*/ 504 w 915"/>
              <a:gd name="T41" fmla="*/ 111 h 915"/>
              <a:gd name="T42" fmla="*/ 564 w 915"/>
              <a:gd name="T43" fmla="*/ 238 h 915"/>
              <a:gd name="T44" fmla="*/ 298 w 915"/>
              <a:gd name="T45" fmla="*/ 146 h 915"/>
              <a:gd name="T46" fmla="*/ 205 w 915"/>
              <a:gd name="T47" fmla="*/ 215 h 915"/>
              <a:gd name="T48" fmla="*/ 298 w 915"/>
              <a:gd name="T49" fmla="*/ 146 h 915"/>
              <a:gd name="T50" fmla="*/ 298 w 915"/>
              <a:gd name="T51" fmla="*/ 769 h 915"/>
              <a:gd name="T52" fmla="*/ 205 w 915"/>
              <a:gd name="T53" fmla="*/ 700 h 915"/>
              <a:gd name="T54" fmla="*/ 298 w 915"/>
              <a:gd name="T55" fmla="*/ 769 h 915"/>
              <a:gd name="T56" fmla="*/ 351 w 915"/>
              <a:gd name="T57" fmla="*/ 677 h 915"/>
              <a:gd name="T58" fmla="*/ 542 w 915"/>
              <a:gd name="T59" fmla="*/ 741 h 915"/>
              <a:gd name="T60" fmla="*/ 411 w 915"/>
              <a:gd name="T61" fmla="*/ 805 h 915"/>
              <a:gd name="T62" fmla="*/ 351 w 915"/>
              <a:gd name="T63" fmla="*/ 677 h 915"/>
              <a:gd name="T64" fmla="*/ 617 w 915"/>
              <a:gd name="T65" fmla="*/ 769 h 915"/>
              <a:gd name="T66" fmla="*/ 710 w 915"/>
              <a:gd name="T67" fmla="*/ 700 h 915"/>
              <a:gd name="T68" fmla="*/ 617 w 915"/>
              <a:gd name="T69" fmla="*/ 769 h 915"/>
              <a:gd name="T70" fmla="*/ 254 w 915"/>
              <a:gd name="T71" fmla="*/ 608 h 915"/>
              <a:gd name="T72" fmla="*/ 110 w 915"/>
              <a:gd name="T73" fmla="*/ 498 h 915"/>
              <a:gd name="T74" fmla="*/ 254 w 915"/>
              <a:gd name="T75" fmla="*/ 608 h 915"/>
              <a:gd name="T76" fmla="*/ 243 w 915"/>
              <a:gd name="T77" fmla="*/ 417 h 915"/>
              <a:gd name="T78" fmla="*/ 153 w 915"/>
              <a:gd name="T79" fmla="*/ 285 h 915"/>
              <a:gd name="T80" fmla="*/ 243 w 915"/>
              <a:gd name="T81" fmla="*/ 41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5" h="915">
                <a:moveTo>
                  <a:pt x="458" y="0"/>
                </a:moveTo>
                <a:cubicBezTo>
                  <a:pt x="205" y="0"/>
                  <a:pt x="0" y="205"/>
                  <a:pt x="0" y="458"/>
                </a:cubicBezTo>
                <a:cubicBezTo>
                  <a:pt x="0" y="710"/>
                  <a:pt x="205" y="915"/>
                  <a:pt x="458" y="915"/>
                </a:cubicBezTo>
                <a:cubicBezTo>
                  <a:pt x="710" y="915"/>
                  <a:pt x="915" y="710"/>
                  <a:pt x="915" y="458"/>
                </a:cubicBezTo>
                <a:cubicBezTo>
                  <a:pt x="915" y="205"/>
                  <a:pt x="710" y="0"/>
                  <a:pt x="458" y="0"/>
                </a:cubicBezTo>
                <a:close/>
                <a:moveTo>
                  <a:pt x="672" y="498"/>
                </a:moveTo>
                <a:lnTo>
                  <a:pt x="672" y="498"/>
                </a:lnTo>
                <a:lnTo>
                  <a:pt x="806" y="498"/>
                </a:lnTo>
                <a:cubicBezTo>
                  <a:pt x="800" y="544"/>
                  <a:pt x="786" y="590"/>
                  <a:pt x="762" y="631"/>
                </a:cubicBezTo>
                <a:cubicBezTo>
                  <a:pt x="732" y="621"/>
                  <a:pt x="698" y="614"/>
                  <a:pt x="662" y="608"/>
                </a:cubicBezTo>
                <a:cubicBezTo>
                  <a:pt x="668" y="572"/>
                  <a:pt x="671" y="536"/>
                  <a:pt x="672" y="498"/>
                </a:cubicBezTo>
                <a:close/>
                <a:moveTo>
                  <a:pt x="662" y="307"/>
                </a:moveTo>
                <a:lnTo>
                  <a:pt x="662" y="307"/>
                </a:lnTo>
                <a:cubicBezTo>
                  <a:pt x="698" y="301"/>
                  <a:pt x="732" y="293"/>
                  <a:pt x="762" y="285"/>
                </a:cubicBezTo>
                <a:cubicBezTo>
                  <a:pt x="786" y="325"/>
                  <a:pt x="800" y="371"/>
                  <a:pt x="806" y="417"/>
                </a:cubicBezTo>
                <a:lnTo>
                  <a:pt x="672" y="417"/>
                </a:lnTo>
                <a:cubicBezTo>
                  <a:pt x="671" y="379"/>
                  <a:pt x="668" y="343"/>
                  <a:pt x="662" y="307"/>
                </a:cubicBezTo>
                <a:close/>
                <a:moveTo>
                  <a:pt x="592" y="498"/>
                </a:moveTo>
                <a:lnTo>
                  <a:pt x="592" y="498"/>
                </a:lnTo>
                <a:cubicBezTo>
                  <a:pt x="590" y="532"/>
                  <a:pt x="587" y="566"/>
                  <a:pt x="582" y="597"/>
                </a:cubicBezTo>
                <a:cubicBezTo>
                  <a:pt x="542" y="594"/>
                  <a:pt x="500" y="592"/>
                  <a:pt x="458" y="592"/>
                </a:cubicBezTo>
                <a:cubicBezTo>
                  <a:pt x="416" y="592"/>
                  <a:pt x="374" y="594"/>
                  <a:pt x="334" y="597"/>
                </a:cubicBezTo>
                <a:cubicBezTo>
                  <a:pt x="329" y="566"/>
                  <a:pt x="325" y="532"/>
                  <a:pt x="324" y="498"/>
                </a:cubicBezTo>
                <a:lnTo>
                  <a:pt x="592" y="498"/>
                </a:lnTo>
                <a:close/>
                <a:moveTo>
                  <a:pt x="582" y="317"/>
                </a:moveTo>
                <a:lnTo>
                  <a:pt x="582" y="317"/>
                </a:lnTo>
                <a:cubicBezTo>
                  <a:pt x="587" y="349"/>
                  <a:pt x="590" y="383"/>
                  <a:pt x="592" y="417"/>
                </a:cubicBezTo>
                <a:lnTo>
                  <a:pt x="324" y="417"/>
                </a:lnTo>
                <a:cubicBezTo>
                  <a:pt x="325" y="383"/>
                  <a:pt x="329" y="349"/>
                  <a:pt x="334" y="317"/>
                </a:cubicBezTo>
                <a:cubicBezTo>
                  <a:pt x="414" y="325"/>
                  <a:pt x="501" y="325"/>
                  <a:pt x="582" y="317"/>
                </a:cubicBezTo>
                <a:close/>
                <a:moveTo>
                  <a:pt x="710" y="215"/>
                </a:moveTo>
                <a:lnTo>
                  <a:pt x="710" y="215"/>
                </a:lnTo>
                <a:cubicBezTo>
                  <a:pt x="690" y="220"/>
                  <a:pt x="668" y="224"/>
                  <a:pt x="645" y="228"/>
                </a:cubicBezTo>
                <a:cubicBezTo>
                  <a:pt x="637" y="198"/>
                  <a:pt x="628" y="171"/>
                  <a:pt x="617" y="146"/>
                </a:cubicBezTo>
                <a:cubicBezTo>
                  <a:pt x="650" y="162"/>
                  <a:pt x="679" y="184"/>
                  <a:pt x="705" y="210"/>
                </a:cubicBezTo>
                <a:cubicBezTo>
                  <a:pt x="707" y="212"/>
                  <a:pt x="709" y="213"/>
                  <a:pt x="710" y="215"/>
                </a:cubicBezTo>
                <a:close/>
                <a:moveTo>
                  <a:pt x="564" y="238"/>
                </a:moveTo>
                <a:lnTo>
                  <a:pt x="564" y="238"/>
                </a:lnTo>
                <a:cubicBezTo>
                  <a:pt x="496" y="243"/>
                  <a:pt x="420" y="243"/>
                  <a:pt x="351" y="238"/>
                </a:cubicBezTo>
                <a:cubicBezTo>
                  <a:pt x="358" y="215"/>
                  <a:pt x="365" y="194"/>
                  <a:pt x="374" y="175"/>
                </a:cubicBezTo>
                <a:cubicBezTo>
                  <a:pt x="385" y="148"/>
                  <a:pt x="398" y="127"/>
                  <a:pt x="411" y="111"/>
                </a:cubicBezTo>
                <a:cubicBezTo>
                  <a:pt x="442" y="106"/>
                  <a:pt x="473" y="106"/>
                  <a:pt x="504" y="111"/>
                </a:cubicBezTo>
                <a:cubicBezTo>
                  <a:pt x="518" y="127"/>
                  <a:pt x="531" y="148"/>
                  <a:pt x="542" y="175"/>
                </a:cubicBezTo>
                <a:cubicBezTo>
                  <a:pt x="550" y="194"/>
                  <a:pt x="558" y="215"/>
                  <a:pt x="564" y="238"/>
                </a:cubicBezTo>
                <a:close/>
                <a:moveTo>
                  <a:pt x="298" y="146"/>
                </a:moveTo>
                <a:lnTo>
                  <a:pt x="298" y="146"/>
                </a:lnTo>
                <a:cubicBezTo>
                  <a:pt x="287" y="171"/>
                  <a:pt x="278" y="198"/>
                  <a:pt x="270" y="228"/>
                </a:cubicBezTo>
                <a:cubicBezTo>
                  <a:pt x="247" y="224"/>
                  <a:pt x="226" y="220"/>
                  <a:pt x="205" y="215"/>
                </a:cubicBezTo>
                <a:cubicBezTo>
                  <a:pt x="207" y="213"/>
                  <a:pt x="209" y="212"/>
                  <a:pt x="210" y="210"/>
                </a:cubicBezTo>
                <a:cubicBezTo>
                  <a:pt x="236" y="184"/>
                  <a:pt x="266" y="162"/>
                  <a:pt x="298" y="146"/>
                </a:cubicBezTo>
                <a:close/>
                <a:moveTo>
                  <a:pt x="298" y="769"/>
                </a:moveTo>
                <a:lnTo>
                  <a:pt x="298" y="769"/>
                </a:lnTo>
                <a:cubicBezTo>
                  <a:pt x="266" y="753"/>
                  <a:pt x="236" y="731"/>
                  <a:pt x="210" y="705"/>
                </a:cubicBezTo>
                <a:cubicBezTo>
                  <a:pt x="209" y="704"/>
                  <a:pt x="207" y="702"/>
                  <a:pt x="205" y="700"/>
                </a:cubicBezTo>
                <a:cubicBezTo>
                  <a:pt x="226" y="695"/>
                  <a:pt x="247" y="691"/>
                  <a:pt x="270" y="687"/>
                </a:cubicBezTo>
                <a:cubicBezTo>
                  <a:pt x="278" y="717"/>
                  <a:pt x="287" y="744"/>
                  <a:pt x="298" y="769"/>
                </a:cubicBezTo>
                <a:close/>
                <a:moveTo>
                  <a:pt x="351" y="677"/>
                </a:moveTo>
                <a:lnTo>
                  <a:pt x="351" y="677"/>
                </a:lnTo>
                <a:cubicBezTo>
                  <a:pt x="420" y="671"/>
                  <a:pt x="496" y="671"/>
                  <a:pt x="564" y="677"/>
                </a:cubicBezTo>
                <a:cubicBezTo>
                  <a:pt x="558" y="700"/>
                  <a:pt x="550" y="721"/>
                  <a:pt x="542" y="741"/>
                </a:cubicBezTo>
                <a:cubicBezTo>
                  <a:pt x="531" y="766"/>
                  <a:pt x="518" y="788"/>
                  <a:pt x="504" y="805"/>
                </a:cubicBezTo>
                <a:cubicBezTo>
                  <a:pt x="473" y="809"/>
                  <a:pt x="442" y="809"/>
                  <a:pt x="411" y="805"/>
                </a:cubicBezTo>
                <a:cubicBezTo>
                  <a:pt x="398" y="788"/>
                  <a:pt x="385" y="766"/>
                  <a:pt x="374" y="741"/>
                </a:cubicBezTo>
                <a:cubicBezTo>
                  <a:pt x="365" y="721"/>
                  <a:pt x="358" y="700"/>
                  <a:pt x="351" y="677"/>
                </a:cubicBezTo>
                <a:close/>
                <a:moveTo>
                  <a:pt x="617" y="769"/>
                </a:moveTo>
                <a:lnTo>
                  <a:pt x="617" y="769"/>
                </a:lnTo>
                <a:cubicBezTo>
                  <a:pt x="628" y="744"/>
                  <a:pt x="637" y="717"/>
                  <a:pt x="645" y="687"/>
                </a:cubicBezTo>
                <a:cubicBezTo>
                  <a:pt x="668" y="691"/>
                  <a:pt x="690" y="695"/>
                  <a:pt x="710" y="700"/>
                </a:cubicBezTo>
                <a:cubicBezTo>
                  <a:pt x="709" y="702"/>
                  <a:pt x="707" y="704"/>
                  <a:pt x="705" y="705"/>
                </a:cubicBezTo>
                <a:cubicBezTo>
                  <a:pt x="679" y="731"/>
                  <a:pt x="650" y="753"/>
                  <a:pt x="617" y="769"/>
                </a:cubicBezTo>
                <a:close/>
                <a:moveTo>
                  <a:pt x="254" y="608"/>
                </a:moveTo>
                <a:lnTo>
                  <a:pt x="254" y="608"/>
                </a:lnTo>
                <a:cubicBezTo>
                  <a:pt x="217" y="614"/>
                  <a:pt x="184" y="621"/>
                  <a:pt x="153" y="631"/>
                </a:cubicBezTo>
                <a:cubicBezTo>
                  <a:pt x="130" y="590"/>
                  <a:pt x="115" y="544"/>
                  <a:pt x="110" y="498"/>
                </a:cubicBezTo>
                <a:lnTo>
                  <a:pt x="243" y="498"/>
                </a:lnTo>
                <a:cubicBezTo>
                  <a:pt x="245" y="536"/>
                  <a:pt x="248" y="572"/>
                  <a:pt x="254" y="608"/>
                </a:cubicBezTo>
                <a:close/>
                <a:moveTo>
                  <a:pt x="243" y="417"/>
                </a:moveTo>
                <a:lnTo>
                  <a:pt x="243" y="417"/>
                </a:lnTo>
                <a:lnTo>
                  <a:pt x="110" y="417"/>
                </a:lnTo>
                <a:cubicBezTo>
                  <a:pt x="115" y="371"/>
                  <a:pt x="130" y="325"/>
                  <a:pt x="153" y="285"/>
                </a:cubicBezTo>
                <a:cubicBezTo>
                  <a:pt x="184" y="293"/>
                  <a:pt x="217" y="301"/>
                  <a:pt x="254" y="307"/>
                </a:cubicBezTo>
                <a:cubicBezTo>
                  <a:pt x="248" y="343"/>
                  <a:pt x="245" y="379"/>
                  <a:pt x="243" y="41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5" name="Freeform 38"/>
          <p:cNvSpPr>
            <a:spLocks noEditPoints="1"/>
          </p:cNvSpPr>
          <p:nvPr/>
        </p:nvSpPr>
        <p:spPr bwMode="auto">
          <a:xfrm>
            <a:off x="4633024" y="5423669"/>
            <a:ext cx="445335" cy="609794"/>
          </a:xfrm>
          <a:custGeom>
            <a:avLst/>
            <a:gdLst>
              <a:gd name="T0" fmla="*/ 82 w 625"/>
              <a:gd name="T1" fmla="*/ 138 h 853"/>
              <a:gd name="T2" fmla="*/ 69 w 625"/>
              <a:gd name="T3" fmla="*/ 853 h 853"/>
              <a:gd name="T4" fmla="*/ 625 w 625"/>
              <a:gd name="T5" fmla="*/ 210 h 853"/>
              <a:gd name="T6" fmla="*/ 577 w 625"/>
              <a:gd name="T7" fmla="*/ 225 h 853"/>
              <a:gd name="T8" fmla="*/ 71 w 625"/>
              <a:gd name="T9" fmla="*/ 803 h 853"/>
              <a:gd name="T10" fmla="*/ 270 w 625"/>
              <a:gd name="T11" fmla="*/ 91 h 853"/>
              <a:gd name="T12" fmla="*/ 354 w 625"/>
              <a:gd name="T13" fmla="*/ 91 h 853"/>
              <a:gd name="T14" fmla="*/ 311 w 625"/>
              <a:gd name="T15" fmla="*/ 136 h 853"/>
              <a:gd name="T16" fmla="*/ 218 w 625"/>
              <a:gd name="T17" fmla="*/ 93 h 853"/>
              <a:gd name="T18" fmla="*/ 114 w 625"/>
              <a:gd name="T19" fmla="*/ 216 h 853"/>
              <a:gd name="T20" fmla="*/ 510 w 625"/>
              <a:gd name="T21" fmla="*/ 216 h 853"/>
              <a:gd name="T22" fmla="*/ 406 w 625"/>
              <a:gd name="T23" fmla="*/ 93 h 853"/>
              <a:gd name="T24" fmla="*/ 218 w 625"/>
              <a:gd name="T25" fmla="*/ 93 h 853"/>
              <a:gd name="T26" fmla="*/ 220 w 625"/>
              <a:gd name="T27" fmla="*/ 648 h 853"/>
              <a:gd name="T28" fmla="*/ 151 w 625"/>
              <a:gd name="T29" fmla="*/ 667 h 853"/>
              <a:gd name="T30" fmla="*/ 136 w 625"/>
              <a:gd name="T31" fmla="*/ 682 h 853"/>
              <a:gd name="T32" fmla="*/ 220 w 625"/>
              <a:gd name="T33" fmla="*/ 689 h 853"/>
              <a:gd name="T34" fmla="*/ 132 w 625"/>
              <a:gd name="T35" fmla="*/ 732 h 853"/>
              <a:gd name="T36" fmla="*/ 242 w 625"/>
              <a:gd name="T37" fmla="*/ 678 h 853"/>
              <a:gd name="T38" fmla="*/ 242 w 625"/>
              <a:gd name="T39" fmla="*/ 643 h 853"/>
              <a:gd name="T40" fmla="*/ 110 w 625"/>
              <a:gd name="T41" fmla="*/ 650 h 853"/>
              <a:gd name="T42" fmla="*/ 214 w 625"/>
              <a:gd name="T43" fmla="*/ 760 h 853"/>
              <a:gd name="T44" fmla="*/ 214 w 625"/>
              <a:gd name="T45" fmla="*/ 335 h 853"/>
              <a:gd name="T46" fmla="*/ 151 w 625"/>
              <a:gd name="T47" fmla="*/ 354 h 853"/>
              <a:gd name="T48" fmla="*/ 173 w 625"/>
              <a:gd name="T49" fmla="*/ 410 h 853"/>
              <a:gd name="T50" fmla="*/ 132 w 625"/>
              <a:gd name="T51" fmla="*/ 425 h 853"/>
              <a:gd name="T52" fmla="*/ 214 w 625"/>
              <a:gd name="T53" fmla="*/ 313 h 853"/>
              <a:gd name="T54" fmla="*/ 110 w 625"/>
              <a:gd name="T55" fmla="*/ 423 h 853"/>
              <a:gd name="T56" fmla="*/ 241 w 625"/>
              <a:gd name="T57" fmla="*/ 360 h 853"/>
              <a:gd name="T58" fmla="*/ 240 w 625"/>
              <a:gd name="T59" fmla="*/ 330 h 853"/>
              <a:gd name="T60" fmla="*/ 220 w 625"/>
              <a:gd name="T61" fmla="*/ 503 h 853"/>
              <a:gd name="T62" fmla="*/ 136 w 625"/>
              <a:gd name="T63" fmla="*/ 525 h 853"/>
              <a:gd name="T64" fmla="*/ 220 w 625"/>
              <a:gd name="T65" fmla="*/ 581 h 853"/>
              <a:gd name="T66" fmla="*/ 241 w 625"/>
              <a:gd name="T67" fmla="*/ 487 h 853"/>
              <a:gd name="T68" fmla="*/ 110 w 625"/>
              <a:gd name="T69" fmla="*/ 492 h 853"/>
              <a:gd name="T70" fmla="*/ 220 w 625"/>
              <a:gd name="T71" fmla="*/ 602 h 853"/>
              <a:gd name="T72" fmla="*/ 289 w 625"/>
              <a:gd name="T73" fmla="*/ 465 h 853"/>
              <a:gd name="T74" fmla="*/ 326 w 625"/>
              <a:gd name="T75" fmla="*/ 723 h 853"/>
              <a:gd name="T76" fmla="*/ 501 w 625"/>
              <a:gd name="T77" fmla="*/ 669 h 853"/>
              <a:gd name="T78" fmla="*/ 320 w 625"/>
              <a:gd name="T79" fmla="*/ 717 h 853"/>
              <a:gd name="T80" fmla="*/ 501 w 625"/>
              <a:gd name="T81" fmla="*/ 507 h 853"/>
              <a:gd name="T82" fmla="*/ 320 w 625"/>
              <a:gd name="T83" fmla="*/ 410 h 853"/>
              <a:gd name="T84" fmla="*/ 320 w 625"/>
              <a:gd name="T85" fmla="*/ 352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3">
                <a:moveTo>
                  <a:pt x="47" y="225"/>
                </a:moveTo>
                <a:cubicBezTo>
                  <a:pt x="47" y="201"/>
                  <a:pt x="58" y="189"/>
                  <a:pt x="82" y="188"/>
                </a:cubicBezTo>
                <a:lnTo>
                  <a:pt x="82" y="138"/>
                </a:lnTo>
                <a:cubicBezTo>
                  <a:pt x="39" y="139"/>
                  <a:pt x="0" y="167"/>
                  <a:pt x="0" y="210"/>
                </a:cubicBezTo>
                <a:lnTo>
                  <a:pt x="0" y="784"/>
                </a:lnTo>
                <a:cubicBezTo>
                  <a:pt x="0" y="819"/>
                  <a:pt x="34" y="853"/>
                  <a:pt x="69" y="853"/>
                </a:cubicBezTo>
                <a:lnTo>
                  <a:pt x="555" y="853"/>
                </a:lnTo>
                <a:cubicBezTo>
                  <a:pt x="590" y="853"/>
                  <a:pt x="625" y="819"/>
                  <a:pt x="625" y="784"/>
                </a:cubicBezTo>
                <a:lnTo>
                  <a:pt x="625" y="210"/>
                </a:lnTo>
                <a:cubicBezTo>
                  <a:pt x="625" y="167"/>
                  <a:pt x="586" y="139"/>
                  <a:pt x="542" y="138"/>
                </a:cubicBezTo>
                <a:lnTo>
                  <a:pt x="542" y="188"/>
                </a:lnTo>
                <a:cubicBezTo>
                  <a:pt x="566" y="189"/>
                  <a:pt x="577" y="201"/>
                  <a:pt x="577" y="225"/>
                </a:cubicBezTo>
                <a:lnTo>
                  <a:pt x="577" y="768"/>
                </a:lnTo>
                <a:cubicBezTo>
                  <a:pt x="577" y="786"/>
                  <a:pt x="570" y="803"/>
                  <a:pt x="553" y="803"/>
                </a:cubicBezTo>
                <a:lnTo>
                  <a:pt x="71" y="803"/>
                </a:lnTo>
                <a:cubicBezTo>
                  <a:pt x="53" y="803"/>
                  <a:pt x="47" y="783"/>
                  <a:pt x="47" y="764"/>
                </a:cubicBezTo>
                <a:lnTo>
                  <a:pt x="47" y="225"/>
                </a:lnTo>
                <a:close/>
                <a:moveTo>
                  <a:pt x="270" y="91"/>
                </a:moveTo>
                <a:cubicBezTo>
                  <a:pt x="270" y="71"/>
                  <a:pt x="289" y="52"/>
                  <a:pt x="309" y="52"/>
                </a:cubicBezTo>
                <a:lnTo>
                  <a:pt x="315" y="52"/>
                </a:lnTo>
                <a:cubicBezTo>
                  <a:pt x="335" y="52"/>
                  <a:pt x="354" y="71"/>
                  <a:pt x="354" y="91"/>
                </a:cubicBezTo>
                <a:lnTo>
                  <a:pt x="354" y="95"/>
                </a:lnTo>
                <a:cubicBezTo>
                  <a:pt x="354" y="117"/>
                  <a:pt x="335" y="136"/>
                  <a:pt x="313" y="136"/>
                </a:cubicBezTo>
                <a:lnTo>
                  <a:pt x="311" y="136"/>
                </a:lnTo>
                <a:cubicBezTo>
                  <a:pt x="289" y="136"/>
                  <a:pt x="270" y="117"/>
                  <a:pt x="270" y="95"/>
                </a:cubicBezTo>
                <a:lnTo>
                  <a:pt x="270" y="91"/>
                </a:lnTo>
                <a:close/>
                <a:moveTo>
                  <a:pt x="218" y="93"/>
                </a:moveTo>
                <a:lnTo>
                  <a:pt x="149" y="93"/>
                </a:lnTo>
                <a:cubicBezTo>
                  <a:pt x="125" y="93"/>
                  <a:pt x="114" y="104"/>
                  <a:pt x="114" y="128"/>
                </a:cubicBezTo>
                <a:lnTo>
                  <a:pt x="114" y="216"/>
                </a:lnTo>
                <a:cubicBezTo>
                  <a:pt x="114" y="231"/>
                  <a:pt x="124" y="246"/>
                  <a:pt x="138" y="246"/>
                </a:cubicBezTo>
                <a:lnTo>
                  <a:pt x="486" y="246"/>
                </a:lnTo>
                <a:cubicBezTo>
                  <a:pt x="500" y="246"/>
                  <a:pt x="510" y="231"/>
                  <a:pt x="510" y="216"/>
                </a:cubicBezTo>
                <a:lnTo>
                  <a:pt x="510" y="128"/>
                </a:lnTo>
                <a:cubicBezTo>
                  <a:pt x="510" y="104"/>
                  <a:pt x="499" y="93"/>
                  <a:pt x="475" y="93"/>
                </a:cubicBezTo>
                <a:lnTo>
                  <a:pt x="406" y="93"/>
                </a:lnTo>
                <a:cubicBezTo>
                  <a:pt x="406" y="45"/>
                  <a:pt x="366" y="0"/>
                  <a:pt x="320" y="0"/>
                </a:cubicBezTo>
                <a:lnTo>
                  <a:pt x="305" y="0"/>
                </a:lnTo>
                <a:cubicBezTo>
                  <a:pt x="259" y="0"/>
                  <a:pt x="218" y="45"/>
                  <a:pt x="218" y="93"/>
                </a:cubicBezTo>
                <a:close/>
                <a:moveTo>
                  <a:pt x="132" y="654"/>
                </a:moveTo>
                <a:cubicBezTo>
                  <a:pt x="132" y="649"/>
                  <a:pt x="133" y="648"/>
                  <a:pt x="138" y="648"/>
                </a:cubicBezTo>
                <a:lnTo>
                  <a:pt x="220" y="648"/>
                </a:lnTo>
                <a:lnTo>
                  <a:pt x="220" y="654"/>
                </a:lnTo>
                <a:cubicBezTo>
                  <a:pt x="220" y="661"/>
                  <a:pt x="186" y="681"/>
                  <a:pt x="179" y="684"/>
                </a:cubicBezTo>
                <a:cubicBezTo>
                  <a:pt x="174" y="679"/>
                  <a:pt x="160" y="667"/>
                  <a:pt x="151" y="667"/>
                </a:cubicBezTo>
                <a:lnTo>
                  <a:pt x="149" y="667"/>
                </a:lnTo>
                <a:cubicBezTo>
                  <a:pt x="144" y="667"/>
                  <a:pt x="136" y="675"/>
                  <a:pt x="136" y="680"/>
                </a:cubicBezTo>
                <a:lnTo>
                  <a:pt x="136" y="682"/>
                </a:lnTo>
                <a:cubicBezTo>
                  <a:pt x="136" y="688"/>
                  <a:pt x="167" y="721"/>
                  <a:pt x="173" y="721"/>
                </a:cubicBezTo>
                <a:lnTo>
                  <a:pt x="175" y="721"/>
                </a:lnTo>
                <a:cubicBezTo>
                  <a:pt x="180" y="721"/>
                  <a:pt x="213" y="693"/>
                  <a:pt x="220" y="689"/>
                </a:cubicBezTo>
                <a:cubicBezTo>
                  <a:pt x="220" y="700"/>
                  <a:pt x="225" y="738"/>
                  <a:pt x="214" y="738"/>
                </a:cubicBezTo>
                <a:lnTo>
                  <a:pt x="138" y="738"/>
                </a:lnTo>
                <a:cubicBezTo>
                  <a:pt x="133" y="738"/>
                  <a:pt x="132" y="737"/>
                  <a:pt x="132" y="732"/>
                </a:cubicBezTo>
                <a:lnTo>
                  <a:pt x="132" y="654"/>
                </a:lnTo>
                <a:close/>
                <a:moveTo>
                  <a:pt x="214" y="760"/>
                </a:moveTo>
                <a:cubicBezTo>
                  <a:pt x="255" y="760"/>
                  <a:pt x="239" y="715"/>
                  <a:pt x="242" y="678"/>
                </a:cubicBezTo>
                <a:cubicBezTo>
                  <a:pt x="243" y="659"/>
                  <a:pt x="291" y="642"/>
                  <a:pt x="296" y="624"/>
                </a:cubicBezTo>
                <a:lnTo>
                  <a:pt x="289" y="624"/>
                </a:lnTo>
                <a:cubicBezTo>
                  <a:pt x="275" y="624"/>
                  <a:pt x="253" y="638"/>
                  <a:pt x="242" y="643"/>
                </a:cubicBezTo>
                <a:cubicBezTo>
                  <a:pt x="236" y="635"/>
                  <a:pt x="232" y="626"/>
                  <a:pt x="218" y="626"/>
                </a:cubicBezTo>
                <a:lnTo>
                  <a:pt x="134" y="626"/>
                </a:lnTo>
                <a:cubicBezTo>
                  <a:pt x="121" y="626"/>
                  <a:pt x="110" y="637"/>
                  <a:pt x="110" y="650"/>
                </a:cubicBezTo>
                <a:lnTo>
                  <a:pt x="110" y="736"/>
                </a:lnTo>
                <a:cubicBezTo>
                  <a:pt x="110" y="751"/>
                  <a:pt x="123" y="760"/>
                  <a:pt x="138" y="760"/>
                </a:cubicBezTo>
                <a:lnTo>
                  <a:pt x="214" y="760"/>
                </a:lnTo>
                <a:close/>
                <a:moveTo>
                  <a:pt x="132" y="341"/>
                </a:moveTo>
                <a:cubicBezTo>
                  <a:pt x="132" y="336"/>
                  <a:pt x="133" y="335"/>
                  <a:pt x="138" y="335"/>
                </a:cubicBezTo>
                <a:lnTo>
                  <a:pt x="214" y="335"/>
                </a:lnTo>
                <a:cubicBezTo>
                  <a:pt x="219" y="335"/>
                  <a:pt x="220" y="336"/>
                  <a:pt x="220" y="341"/>
                </a:cubicBezTo>
                <a:cubicBezTo>
                  <a:pt x="220" y="347"/>
                  <a:pt x="184" y="371"/>
                  <a:pt x="179" y="371"/>
                </a:cubicBezTo>
                <a:cubicBezTo>
                  <a:pt x="175" y="371"/>
                  <a:pt x="164" y="354"/>
                  <a:pt x="151" y="354"/>
                </a:cubicBezTo>
                <a:cubicBezTo>
                  <a:pt x="145" y="354"/>
                  <a:pt x="136" y="361"/>
                  <a:pt x="136" y="367"/>
                </a:cubicBezTo>
                <a:lnTo>
                  <a:pt x="136" y="369"/>
                </a:lnTo>
                <a:cubicBezTo>
                  <a:pt x="136" y="378"/>
                  <a:pt x="166" y="407"/>
                  <a:pt x="173" y="410"/>
                </a:cubicBezTo>
                <a:lnTo>
                  <a:pt x="220" y="376"/>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4"/>
                  <a:pt x="241" y="360"/>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5"/>
                  <a:pt x="136" y="525"/>
                </a:cubicBezTo>
                <a:cubicBezTo>
                  <a:pt x="136" y="531"/>
                  <a:pt x="167" y="566"/>
                  <a:pt x="173" y="566"/>
                </a:cubicBezTo>
                <a:cubicBezTo>
                  <a:pt x="183" y="566"/>
                  <a:pt x="209" y="536"/>
                  <a:pt x="220" y="533"/>
                </a:cubicBezTo>
                <a:lnTo>
                  <a:pt x="220" y="581"/>
                </a:lnTo>
                <a:lnTo>
                  <a:pt x="132" y="581"/>
                </a:lnTo>
                <a:lnTo>
                  <a:pt x="132" y="492"/>
                </a:lnTo>
                <a:close/>
                <a:moveTo>
                  <a:pt x="241" y="487"/>
                </a:moveTo>
                <a:cubicBezTo>
                  <a:pt x="238" y="480"/>
                  <a:pt x="233" y="471"/>
                  <a:pt x="220" y="471"/>
                </a:cubicBezTo>
                <a:lnTo>
                  <a:pt x="132" y="471"/>
                </a:lnTo>
                <a:cubicBezTo>
                  <a:pt x="121" y="471"/>
                  <a:pt x="110" y="481"/>
                  <a:pt x="110" y="492"/>
                </a:cubicBezTo>
                <a:lnTo>
                  <a:pt x="110" y="581"/>
                </a:lnTo>
                <a:cubicBezTo>
                  <a:pt x="110" y="592"/>
                  <a:pt x="121" y="602"/>
                  <a:pt x="132" y="602"/>
                </a:cubicBezTo>
                <a:lnTo>
                  <a:pt x="220" y="602"/>
                </a:lnTo>
                <a:cubicBezTo>
                  <a:pt x="252" y="602"/>
                  <a:pt x="242" y="547"/>
                  <a:pt x="241" y="515"/>
                </a:cubicBezTo>
                <a:lnTo>
                  <a:pt x="296" y="469"/>
                </a:lnTo>
                <a:lnTo>
                  <a:pt x="289" y="465"/>
                </a:lnTo>
                <a:lnTo>
                  <a:pt x="241" y="487"/>
                </a:lnTo>
                <a:close/>
                <a:moveTo>
                  <a:pt x="320" y="717"/>
                </a:moveTo>
                <a:cubicBezTo>
                  <a:pt x="320" y="722"/>
                  <a:pt x="321" y="723"/>
                  <a:pt x="326" y="723"/>
                </a:cubicBezTo>
                <a:lnTo>
                  <a:pt x="495" y="723"/>
                </a:lnTo>
                <a:cubicBezTo>
                  <a:pt x="500" y="723"/>
                  <a:pt x="501" y="722"/>
                  <a:pt x="501" y="717"/>
                </a:cubicBezTo>
                <a:lnTo>
                  <a:pt x="501" y="669"/>
                </a:lnTo>
                <a:cubicBezTo>
                  <a:pt x="501" y="664"/>
                  <a:pt x="500" y="663"/>
                  <a:pt x="495" y="663"/>
                </a:cubicBezTo>
                <a:lnTo>
                  <a:pt x="320" y="663"/>
                </a:lnTo>
                <a:lnTo>
                  <a:pt x="320" y="717"/>
                </a:lnTo>
                <a:close/>
                <a:moveTo>
                  <a:pt x="320" y="566"/>
                </a:moveTo>
                <a:lnTo>
                  <a:pt x="501" y="566"/>
                </a:lnTo>
                <a:lnTo>
                  <a:pt x="501" y="507"/>
                </a:lnTo>
                <a:lnTo>
                  <a:pt x="320" y="507"/>
                </a:lnTo>
                <a:lnTo>
                  <a:pt x="320" y="566"/>
                </a:lnTo>
                <a:close/>
                <a:moveTo>
                  <a:pt x="320" y="410"/>
                </a:moveTo>
                <a:lnTo>
                  <a:pt x="452" y="410"/>
                </a:lnTo>
                <a:lnTo>
                  <a:pt x="452" y="352"/>
                </a:lnTo>
                <a:lnTo>
                  <a:pt x="320" y="352"/>
                </a:lnTo>
                <a:lnTo>
                  <a:pt x="320" y="41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6" name="Freeform 39"/>
          <p:cNvSpPr>
            <a:spLocks noEditPoints="1"/>
          </p:cNvSpPr>
          <p:nvPr/>
        </p:nvSpPr>
        <p:spPr bwMode="auto">
          <a:xfrm>
            <a:off x="5717719" y="5482800"/>
            <a:ext cx="624577" cy="626426"/>
          </a:xfrm>
          <a:custGeom>
            <a:avLst/>
            <a:gdLst>
              <a:gd name="T0" fmla="*/ 155 w 876"/>
              <a:gd name="T1" fmla="*/ 601 h 875"/>
              <a:gd name="T2" fmla="*/ 721 w 876"/>
              <a:gd name="T3" fmla="*/ 274 h 875"/>
              <a:gd name="T4" fmla="*/ 630 w 876"/>
              <a:gd name="T5" fmla="*/ 770 h 875"/>
              <a:gd name="T6" fmla="*/ 246 w 876"/>
              <a:gd name="T7" fmla="*/ 106 h 875"/>
              <a:gd name="T8" fmla="*/ 630 w 876"/>
              <a:gd name="T9" fmla="*/ 770 h 875"/>
              <a:gd name="T10" fmla="*/ 204 w 876"/>
              <a:gd name="T11" fmla="*/ 573 h 875"/>
              <a:gd name="T12" fmla="*/ 672 w 876"/>
              <a:gd name="T13" fmla="*/ 303 h 875"/>
              <a:gd name="T14" fmla="*/ 584 w 876"/>
              <a:gd name="T15" fmla="*/ 691 h 875"/>
              <a:gd name="T16" fmla="*/ 292 w 876"/>
              <a:gd name="T17" fmla="*/ 184 h 875"/>
              <a:gd name="T18" fmla="*/ 584 w 876"/>
              <a:gd name="T19" fmla="*/ 691 h 875"/>
              <a:gd name="T20" fmla="*/ 438 w 876"/>
              <a:gd name="T21" fmla="*/ 479 h 875"/>
              <a:gd name="T22" fmla="*/ 438 w 876"/>
              <a:gd name="T23" fmla="*/ 396 h 875"/>
              <a:gd name="T24" fmla="*/ 457 w 876"/>
              <a:gd name="T25" fmla="*/ 201 h 875"/>
              <a:gd name="T26" fmla="*/ 437 w 876"/>
              <a:gd name="T27" fmla="*/ 219 h 875"/>
              <a:gd name="T28" fmla="*/ 419 w 876"/>
              <a:gd name="T29" fmla="*/ 172 h 875"/>
              <a:gd name="T30" fmla="*/ 439 w 876"/>
              <a:gd name="T31" fmla="*/ 154 h 875"/>
              <a:gd name="T32" fmla="*/ 457 w 876"/>
              <a:gd name="T33" fmla="*/ 201 h 875"/>
              <a:gd name="T34" fmla="*/ 439 w 876"/>
              <a:gd name="T35" fmla="*/ 721 h 875"/>
              <a:gd name="T36" fmla="*/ 419 w 876"/>
              <a:gd name="T37" fmla="*/ 703 h 875"/>
              <a:gd name="T38" fmla="*/ 437 w 876"/>
              <a:gd name="T39" fmla="*/ 656 h 875"/>
              <a:gd name="T40" fmla="*/ 457 w 876"/>
              <a:gd name="T41" fmla="*/ 674 h 875"/>
              <a:gd name="T42" fmla="*/ 202 w 876"/>
              <a:gd name="T43" fmla="*/ 415 h 875"/>
              <a:gd name="T44" fmla="*/ 220 w 876"/>
              <a:gd name="T45" fmla="*/ 435 h 875"/>
              <a:gd name="T46" fmla="*/ 173 w 876"/>
              <a:gd name="T47" fmla="*/ 453 h 875"/>
              <a:gd name="T48" fmla="*/ 155 w 876"/>
              <a:gd name="T49" fmla="*/ 433 h 875"/>
              <a:gd name="T50" fmla="*/ 202 w 876"/>
              <a:gd name="T51" fmla="*/ 415 h 875"/>
              <a:gd name="T52" fmla="*/ 721 w 876"/>
              <a:gd name="T53" fmla="*/ 433 h 875"/>
              <a:gd name="T54" fmla="*/ 703 w 876"/>
              <a:gd name="T55" fmla="*/ 453 h 875"/>
              <a:gd name="T56" fmla="*/ 656 w 876"/>
              <a:gd name="T57" fmla="*/ 435 h 875"/>
              <a:gd name="T58" fmla="*/ 674 w 876"/>
              <a:gd name="T59" fmla="*/ 415 h 875"/>
              <a:gd name="T60" fmla="*/ 462 w 876"/>
              <a:gd name="T61" fmla="*/ 437 h 875"/>
              <a:gd name="T62" fmla="*/ 416 w 876"/>
              <a:gd name="T63" fmla="*/ 437 h 875"/>
              <a:gd name="T64" fmla="*/ 439 w 876"/>
              <a:gd name="T65" fmla="*/ 256 h 875"/>
              <a:gd name="T66" fmla="*/ 462 w 876"/>
              <a:gd name="T67" fmla="*/ 437 h 875"/>
              <a:gd name="T68" fmla="*/ 333 w 876"/>
              <a:gd name="T69" fmla="*/ 546 h 875"/>
              <a:gd name="T70" fmla="*/ 418 w 876"/>
              <a:gd name="T71" fmla="*/ 428 h 875"/>
              <a:gd name="T72" fmla="*/ 451 w 876"/>
              <a:gd name="T73" fmla="*/ 46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6" h="875">
                <a:moveTo>
                  <a:pt x="275" y="155"/>
                </a:moveTo>
                <a:cubicBezTo>
                  <a:pt x="119" y="245"/>
                  <a:pt x="65" y="445"/>
                  <a:pt x="155" y="601"/>
                </a:cubicBezTo>
                <a:cubicBezTo>
                  <a:pt x="245" y="757"/>
                  <a:pt x="445" y="810"/>
                  <a:pt x="601" y="720"/>
                </a:cubicBezTo>
                <a:cubicBezTo>
                  <a:pt x="757" y="630"/>
                  <a:pt x="811" y="430"/>
                  <a:pt x="721" y="274"/>
                </a:cubicBezTo>
                <a:cubicBezTo>
                  <a:pt x="631" y="118"/>
                  <a:pt x="431" y="65"/>
                  <a:pt x="275" y="155"/>
                </a:cubicBezTo>
                <a:close/>
                <a:moveTo>
                  <a:pt x="630" y="770"/>
                </a:moveTo>
                <a:cubicBezTo>
                  <a:pt x="447" y="875"/>
                  <a:pt x="212" y="812"/>
                  <a:pt x="106" y="629"/>
                </a:cubicBezTo>
                <a:cubicBezTo>
                  <a:pt x="0" y="446"/>
                  <a:pt x="63" y="211"/>
                  <a:pt x="246" y="106"/>
                </a:cubicBezTo>
                <a:cubicBezTo>
                  <a:pt x="429" y="0"/>
                  <a:pt x="664" y="63"/>
                  <a:pt x="770" y="246"/>
                </a:cubicBezTo>
                <a:cubicBezTo>
                  <a:pt x="876" y="429"/>
                  <a:pt x="813" y="664"/>
                  <a:pt x="630" y="770"/>
                </a:cubicBezTo>
                <a:close/>
                <a:moveTo>
                  <a:pt x="303" y="204"/>
                </a:moveTo>
                <a:cubicBezTo>
                  <a:pt x="174" y="278"/>
                  <a:pt x="130" y="444"/>
                  <a:pt x="204" y="573"/>
                </a:cubicBezTo>
                <a:cubicBezTo>
                  <a:pt x="279" y="701"/>
                  <a:pt x="444" y="746"/>
                  <a:pt x="573" y="671"/>
                </a:cubicBezTo>
                <a:cubicBezTo>
                  <a:pt x="702" y="597"/>
                  <a:pt x="746" y="432"/>
                  <a:pt x="672" y="303"/>
                </a:cubicBezTo>
                <a:cubicBezTo>
                  <a:pt x="597" y="174"/>
                  <a:pt x="432" y="130"/>
                  <a:pt x="303" y="204"/>
                </a:cubicBezTo>
                <a:close/>
                <a:moveTo>
                  <a:pt x="584" y="691"/>
                </a:moveTo>
                <a:cubicBezTo>
                  <a:pt x="445" y="772"/>
                  <a:pt x="265" y="724"/>
                  <a:pt x="185" y="584"/>
                </a:cubicBezTo>
                <a:cubicBezTo>
                  <a:pt x="104" y="444"/>
                  <a:pt x="152" y="265"/>
                  <a:pt x="292" y="184"/>
                </a:cubicBezTo>
                <a:cubicBezTo>
                  <a:pt x="431" y="104"/>
                  <a:pt x="611" y="152"/>
                  <a:pt x="691" y="291"/>
                </a:cubicBezTo>
                <a:cubicBezTo>
                  <a:pt x="772" y="431"/>
                  <a:pt x="724" y="610"/>
                  <a:pt x="584" y="691"/>
                </a:cubicBezTo>
                <a:close/>
                <a:moveTo>
                  <a:pt x="479" y="438"/>
                </a:moveTo>
                <a:cubicBezTo>
                  <a:pt x="479" y="460"/>
                  <a:pt x="461" y="479"/>
                  <a:pt x="438" y="479"/>
                </a:cubicBezTo>
                <a:cubicBezTo>
                  <a:pt x="415" y="479"/>
                  <a:pt x="397" y="460"/>
                  <a:pt x="397" y="438"/>
                </a:cubicBezTo>
                <a:cubicBezTo>
                  <a:pt x="397" y="415"/>
                  <a:pt x="415" y="396"/>
                  <a:pt x="438" y="396"/>
                </a:cubicBezTo>
                <a:cubicBezTo>
                  <a:pt x="461" y="396"/>
                  <a:pt x="479" y="415"/>
                  <a:pt x="479" y="438"/>
                </a:cubicBezTo>
                <a:close/>
                <a:moveTo>
                  <a:pt x="457" y="201"/>
                </a:moveTo>
                <a:cubicBezTo>
                  <a:pt x="457" y="211"/>
                  <a:pt x="449" y="219"/>
                  <a:pt x="439" y="219"/>
                </a:cubicBezTo>
                <a:lnTo>
                  <a:pt x="437" y="219"/>
                </a:lnTo>
                <a:cubicBezTo>
                  <a:pt x="427" y="219"/>
                  <a:pt x="419" y="211"/>
                  <a:pt x="419" y="201"/>
                </a:cubicBezTo>
                <a:lnTo>
                  <a:pt x="419" y="172"/>
                </a:lnTo>
                <a:cubicBezTo>
                  <a:pt x="419" y="162"/>
                  <a:pt x="427" y="154"/>
                  <a:pt x="437" y="154"/>
                </a:cubicBezTo>
                <a:lnTo>
                  <a:pt x="439" y="154"/>
                </a:lnTo>
                <a:cubicBezTo>
                  <a:pt x="449" y="154"/>
                  <a:pt x="457" y="162"/>
                  <a:pt x="457" y="172"/>
                </a:cubicBezTo>
                <a:lnTo>
                  <a:pt x="457" y="201"/>
                </a:lnTo>
                <a:close/>
                <a:moveTo>
                  <a:pt x="457" y="703"/>
                </a:moveTo>
                <a:cubicBezTo>
                  <a:pt x="457" y="713"/>
                  <a:pt x="449" y="721"/>
                  <a:pt x="439" y="721"/>
                </a:cubicBezTo>
                <a:lnTo>
                  <a:pt x="437" y="721"/>
                </a:lnTo>
                <a:cubicBezTo>
                  <a:pt x="427" y="721"/>
                  <a:pt x="419" y="713"/>
                  <a:pt x="419" y="703"/>
                </a:cubicBezTo>
                <a:lnTo>
                  <a:pt x="419" y="674"/>
                </a:lnTo>
                <a:cubicBezTo>
                  <a:pt x="419" y="664"/>
                  <a:pt x="427" y="656"/>
                  <a:pt x="437" y="656"/>
                </a:cubicBezTo>
                <a:lnTo>
                  <a:pt x="439" y="656"/>
                </a:lnTo>
                <a:cubicBezTo>
                  <a:pt x="449" y="656"/>
                  <a:pt x="457" y="664"/>
                  <a:pt x="457" y="674"/>
                </a:cubicBezTo>
                <a:lnTo>
                  <a:pt x="457" y="703"/>
                </a:lnTo>
                <a:close/>
                <a:moveTo>
                  <a:pt x="202" y="415"/>
                </a:moveTo>
                <a:cubicBezTo>
                  <a:pt x="212" y="415"/>
                  <a:pt x="220" y="423"/>
                  <a:pt x="220" y="433"/>
                </a:cubicBezTo>
                <a:lnTo>
                  <a:pt x="220" y="435"/>
                </a:lnTo>
                <a:cubicBezTo>
                  <a:pt x="220" y="445"/>
                  <a:pt x="212" y="453"/>
                  <a:pt x="202" y="453"/>
                </a:cubicBezTo>
                <a:lnTo>
                  <a:pt x="173" y="453"/>
                </a:lnTo>
                <a:cubicBezTo>
                  <a:pt x="163" y="453"/>
                  <a:pt x="155" y="445"/>
                  <a:pt x="155" y="435"/>
                </a:cubicBezTo>
                <a:lnTo>
                  <a:pt x="155" y="433"/>
                </a:lnTo>
                <a:cubicBezTo>
                  <a:pt x="155" y="423"/>
                  <a:pt x="163" y="415"/>
                  <a:pt x="173" y="415"/>
                </a:cubicBezTo>
                <a:lnTo>
                  <a:pt x="202" y="415"/>
                </a:lnTo>
                <a:close/>
                <a:moveTo>
                  <a:pt x="703" y="415"/>
                </a:moveTo>
                <a:cubicBezTo>
                  <a:pt x="713" y="415"/>
                  <a:pt x="721" y="423"/>
                  <a:pt x="721" y="433"/>
                </a:cubicBezTo>
                <a:lnTo>
                  <a:pt x="721" y="435"/>
                </a:lnTo>
                <a:cubicBezTo>
                  <a:pt x="721" y="445"/>
                  <a:pt x="713" y="453"/>
                  <a:pt x="703" y="453"/>
                </a:cubicBezTo>
                <a:lnTo>
                  <a:pt x="674" y="453"/>
                </a:lnTo>
                <a:cubicBezTo>
                  <a:pt x="664" y="453"/>
                  <a:pt x="656" y="445"/>
                  <a:pt x="656" y="435"/>
                </a:cubicBezTo>
                <a:lnTo>
                  <a:pt x="656" y="433"/>
                </a:lnTo>
                <a:cubicBezTo>
                  <a:pt x="656" y="423"/>
                  <a:pt x="664" y="415"/>
                  <a:pt x="674" y="415"/>
                </a:cubicBezTo>
                <a:lnTo>
                  <a:pt x="703" y="415"/>
                </a:lnTo>
                <a:close/>
                <a:moveTo>
                  <a:pt x="462" y="437"/>
                </a:moveTo>
                <a:cubicBezTo>
                  <a:pt x="462" y="450"/>
                  <a:pt x="451" y="461"/>
                  <a:pt x="439" y="461"/>
                </a:cubicBezTo>
                <a:cubicBezTo>
                  <a:pt x="426" y="461"/>
                  <a:pt x="416" y="450"/>
                  <a:pt x="416" y="437"/>
                </a:cubicBezTo>
                <a:lnTo>
                  <a:pt x="416" y="279"/>
                </a:lnTo>
                <a:cubicBezTo>
                  <a:pt x="416" y="266"/>
                  <a:pt x="426" y="256"/>
                  <a:pt x="439" y="256"/>
                </a:cubicBezTo>
                <a:cubicBezTo>
                  <a:pt x="451" y="256"/>
                  <a:pt x="462" y="266"/>
                  <a:pt x="462" y="279"/>
                </a:cubicBezTo>
                <a:lnTo>
                  <a:pt x="462" y="437"/>
                </a:lnTo>
                <a:close/>
                <a:moveTo>
                  <a:pt x="367" y="544"/>
                </a:moveTo>
                <a:cubicBezTo>
                  <a:pt x="357" y="554"/>
                  <a:pt x="342" y="554"/>
                  <a:pt x="333" y="546"/>
                </a:cubicBezTo>
                <a:cubicBezTo>
                  <a:pt x="324" y="537"/>
                  <a:pt x="325" y="521"/>
                  <a:pt x="335" y="511"/>
                </a:cubicBezTo>
                <a:lnTo>
                  <a:pt x="418" y="428"/>
                </a:lnTo>
                <a:cubicBezTo>
                  <a:pt x="428" y="418"/>
                  <a:pt x="444" y="417"/>
                  <a:pt x="453" y="426"/>
                </a:cubicBezTo>
                <a:cubicBezTo>
                  <a:pt x="462" y="434"/>
                  <a:pt x="461" y="450"/>
                  <a:pt x="451" y="460"/>
                </a:cubicBezTo>
                <a:lnTo>
                  <a:pt x="367" y="54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7" name="Freeform 40"/>
          <p:cNvSpPr/>
          <p:nvPr/>
        </p:nvSpPr>
        <p:spPr bwMode="auto">
          <a:xfrm>
            <a:off x="6968722" y="5514214"/>
            <a:ext cx="395442" cy="519250"/>
          </a:xfrm>
          <a:custGeom>
            <a:avLst/>
            <a:gdLst>
              <a:gd name="T0" fmla="*/ 555 w 555"/>
              <a:gd name="T1" fmla="*/ 378 h 725"/>
              <a:gd name="T2" fmla="*/ 512 w 555"/>
              <a:gd name="T3" fmla="*/ 331 h 725"/>
              <a:gd name="T4" fmla="*/ 267 w 555"/>
              <a:gd name="T5" fmla="*/ 331 h 725"/>
              <a:gd name="T6" fmla="*/ 297 w 555"/>
              <a:gd name="T7" fmla="*/ 141 h 725"/>
              <a:gd name="T8" fmla="*/ 253 w 555"/>
              <a:gd name="T9" fmla="*/ 36 h 725"/>
              <a:gd name="T10" fmla="*/ 192 w 555"/>
              <a:gd name="T11" fmla="*/ 42 h 725"/>
              <a:gd name="T12" fmla="*/ 193 w 555"/>
              <a:gd name="T13" fmla="*/ 171 h 725"/>
              <a:gd name="T14" fmla="*/ 85 w 555"/>
              <a:gd name="T15" fmla="*/ 359 h 725"/>
              <a:gd name="T16" fmla="*/ 0 w 555"/>
              <a:gd name="T17" fmla="*/ 423 h 725"/>
              <a:gd name="T18" fmla="*/ 0 w 555"/>
              <a:gd name="T19" fmla="*/ 680 h 725"/>
              <a:gd name="T20" fmla="*/ 61 w 555"/>
              <a:gd name="T21" fmla="*/ 688 h 725"/>
              <a:gd name="T22" fmla="*/ 440 w 555"/>
              <a:gd name="T23" fmla="*/ 707 h 725"/>
              <a:gd name="T24" fmla="*/ 440 w 555"/>
              <a:gd name="T25" fmla="*/ 706 h 725"/>
              <a:gd name="T26" fmla="*/ 479 w 555"/>
              <a:gd name="T27" fmla="*/ 660 h 725"/>
              <a:gd name="T28" fmla="*/ 436 w 555"/>
              <a:gd name="T29" fmla="*/ 613 h 725"/>
              <a:gd name="T30" fmla="*/ 458 w 555"/>
              <a:gd name="T31" fmla="*/ 613 h 725"/>
              <a:gd name="T32" fmla="*/ 501 w 555"/>
              <a:gd name="T33" fmla="*/ 565 h 725"/>
              <a:gd name="T34" fmla="*/ 458 w 555"/>
              <a:gd name="T35" fmla="*/ 519 h 725"/>
              <a:gd name="T36" fmla="*/ 481 w 555"/>
              <a:gd name="T37" fmla="*/ 519 h 725"/>
              <a:gd name="T38" fmla="*/ 523 w 555"/>
              <a:gd name="T39" fmla="*/ 472 h 725"/>
              <a:gd name="T40" fmla="*/ 481 w 555"/>
              <a:gd name="T41" fmla="*/ 425 h 725"/>
              <a:gd name="T42" fmla="*/ 512 w 555"/>
              <a:gd name="T43" fmla="*/ 425 h 725"/>
              <a:gd name="T44" fmla="*/ 555 w 555"/>
              <a:gd name="T45" fmla="*/ 378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725">
                <a:moveTo>
                  <a:pt x="555" y="378"/>
                </a:moveTo>
                <a:cubicBezTo>
                  <a:pt x="555" y="352"/>
                  <a:pt x="536" y="331"/>
                  <a:pt x="512" y="331"/>
                </a:cubicBezTo>
                <a:lnTo>
                  <a:pt x="267" y="331"/>
                </a:lnTo>
                <a:cubicBezTo>
                  <a:pt x="301" y="247"/>
                  <a:pt x="297" y="141"/>
                  <a:pt x="297" y="141"/>
                </a:cubicBezTo>
                <a:cubicBezTo>
                  <a:pt x="289" y="87"/>
                  <a:pt x="275" y="55"/>
                  <a:pt x="253" y="36"/>
                </a:cubicBezTo>
                <a:cubicBezTo>
                  <a:pt x="214" y="0"/>
                  <a:pt x="192" y="42"/>
                  <a:pt x="192" y="42"/>
                </a:cubicBezTo>
                <a:cubicBezTo>
                  <a:pt x="192" y="42"/>
                  <a:pt x="207" y="123"/>
                  <a:pt x="193" y="171"/>
                </a:cubicBezTo>
                <a:cubicBezTo>
                  <a:pt x="180" y="219"/>
                  <a:pt x="85" y="359"/>
                  <a:pt x="85" y="359"/>
                </a:cubicBezTo>
                <a:cubicBezTo>
                  <a:pt x="79" y="375"/>
                  <a:pt x="20" y="413"/>
                  <a:pt x="0" y="423"/>
                </a:cubicBezTo>
                <a:lnTo>
                  <a:pt x="0" y="680"/>
                </a:lnTo>
                <a:cubicBezTo>
                  <a:pt x="0" y="680"/>
                  <a:pt x="42" y="679"/>
                  <a:pt x="61" y="688"/>
                </a:cubicBezTo>
                <a:cubicBezTo>
                  <a:pt x="135" y="725"/>
                  <a:pt x="440" y="707"/>
                  <a:pt x="440" y="707"/>
                </a:cubicBezTo>
                <a:cubicBezTo>
                  <a:pt x="440" y="707"/>
                  <a:pt x="440" y="706"/>
                  <a:pt x="440" y="706"/>
                </a:cubicBezTo>
                <a:cubicBezTo>
                  <a:pt x="461" y="704"/>
                  <a:pt x="479" y="684"/>
                  <a:pt x="479" y="660"/>
                </a:cubicBezTo>
                <a:cubicBezTo>
                  <a:pt x="479" y="634"/>
                  <a:pt x="459" y="613"/>
                  <a:pt x="436" y="613"/>
                </a:cubicBezTo>
                <a:lnTo>
                  <a:pt x="458" y="613"/>
                </a:lnTo>
                <a:cubicBezTo>
                  <a:pt x="482" y="613"/>
                  <a:pt x="501" y="592"/>
                  <a:pt x="501" y="565"/>
                </a:cubicBezTo>
                <a:cubicBezTo>
                  <a:pt x="501" y="540"/>
                  <a:pt x="482" y="519"/>
                  <a:pt x="458" y="519"/>
                </a:cubicBezTo>
                <a:lnTo>
                  <a:pt x="481" y="519"/>
                </a:lnTo>
                <a:cubicBezTo>
                  <a:pt x="504" y="519"/>
                  <a:pt x="523" y="498"/>
                  <a:pt x="523" y="472"/>
                </a:cubicBezTo>
                <a:cubicBezTo>
                  <a:pt x="523" y="446"/>
                  <a:pt x="504" y="425"/>
                  <a:pt x="481" y="425"/>
                </a:cubicBezTo>
                <a:lnTo>
                  <a:pt x="512" y="425"/>
                </a:lnTo>
                <a:cubicBezTo>
                  <a:pt x="536" y="425"/>
                  <a:pt x="555" y="404"/>
                  <a:pt x="555" y="37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8" name="Freeform 41"/>
          <p:cNvSpPr>
            <a:spLocks noEditPoints="1"/>
          </p:cNvSpPr>
          <p:nvPr/>
        </p:nvSpPr>
        <p:spPr bwMode="auto">
          <a:xfrm>
            <a:off x="6807957" y="5772915"/>
            <a:ext cx="131199" cy="266092"/>
          </a:xfrm>
          <a:custGeom>
            <a:avLst/>
            <a:gdLst>
              <a:gd name="T0" fmla="*/ 0 w 184"/>
              <a:gd name="T1" fmla="*/ 43 h 371"/>
              <a:gd name="T2" fmla="*/ 42 w 184"/>
              <a:gd name="T3" fmla="*/ 0 h 371"/>
              <a:gd name="T4" fmla="*/ 141 w 184"/>
              <a:gd name="T5" fmla="*/ 0 h 371"/>
              <a:gd name="T6" fmla="*/ 184 w 184"/>
              <a:gd name="T7" fmla="*/ 43 h 371"/>
              <a:gd name="T8" fmla="*/ 184 w 184"/>
              <a:gd name="T9" fmla="*/ 329 h 371"/>
              <a:gd name="T10" fmla="*/ 141 w 184"/>
              <a:gd name="T11" fmla="*/ 371 h 371"/>
              <a:gd name="T12" fmla="*/ 42 w 184"/>
              <a:gd name="T13" fmla="*/ 371 h 371"/>
              <a:gd name="T14" fmla="*/ 0 w 184"/>
              <a:gd name="T15" fmla="*/ 329 h 371"/>
              <a:gd name="T16" fmla="*/ 0 w 184"/>
              <a:gd name="T17" fmla="*/ 43 h 371"/>
              <a:gd name="T18" fmla="*/ 106 w 184"/>
              <a:gd name="T19" fmla="*/ 267 h 371"/>
              <a:gd name="T20" fmla="*/ 106 w 184"/>
              <a:gd name="T21" fmla="*/ 267 h 371"/>
              <a:gd name="T22" fmla="*/ 74 w 184"/>
              <a:gd name="T23" fmla="*/ 299 h 371"/>
              <a:gd name="T24" fmla="*/ 106 w 184"/>
              <a:gd name="T25" fmla="*/ 330 h 371"/>
              <a:gd name="T26" fmla="*/ 137 w 184"/>
              <a:gd name="T27" fmla="*/ 299 h 371"/>
              <a:gd name="T28" fmla="*/ 106 w 184"/>
              <a:gd name="T29" fmla="*/ 26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71">
                <a:moveTo>
                  <a:pt x="0" y="43"/>
                </a:moveTo>
                <a:cubicBezTo>
                  <a:pt x="0" y="19"/>
                  <a:pt x="19" y="0"/>
                  <a:pt x="42" y="0"/>
                </a:cubicBezTo>
                <a:lnTo>
                  <a:pt x="141" y="0"/>
                </a:lnTo>
                <a:cubicBezTo>
                  <a:pt x="165" y="0"/>
                  <a:pt x="184" y="19"/>
                  <a:pt x="184" y="43"/>
                </a:cubicBezTo>
                <a:lnTo>
                  <a:pt x="184" y="329"/>
                </a:lnTo>
                <a:cubicBezTo>
                  <a:pt x="184" y="352"/>
                  <a:pt x="165" y="371"/>
                  <a:pt x="141" y="371"/>
                </a:cubicBezTo>
                <a:lnTo>
                  <a:pt x="42" y="371"/>
                </a:lnTo>
                <a:cubicBezTo>
                  <a:pt x="19" y="371"/>
                  <a:pt x="0" y="352"/>
                  <a:pt x="0" y="329"/>
                </a:cubicBezTo>
                <a:lnTo>
                  <a:pt x="0" y="43"/>
                </a:lnTo>
                <a:close/>
                <a:moveTo>
                  <a:pt x="106" y="267"/>
                </a:moveTo>
                <a:lnTo>
                  <a:pt x="106" y="267"/>
                </a:lnTo>
                <a:cubicBezTo>
                  <a:pt x="88" y="267"/>
                  <a:pt x="74" y="282"/>
                  <a:pt x="74" y="299"/>
                </a:cubicBezTo>
                <a:cubicBezTo>
                  <a:pt x="74" y="316"/>
                  <a:pt x="88" y="330"/>
                  <a:pt x="106" y="330"/>
                </a:cubicBezTo>
                <a:cubicBezTo>
                  <a:pt x="123" y="330"/>
                  <a:pt x="137" y="316"/>
                  <a:pt x="137" y="299"/>
                </a:cubicBezTo>
                <a:cubicBezTo>
                  <a:pt x="137" y="282"/>
                  <a:pt x="123" y="267"/>
                  <a:pt x="106" y="26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9" name="Freeform 42"/>
          <p:cNvSpPr>
            <a:spLocks noEditPoints="1"/>
          </p:cNvSpPr>
          <p:nvPr/>
        </p:nvSpPr>
        <p:spPr bwMode="auto">
          <a:xfrm>
            <a:off x="7933306" y="1325765"/>
            <a:ext cx="652296" cy="456422"/>
          </a:xfrm>
          <a:custGeom>
            <a:avLst/>
            <a:gdLst>
              <a:gd name="T0" fmla="*/ 122 w 915"/>
              <a:gd name="T1" fmla="*/ 87 h 639"/>
              <a:gd name="T2" fmla="*/ 79 w 915"/>
              <a:gd name="T3" fmla="*/ 83 h 639"/>
              <a:gd name="T4" fmla="*/ 112 w 915"/>
              <a:gd name="T5" fmla="*/ 25 h 639"/>
              <a:gd name="T6" fmla="*/ 72 w 915"/>
              <a:gd name="T7" fmla="*/ 180 h 639"/>
              <a:gd name="T8" fmla="*/ 102 w 915"/>
              <a:gd name="T9" fmla="*/ 175 h 639"/>
              <a:gd name="T10" fmla="*/ 75 w 915"/>
              <a:gd name="T11" fmla="*/ 142 h 639"/>
              <a:gd name="T12" fmla="*/ 83 w 915"/>
              <a:gd name="T13" fmla="*/ 236 h 639"/>
              <a:gd name="T14" fmla="*/ 107 w 915"/>
              <a:gd name="T15" fmla="*/ 188 h 639"/>
              <a:gd name="T16" fmla="*/ 42 w 915"/>
              <a:gd name="T17" fmla="*/ 244 h 639"/>
              <a:gd name="T18" fmla="*/ 21 w 915"/>
              <a:gd name="T19" fmla="*/ 222 h 639"/>
              <a:gd name="T20" fmla="*/ 50 w 915"/>
              <a:gd name="T21" fmla="*/ 278 h 639"/>
              <a:gd name="T22" fmla="*/ 12 w 915"/>
              <a:gd name="T23" fmla="*/ 296 h 639"/>
              <a:gd name="T24" fmla="*/ 9 w 915"/>
              <a:gd name="T25" fmla="*/ 232 h 639"/>
              <a:gd name="T26" fmla="*/ 105 w 915"/>
              <a:gd name="T27" fmla="*/ 509 h 639"/>
              <a:gd name="T28" fmla="*/ 119 w 915"/>
              <a:gd name="T29" fmla="*/ 482 h 639"/>
              <a:gd name="T30" fmla="*/ 77 w 915"/>
              <a:gd name="T31" fmla="*/ 482 h 639"/>
              <a:gd name="T32" fmla="*/ 93 w 915"/>
              <a:gd name="T33" fmla="*/ 423 h 639"/>
              <a:gd name="T34" fmla="*/ 89 w 915"/>
              <a:gd name="T35" fmla="*/ 370 h 639"/>
              <a:gd name="T36" fmla="*/ 63 w 915"/>
              <a:gd name="T37" fmla="*/ 451 h 639"/>
              <a:gd name="T38" fmla="*/ 33 w 915"/>
              <a:gd name="T39" fmla="*/ 443 h 639"/>
              <a:gd name="T40" fmla="*/ 50 w 915"/>
              <a:gd name="T41" fmla="*/ 346 h 639"/>
              <a:gd name="T42" fmla="*/ 16 w 915"/>
              <a:gd name="T43" fmla="*/ 371 h 639"/>
              <a:gd name="T44" fmla="*/ 2 w 915"/>
              <a:gd name="T45" fmla="*/ 308 h 639"/>
              <a:gd name="T46" fmla="*/ 148 w 915"/>
              <a:gd name="T47" fmla="*/ 565 h 639"/>
              <a:gd name="T48" fmla="*/ 156 w 915"/>
              <a:gd name="T49" fmla="*/ 536 h 639"/>
              <a:gd name="T50" fmla="*/ 115 w 915"/>
              <a:gd name="T51" fmla="*/ 543 h 639"/>
              <a:gd name="T52" fmla="*/ 205 w 915"/>
              <a:gd name="T53" fmla="*/ 583 h 639"/>
              <a:gd name="T54" fmla="*/ 171 w 915"/>
              <a:gd name="T55" fmla="*/ 537 h 639"/>
              <a:gd name="T56" fmla="*/ 196 w 915"/>
              <a:gd name="T57" fmla="*/ 624 h 639"/>
              <a:gd name="T58" fmla="*/ 165 w 915"/>
              <a:gd name="T59" fmla="*/ 632 h 639"/>
              <a:gd name="T60" fmla="*/ 165 w 915"/>
              <a:gd name="T61" fmla="*/ 51 h 639"/>
              <a:gd name="T62" fmla="*/ 783 w 915"/>
              <a:gd name="T63" fmla="*/ 118 h 639"/>
              <a:gd name="T64" fmla="*/ 742 w 915"/>
              <a:gd name="T65" fmla="*/ 81 h 639"/>
              <a:gd name="T66" fmla="*/ 824 w 915"/>
              <a:gd name="T67" fmla="*/ 112 h 639"/>
              <a:gd name="T68" fmla="*/ 836 w 915"/>
              <a:gd name="T69" fmla="*/ 83 h 639"/>
              <a:gd name="T70" fmla="*/ 829 w 915"/>
              <a:gd name="T71" fmla="*/ 147 h 639"/>
              <a:gd name="T72" fmla="*/ 872 w 915"/>
              <a:gd name="T73" fmla="*/ 150 h 639"/>
              <a:gd name="T74" fmla="*/ 851 w 915"/>
              <a:gd name="T75" fmla="*/ 89 h 639"/>
              <a:gd name="T76" fmla="*/ 860 w 915"/>
              <a:gd name="T77" fmla="*/ 246 h 639"/>
              <a:gd name="T78" fmla="*/ 833 w 915"/>
              <a:gd name="T79" fmla="*/ 236 h 639"/>
              <a:gd name="T80" fmla="*/ 864 w 915"/>
              <a:gd name="T81" fmla="*/ 208 h 639"/>
              <a:gd name="T82" fmla="*/ 840 w 915"/>
              <a:gd name="T83" fmla="*/ 298 h 639"/>
              <a:gd name="T84" fmla="*/ 825 w 915"/>
              <a:gd name="T85" fmla="*/ 247 h 639"/>
              <a:gd name="T86" fmla="*/ 878 w 915"/>
              <a:gd name="T87" fmla="*/ 314 h 639"/>
              <a:gd name="T88" fmla="*/ 904 w 915"/>
              <a:gd name="T89" fmla="*/ 296 h 639"/>
              <a:gd name="T90" fmla="*/ 828 w 915"/>
              <a:gd name="T91" fmla="*/ 477 h 639"/>
              <a:gd name="T92" fmla="*/ 851 w 915"/>
              <a:gd name="T93" fmla="*/ 513 h 639"/>
              <a:gd name="T94" fmla="*/ 887 w 915"/>
              <a:gd name="T95" fmla="*/ 458 h 639"/>
              <a:gd name="T96" fmla="*/ 841 w 915"/>
              <a:gd name="T97" fmla="*/ 447 h 639"/>
              <a:gd name="T98" fmla="*/ 822 w 915"/>
              <a:gd name="T99" fmla="*/ 423 h 639"/>
              <a:gd name="T100" fmla="*/ 863 w 915"/>
              <a:gd name="T101" fmla="*/ 416 h 639"/>
              <a:gd name="T102" fmla="*/ 837 w 915"/>
              <a:gd name="T103" fmla="*/ 361 h 639"/>
              <a:gd name="T104" fmla="*/ 831 w 915"/>
              <a:gd name="T105" fmla="*/ 309 h 639"/>
              <a:gd name="T106" fmla="*/ 872 w 915"/>
              <a:gd name="T107" fmla="*/ 383 h 639"/>
              <a:gd name="T108" fmla="*/ 899 w 915"/>
              <a:gd name="T109" fmla="*/ 371 h 639"/>
              <a:gd name="T110" fmla="*/ 791 w 915"/>
              <a:gd name="T111" fmla="*/ 536 h 639"/>
              <a:gd name="T112" fmla="*/ 807 w 915"/>
              <a:gd name="T113" fmla="*/ 576 h 639"/>
              <a:gd name="T114" fmla="*/ 853 w 915"/>
              <a:gd name="T115" fmla="*/ 528 h 639"/>
              <a:gd name="T116" fmla="*/ 712 w 915"/>
              <a:gd name="T117" fmla="*/ 614 h 639"/>
              <a:gd name="T118" fmla="*/ 710 w 915"/>
              <a:gd name="T119" fmla="*/ 583 h 639"/>
              <a:gd name="T120" fmla="*/ 750 w 915"/>
              <a:gd name="T121" fmla="*/ 598 h 639"/>
              <a:gd name="T122" fmla="*/ 772 w 915"/>
              <a:gd name="T123" fmla="*/ 30 h 639"/>
              <a:gd name="T124" fmla="*/ 715 w 915"/>
              <a:gd name="T125" fmla="*/ 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5" h="639">
                <a:moveTo>
                  <a:pt x="132" y="118"/>
                </a:moveTo>
                <a:cubicBezTo>
                  <a:pt x="116" y="127"/>
                  <a:pt x="104" y="124"/>
                  <a:pt x="102" y="118"/>
                </a:cubicBezTo>
                <a:cubicBezTo>
                  <a:pt x="99" y="112"/>
                  <a:pt x="104" y="97"/>
                  <a:pt x="122" y="87"/>
                </a:cubicBezTo>
                <a:cubicBezTo>
                  <a:pt x="145" y="74"/>
                  <a:pt x="173" y="81"/>
                  <a:pt x="173" y="81"/>
                </a:cubicBezTo>
                <a:cubicBezTo>
                  <a:pt x="173" y="81"/>
                  <a:pt x="153" y="105"/>
                  <a:pt x="132" y="118"/>
                </a:cubicBezTo>
                <a:close/>
                <a:moveTo>
                  <a:pt x="79" y="83"/>
                </a:moveTo>
                <a:cubicBezTo>
                  <a:pt x="75" y="104"/>
                  <a:pt x="85" y="112"/>
                  <a:pt x="91" y="112"/>
                </a:cubicBezTo>
                <a:cubicBezTo>
                  <a:pt x="97" y="111"/>
                  <a:pt x="108" y="100"/>
                  <a:pt x="112" y="80"/>
                </a:cubicBezTo>
                <a:cubicBezTo>
                  <a:pt x="118" y="54"/>
                  <a:pt x="112" y="25"/>
                  <a:pt x="112" y="25"/>
                </a:cubicBezTo>
                <a:cubicBezTo>
                  <a:pt x="112" y="25"/>
                  <a:pt x="83" y="55"/>
                  <a:pt x="79" y="83"/>
                </a:cubicBezTo>
                <a:close/>
                <a:moveTo>
                  <a:pt x="102" y="175"/>
                </a:moveTo>
                <a:cubicBezTo>
                  <a:pt x="88" y="187"/>
                  <a:pt x="75" y="185"/>
                  <a:pt x="72" y="180"/>
                </a:cubicBezTo>
                <a:cubicBezTo>
                  <a:pt x="68" y="175"/>
                  <a:pt x="71" y="159"/>
                  <a:pt x="86" y="147"/>
                </a:cubicBezTo>
                <a:cubicBezTo>
                  <a:pt x="106" y="130"/>
                  <a:pt x="134" y="132"/>
                  <a:pt x="134" y="132"/>
                </a:cubicBezTo>
                <a:cubicBezTo>
                  <a:pt x="134" y="132"/>
                  <a:pt x="120" y="159"/>
                  <a:pt x="102" y="175"/>
                </a:cubicBezTo>
                <a:close/>
                <a:moveTo>
                  <a:pt x="43" y="150"/>
                </a:moveTo>
                <a:cubicBezTo>
                  <a:pt x="44" y="171"/>
                  <a:pt x="55" y="178"/>
                  <a:pt x="60" y="176"/>
                </a:cubicBezTo>
                <a:cubicBezTo>
                  <a:pt x="67" y="174"/>
                  <a:pt x="75" y="161"/>
                  <a:pt x="75" y="142"/>
                </a:cubicBezTo>
                <a:cubicBezTo>
                  <a:pt x="76" y="115"/>
                  <a:pt x="64" y="89"/>
                  <a:pt x="64" y="89"/>
                </a:cubicBezTo>
                <a:cubicBezTo>
                  <a:pt x="64" y="88"/>
                  <a:pt x="42" y="122"/>
                  <a:pt x="43" y="150"/>
                </a:cubicBezTo>
                <a:close/>
                <a:moveTo>
                  <a:pt x="83" y="236"/>
                </a:moveTo>
                <a:cubicBezTo>
                  <a:pt x="71" y="250"/>
                  <a:pt x="59" y="250"/>
                  <a:pt x="55" y="246"/>
                </a:cubicBezTo>
                <a:cubicBezTo>
                  <a:pt x="50" y="242"/>
                  <a:pt x="49" y="226"/>
                  <a:pt x="62" y="211"/>
                </a:cubicBezTo>
                <a:cubicBezTo>
                  <a:pt x="79" y="191"/>
                  <a:pt x="107" y="188"/>
                  <a:pt x="107" y="188"/>
                </a:cubicBezTo>
                <a:cubicBezTo>
                  <a:pt x="106" y="188"/>
                  <a:pt x="97" y="217"/>
                  <a:pt x="83" y="236"/>
                </a:cubicBezTo>
                <a:close/>
                <a:moveTo>
                  <a:pt x="21" y="222"/>
                </a:moveTo>
                <a:cubicBezTo>
                  <a:pt x="25" y="242"/>
                  <a:pt x="37" y="247"/>
                  <a:pt x="42" y="244"/>
                </a:cubicBezTo>
                <a:cubicBezTo>
                  <a:pt x="48" y="241"/>
                  <a:pt x="54" y="227"/>
                  <a:pt x="51" y="208"/>
                </a:cubicBezTo>
                <a:cubicBezTo>
                  <a:pt x="46" y="182"/>
                  <a:pt x="30" y="158"/>
                  <a:pt x="30" y="158"/>
                </a:cubicBezTo>
                <a:cubicBezTo>
                  <a:pt x="29" y="158"/>
                  <a:pt x="15" y="194"/>
                  <a:pt x="21" y="222"/>
                </a:cubicBezTo>
                <a:close/>
                <a:moveTo>
                  <a:pt x="75" y="298"/>
                </a:moveTo>
                <a:cubicBezTo>
                  <a:pt x="66" y="314"/>
                  <a:pt x="54" y="317"/>
                  <a:pt x="49" y="314"/>
                </a:cubicBezTo>
                <a:cubicBezTo>
                  <a:pt x="44" y="310"/>
                  <a:pt x="40" y="294"/>
                  <a:pt x="50" y="278"/>
                </a:cubicBezTo>
                <a:cubicBezTo>
                  <a:pt x="63" y="256"/>
                  <a:pt x="90" y="247"/>
                  <a:pt x="90" y="247"/>
                </a:cubicBezTo>
                <a:cubicBezTo>
                  <a:pt x="90" y="248"/>
                  <a:pt x="86" y="277"/>
                  <a:pt x="75" y="298"/>
                </a:cubicBezTo>
                <a:close/>
                <a:moveTo>
                  <a:pt x="12" y="296"/>
                </a:moveTo>
                <a:cubicBezTo>
                  <a:pt x="19" y="315"/>
                  <a:pt x="32" y="317"/>
                  <a:pt x="37" y="314"/>
                </a:cubicBezTo>
                <a:cubicBezTo>
                  <a:pt x="42" y="310"/>
                  <a:pt x="45" y="295"/>
                  <a:pt x="39" y="277"/>
                </a:cubicBezTo>
                <a:cubicBezTo>
                  <a:pt x="30" y="253"/>
                  <a:pt x="9" y="232"/>
                  <a:pt x="9" y="232"/>
                </a:cubicBezTo>
                <a:cubicBezTo>
                  <a:pt x="9" y="232"/>
                  <a:pt x="1" y="270"/>
                  <a:pt x="12" y="296"/>
                </a:cubicBezTo>
                <a:close/>
                <a:moveTo>
                  <a:pt x="119" y="482"/>
                </a:moveTo>
                <a:cubicBezTo>
                  <a:pt x="120" y="500"/>
                  <a:pt x="111" y="509"/>
                  <a:pt x="105" y="509"/>
                </a:cubicBezTo>
                <a:cubicBezTo>
                  <a:pt x="99" y="508"/>
                  <a:pt x="87" y="496"/>
                  <a:pt x="87" y="477"/>
                </a:cubicBezTo>
                <a:cubicBezTo>
                  <a:pt x="87" y="450"/>
                  <a:pt x="106" y="429"/>
                  <a:pt x="106" y="429"/>
                </a:cubicBezTo>
                <a:cubicBezTo>
                  <a:pt x="105" y="430"/>
                  <a:pt x="118" y="457"/>
                  <a:pt x="119" y="482"/>
                </a:cubicBezTo>
                <a:close/>
                <a:moveTo>
                  <a:pt x="64" y="513"/>
                </a:moveTo>
                <a:cubicBezTo>
                  <a:pt x="81" y="526"/>
                  <a:pt x="93" y="521"/>
                  <a:pt x="95" y="515"/>
                </a:cubicBezTo>
                <a:cubicBezTo>
                  <a:pt x="97" y="509"/>
                  <a:pt x="92" y="494"/>
                  <a:pt x="77" y="482"/>
                </a:cubicBezTo>
                <a:cubicBezTo>
                  <a:pt x="56" y="465"/>
                  <a:pt x="28" y="458"/>
                  <a:pt x="28" y="458"/>
                </a:cubicBezTo>
                <a:cubicBezTo>
                  <a:pt x="28" y="458"/>
                  <a:pt x="41" y="495"/>
                  <a:pt x="64" y="513"/>
                </a:cubicBezTo>
                <a:close/>
                <a:moveTo>
                  <a:pt x="93" y="423"/>
                </a:moveTo>
                <a:cubicBezTo>
                  <a:pt x="90" y="441"/>
                  <a:pt x="80" y="448"/>
                  <a:pt x="75" y="447"/>
                </a:cubicBezTo>
                <a:cubicBezTo>
                  <a:pt x="68" y="445"/>
                  <a:pt x="59" y="432"/>
                  <a:pt x="63" y="413"/>
                </a:cubicBezTo>
                <a:cubicBezTo>
                  <a:pt x="67" y="387"/>
                  <a:pt x="89" y="370"/>
                  <a:pt x="89" y="370"/>
                </a:cubicBezTo>
                <a:cubicBezTo>
                  <a:pt x="89" y="370"/>
                  <a:pt x="96" y="399"/>
                  <a:pt x="93" y="423"/>
                </a:cubicBezTo>
                <a:close/>
                <a:moveTo>
                  <a:pt x="33" y="443"/>
                </a:moveTo>
                <a:cubicBezTo>
                  <a:pt x="47" y="459"/>
                  <a:pt x="60" y="456"/>
                  <a:pt x="63" y="451"/>
                </a:cubicBezTo>
                <a:cubicBezTo>
                  <a:pt x="66" y="445"/>
                  <a:pt x="64" y="430"/>
                  <a:pt x="52" y="416"/>
                </a:cubicBezTo>
                <a:cubicBezTo>
                  <a:pt x="35" y="396"/>
                  <a:pt x="8" y="384"/>
                  <a:pt x="8" y="384"/>
                </a:cubicBezTo>
                <a:cubicBezTo>
                  <a:pt x="8" y="384"/>
                  <a:pt x="14" y="423"/>
                  <a:pt x="33" y="443"/>
                </a:cubicBezTo>
                <a:close/>
                <a:moveTo>
                  <a:pt x="78" y="361"/>
                </a:moveTo>
                <a:cubicBezTo>
                  <a:pt x="73" y="379"/>
                  <a:pt x="61" y="384"/>
                  <a:pt x="56" y="381"/>
                </a:cubicBezTo>
                <a:cubicBezTo>
                  <a:pt x="50" y="378"/>
                  <a:pt x="44" y="364"/>
                  <a:pt x="50" y="346"/>
                </a:cubicBezTo>
                <a:cubicBezTo>
                  <a:pt x="59" y="321"/>
                  <a:pt x="84" y="308"/>
                  <a:pt x="84" y="309"/>
                </a:cubicBezTo>
                <a:cubicBezTo>
                  <a:pt x="84" y="309"/>
                  <a:pt x="86" y="339"/>
                  <a:pt x="78" y="361"/>
                </a:cubicBezTo>
                <a:close/>
                <a:moveTo>
                  <a:pt x="16" y="371"/>
                </a:moveTo>
                <a:cubicBezTo>
                  <a:pt x="27" y="388"/>
                  <a:pt x="40" y="388"/>
                  <a:pt x="44" y="383"/>
                </a:cubicBezTo>
                <a:cubicBezTo>
                  <a:pt x="48" y="378"/>
                  <a:pt x="49" y="364"/>
                  <a:pt x="39" y="347"/>
                </a:cubicBezTo>
                <a:cubicBezTo>
                  <a:pt x="26" y="325"/>
                  <a:pt x="2" y="308"/>
                  <a:pt x="2" y="308"/>
                </a:cubicBezTo>
                <a:cubicBezTo>
                  <a:pt x="1" y="308"/>
                  <a:pt x="0" y="347"/>
                  <a:pt x="16" y="371"/>
                </a:cubicBezTo>
                <a:close/>
                <a:moveTo>
                  <a:pt x="156" y="536"/>
                </a:moveTo>
                <a:cubicBezTo>
                  <a:pt x="161" y="554"/>
                  <a:pt x="154" y="564"/>
                  <a:pt x="148" y="565"/>
                </a:cubicBezTo>
                <a:cubicBezTo>
                  <a:pt x="142" y="565"/>
                  <a:pt x="128" y="556"/>
                  <a:pt x="124" y="536"/>
                </a:cubicBezTo>
                <a:cubicBezTo>
                  <a:pt x="118" y="510"/>
                  <a:pt x="133" y="486"/>
                  <a:pt x="133" y="486"/>
                </a:cubicBezTo>
                <a:cubicBezTo>
                  <a:pt x="132" y="486"/>
                  <a:pt x="150" y="511"/>
                  <a:pt x="156" y="536"/>
                </a:cubicBezTo>
                <a:close/>
                <a:moveTo>
                  <a:pt x="108" y="576"/>
                </a:moveTo>
                <a:cubicBezTo>
                  <a:pt x="127" y="586"/>
                  <a:pt x="138" y="579"/>
                  <a:pt x="139" y="573"/>
                </a:cubicBezTo>
                <a:cubicBezTo>
                  <a:pt x="140" y="567"/>
                  <a:pt x="132" y="553"/>
                  <a:pt x="115" y="543"/>
                </a:cubicBezTo>
                <a:cubicBezTo>
                  <a:pt x="91" y="530"/>
                  <a:pt x="62" y="528"/>
                  <a:pt x="62" y="528"/>
                </a:cubicBezTo>
                <a:cubicBezTo>
                  <a:pt x="61" y="528"/>
                  <a:pt x="81" y="563"/>
                  <a:pt x="108" y="576"/>
                </a:cubicBezTo>
                <a:close/>
                <a:moveTo>
                  <a:pt x="205" y="583"/>
                </a:moveTo>
                <a:cubicBezTo>
                  <a:pt x="213" y="600"/>
                  <a:pt x="209" y="612"/>
                  <a:pt x="203" y="614"/>
                </a:cubicBezTo>
                <a:cubicBezTo>
                  <a:pt x="197" y="615"/>
                  <a:pt x="181" y="608"/>
                  <a:pt x="172" y="589"/>
                </a:cubicBezTo>
                <a:cubicBezTo>
                  <a:pt x="161" y="564"/>
                  <a:pt x="171" y="537"/>
                  <a:pt x="171" y="537"/>
                </a:cubicBezTo>
                <a:cubicBezTo>
                  <a:pt x="170" y="538"/>
                  <a:pt x="193" y="560"/>
                  <a:pt x="205" y="583"/>
                </a:cubicBezTo>
                <a:close/>
                <a:moveTo>
                  <a:pt x="165" y="632"/>
                </a:moveTo>
                <a:cubicBezTo>
                  <a:pt x="187" y="639"/>
                  <a:pt x="196" y="630"/>
                  <a:pt x="196" y="624"/>
                </a:cubicBezTo>
                <a:cubicBezTo>
                  <a:pt x="195" y="617"/>
                  <a:pt x="184" y="604"/>
                  <a:pt x="165" y="598"/>
                </a:cubicBezTo>
                <a:cubicBezTo>
                  <a:pt x="138" y="589"/>
                  <a:pt x="109" y="592"/>
                  <a:pt x="109" y="592"/>
                </a:cubicBezTo>
                <a:cubicBezTo>
                  <a:pt x="108" y="592"/>
                  <a:pt x="135" y="624"/>
                  <a:pt x="165" y="632"/>
                </a:cubicBezTo>
                <a:close/>
                <a:moveTo>
                  <a:pt x="143" y="30"/>
                </a:moveTo>
                <a:cubicBezTo>
                  <a:pt x="127" y="46"/>
                  <a:pt x="128" y="61"/>
                  <a:pt x="132" y="65"/>
                </a:cubicBezTo>
                <a:cubicBezTo>
                  <a:pt x="137" y="68"/>
                  <a:pt x="151" y="66"/>
                  <a:pt x="165" y="51"/>
                </a:cubicBezTo>
                <a:cubicBezTo>
                  <a:pt x="184" y="31"/>
                  <a:pt x="200" y="1"/>
                  <a:pt x="200" y="1"/>
                </a:cubicBezTo>
                <a:cubicBezTo>
                  <a:pt x="201" y="0"/>
                  <a:pt x="165" y="8"/>
                  <a:pt x="143" y="30"/>
                </a:cubicBezTo>
                <a:close/>
                <a:moveTo>
                  <a:pt x="783" y="118"/>
                </a:moveTo>
                <a:cubicBezTo>
                  <a:pt x="799" y="127"/>
                  <a:pt x="811" y="124"/>
                  <a:pt x="813" y="118"/>
                </a:cubicBezTo>
                <a:cubicBezTo>
                  <a:pt x="816" y="112"/>
                  <a:pt x="811" y="97"/>
                  <a:pt x="794" y="87"/>
                </a:cubicBezTo>
                <a:cubicBezTo>
                  <a:pt x="770" y="74"/>
                  <a:pt x="742" y="81"/>
                  <a:pt x="742" y="81"/>
                </a:cubicBezTo>
                <a:cubicBezTo>
                  <a:pt x="743" y="81"/>
                  <a:pt x="762" y="105"/>
                  <a:pt x="783" y="118"/>
                </a:cubicBezTo>
                <a:close/>
                <a:moveTo>
                  <a:pt x="836" y="83"/>
                </a:moveTo>
                <a:cubicBezTo>
                  <a:pt x="840" y="104"/>
                  <a:pt x="830" y="112"/>
                  <a:pt x="824" y="112"/>
                </a:cubicBezTo>
                <a:cubicBezTo>
                  <a:pt x="818" y="111"/>
                  <a:pt x="807" y="100"/>
                  <a:pt x="803" y="80"/>
                </a:cubicBezTo>
                <a:cubicBezTo>
                  <a:pt x="797" y="54"/>
                  <a:pt x="803" y="25"/>
                  <a:pt x="803" y="25"/>
                </a:cubicBezTo>
                <a:cubicBezTo>
                  <a:pt x="803" y="25"/>
                  <a:pt x="832" y="55"/>
                  <a:pt x="836" y="83"/>
                </a:cubicBezTo>
                <a:close/>
                <a:moveTo>
                  <a:pt x="814" y="175"/>
                </a:moveTo>
                <a:cubicBezTo>
                  <a:pt x="827" y="187"/>
                  <a:pt x="840" y="185"/>
                  <a:pt x="843" y="180"/>
                </a:cubicBezTo>
                <a:cubicBezTo>
                  <a:pt x="847" y="175"/>
                  <a:pt x="844" y="159"/>
                  <a:pt x="829" y="147"/>
                </a:cubicBezTo>
                <a:cubicBezTo>
                  <a:pt x="809" y="130"/>
                  <a:pt x="781" y="132"/>
                  <a:pt x="781" y="132"/>
                </a:cubicBezTo>
                <a:cubicBezTo>
                  <a:pt x="781" y="132"/>
                  <a:pt x="795" y="159"/>
                  <a:pt x="814" y="175"/>
                </a:cubicBezTo>
                <a:close/>
                <a:moveTo>
                  <a:pt x="872" y="150"/>
                </a:moveTo>
                <a:cubicBezTo>
                  <a:pt x="872" y="171"/>
                  <a:pt x="860" y="178"/>
                  <a:pt x="855" y="176"/>
                </a:cubicBezTo>
                <a:cubicBezTo>
                  <a:pt x="848" y="174"/>
                  <a:pt x="840" y="161"/>
                  <a:pt x="840" y="142"/>
                </a:cubicBezTo>
                <a:cubicBezTo>
                  <a:pt x="839" y="115"/>
                  <a:pt x="851" y="89"/>
                  <a:pt x="851" y="89"/>
                </a:cubicBezTo>
                <a:cubicBezTo>
                  <a:pt x="851" y="88"/>
                  <a:pt x="873" y="122"/>
                  <a:pt x="872" y="150"/>
                </a:cubicBezTo>
                <a:close/>
                <a:moveTo>
                  <a:pt x="833" y="236"/>
                </a:moveTo>
                <a:cubicBezTo>
                  <a:pt x="844" y="250"/>
                  <a:pt x="856" y="250"/>
                  <a:pt x="860" y="246"/>
                </a:cubicBezTo>
                <a:cubicBezTo>
                  <a:pt x="865" y="242"/>
                  <a:pt x="866" y="226"/>
                  <a:pt x="853" y="211"/>
                </a:cubicBezTo>
                <a:cubicBezTo>
                  <a:pt x="836" y="191"/>
                  <a:pt x="808" y="188"/>
                  <a:pt x="808" y="188"/>
                </a:cubicBezTo>
                <a:cubicBezTo>
                  <a:pt x="809" y="188"/>
                  <a:pt x="818" y="217"/>
                  <a:pt x="833" y="236"/>
                </a:cubicBezTo>
                <a:close/>
                <a:moveTo>
                  <a:pt x="894" y="222"/>
                </a:moveTo>
                <a:cubicBezTo>
                  <a:pt x="890" y="242"/>
                  <a:pt x="878" y="247"/>
                  <a:pt x="873" y="244"/>
                </a:cubicBezTo>
                <a:cubicBezTo>
                  <a:pt x="867" y="241"/>
                  <a:pt x="861" y="227"/>
                  <a:pt x="864" y="208"/>
                </a:cubicBezTo>
                <a:cubicBezTo>
                  <a:pt x="869" y="182"/>
                  <a:pt x="885" y="158"/>
                  <a:pt x="886" y="158"/>
                </a:cubicBezTo>
                <a:cubicBezTo>
                  <a:pt x="886" y="158"/>
                  <a:pt x="900" y="194"/>
                  <a:pt x="894" y="222"/>
                </a:cubicBezTo>
                <a:close/>
                <a:moveTo>
                  <a:pt x="840" y="298"/>
                </a:moveTo>
                <a:cubicBezTo>
                  <a:pt x="849" y="314"/>
                  <a:pt x="861" y="317"/>
                  <a:pt x="866" y="314"/>
                </a:cubicBezTo>
                <a:cubicBezTo>
                  <a:pt x="871" y="310"/>
                  <a:pt x="875" y="294"/>
                  <a:pt x="865" y="278"/>
                </a:cubicBezTo>
                <a:cubicBezTo>
                  <a:pt x="852" y="256"/>
                  <a:pt x="825" y="247"/>
                  <a:pt x="825" y="247"/>
                </a:cubicBezTo>
                <a:cubicBezTo>
                  <a:pt x="825" y="248"/>
                  <a:pt x="829" y="277"/>
                  <a:pt x="840" y="298"/>
                </a:cubicBezTo>
                <a:close/>
                <a:moveTo>
                  <a:pt x="904" y="296"/>
                </a:moveTo>
                <a:cubicBezTo>
                  <a:pt x="896" y="315"/>
                  <a:pt x="883" y="317"/>
                  <a:pt x="878" y="314"/>
                </a:cubicBezTo>
                <a:cubicBezTo>
                  <a:pt x="873" y="310"/>
                  <a:pt x="870" y="295"/>
                  <a:pt x="876" y="277"/>
                </a:cubicBezTo>
                <a:cubicBezTo>
                  <a:pt x="885" y="253"/>
                  <a:pt x="906" y="232"/>
                  <a:pt x="906" y="232"/>
                </a:cubicBezTo>
                <a:cubicBezTo>
                  <a:pt x="907" y="232"/>
                  <a:pt x="914" y="270"/>
                  <a:pt x="904" y="296"/>
                </a:cubicBezTo>
                <a:close/>
                <a:moveTo>
                  <a:pt x="796" y="482"/>
                </a:moveTo>
                <a:cubicBezTo>
                  <a:pt x="795" y="500"/>
                  <a:pt x="804" y="509"/>
                  <a:pt x="810" y="509"/>
                </a:cubicBezTo>
                <a:cubicBezTo>
                  <a:pt x="816" y="508"/>
                  <a:pt x="828" y="496"/>
                  <a:pt x="828" y="477"/>
                </a:cubicBezTo>
                <a:cubicBezTo>
                  <a:pt x="828" y="450"/>
                  <a:pt x="810" y="429"/>
                  <a:pt x="810" y="429"/>
                </a:cubicBezTo>
                <a:cubicBezTo>
                  <a:pt x="810" y="430"/>
                  <a:pt x="798" y="457"/>
                  <a:pt x="796" y="482"/>
                </a:cubicBezTo>
                <a:close/>
                <a:moveTo>
                  <a:pt x="851" y="513"/>
                </a:moveTo>
                <a:cubicBezTo>
                  <a:pt x="834" y="526"/>
                  <a:pt x="822" y="521"/>
                  <a:pt x="820" y="515"/>
                </a:cubicBezTo>
                <a:cubicBezTo>
                  <a:pt x="818" y="509"/>
                  <a:pt x="823" y="494"/>
                  <a:pt x="838" y="482"/>
                </a:cubicBezTo>
                <a:cubicBezTo>
                  <a:pt x="859" y="465"/>
                  <a:pt x="887" y="458"/>
                  <a:pt x="887" y="458"/>
                </a:cubicBezTo>
                <a:cubicBezTo>
                  <a:pt x="887" y="458"/>
                  <a:pt x="874" y="495"/>
                  <a:pt x="851" y="513"/>
                </a:cubicBezTo>
                <a:close/>
                <a:moveTo>
                  <a:pt x="822" y="423"/>
                </a:moveTo>
                <a:cubicBezTo>
                  <a:pt x="825" y="441"/>
                  <a:pt x="835" y="448"/>
                  <a:pt x="841" y="447"/>
                </a:cubicBezTo>
                <a:cubicBezTo>
                  <a:pt x="847" y="445"/>
                  <a:pt x="856" y="432"/>
                  <a:pt x="852" y="413"/>
                </a:cubicBezTo>
                <a:cubicBezTo>
                  <a:pt x="848" y="387"/>
                  <a:pt x="826" y="370"/>
                  <a:pt x="826" y="370"/>
                </a:cubicBezTo>
                <a:cubicBezTo>
                  <a:pt x="826" y="370"/>
                  <a:pt x="819" y="399"/>
                  <a:pt x="822" y="423"/>
                </a:cubicBezTo>
                <a:close/>
                <a:moveTo>
                  <a:pt x="882" y="443"/>
                </a:moveTo>
                <a:cubicBezTo>
                  <a:pt x="868" y="459"/>
                  <a:pt x="855" y="456"/>
                  <a:pt x="852" y="451"/>
                </a:cubicBezTo>
                <a:cubicBezTo>
                  <a:pt x="849" y="445"/>
                  <a:pt x="851" y="430"/>
                  <a:pt x="863" y="416"/>
                </a:cubicBezTo>
                <a:cubicBezTo>
                  <a:pt x="880" y="396"/>
                  <a:pt x="907" y="384"/>
                  <a:pt x="907" y="384"/>
                </a:cubicBezTo>
                <a:cubicBezTo>
                  <a:pt x="907" y="384"/>
                  <a:pt x="901" y="423"/>
                  <a:pt x="882" y="443"/>
                </a:cubicBezTo>
                <a:close/>
                <a:moveTo>
                  <a:pt x="837" y="361"/>
                </a:moveTo>
                <a:cubicBezTo>
                  <a:pt x="843" y="379"/>
                  <a:pt x="854" y="384"/>
                  <a:pt x="859" y="381"/>
                </a:cubicBezTo>
                <a:cubicBezTo>
                  <a:pt x="865" y="378"/>
                  <a:pt x="871" y="364"/>
                  <a:pt x="865" y="346"/>
                </a:cubicBezTo>
                <a:cubicBezTo>
                  <a:pt x="856" y="321"/>
                  <a:pt x="831" y="308"/>
                  <a:pt x="831" y="309"/>
                </a:cubicBezTo>
                <a:cubicBezTo>
                  <a:pt x="831" y="309"/>
                  <a:pt x="829" y="339"/>
                  <a:pt x="837" y="361"/>
                </a:cubicBezTo>
                <a:close/>
                <a:moveTo>
                  <a:pt x="899" y="371"/>
                </a:moveTo>
                <a:cubicBezTo>
                  <a:pt x="888" y="388"/>
                  <a:pt x="875" y="388"/>
                  <a:pt x="872" y="383"/>
                </a:cubicBezTo>
                <a:cubicBezTo>
                  <a:pt x="867" y="378"/>
                  <a:pt x="866" y="364"/>
                  <a:pt x="876" y="347"/>
                </a:cubicBezTo>
                <a:cubicBezTo>
                  <a:pt x="889" y="325"/>
                  <a:pt x="913" y="308"/>
                  <a:pt x="913" y="308"/>
                </a:cubicBezTo>
                <a:cubicBezTo>
                  <a:pt x="914" y="308"/>
                  <a:pt x="915" y="347"/>
                  <a:pt x="899" y="371"/>
                </a:cubicBezTo>
                <a:close/>
                <a:moveTo>
                  <a:pt x="759" y="536"/>
                </a:moveTo>
                <a:cubicBezTo>
                  <a:pt x="754" y="554"/>
                  <a:pt x="761" y="564"/>
                  <a:pt x="767" y="565"/>
                </a:cubicBezTo>
                <a:cubicBezTo>
                  <a:pt x="773" y="565"/>
                  <a:pt x="787" y="556"/>
                  <a:pt x="791" y="536"/>
                </a:cubicBezTo>
                <a:cubicBezTo>
                  <a:pt x="797" y="510"/>
                  <a:pt x="782" y="486"/>
                  <a:pt x="783" y="486"/>
                </a:cubicBezTo>
                <a:cubicBezTo>
                  <a:pt x="783" y="486"/>
                  <a:pt x="765" y="511"/>
                  <a:pt x="759" y="536"/>
                </a:cubicBezTo>
                <a:close/>
                <a:moveTo>
                  <a:pt x="807" y="576"/>
                </a:moveTo>
                <a:cubicBezTo>
                  <a:pt x="788" y="586"/>
                  <a:pt x="777" y="579"/>
                  <a:pt x="776" y="573"/>
                </a:cubicBezTo>
                <a:cubicBezTo>
                  <a:pt x="775" y="567"/>
                  <a:pt x="783" y="553"/>
                  <a:pt x="800" y="543"/>
                </a:cubicBezTo>
                <a:cubicBezTo>
                  <a:pt x="824" y="530"/>
                  <a:pt x="853" y="528"/>
                  <a:pt x="853" y="528"/>
                </a:cubicBezTo>
                <a:cubicBezTo>
                  <a:pt x="854" y="528"/>
                  <a:pt x="834" y="563"/>
                  <a:pt x="807" y="576"/>
                </a:cubicBezTo>
                <a:close/>
                <a:moveTo>
                  <a:pt x="710" y="583"/>
                </a:moveTo>
                <a:cubicBezTo>
                  <a:pt x="702" y="600"/>
                  <a:pt x="706" y="612"/>
                  <a:pt x="712" y="614"/>
                </a:cubicBezTo>
                <a:cubicBezTo>
                  <a:pt x="718" y="615"/>
                  <a:pt x="734" y="608"/>
                  <a:pt x="743" y="589"/>
                </a:cubicBezTo>
                <a:cubicBezTo>
                  <a:pt x="754" y="564"/>
                  <a:pt x="744" y="537"/>
                  <a:pt x="745" y="537"/>
                </a:cubicBezTo>
                <a:cubicBezTo>
                  <a:pt x="745" y="538"/>
                  <a:pt x="722" y="560"/>
                  <a:pt x="710" y="583"/>
                </a:cubicBezTo>
                <a:close/>
                <a:moveTo>
                  <a:pt x="750" y="632"/>
                </a:moveTo>
                <a:cubicBezTo>
                  <a:pt x="729" y="639"/>
                  <a:pt x="719" y="630"/>
                  <a:pt x="719" y="624"/>
                </a:cubicBezTo>
                <a:cubicBezTo>
                  <a:pt x="720" y="617"/>
                  <a:pt x="731" y="604"/>
                  <a:pt x="750" y="598"/>
                </a:cubicBezTo>
                <a:cubicBezTo>
                  <a:pt x="777" y="589"/>
                  <a:pt x="806" y="592"/>
                  <a:pt x="806" y="592"/>
                </a:cubicBezTo>
                <a:cubicBezTo>
                  <a:pt x="807" y="592"/>
                  <a:pt x="780" y="624"/>
                  <a:pt x="750" y="632"/>
                </a:cubicBezTo>
                <a:close/>
                <a:moveTo>
                  <a:pt x="772" y="30"/>
                </a:moveTo>
                <a:cubicBezTo>
                  <a:pt x="788" y="46"/>
                  <a:pt x="787" y="61"/>
                  <a:pt x="783" y="65"/>
                </a:cubicBezTo>
                <a:cubicBezTo>
                  <a:pt x="778" y="68"/>
                  <a:pt x="764" y="66"/>
                  <a:pt x="750" y="51"/>
                </a:cubicBezTo>
                <a:cubicBezTo>
                  <a:pt x="731" y="31"/>
                  <a:pt x="715" y="1"/>
                  <a:pt x="715" y="1"/>
                </a:cubicBezTo>
                <a:cubicBezTo>
                  <a:pt x="714" y="0"/>
                  <a:pt x="750" y="8"/>
                  <a:pt x="772" y="3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0" name="Freeform 43"/>
          <p:cNvSpPr>
            <a:spLocks noEditPoints="1"/>
          </p:cNvSpPr>
          <p:nvPr/>
        </p:nvSpPr>
        <p:spPr bwMode="auto">
          <a:xfrm>
            <a:off x="8142114" y="2282752"/>
            <a:ext cx="347398" cy="347398"/>
          </a:xfrm>
          <a:custGeom>
            <a:avLst/>
            <a:gdLst>
              <a:gd name="T0" fmla="*/ 468 w 487"/>
              <a:gd name="T1" fmla="*/ 389 h 486"/>
              <a:gd name="T2" fmla="*/ 311 w 487"/>
              <a:gd name="T3" fmla="*/ 233 h 486"/>
              <a:gd name="T4" fmla="*/ 327 w 487"/>
              <a:gd name="T5" fmla="*/ 164 h 486"/>
              <a:gd name="T6" fmla="*/ 163 w 487"/>
              <a:gd name="T7" fmla="*/ 0 h 486"/>
              <a:gd name="T8" fmla="*/ 120 w 487"/>
              <a:gd name="T9" fmla="*/ 6 h 486"/>
              <a:gd name="T10" fmla="*/ 189 w 487"/>
              <a:gd name="T11" fmla="*/ 76 h 486"/>
              <a:gd name="T12" fmla="*/ 185 w 487"/>
              <a:gd name="T13" fmla="*/ 185 h 486"/>
              <a:gd name="T14" fmla="*/ 76 w 487"/>
              <a:gd name="T15" fmla="*/ 189 h 486"/>
              <a:gd name="T16" fmla="*/ 6 w 487"/>
              <a:gd name="T17" fmla="*/ 120 h 486"/>
              <a:gd name="T18" fmla="*/ 0 w 487"/>
              <a:gd name="T19" fmla="*/ 164 h 486"/>
              <a:gd name="T20" fmla="*/ 163 w 487"/>
              <a:gd name="T21" fmla="*/ 327 h 486"/>
              <a:gd name="T22" fmla="*/ 233 w 487"/>
              <a:gd name="T23" fmla="*/ 311 h 486"/>
              <a:gd name="T24" fmla="*/ 390 w 487"/>
              <a:gd name="T25" fmla="*/ 466 h 486"/>
              <a:gd name="T26" fmla="*/ 464 w 487"/>
              <a:gd name="T27" fmla="*/ 463 h 486"/>
              <a:gd name="T28" fmla="*/ 468 w 487"/>
              <a:gd name="T29" fmla="*/ 389 h 486"/>
              <a:gd name="T30" fmla="*/ 426 w 487"/>
              <a:gd name="T31" fmla="*/ 452 h 486"/>
              <a:gd name="T32" fmla="*/ 426 w 487"/>
              <a:gd name="T33" fmla="*/ 452 h 486"/>
              <a:gd name="T34" fmla="*/ 398 w 487"/>
              <a:gd name="T35" fmla="*/ 424 h 486"/>
              <a:gd name="T36" fmla="*/ 426 w 487"/>
              <a:gd name="T37" fmla="*/ 397 h 486"/>
              <a:gd name="T38" fmla="*/ 453 w 487"/>
              <a:gd name="T39" fmla="*/ 424 h 486"/>
              <a:gd name="T40" fmla="*/ 426 w 487"/>
              <a:gd name="T41" fmla="*/ 45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486">
                <a:moveTo>
                  <a:pt x="468" y="389"/>
                </a:moveTo>
                <a:lnTo>
                  <a:pt x="311" y="233"/>
                </a:lnTo>
                <a:cubicBezTo>
                  <a:pt x="321" y="212"/>
                  <a:pt x="327" y="189"/>
                  <a:pt x="327" y="164"/>
                </a:cubicBezTo>
                <a:cubicBezTo>
                  <a:pt x="327" y="73"/>
                  <a:pt x="254" y="0"/>
                  <a:pt x="163" y="0"/>
                </a:cubicBezTo>
                <a:cubicBezTo>
                  <a:pt x="148" y="0"/>
                  <a:pt x="134" y="3"/>
                  <a:pt x="120" y="6"/>
                </a:cubicBezTo>
                <a:lnTo>
                  <a:pt x="189" y="76"/>
                </a:lnTo>
                <a:cubicBezTo>
                  <a:pt x="218" y="105"/>
                  <a:pt x="216" y="154"/>
                  <a:pt x="185" y="185"/>
                </a:cubicBezTo>
                <a:cubicBezTo>
                  <a:pt x="153" y="216"/>
                  <a:pt x="105" y="218"/>
                  <a:pt x="76" y="189"/>
                </a:cubicBezTo>
                <a:lnTo>
                  <a:pt x="6" y="120"/>
                </a:lnTo>
                <a:cubicBezTo>
                  <a:pt x="3" y="134"/>
                  <a:pt x="0" y="148"/>
                  <a:pt x="0" y="164"/>
                </a:cubicBezTo>
                <a:cubicBezTo>
                  <a:pt x="0" y="254"/>
                  <a:pt x="73" y="327"/>
                  <a:pt x="163" y="327"/>
                </a:cubicBezTo>
                <a:cubicBezTo>
                  <a:pt x="188" y="327"/>
                  <a:pt x="212" y="321"/>
                  <a:pt x="233" y="311"/>
                </a:cubicBezTo>
                <a:lnTo>
                  <a:pt x="390" y="466"/>
                </a:lnTo>
                <a:cubicBezTo>
                  <a:pt x="410" y="486"/>
                  <a:pt x="443" y="485"/>
                  <a:pt x="464" y="463"/>
                </a:cubicBezTo>
                <a:cubicBezTo>
                  <a:pt x="486" y="442"/>
                  <a:pt x="487" y="408"/>
                  <a:pt x="468" y="389"/>
                </a:cubicBezTo>
                <a:close/>
                <a:moveTo>
                  <a:pt x="426" y="452"/>
                </a:moveTo>
                <a:lnTo>
                  <a:pt x="426" y="452"/>
                </a:lnTo>
                <a:cubicBezTo>
                  <a:pt x="410" y="452"/>
                  <a:pt x="398" y="440"/>
                  <a:pt x="398" y="424"/>
                </a:cubicBezTo>
                <a:cubicBezTo>
                  <a:pt x="398" y="409"/>
                  <a:pt x="410" y="397"/>
                  <a:pt x="426" y="397"/>
                </a:cubicBezTo>
                <a:cubicBezTo>
                  <a:pt x="441" y="397"/>
                  <a:pt x="453" y="409"/>
                  <a:pt x="453" y="424"/>
                </a:cubicBezTo>
                <a:cubicBezTo>
                  <a:pt x="453" y="440"/>
                  <a:pt x="441" y="452"/>
                  <a:pt x="426" y="45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1" name="Freeform 44"/>
          <p:cNvSpPr/>
          <p:nvPr/>
        </p:nvSpPr>
        <p:spPr bwMode="auto">
          <a:xfrm>
            <a:off x="7979502" y="2120140"/>
            <a:ext cx="556207" cy="558054"/>
          </a:xfrm>
          <a:custGeom>
            <a:avLst/>
            <a:gdLst>
              <a:gd name="T0" fmla="*/ 680 w 782"/>
              <a:gd name="T1" fmla="*/ 319 h 782"/>
              <a:gd name="T2" fmla="*/ 637 w 782"/>
              <a:gd name="T3" fmla="*/ 270 h 782"/>
              <a:gd name="T4" fmla="*/ 656 w 782"/>
              <a:gd name="T5" fmla="*/ 232 h 782"/>
              <a:gd name="T6" fmla="*/ 685 w 782"/>
              <a:gd name="T7" fmla="*/ 132 h 782"/>
              <a:gd name="T8" fmla="*/ 571 w 782"/>
              <a:gd name="T9" fmla="*/ 110 h 782"/>
              <a:gd name="T10" fmla="*/ 494 w 782"/>
              <a:gd name="T11" fmla="*/ 142 h 782"/>
              <a:gd name="T12" fmla="*/ 465 w 782"/>
              <a:gd name="T13" fmla="*/ 92 h 782"/>
              <a:gd name="T14" fmla="*/ 415 w 782"/>
              <a:gd name="T15" fmla="*/ 1 h 782"/>
              <a:gd name="T16" fmla="*/ 319 w 782"/>
              <a:gd name="T17" fmla="*/ 65 h 782"/>
              <a:gd name="T18" fmla="*/ 319 w 782"/>
              <a:gd name="T19" fmla="*/ 103 h 782"/>
              <a:gd name="T20" fmla="*/ 318 w 782"/>
              <a:gd name="T21" fmla="*/ 107 h 782"/>
              <a:gd name="T22" fmla="*/ 316 w 782"/>
              <a:gd name="T23" fmla="*/ 115 h 782"/>
              <a:gd name="T24" fmla="*/ 314 w 782"/>
              <a:gd name="T25" fmla="*/ 120 h 782"/>
              <a:gd name="T26" fmla="*/ 240 w 782"/>
              <a:gd name="T27" fmla="*/ 135 h 782"/>
              <a:gd name="T28" fmla="*/ 202 w 782"/>
              <a:gd name="T29" fmla="*/ 98 h 782"/>
              <a:gd name="T30" fmla="*/ 98 w 782"/>
              <a:gd name="T31" fmla="*/ 201 h 782"/>
              <a:gd name="T32" fmla="*/ 137 w 782"/>
              <a:gd name="T33" fmla="*/ 240 h 782"/>
              <a:gd name="T34" fmla="*/ 141 w 782"/>
              <a:gd name="T35" fmla="*/ 246 h 782"/>
              <a:gd name="T36" fmla="*/ 144 w 782"/>
              <a:gd name="T37" fmla="*/ 253 h 782"/>
              <a:gd name="T38" fmla="*/ 145 w 782"/>
              <a:gd name="T39" fmla="*/ 258 h 782"/>
              <a:gd name="T40" fmla="*/ 132 w 782"/>
              <a:gd name="T41" fmla="*/ 303 h 782"/>
              <a:gd name="T42" fmla="*/ 66 w 782"/>
              <a:gd name="T43" fmla="*/ 317 h 782"/>
              <a:gd name="T44" fmla="*/ 0 w 782"/>
              <a:gd name="T45" fmla="*/ 413 h 782"/>
              <a:gd name="T46" fmla="*/ 102 w 782"/>
              <a:gd name="T47" fmla="*/ 464 h 782"/>
              <a:gd name="T48" fmla="*/ 111 w 782"/>
              <a:gd name="T49" fmla="*/ 466 h 782"/>
              <a:gd name="T50" fmla="*/ 135 w 782"/>
              <a:gd name="T51" fmla="*/ 543 h 782"/>
              <a:gd name="T52" fmla="*/ 109 w 782"/>
              <a:gd name="T53" fmla="*/ 569 h 782"/>
              <a:gd name="T54" fmla="*/ 130 w 782"/>
              <a:gd name="T55" fmla="*/ 683 h 782"/>
              <a:gd name="T56" fmla="*/ 238 w 782"/>
              <a:gd name="T57" fmla="*/ 647 h 782"/>
              <a:gd name="T58" fmla="*/ 242 w 782"/>
              <a:gd name="T59" fmla="*/ 644 h 782"/>
              <a:gd name="T60" fmla="*/ 249 w 782"/>
              <a:gd name="T61" fmla="*/ 641 h 782"/>
              <a:gd name="T62" fmla="*/ 254 w 782"/>
              <a:gd name="T63" fmla="*/ 639 h 782"/>
              <a:gd name="T64" fmla="*/ 258 w 782"/>
              <a:gd name="T65" fmla="*/ 637 h 782"/>
              <a:gd name="T66" fmla="*/ 266 w 782"/>
              <a:gd name="T67" fmla="*/ 636 h 782"/>
              <a:gd name="T68" fmla="*/ 317 w 782"/>
              <a:gd name="T69" fmla="*/ 691 h 782"/>
              <a:gd name="T70" fmla="*/ 367 w 782"/>
              <a:gd name="T71" fmla="*/ 782 h 782"/>
              <a:gd name="T72" fmla="*/ 464 w 782"/>
              <a:gd name="T73" fmla="*/ 718 h 782"/>
              <a:gd name="T74" fmla="*/ 464 w 782"/>
              <a:gd name="T75" fmla="*/ 680 h 782"/>
              <a:gd name="T76" fmla="*/ 477 w 782"/>
              <a:gd name="T77" fmla="*/ 653 h 782"/>
              <a:gd name="T78" fmla="*/ 490 w 782"/>
              <a:gd name="T79" fmla="*/ 643 h 782"/>
              <a:gd name="T80" fmla="*/ 494 w 782"/>
              <a:gd name="T81" fmla="*/ 641 h 782"/>
              <a:gd name="T82" fmla="*/ 177 w 782"/>
              <a:gd name="T83" fmla="*/ 391 h 782"/>
              <a:gd name="T84" fmla="*/ 597 w 782"/>
              <a:gd name="T85" fmla="*/ 450 h 782"/>
              <a:gd name="T86" fmla="*/ 667 w 782"/>
              <a:gd name="T87" fmla="*/ 469 h 782"/>
              <a:gd name="T88" fmla="*/ 717 w 782"/>
              <a:gd name="T89" fmla="*/ 466 h 782"/>
              <a:gd name="T90" fmla="*/ 782 w 782"/>
              <a:gd name="T91" fmla="*/ 37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2" h="782">
                <a:moveTo>
                  <a:pt x="733" y="319"/>
                </a:moveTo>
                <a:lnTo>
                  <a:pt x="717" y="319"/>
                </a:lnTo>
                <a:lnTo>
                  <a:pt x="680" y="319"/>
                </a:lnTo>
                <a:cubicBezTo>
                  <a:pt x="673" y="318"/>
                  <a:pt x="666" y="315"/>
                  <a:pt x="659" y="311"/>
                </a:cubicBezTo>
                <a:cubicBezTo>
                  <a:pt x="659" y="311"/>
                  <a:pt x="659" y="311"/>
                  <a:pt x="659" y="311"/>
                </a:cubicBezTo>
                <a:cubicBezTo>
                  <a:pt x="646" y="302"/>
                  <a:pt x="637" y="287"/>
                  <a:pt x="637" y="270"/>
                </a:cubicBezTo>
                <a:cubicBezTo>
                  <a:pt x="637" y="265"/>
                  <a:pt x="638" y="260"/>
                  <a:pt x="639" y="255"/>
                </a:cubicBezTo>
                <a:cubicBezTo>
                  <a:pt x="641" y="249"/>
                  <a:pt x="644" y="244"/>
                  <a:pt x="647" y="240"/>
                </a:cubicBezTo>
                <a:lnTo>
                  <a:pt x="656" y="232"/>
                </a:lnTo>
                <a:lnTo>
                  <a:pt x="674" y="214"/>
                </a:lnTo>
                <a:lnTo>
                  <a:pt x="685" y="202"/>
                </a:lnTo>
                <a:cubicBezTo>
                  <a:pt x="701" y="182"/>
                  <a:pt x="701" y="153"/>
                  <a:pt x="685" y="132"/>
                </a:cubicBezTo>
                <a:lnTo>
                  <a:pt x="652" y="99"/>
                </a:lnTo>
                <a:cubicBezTo>
                  <a:pt x="632" y="83"/>
                  <a:pt x="603" y="83"/>
                  <a:pt x="582" y="99"/>
                </a:cubicBezTo>
                <a:lnTo>
                  <a:pt x="571" y="110"/>
                </a:lnTo>
                <a:lnTo>
                  <a:pt x="544" y="136"/>
                </a:lnTo>
                <a:lnTo>
                  <a:pt x="544" y="136"/>
                </a:lnTo>
                <a:cubicBezTo>
                  <a:pt x="530" y="147"/>
                  <a:pt x="511" y="150"/>
                  <a:pt x="494" y="142"/>
                </a:cubicBezTo>
                <a:cubicBezTo>
                  <a:pt x="489" y="140"/>
                  <a:pt x="484" y="137"/>
                  <a:pt x="479" y="132"/>
                </a:cubicBezTo>
                <a:cubicBezTo>
                  <a:pt x="471" y="124"/>
                  <a:pt x="467" y="114"/>
                  <a:pt x="465" y="103"/>
                </a:cubicBezTo>
                <a:lnTo>
                  <a:pt x="465" y="92"/>
                </a:lnTo>
                <a:lnTo>
                  <a:pt x="466" y="66"/>
                </a:lnTo>
                <a:lnTo>
                  <a:pt x="466" y="50"/>
                </a:lnTo>
                <a:cubicBezTo>
                  <a:pt x="462" y="24"/>
                  <a:pt x="441" y="4"/>
                  <a:pt x="415" y="1"/>
                </a:cubicBezTo>
                <a:lnTo>
                  <a:pt x="369" y="0"/>
                </a:lnTo>
                <a:cubicBezTo>
                  <a:pt x="343" y="3"/>
                  <a:pt x="323" y="24"/>
                  <a:pt x="319" y="50"/>
                </a:cubicBezTo>
                <a:lnTo>
                  <a:pt x="319" y="65"/>
                </a:lnTo>
                <a:lnTo>
                  <a:pt x="319" y="92"/>
                </a:lnTo>
                <a:lnTo>
                  <a:pt x="319" y="102"/>
                </a:lnTo>
                <a:lnTo>
                  <a:pt x="319" y="103"/>
                </a:lnTo>
                <a:lnTo>
                  <a:pt x="319" y="103"/>
                </a:lnTo>
                <a:cubicBezTo>
                  <a:pt x="319" y="104"/>
                  <a:pt x="318" y="105"/>
                  <a:pt x="318" y="107"/>
                </a:cubicBezTo>
                <a:cubicBezTo>
                  <a:pt x="318" y="107"/>
                  <a:pt x="318" y="107"/>
                  <a:pt x="318" y="107"/>
                </a:cubicBezTo>
                <a:cubicBezTo>
                  <a:pt x="318" y="108"/>
                  <a:pt x="317" y="110"/>
                  <a:pt x="317" y="111"/>
                </a:cubicBezTo>
                <a:cubicBezTo>
                  <a:pt x="317" y="111"/>
                  <a:pt x="317" y="111"/>
                  <a:pt x="317" y="111"/>
                </a:cubicBezTo>
                <a:cubicBezTo>
                  <a:pt x="317" y="113"/>
                  <a:pt x="316" y="114"/>
                  <a:pt x="316" y="115"/>
                </a:cubicBezTo>
                <a:cubicBezTo>
                  <a:pt x="316" y="115"/>
                  <a:pt x="316" y="115"/>
                  <a:pt x="316" y="116"/>
                </a:cubicBezTo>
                <a:cubicBezTo>
                  <a:pt x="315" y="117"/>
                  <a:pt x="314" y="118"/>
                  <a:pt x="314" y="119"/>
                </a:cubicBezTo>
                <a:cubicBezTo>
                  <a:pt x="314" y="119"/>
                  <a:pt x="314" y="120"/>
                  <a:pt x="314" y="120"/>
                </a:cubicBezTo>
                <a:cubicBezTo>
                  <a:pt x="311" y="125"/>
                  <a:pt x="307" y="130"/>
                  <a:pt x="302" y="134"/>
                </a:cubicBezTo>
                <a:cubicBezTo>
                  <a:pt x="293" y="141"/>
                  <a:pt x="282" y="146"/>
                  <a:pt x="270" y="146"/>
                </a:cubicBezTo>
                <a:cubicBezTo>
                  <a:pt x="259" y="146"/>
                  <a:pt x="248" y="142"/>
                  <a:pt x="240" y="135"/>
                </a:cubicBezTo>
                <a:lnTo>
                  <a:pt x="232" y="127"/>
                </a:lnTo>
                <a:lnTo>
                  <a:pt x="213" y="109"/>
                </a:lnTo>
                <a:lnTo>
                  <a:pt x="202" y="98"/>
                </a:lnTo>
                <a:cubicBezTo>
                  <a:pt x="182" y="82"/>
                  <a:pt x="152" y="82"/>
                  <a:pt x="132" y="98"/>
                </a:cubicBezTo>
                <a:lnTo>
                  <a:pt x="100" y="130"/>
                </a:lnTo>
                <a:cubicBezTo>
                  <a:pt x="83" y="151"/>
                  <a:pt x="83" y="180"/>
                  <a:pt x="98" y="201"/>
                </a:cubicBezTo>
                <a:lnTo>
                  <a:pt x="110" y="212"/>
                </a:lnTo>
                <a:lnTo>
                  <a:pt x="136" y="238"/>
                </a:lnTo>
                <a:cubicBezTo>
                  <a:pt x="136" y="239"/>
                  <a:pt x="137" y="240"/>
                  <a:pt x="137" y="240"/>
                </a:cubicBezTo>
                <a:cubicBezTo>
                  <a:pt x="138" y="241"/>
                  <a:pt x="138" y="242"/>
                  <a:pt x="139" y="242"/>
                </a:cubicBezTo>
                <a:cubicBezTo>
                  <a:pt x="139" y="243"/>
                  <a:pt x="139" y="244"/>
                  <a:pt x="140" y="244"/>
                </a:cubicBezTo>
                <a:cubicBezTo>
                  <a:pt x="140" y="245"/>
                  <a:pt x="140" y="245"/>
                  <a:pt x="141" y="246"/>
                </a:cubicBezTo>
                <a:cubicBezTo>
                  <a:pt x="141" y="247"/>
                  <a:pt x="142" y="248"/>
                  <a:pt x="142" y="249"/>
                </a:cubicBezTo>
                <a:cubicBezTo>
                  <a:pt x="142" y="249"/>
                  <a:pt x="142" y="250"/>
                  <a:pt x="143" y="250"/>
                </a:cubicBezTo>
                <a:cubicBezTo>
                  <a:pt x="143" y="251"/>
                  <a:pt x="143" y="252"/>
                  <a:pt x="144" y="253"/>
                </a:cubicBezTo>
                <a:cubicBezTo>
                  <a:pt x="144" y="253"/>
                  <a:pt x="144" y="254"/>
                  <a:pt x="144" y="254"/>
                </a:cubicBezTo>
                <a:cubicBezTo>
                  <a:pt x="145" y="256"/>
                  <a:pt x="145" y="257"/>
                  <a:pt x="145" y="258"/>
                </a:cubicBezTo>
                <a:cubicBezTo>
                  <a:pt x="145" y="258"/>
                  <a:pt x="145" y="258"/>
                  <a:pt x="145" y="258"/>
                </a:cubicBezTo>
                <a:cubicBezTo>
                  <a:pt x="146" y="260"/>
                  <a:pt x="146" y="261"/>
                  <a:pt x="146" y="263"/>
                </a:cubicBezTo>
                <a:cubicBezTo>
                  <a:pt x="146" y="263"/>
                  <a:pt x="146" y="263"/>
                  <a:pt x="146" y="263"/>
                </a:cubicBezTo>
                <a:cubicBezTo>
                  <a:pt x="148" y="277"/>
                  <a:pt x="143" y="292"/>
                  <a:pt x="132" y="303"/>
                </a:cubicBezTo>
                <a:cubicBezTo>
                  <a:pt x="124" y="312"/>
                  <a:pt x="114" y="316"/>
                  <a:pt x="103" y="317"/>
                </a:cubicBezTo>
                <a:lnTo>
                  <a:pt x="92" y="317"/>
                </a:lnTo>
                <a:lnTo>
                  <a:pt x="66" y="317"/>
                </a:lnTo>
                <a:lnTo>
                  <a:pt x="50" y="317"/>
                </a:lnTo>
                <a:cubicBezTo>
                  <a:pt x="24" y="321"/>
                  <a:pt x="4" y="341"/>
                  <a:pt x="1" y="367"/>
                </a:cubicBezTo>
                <a:lnTo>
                  <a:pt x="0" y="413"/>
                </a:lnTo>
                <a:cubicBezTo>
                  <a:pt x="3" y="439"/>
                  <a:pt x="24" y="460"/>
                  <a:pt x="49" y="464"/>
                </a:cubicBezTo>
                <a:lnTo>
                  <a:pt x="65" y="464"/>
                </a:lnTo>
                <a:lnTo>
                  <a:pt x="102" y="464"/>
                </a:lnTo>
                <a:cubicBezTo>
                  <a:pt x="104" y="464"/>
                  <a:pt x="106" y="464"/>
                  <a:pt x="107" y="465"/>
                </a:cubicBezTo>
                <a:cubicBezTo>
                  <a:pt x="107" y="465"/>
                  <a:pt x="108" y="465"/>
                  <a:pt x="108" y="465"/>
                </a:cubicBezTo>
                <a:cubicBezTo>
                  <a:pt x="109" y="465"/>
                  <a:pt x="110" y="465"/>
                  <a:pt x="111" y="466"/>
                </a:cubicBezTo>
                <a:cubicBezTo>
                  <a:pt x="131" y="472"/>
                  <a:pt x="146" y="491"/>
                  <a:pt x="146" y="513"/>
                </a:cubicBezTo>
                <a:lnTo>
                  <a:pt x="146" y="513"/>
                </a:lnTo>
                <a:cubicBezTo>
                  <a:pt x="146" y="524"/>
                  <a:pt x="142" y="535"/>
                  <a:pt x="135" y="543"/>
                </a:cubicBezTo>
                <a:lnTo>
                  <a:pt x="127" y="551"/>
                </a:lnTo>
                <a:lnTo>
                  <a:pt x="127" y="551"/>
                </a:lnTo>
                <a:lnTo>
                  <a:pt x="109" y="569"/>
                </a:lnTo>
                <a:lnTo>
                  <a:pt x="97" y="580"/>
                </a:lnTo>
                <a:cubicBezTo>
                  <a:pt x="82" y="601"/>
                  <a:pt x="82" y="630"/>
                  <a:pt x="98" y="651"/>
                </a:cubicBezTo>
                <a:lnTo>
                  <a:pt x="130" y="683"/>
                </a:lnTo>
                <a:cubicBezTo>
                  <a:pt x="151" y="700"/>
                  <a:pt x="180" y="700"/>
                  <a:pt x="201" y="684"/>
                </a:cubicBezTo>
                <a:lnTo>
                  <a:pt x="212" y="673"/>
                </a:lnTo>
                <a:lnTo>
                  <a:pt x="238" y="647"/>
                </a:lnTo>
                <a:lnTo>
                  <a:pt x="238" y="647"/>
                </a:lnTo>
                <a:cubicBezTo>
                  <a:pt x="239" y="647"/>
                  <a:pt x="239" y="647"/>
                  <a:pt x="239" y="647"/>
                </a:cubicBezTo>
                <a:cubicBezTo>
                  <a:pt x="240" y="646"/>
                  <a:pt x="241" y="645"/>
                  <a:pt x="242" y="644"/>
                </a:cubicBezTo>
                <a:cubicBezTo>
                  <a:pt x="243" y="644"/>
                  <a:pt x="243" y="644"/>
                  <a:pt x="244" y="643"/>
                </a:cubicBezTo>
                <a:cubicBezTo>
                  <a:pt x="244" y="643"/>
                  <a:pt x="245" y="642"/>
                  <a:pt x="246" y="642"/>
                </a:cubicBezTo>
                <a:cubicBezTo>
                  <a:pt x="247" y="642"/>
                  <a:pt x="248" y="641"/>
                  <a:pt x="249" y="641"/>
                </a:cubicBezTo>
                <a:cubicBezTo>
                  <a:pt x="249" y="641"/>
                  <a:pt x="250" y="640"/>
                  <a:pt x="250" y="640"/>
                </a:cubicBezTo>
                <a:cubicBezTo>
                  <a:pt x="251" y="640"/>
                  <a:pt x="253" y="639"/>
                  <a:pt x="254" y="639"/>
                </a:cubicBezTo>
                <a:cubicBezTo>
                  <a:pt x="254" y="639"/>
                  <a:pt x="254" y="639"/>
                  <a:pt x="254" y="639"/>
                </a:cubicBezTo>
                <a:cubicBezTo>
                  <a:pt x="254" y="639"/>
                  <a:pt x="254" y="639"/>
                  <a:pt x="254" y="639"/>
                </a:cubicBezTo>
                <a:cubicBezTo>
                  <a:pt x="255" y="638"/>
                  <a:pt x="257" y="638"/>
                  <a:pt x="258" y="638"/>
                </a:cubicBezTo>
                <a:cubicBezTo>
                  <a:pt x="258" y="638"/>
                  <a:pt x="258" y="638"/>
                  <a:pt x="258" y="637"/>
                </a:cubicBezTo>
                <a:cubicBezTo>
                  <a:pt x="260" y="637"/>
                  <a:pt x="261" y="637"/>
                  <a:pt x="262" y="637"/>
                </a:cubicBezTo>
                <a:cubicBezTo>
                  <a:pt x="262" y="637"/>
                  <a:pt x="262" y="637"/>
                  <a:pt x="263" y="637"/>
                </a:cubicBezTo>
                <a:cubicBezTo>
                  <a:pt x="264" y="637"/>
                  <a:pt x="265" y="637"/>
                  <a:pt x="266" y="636"/>
                </a:cubicBezTo>
                <a:cubicBezTo>
                  <a:pt x="280" y="636"/>
                  <a:pt x="293" y="640"/>
                  <a:pt x="303" y="651"/>
                </a:cubicBezTo>
                <a:cubicBezTo>
                  <a:pt x="312" y="659"/>
                  <a:pt x="316" y="669"/>
                  <a:pt x="317" y="680"/>
                </a:cubicBezTo>
                <a:lnTo>
                  <a:pt x="317" y="691"/>
                </a:lnTo>
                <a:lnTo>
                  <a:pt x="317" y="717"/>
                </a:lnTo>
                <a:lnTo>
                  <a:pt x="317" y="733"/>
                </a:lnTo>
                <a:cubicBezTo>
                  <a:pt x="321" y="759"/>
                  <a:pt x="341" y="779"/>
                  <a:pt x="367" y="782"/>
                </a:cubicBezTo>
                <a:lnTo>
                  <a:pt x="413" y="782"/>
                </a:lnTo>
                <a:cubicBezTo>
                  <a:pt x="439" y="780"/>
                  <a:pt x="460" y="759"/>
                  <a:pt x="464" y="733"/>
                </a:cubicBezTo>
                <a:lnTo>
                  <a:pt x="464" y="718"/>
                </a:lnTo>
                <a:lnTo>
                  <a:pt x="464" y="691"/>
                </a:lnTo>
                <a:lnTo>
                  <a:pt x="464" y="680"/>
                </a:lnTo>
                <a:lnTo>
                  <a:pt x="464" y="680"/>
                </a:lnTo>
                <a:cubicBezTo>
                  <a:pt x="465" y="671"/>
                  <a:pt x="469" y="663"/>
                  <a:pt x="474" y="656"/>
                </a:cubicBezTo>
                <a:cubicBezTo>
                  <a:pt x="474" y="655"/>
                  <a:pt x="475" y="655"/>
                  <a:pt x="475" y="654"/>
                </a:cubicBezTo>
                <a:cubicBezTo>
                  <a:pt x="476" y="654"/>
                  <a:pt x="476" y="653"/>
                  <a:pt x="477" y="653"/>
                </a:cubicBezTo>
                <a:cubicBezTo>
                  <a:pt x="480" y="649"/>
                  <a:pt x="483" y="647"/>
                  <a:pt x="487" y="644"/>
                </a:cubicBezTo>
                <a:lnTo>
                  <a:pt x="487" y="644"/>
                </a:lnTo>
                <a:cubicBezTo>
                  <a:pt x="488" y="644"/>
                  <a:pt x="489" y="643"/>
                  <a:pt x="490" y="643"/>
                </a:cubicBezTo>
                <a:cubicBezTo>
                  <a:pt x="490" y="642"/>
                  <a:pt x="490" y="642"/>
                  <a:pt x="491" y="642"/>
                </a:cubicBezTo>
                <a:cubicBezTo>
                  <a:pt x="491" y="642"/>
                  <a:pt x="491" y="642"/>
                  <a:pt x="492" y="642"/>
                </a:cubicBezTo>
                <a:cubicBezTo>
                  <a:pt x="492" y="641"/>
                  <a:pt x="493" y="641"/>
                  <a:pt x="494" y="641"/>
                </a:cubicBezTo>
                <a:lnTo>
                  <a:pt x="450" y="597"/>
                </a:lnTo>
                <a:cubicBezTo>
                  <a:pt x="431" y="603"/>
                  <a:pt x="412" y="606"/>
                  <a:pt x="391" y="606"/>
                </a:cubicBezTo>
                <a:cubicBezTo>
                  <a:pt x="273" y="605"/>
                  <a:pt x="177" y="509"/>
                  <a:pt x="177" y="391"/>
                </a:cubicBezTo>
                <a:cubicBezTo>
                  <a:pt x="178" y="273"/>
                  <a:pt x="274" y="177"/>
                  <a:pt x="392" y="177"/>
                </a:cubicBezTo>
                <a:cubicBezTo>
                  <a:pt x="510" y="178"/>
                  <a:pt x="606" y="274"/>
                  <a:pt x="606" y="392"/>
                </a:cubicBezTo>
                <a:cubicBezTo>
                  <a:pt x="605" y="412"/>
                  <a:pt x="603" y="432"/>
                  <a:pt x="597" y="450"/>
                </a:cubicBezTo>
                <a:lnTo>
                  <a:pt x="641" y="493"/>
                </a:lnTo>
                <a:cubicBezTo>
                  <a:pt x="643" y="488"/>
                  <a:pt x="646" y="484"/>
                  <a:pt x="651" y="479"/>
                </a:cubicBezTo>
                <a:cubicBezTo>
                  <a:pt x="655" y="475"/>
                  <a:pt x="661" y="471"/>
                  <a:pt x="667" y="469"/>
                </a:cubicBezTo>
                <a:cubicBezTo>
                  <a:pt x="671" y="467"/>
                  <a:pt x="675" y="466"/>
                  <a:pt x="680" y="465"/>
                </a:cubicBezTo>
                <a:lnTo>
                  <a:pt x="691" y="466"/>
                </a:lnTo>
                <a:lnTo>
                  <a:pt x="717" y="466"/>
                </a:lnTo>
                <a:lnTo>
                  <a:pt x="733" y="466"/>
                </a:lnTo>
                <a:cubicBezTo>
                  <a:pt x="759" y="462"/>
                  <a:pt x="779" y="441"/>
                  <a:pt x="782" y="415"/>
                </a:cubicBezTo>
                <a:lnTo>
                  <a:pt x="782" y="370"/>
                </a:lnTo>
                <a:cubicBezTo>
                  <a:pt x="780" y="343"/>
                  <a:pt x="759" y="323"/>
                  <a:pt x="733" y="3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2" name="Freeform 45"/>
          <p:cNvSpPr>
            <a:spLocks noEditPoints="1"/>
          </p:cNvSpPr>
          <p:nvPr/>
        </p:nvSpPr>
        <p:spPr bwMode="auto">
          <a:xfrm>
            <a:off x="8040482" y="2875829"/>
            <a:ext cx="364029" cy="585773"/>
          </a:xfrm>
          <a:custGeom>
            <a:avLst/>
            <a:gdLst>
              <a:gd name="T0" fmla="*/ 472 w 511"/>
              <a:gd name="T1" fmla="*/ 0 h 819"/>
              <a:gd name="T2" fmla="*/ 38 w 511"/>
              <a:gd name="T3" fmla="*/ 0 h 819"/>
              <a:gd name="T4" fmla="*/ 0 w 511"/>
              <a:gd name="T5" fmla="*/ 37 h 819"/>
              <a:gd name="T6" fmla="*/ 0 w 511"/>
              <a:gd name="T7" fmla="*/ 782 h 819"/>
              <a:gd name="T8" fmla="*/ 38 w 511"/>
              <a:gd name="T9" fmla="*/ 819 h 819"/>
              <a:gd name="T10" fmla="*/ 472 w 511"/>
              <a:gd name="T11" fmla="*/ 819 h 819"/>
              <a:gd name="T12" fmla="*/ 511 w 511"/>
              <a:gd name="T13" fmla="*/ 782 h 819"/>
              <a:gd name="T14" fmla="*/ 511 w 511"/>
              <a:gd name="T15" fmla="*/ 37 h 819"/>
              <a:gd name="T16" fmla="*/ 472 w 511"/>
              <a:gd name="T17" fmla="*/ 0 h 819"/>
              <a:gd name="T18" fmla="*/ 206 w 511"/>
              <a:gd name="T19" fmla="*/ 19 h 819"/>
              <a:gd name="T20" fmla="*/ 206 w 511"/>
              <a:gd name="T21" fmla="*/ 19 h 819"/>
              <a:gd name="T22" fmla="*/ 297 w 511"/>
              <a:gd name="T23" fmla="*/ 19 h 819"/>
              <a:gd name="T24" fmla="*/ 310 w 511"/>
              <a:gd name="T25" fmla="*/ 32 h 819"/>
              <a:gd name="T26" fmla="*/ 297 w 511"/>
              <a:gd name="T27" fmla="*/ 45 h 819"/>
              <a:gd name="T28" fmla="*/ 206 w 511"/>
              <a:gd name="T29" fmla="*/ 45 h 819"/>
              <a:gd name="T30" fmla="*/ 193 w 511"/>
              <a:gd name="T31" fmla="*/ 32 h 819"/>
              <a:gd name="T32" fmla="*/ 206 w 511"/>
              <a:gd name="T33" fmla="*/ 19 h 819"/>
              <a:gd name="T34" fmla="*/ 388 w 511"/>
              <a:gd name="T35" fmla="*/ 759 h 819"/>
              <a:gd name="T36" fmla="*/ 388 w 511"/>
              <a:gd name="T37" fmla="*/ 759 h 819"/>
              <a:gd name="T38" fmla="*/ 372 w 511"/>
              <a:gd name="T39" fmla="*/ 774 h 819"/>
              <a:gd name="T40" fmla="*/ 109 w 511"/>
              <a:gd name="T41" fmla="*/ 774 h 819"/>
              <a:gd name="T42" fmla="*/ 93 w 511"/>
              <a:gd name="T43" fmla="*/ 759 h 819"/>
              <a:gd name="T44" fmla="*/ 93 w 511"/>
              <a:gd name="T45" fmla="*/ 758 h 819"/>
              <a:gd name="T46" fmla="*/ 109 w 511"/>
              <a:gd name="T47" fmla="*/ 742 h 819"/>
              <a:gd name="T48" fmla="*/ 372 w 511"/>
              <a:gd name="T49" fmla="*/ 742 h 819"/>
              <a:gd name="T50" fmla="*/ 388 w 511"/>
              <a:gd name="T51" fmla="*/ 758 h 819"/>
              <a:gd name="T52" fmla="*/ 388 w 511"/>
              <a:gd name="T53" fmla="*/ 759 h 819"/>
              <a:gd name="T54" fmla="*/ 446 w 511"/>
              <a:gd name="T55" fmla="*/ 774 h 819"/>
              <a:gd name="T56" fmla="*/ 446 w 511"/>
              <a:gd name="T57" fmla="*/ 774 h 819"/>
              <a:gd name="T58" fmla="*/ 430 w 511"/>
              <a:gd name="T59" fmla="*/ 758 h 819"/>
              <a:gd name="T60" fmla="*/ 446 w 511"/>
              <a:gd name="T61" fmla="*/ 742 h 819"/>
              <a:gd name="T62" fmla="*/ 463 w 511"/>
              <a:gd name="T63" fmla="*/ 758 h 819"/>
              <a:gd name="T64" fmla="*/ 446 w 511"/>
              <a:gd name="T65" fmla="*/ 774 h 819"/>
              <a:gd name="T66" fmla="*/ 465 w 511"/>
              <a:gd name="T67" fmla="*/ 695 h 819"/>
              <a:gd name="T68" fmla="*/ 465 w 511"/>
              <a:gd name="T69" fmla="*/ 695 h 819"/>
              <a:gd name="T70" fmla="*/ 45 w 511"/>
              <a:gd name="T71" fmla="*/ 695 h 819"/>
              <a:gd name="T72" fmla="*/ 45 w 511"/>
              <a:gd name="T73" fmla="*/ 73 h 819"/>
              <a:gd name="T74" fmla="*/ 465 w 511"/>
              <a:gd name="T75" fmla="*/ 73 h 819"/>
              <a:gd name="T76" fmla="*/ 465 w 511"/>
              <a:gd name="T77" fmla="*/ 695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819">
                <a:moveTo>
                  <a:pt x="472" y="0"/>
                </a:moveTo>
                <a:lnTo>
                  <a:pt x="38" y="0"/>
                </a:lnTo>
                <a:cubicBezTo>
                  <a:pt x="17" y="0"/>
                  <a:pt x="0" y="16"/>
                  <a:pt x="0" y="37"/>
                </a:cubicBezTo>
                <a:lnTo>
                  <a:pt x="0" y="782"/>
                </a:lnTo>
                <a:cubicBezTo>
                  <a:pt x="0" y="802"/>
                  <a:pt x="17" y="819"/>
                  <a:pt x="38" y="819"/>
                </a:cubicBezTo>
                <a:lnTo>
                  <a:pt x="472" y="819"/>
                </a:lnTo>
                <a:cubicBezTo>
                  <a:pt x="493" y="819"/>
                  <a:pt x="511" y="802"/>
                  <a:pt x="511" y="782"/>
                </a:cubicBezTo>
                <a:lnTo>
                  <a:pt x="511" y="37"/>
                </a:lnTo>
                <a:cubicBezTo>
                  <a:pt x="511" y="16"/>
                  <a:pt x="493" y="0"/>
                  <a:pt x="472" y="0"/>
                </a:cubicBezTo>
                <a:close/>
                <a:moveTo>
                  <a:pt x="206" y="19"/>
                </a:moveTo>
                <a:lnTo>
                  <a:pt x="206" y="19"/>
                </a:lnTo>
                <a:lnTo>
                  <a:pt x="297" y="19"/>
                </a:lnTo>
                <a:cubicBezTo>
                  <a:pt x="304" y="19"/>
                  <a:pt x="310" y="25"/>
                  <a:pt x="310" y="32"/>
                </a:cubicBezTo>
                <a:cubicBezTo>
                  <a:pt x="310" y="39"/>
                  <a:pt x="304" y="45"/>
                  <a:pt x="297" y="45"/>
                </a:cubicBezTo>
                <a:lnTo>
                  <a:pt x="206" y="45"/>
                </a:lnTo>
                <a:cubicBezTo>
                  <a:pt x="199" y="45"/>
                  <a:pt x="193" y="39"/>
                  <a:pt x="193" y="32"/>
                </a:cubicBezTo>
                <a:cubicBezTo>
                  <a:pt x="193" y="25"/>
                  <a:pt x="199" y="19"/>
                  <a:pt x="206" y="19"/>
                </a:cubicBezTo>
                <a:close/>
                <a:moveTo>
                  <a:pt x="388" y="759"/>
                </a:moveTo>
                <a:lnTo>
                  <a:pt x="388" y="759"/>
                </a:lnTo>
                <a:cubicBezTo>
                  <a:pt x="388" y="767"/>
                  <a:pt x="381" y="774"/>
                  <a:pt x="372" y="774"/>
                </a:cubicBezTo>
                <a:lnTo>
                  <a:pt x="109" y="774"/>
                </a:lnTo>
                <a:cubicBezTo>
                  <a:pt x="100" y="774"/>
                  <a:pt x="93" y="767"/>
                  <a:pt x="93" y="759"/>
                </a:cubicBezTo>
                <a:lnTo>
                  <a:pt x="93" y="758"/>
                </a:lnTo>
                <a:cubicBezTo>
                  <a:pt x="93" y="749"/>
                  <a:pt x="100" y="742"/>
                  <a:pt x="109" y="742"/>
                </a:cubicBezTo>
                <a:lnTo>
                  <a:pt x="372" y="742"/>
                </a:lnTo>
                <a:cubicBezTo>
                  <a:pt x="381" y="742"/>
                  <a:pt x="388" y="749"/>
                  <a:pt x="388" y="758"/>
                </a:cubicBezTo>
                <a:lnTo>
                  <a:pt x="388" y="759"/>
                </a:lnTo>
                <a:close/>
                <a:moveTo>
                  <a:pt x="446" y="774"/>
                </a:moveTo>
                <a:lnTo>
                  <a:pt x="446" y="774"/>
                </a:lnTo>
                <a:cubicBezTo>
                  <a:pt x="437" y="774"/>
                  <a:pt x="430" y="767"/>
                  <a:pt x="430" y="758"/>
                </a:cubicBezTo>
                <a:cubicBezTo>
                  <a:pt x="430" y="749"/>
                  <a:pt x="437" y="742"/>
                  <a:pt x="446" y="742"/>
                </a:cubicBezTo>
                <a:cubicBezTo>
                  <a:pt x="455" y="742"/>
                  <a:pt x="463" y="749"/>
                  <a:pt x="463" y="758"/>
                </a:cubicBezTo>
                <a:cubicBezTo>
                  <a:pt x="463" y="767"/>
                  <a:pt x="455" y="774"/>
                  <a:pt x="446" y="774"/>
                </a:cubicBezTo>
                <a:close/>
                <a:moveTo>
                  <a:pt x="465" y="695"/>
                </a:moveTo>
                <a:lnTo>
                  <a:pt x="465" y="695"/>
                </a:lnTo>
                <a:lnTo>
                  <a:pt x="45" y="695"/>
                </a:lnTo>
                <a:lnTo>
                  <a:pt x="45" y="73"/>
                </a:lnTo>
                <a:lnTo>
                  <a:pt x="465" y="73"/>
                </a:lnTo>
                <a:lnTo>
                  <a:pt x="465" y="69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3" name="Freeform 46"/>
          <p:cNvSpPr>
            <a:spLocks noEditPoints="1"/>
          </p:cNvSpPr>
          <p:nvPr/>
        </p:nvSpPr>
        <p:spPr bwMode="auto">
          <a:xfrm>
            <a:off x="7951784" y="3743283"/>
            <a:ext cx="670774" cy="539576"/>
          </a:xfrm>
          <a:custGeom>
            <a:avLst/>
            <a:gdLst>
              <a:gd name="T0" fmla="*/ 341 w 941"/>
              <a:gd name="T1" fmla="*/ 500 h 754"/>
              <a:gd name="T2" fmla="*/ 150 w 941"/>
              <a:gd name="T3" fmla="*/ 455 h 754"/>
              <a:gd name="T4" fmla="*/ 157 w 941"/>
              <a:gd name="T5" fmla="*/ 477 h 754"/>
              <a:gd name="T6" fmla="*/ 250 w 941"/>
              <a:gd name="T7" fmla="*/ 689 h 754"/>
              <a:gd name="T8" fmla="*/ 355 w 941"/>
              <a:gd name="T9" fmla="*/ 737 h 754"/>
              <a:gd name="T10" fmla="*/ 361 w 941"/>
              <a:gd name="T11" fmla="*/ 735 h 754"/>
              <a:gd name="T12" fmla="*/ 396 w 941"/>
              <a:gd name="T13" fmla="*/ 624 h 754"/>
              <a:gd name="T14" fmla="*/ 341 w 941"/>
              <a:gd name="T15" fmla="*/ 500 h 754"/>
              <a:gd name="T16" fmla="*/ 840 w 941"/>
              <a:gd name="T17" fmla="*/ 159 h 754"/>
              <a:gd name="T18" fmla="*/ 840 w 941"/>
              <a:gd name="T19" fmla="*/ 407 h 754"/>
              <a:gd name="T20" fmla="*/ 941 w 941"/>
              <a:gd name="T21" fmla="*/ 283 h 754"/>
              <a:gd name="T22" fmla="*/ 840 w 941"/>
              <a:gd name="T23" fmla="*/ 159 h 754"/>
              <a:gd name="T24" fmla="*/ 765 w 941"/>
              <a:gd name="T25" fmla="*/ 6 h 754"/>
              <a:gd name="T26" fmla="*/ 156 w 941"/>
              <a:gd name="T27" fmla="*/ 153 h 754"/>
              <a:gd name="T28" fmla="*/ 56 w 941"/>
              <a:gd name="T29" fmla="*/ 153 h 754"/>
              <a:gd name="T30" fmla="*/ 0 w 941"/>
              <a:gd name="T31" fmla="*/ 209 h 754"/>
              <a:gd name="T32" fmla="*/ 0 w 941"/>
              <a:gd name="T33" fmla="*/ 368 h 754"/>
              <a:gd name="T34" fmla="*/ 56 w 941"/>
              <a:gd name="T35" fmla="*/ 424 h 754"/>
              <a:gd name="T36" fmla="*/ 135 w 941"/>
              <a:gd name="T37" fmla="*/ 424 h 754"/>
              <a:gd name="T38" fmla="*/ 138 w 941"/>
              <a:gd name="T39" fmla="*/ 425 h 754"/>
              <a:gd name="T40" fmla="*/ 765 w 941"/>
              <a:gd name="T41" fmla="*/ 570 h 754"/>
              <a:gd name="T42" fmla="*/ 812 w 941"/>
              <a:gd name="T43" fmla="*/ 534 h 754"/>
              <a:gd name="T44" fmla="*/ 812 w 941"/>
              <a:gd name="T45" fmla="*/ 42 h 754"/>
              <a:gd name="T46" fmla="*/ 765 w 941"/>
              <a:gd name="T47" fmla="*/ 6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1" h="754">
                <a:moveTo>
                  <a:pt x="341" y="500"/>
                </a:moveTo>
                <a:lnTo>
                  <a:pt x="150" y="455"/>
                </a:lnTo>
                <a:cubicBezTo>
                  <a:pt x="152" y="462"/>
                  <a:pt x="154" y="469"/>
                  <a:pt x="157" y="477"/>
                </a:cubicBezTo>
                <a:lnTo>
                  <a:pt x="250" y="689"/>
                </a:lnTo>
                <a:cubicBezTo>
                  <a:pt x="269" y="732"/>
                  <a:pt x="316" y="754"/>
                  <a:pt x="355" y="737"/>
                </a:cubicBezTo>
                <a:lnTo>
                  <a:pt x="361" y="735"/>
                </a:lnTo>
                <a:cubicBezTo>
                  <a:pt x="400" y="718"/>
                  <a:pt x="415" y="668"/>
                  <a:pt x="396" y="624"/>
                </a:cubicBezTo>
                <a:lnTo>
                  <a:pt x="341" y="500"/>
                </a:lnTo>
                <a:close/>
                <a:moveTo>
                  <a:pt x="840" y="159"/>
                </a:moveTo>
                <a:lnTo>
                  <a:pt x="840" y="407"/>
                </a:lnTo>
                <a:cubicBezTo>
                  <a:pt x="898" y="394"/>
                  <a:pt x="941" y="344"/>
                  <a:pt x="941" y="283"/>
                </a:cubicBezTo>
                <a:cubicBezTo>
                  <a:pt x="941" y="222"/>
                  <a:pt x="898" y="171"/>
                  <a:pt x="840" y="159"/>
                </a:cubicBezTo>
                <a:close/>
                <a:moveTo>
                  <a:pt x="765" y="6"/>
                </a:moveTo>
                <a:lnTo>
                  <a:pt x="156" y="153"/>
                </a:lnTo>
                <a:lnTo>
                  <a:pt x="56" y="153"/>
                </a:lnTo>
                <a:cubicBezTo>
                  <a:pt x="25" y="153"/>
                  <a:pt x="0" y="178"/>
                  <a:pt x="0" y="209"/>
                </a:cubicBezTo>
                <a:lnTo>
                  <a:pt x="0" y="368"/>
                </a:lnTo>
                <a:cubicBezTo>
                  <a:pt x="0" y="399"/>
                  <a:pt x="25" y="424"/>
                  <a:pt x="56" y="424"/>
                </a:cubicBezTo>
                <a:lnTo>
                  <a:pt x="135" y="424"/>
                </a:lnTo>
                <a:cubicBezTo>
                  <a:pt x="136" y="424"/>
                  <a:pt x="137" y="425"/>
                  <a:pt x="138" y="425"/>
                </a:cubicBezTo>
                <a:lnTo>
                  <a:pt x="765" y="570"/>
                </a:lnTo>
                <a:cubicBezTo>
                  <a:pt x="790" y="576"/>
                  <a:pt x="812" y="560"/>
                  <a:pt x="812" y="534"/>
                </a:cubicBezTo>
                <a:lnTo>
                  <a:pt x="812" y="42"/>
                </a:lnTo>
                <a:cubicBezTo>
                  <a:pt x="812" y="16"/>
                  <a:pt x="790" y="0"/>
                  <a:pt x="765" y="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4" name="Freeform 47"/>
          <p:cNvSpPr>
            <a:spLocks noEditPoints="1"/>
          </p:cNvSpPr>
          <p:nvPr/>
        </p:nvSpPr>
        <p:spPr bwMode="auto">
          <a:xfrm>
            <a:off x="8014612" y="4590380"/>
            <a:ext cx="502618" cy="652296"/>
          </a:xfrm>
          <a:custGeom>
            <a:avLst/>
            <a:gdLst>
              <a:gd name="T0" fmla="*/ 588 w 706"/>
              <a:gd name="T1" fmla="*/ 49 h 913"/>
              <a:gd name="T2" fmla="*/ 411 w 706"/>
              <a:gd name="T3" fmla="*/ 416 h 913"/>
              <a:gd name="T4" fmla="*/ 302 w 706"/>
              <a:gd name="T5" fmla="*/ 509 h 913"/>
              <a:gd name="T6" fmla="*/ 187 w 706"/>
              <a:gd name="T7" fmla="*/ 416 h 913"/>
              <a:gd name="T8" fmla="*/ 361 w 706"/>
              <a:gd name="T9" fmla="*/ 832 h 913"/>
              <a:gd name="T10" fmla="*/ 399 w 706"/>
              <a:gd name="T11" fmla="*/ 872 h 913"/>
              <a:gd name="T12" fmla="*/ 318 w 706"/>
              <a:gd name="T13" fmla="*/ 872 h 913"/>
              <a:gd name="T14" fmla="*/ 355 w 706"/>
              <a:gd name="T15" fmla="*/ 832 h 913"/>
              <a:gd name="T16" fmla="*/ 197 w 706"/>
              <a:gd name="T17" fmla="*/ 872 h 913"/>
              <a:gd name="T18" fmla="*/ 116 w 706"/>
              <a:gd name="T19" fmla="*/ 872 h 913"/>
              <a:gd name="T20" fmla="*/ 131 w 706"/>
              <a:gd name="T21" fmla="*/ 821 h 913"/>
              <a:gd name="T22" fmla="*/ 319 w 706"/>
              <a:gd name="T23" fmla="*/ 640 h 913"/>
              <a:gd name="T24" fmla="*/ 172 w 706"/>
              <a:gd name="T25" fmla="*/ 555 h 913"/>
              <a:gd name="T26" fmla="*/ 537 w 706"/>
              <a:gd name="T27" fmla="*/ 620 h 913"/>
              <a:gd name="T28" fmla="*/ 391 w 706"/>
              <a:gd name="T29" fmla="*/ 777 h 913"/>
              <a:gd name="T30" fmla="*/ 591 w 706"/>
              <a:gd name="T31" fmla="*/ 839 h 913"/>
              <a:gd name="T32" fmla="*/ 569 w 706"/>
              <a:gd name="T33" fmla="*/ 913 h 913"/>
              <a:gd name="T34" fmla="*/ 531 w 706"/>
              <a:gd name="T35" fmla="*/ 858 h 913"/>
              <a:gd name="T36" fmla="*/ 620 w 706"/>
              <a:gd name="T37" fmla="*/ 434 h 913"/>
              <a:gd name="T38" fmla="*/ 603 w 706"/>
              <a:gd name="T39" fmla="*/ 515 h 913"/>
              <a:gd name="T40" fmla="*/ 593 w 706"/>
              <a:gd name="T41" fmla="*/ 605 h 913"/>
              <a:gd name="T42" fmla="*/ 663 w 706"/>
              <a:gd name="T43" fmla="*/ 434 h 913"/>
              <a:gd name="T44" fmla="*/ 582 w 706"/>
              <a:gd name="T45" fmla="*/ 389 h 913"/>
              <a:gd name="T46" fmla="*/ 86 w 706"/>
              <a:gd name="T47" fmla="*/ 434 h 913"/>
              <a:gd name="T48" fmla="*/ 124 w 706"/>
              <a:gd name="T49" fmla="*/ 389 h 913"/>
              <a:gd name="T50" fmla="*/ 44 w 706"/>
              <a:gd name="T51" fmla="*/ 434 h 913"/>
              <a:gd name="T52" fmla="*/ 113 w 706"/>
              <a:gd name="T53" fmla="*/ 605 h 913"/>
              <a:gd name="T54" fmla="*/ 103 w 706"/>
              <a:gd name="T55" fmla="*/ 515 h 913"/>
              <a:gd name="T56" fmla="*/ 218 w 706"/>
              <a:gd name="T57" fmla="*/ 109 h 913"/>
              <a:gd name="T58" fmla="*/ 218 w 706"/>
              <a:gd name="T59" fmla="*/ 141 h 913"/>
              <a:gd name="T60" fmla="*/ 505 w 706"/>
              <a:gd name="T61" fmla="*/ 109 h 913"/>
              <a:gd name="T62" fmla="*/ 260 w 706"/>
              <a:gd name="T63" fmla="*/ 285 h 913"/>
              <a:gd name="T64" fmla="*/ 260 w 706"/>
              <a:gd name="T65" fmla="*/ 318 h 913"/>
              <a:gd name="T66" fmla="*/ 463 w 706"/>
              <a:gd name="T67" fmla="*/ 285 h 913"/>
              <a:gd name="T68" fmla="*/ 237 w 706"/>
              <a:gd name="T69" fmla="*/ 193 h 913"/>
              <a:gd name="T70" fmla="*/ 237 w 706"/>
              <a:gd name="T71" fmla="*/ 226 h 913"/>
              <a:gd name="T72" fmla="*/ 486 w 706"/>
              <a:gd name="T73" fmla="*/ 19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6" h="913">
                <a:moveTo>
                  <a:pt x="116" y="49"/>
                </a:moveTo>
                <a:cubicBezTo>
                  <a:pt x="272" y="3"/>
                  <a:pt x="429" y="0"/>
                  <a:pt x="588" y="49"/>
                </a:cubicBezTo>
                <a:cubicBezTo>
                  <a:pt x="579" y="191"/>
                  <a:pt x="558" y="314"/>
                  <a:pt x="525" y="416"/>
                </a:cubicBezTo>
                <a:lnTo>
                  <a:pt x="411" y="416"/>
                </a:lnTo>
                <a:lnTo>
                  <a:pt x="411" y="509"/>
                </a:lnTo>
                <a:lnTo>
                  <a:pt x="302" y="509"/>
                </a:lnTo>
                <a:lnTo>
                  <a:pt x="302" y="416"/>
                </a:lnTo>
                <a:lnTo>
                  <a:pt x="187" y="416"/>
                </a:lnTo>
                <a:cubicBezTo>
                  <a:pt x="155" y="314"/>
                  <a:pt x="128" y="199"/>
                  <a:pt x="116" y="49"/>
                </a:cubicBezTo>
                <a:close/>
                <a:moveTo>
                  <a:pt x="361" y="832"/>
                </a:moveTo>
                <a:lnTo>
                  <a:pt x="361" y="832"/>
                </a:lnTo>
                <a:cubicBezTo>
                  <a:pt x="382" y="833"/>
                  <a:pt x="399" y="851"/>
                  <a:pt x="399" y="872"/>
                </a:cubicBezTo>
                <a:cubicBezTo>
                  <a:pt x="399" y="895"/>
                  <a:pt x="381" y="913"/>
                  <a:pt x="358" y="913"/>
                </a:cubicBezTo>
                <a:cubicBezTo>
                  <a:pt x="336" y="913"/>
                  <a:pt x="318" y="895"/>
                  <a:pt x="318" y="872"/>
                </a:cubicBezTo>
                <a:cubicBezTo>
                  <a:pt x="318" y="851"/>
                  <a:pt x="335" y="833"/>
                  <a:pt x="356" y="832"/>
                </a:cubicBezTo>
                <a:lnTo>
                  <a:pt x="355" y="832"/>
                </a:lnTo>
                <a:cubicBezTo>
                  <a:pt x="299" y="832"/>
                  <a:pt x="246" y="841"/>
                  <a:pt x="194" y="858"/>
                </a:cubicBezTo>
                <a:cubicBezTo>
                  <a:pt x="196" y="862"/>
                  <a:pt x="197" y="867"/>
                  <a:pt x="197" y="872"/>
                </a:cubicBezTo>
                <a:cubicBezTo>
                  <a:pt x="197" y="895"/>
                  <a:pt x="179" y="913"/>
                  <a:pt x="157" y="913"/>
                </a:cubicBezTo>
                <a:cubicBezTo>
                  <a:pt x="134" y="913"/>
                  <a:pt x="116" y="895"/>
                  <a:pt x="116" y="872"/>
                </a:cubicBezTo>
                <a:cubicBezTo>
                  <a:pt x="116" y="857"/>
                  <a:pt x="125" y="844"/>
                  <a:pt x="138" y="837"/>
                </a:cubicBezTo>
                <a:lnTo>
                  <a:pt x="131" y="821"/>
                </a:lnTo>
                <a:cubicBezTo>
                  <a:pt x="191" y="796"/>
                  <a:pt x="254" y="781"/>
                  <a:pt x="319" y="777"/>
                </a:cubicBezTo>
                <a:lnTo>
                  <a:pt x="319" y="640"/>
                </a:lnTo>
                <a:cubicBezTo>
                  <a:pt x="270" y="638"/>
                  <a:pt x="221" y="631"/>
                  <a:pt x="172" y="620"/>
                </a:cubicBezTo>
                <a:cubicBezTo>
                  <a:pt x="172" y="593"/>
                  <a:pt x="172" y="581"/>
                  <a:pt x="172" y="555"/>
                </a:cubicBezTo>
                <a:cubicBezTo>
                  <a:pt x="294" y="555"/>
                  <a:pt x="416" y="555"/>
                  <a:pt x="537" y="555"/>
                </a:cubicBezTo>
                <a:cubicBezTo>
                  <a:pt x="537" y="581"/>
                  <a:pt x="537" y="593"/>
                  <a:pt x="537" y="620"/>
                </a:cubicBezTo>
                <a:cubicBezTo>
                  <a:pt x="488" y="631"/>
                  <a:pt x="440" y="637"/>
                  <a:pt x="391" y="640"/>
                </a:cubicBezTo>
                <a:lnTo>
                  <a:pt x="391" y="777"/>
                </a:lnTo>
                <a:cubicBezTo>
                  <a:pt x="458" y="781"/>
                  <a:pt x="526" y="795"/>
                  <a:pt x="598" y="821"/>
                </a:cubicBezTo>
                <a:lnTo>
                  <a:pt x="591" y="839"/>
                </a:lnTo>
                <a:cubicBezTo>
                  <a:pt x="602" y="846"/>
                  <a:pt x="609" y="858"/>
                  <a:pt x="609" y="872"/>
                </a:cubicBezTo>
                <a:cubicBezTo>
                  <a:pt x="609" y="895"/>
                  <a:pt x="591" y="913"/>
                  <a:pt x="569" y="913"/>
                </a:cubicBezTo>
                <a:cubicBezTo>
                  <a:pt x="547" y="913"/>
                  <a:pt x="528" y="895"/>
                  <a:pt x="528" y="872"/>
                </a:cubicBezTo>
                <a:cubicBezTo>
                  <a:pt x="528" y="867"/>
                  <a:pt x="529" y="863"/>
                  <a:pt x="531" y="858"/>
                </a:cubicBezTo>
                <a:cubicBezTo>
                  <a:pt x="472" y="841"/>
                  <a:pt x="415" y="833"/>
                  <a:pt x="361" y="832"/>
                </a:cubicBezTo>
                <a:close/>
                <a:moveTo>
                  <a:pt x="620" y="434"/>
                </a:moveTo>
                <a:lnTo>
                  <a:pt x="620" y="434"/>
                </a:lnTo>
                <a:cubicBezTo>
                  <a:pt x="618" y="466"/>
                  <a:pt x="612" y="492"/>
                  <a:pt x="603" y="515"/>
                </a:cubicBezTo>
                <a:cubicBezTo>
                  <a:pt x="594" y="539"/>
                  <a:pt x="580" y="559"/>
                  <a:pt x="564" y="575"/>
                </a:cubicBezTo>
                <a:lnTo>
                  <a:pt x="593" y="605"/>
                </a:lnTo>
                <a:cubicBezTo>
                  <a:pt x="614" y="585"/>
                  <a:pt x="630" y="561"/>
                  <a:pt x="643" y="531"/>
                </a:cubicBezTo>
                <a:cubicBezTo>
                  <a:pt x="653" y="504"/>
                  <a:pt x="660" y="472"/>
                  <a:pt x="663" y="434"/>
                </a:cubicBezTo>
                <a:cubicBezTo>
                  <a:pt x="686" y="428"/>
                  <a:pt x="705" y="413"/>
                  <a:pt x="706" y="389"/>
                </a:cubicBezTo>
                <a:lnTo>
                  <a:pt x="582" y="389"/>
                </a:lnTo>
                <a:cubicBezTo>
                  <a:pt x="581" y="413"/>
                  <a:pt x="598" y="428"/>
                  <a:pt x="620" y="434"/>
                </a:cubicBezTo>
                <a:close/>
                <a:moveTo>
                  <a:pt x="86" y="434"/>
                </a:moveTo>
                <a:lnTo>
                  <a:pt x="86" y="434"/>
                </a:lnTo>
                <a:cubicBezTo>
                  <a:pt x="108" y="428"/>
                  <a:pt x="126" y="413"/>
                  <a:pt x="124" y="389"/>
                </a:cubicBezTo>
                <a:lnTo>
                  <a:pt x="0" y="389"/>
                </a:lnTo>
                <a:cubicBezTo>
                  <a:pt x="2" y="413"/>
                  <a:pt x="21" y="428"/>
                  <a:pt x="44" y="434"/>
                </a:cubicBezTo>
                <a:cubicBezTo>
                  <a:pt x="46" y="472"/>
                  <a:pt x="53" y="504"/>
                  <a:pt x="64" y="531"/>
                </a:cubicBezTo>
                <a:cubicBezTo>
                  <a:pt x="76" y="561"/>
                  <a:pt x="93" y="585"/>
                  <a:pt x="113" y="605"/>
                </a:cubicBezTo>
                <a:lnTo>
                  <a:pt x="143" y="575"/>
                </a:lnTo>
                <a:cubicBezTo>
                  <a:pt x="126" y="559"/>
                  <a:pt x="113" y="539"/>
                  <a:pt x="103" y="515"/>
                </a:cubicBezTo>
                <a:cubicBezTo>
                  <a:pt x="94" y="492"/>
                  <a:pt x="88" y="466"/>
                  <a:pt x="86" y="434"/>
                </a:cubicBezTo>
                <a:close/>
                <a:moveTo>
                  <a:pt x="218" y="109"/>
                </a:moveTo>
                <a:lnTo>
                  <a:pt x="218" y="109"/>
                </a:lnTo>
                <a:lnTo>
                  <a:pt x="218" y="141"/>
                </a:lnTo>
                <a:lnTo>
                  <a:pt x="505" y="141"/>
                </a:lnTo>
                <a:lnTo>
                  <a:pt x="505" y="109"/>
                </a:lnTo>
                <a:lnTo>
                  <a:pt x="218" y="109"/>
                </a:lnTo>
                <a:close/>
                <a:moveTo>
                  <a:pt x="260" y="285"/>
                </a:moveTo>
                <a:lnTo>
                  <a:pt x="260" y="285"/>
                </a:lnTo>
                <a:lnTo>
                  <a:pt x="260" y="318"/>
                </a:lnTo>
                <a:lnTo>
                  <a:pt x="463" y="318"/>
                </a:lnTo>
                <a:lnTo>
                  <a:pt x="463" y="285"/>
                </a:lnTo>
                <a:lnTo>
                  <a:pt x="260" y="285"/>
                </a:lnTo>
                <a:close/>
                <a:moveTo>
                  <a:pt x="237" y="193"/>
                </a:moveTo>
                <a:lnTo>
                  <a:pt x="237" y="193"/>
                </a:lnTo>
                <a:lnTo>
                  <a:pt x="237" y="226"/>
                </a:lnTo>
                <a:lnTo>
                  <a:pt x="486" y="226"/>
                </a:lnTo>
                <a:lnTo>
                  <a:pt x="486" y="193"/>
                </a:lnTo>
                <a:lnTo>
                  <a:pt x="237" y="19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5" name="Freeform 48"/>
          <p:cNvSpPr>
            <a:spLocks noEditPoints="1"/>
          </p:cNvSpPr>
          <p:nvPr/>
        </p:nvSpPr>
        <p:spPr bwMode="auto">
          <a:xfrm>
            <a:off x="4629329" y="2072095"/>
            <a:ext cx="650447" cy="500771"/>
          </a:xfrm>
          <a:custGeom>
            <a:avLst/>
            <a:gdLst>
              <a:gd name="T0" fmla="*/ 42 w 910"/>
              <a:gd name="T1" fmla="*/ 459 h 701"/>
              <a:gd name="T2" fmla="*/ 0 w 910"/>
              <a:gd name="T3" fmla="*/ 660 h 701"/>
              <a:gd name="T4" fmla="*/ 200 w 910"/>
              <a:gd name="T5" fmla="*/ 701 h 701"/>
              <a:gd name="T6" fmla="*/ 242 w 910"/>
              <a:gd name="T7" fmla="*/ 501 h 701"/>
              <a:gd name="T8" fmla="*/ 534 w 910"/>
              <a:gd name="T9" fmla="*/ 459 h 701"/>
              <a:gd name="T10" fmla="*/ 376 w 910"/>
              <a:gd name="T11" fmla="*/ 459 h 701"/>
              <a:gd name="T12" fmla="*/ 334 w 910"/>
              <a:gd name="T13" fmla="*/ 660 h 701"/>
              <a:gd name="T14" fmla="*/ 534 w 910"/>
              <a:gd name="T15" fmla="*/ 701 h 701"/>
              <a:gd name="T16" fmla="*/ 576 w 910"/>
              <a:gd name="T17" fmla="*/ 501 h 701"/>
              <a:gd name="T18" fmla="*/ 868 w 910"/>
              <a:gd name="T19" fmla="*/ 459 h 701"/>
              <a:gd name="T20" fmla="*/ 710 w 910"/>
              <a:gd name="T21" fmla="*/ 459 h 701"/>
              <a:gd name="T22" fmla="*/ 668 w 910"/>
              <a:gd name="T23" fmla="*/ 660 h 701"/>
              <a:gd name="T24" fmla="*/ 868 w 910"/>
              <a:gd name="T25" fmla="*/ 701 h 701"/>
              <a:gd name="T26" fmla="*/ 910 w 910"/>
              <a:gd name="T27" fmla="*/ 501 h 701"/>
              <a:gd name="T28" fmla="*/ 534 w 910"/>
              <a:gd name="T29" fmla="*/ 267 h 701"/>
              <a:gd name="T30" fmla="*/ 702 w 910"/>
              <a:gd name="T31" fmla="*/ 435 h 701"/>
              <a:gd name="T32" fmla="*/ 777 w 910"/>
              <a:gd name="T33" fmla="*/ 434 h 701"/>
              <a:gd name="T34" fmla="*/ 534 w 910"/>
              <a:gd name="T35" fmla="*/ 267 h 701"/>
              <a:gd name="T36" fmla="*/ 339 w 910"/>
              <a:gd name="T37" fmla="*/ 220 h 701"/>
              <a:gd name="T38" fmla="*/ 343 w 910"/>
              <a:gd name="T39" fmla="*/ 226 h 701"/>
              <a:gd name="T40" fmla="*/ 352 w 910"/>
              <a:gd name="T41" fmla="*/ 234 h 701"/>
              <a:gd name="T42" fmla="*/ 358 w 910"/>
              <a:gd name="T43" fmla="*/ 238 h 701"/>
              <a:gd name="T44" fmla="*/ 366 w 910"/>
              <a:gd name="T45" fmla="*/ 241 h 701"/>
              <a:gd name="T46" fmla="*/ 376 w 910"/>
              <a:gd name="T47" fmla="*/ 242 h 701"/>
              <a:gd name="T48" fmla="*/ 544 w 910"/>
              <a:gd name="T49" fmla="*/ 241 h 701"/>
              <a:gd name="T50" fmla="*/ 552 w 910"/>
              <a:gd name="T51" fmla="*/ 238 h 701"/>
              <a:gd name="T52" fmla="*/ 561 w 910"/>
              <a:gd name="T53" fmla="*/ 233 h 701"/>
              <a:gd name="T54" fmla="*/ 568 w 910"/>
              <a:gd name="T55" fmla="*/ 225 h 701"/>
              <a:gd name="T56" fmla="*/ 576 w 910"/>
              <a:gd name="T57" fmla="*/ 200 h 701"/>
              <a:gd name="T58" fmla="*/ 534 w 910"/>
              <a:gd name="T59" fmla="*/ 0 h 701"/>
              <a:gd name="T60" fmla="*/ 334 w 910"/>
              <a:gd name="T61" fmla="*/ 42 h 701"/>
              <a:gd name="T62" fmla="*/ 339 w 910"/>
              <a:gd name="T63" fmla="*/ 220 h 701"/>
              <a:gd name="T64" fmla="*/ 361 w 910"/>
              <a:gd name="T65" fmla="*/ 265 h 701"/>
              <a:gd name="T66" fmla="*/ 318 w 910"/>
              <a:gd name="T67" fmla="*/ 233 h 701"/>
              <a:gd name="T68" fmla="*/ 192 w 910"/>
              <a:gd name="T69" fmla="*/ 434 h 701"/>
              <a:gd name="T70" fmla="*/ 485 w 910"/>
              <a:gd name="T71" fmla="*/ 434 h 701"/>
              <a:gd name="T72" fmla="*/ 485 w 910"/>
              <a:gd name="T73" fmla="*/ 267 h 701"/>
              <a:gd name="T74" fmla="*/ 425 w 910"/>
              <a:gd name="T75" fmla="*/ 43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0" h="701">
                <a:moveTo>
                  <a:pt x="200" y="459"/>
                </a:moveTo>
                <a:lnTo>
                  <a:pt x="42" y="459"/>
                </a:lnTo>
                <a:cubicBezTo>
                  <a:pt x="19" y="459"/>
                  <a:pt x="0" y="478"/>
                  <a:pt x="0" y="501"/>
                </a:cubicBezTo>
                <a:lnTo>
                  <a:pt x="0" y="660"/>
                </a:lnTo>
                <a:cubicBezTo>
                  <a:pt x="0" y="683"/>
                  <a:pt x="19" y="701"/>
                  <a:pt x="42" y="701"/>
                </a:cubicBezTo>
                <a:lnTo>
                  <a:pt x="200" y="701"/>
                </a:lnTo>
                <a:cubicBezTo>
                  <a:pt x="223" y="701"/>
                  <a:pt x="242" y="683"/>
                  <a:pt x="242" y="660"/>
                </a:cubicBezTo>
                <a:lnTo>
                  <a:pt x="242" y="501"/>
                </a:lnTo>
                <a:cubicBezTo>
                  <a:pt x="242" y="478"/>
                  <a:pt x="223" y="459"/>
                  <a:pt x="200" y="459"/>
                </a:cubicBezTo>
                <a:close/>
                <a:moveTo>
                  <a:pt x="534" y="459"/>
                </a:moveTo>
                <a:lnTo>
                  <a:pt x="534" y="459"/>
                </a:lnTo>
                <a:lnTo>
                  <a:pt x="376" y="459"/>
                </a:lnTo>
                <a:cubicBezTo>
                  <a:pt x="353" y="459"/>
                  <a:pt x="334" y="478"/>
                  <a:pt x="334" y="501"/>
                </a:cubicBezTo>
                <a:lnTo>
                  <a:pt x="334" y="660"/>
                </a:lnTo>
                <a:cubicBezTo>
                  <a:pt x="334" y="683"/>
                  <a:pt x="353" y="701"/>
                  <a:pt x="376" y="701"/>
                </a:cubicBezTo>
                <a:lnTo>
                  <a:pt x="534" y="701"/>
                </a:lnTo>
                <a:cubicBezTo>
                  <a:pt x="557" y="701"/>
                  <a:pt x="576" y="683"/>
                  <a:pt x="576" y="660"/>
                </a:cubicBezTo>
                <a:lnTo>
                  <a:pt x="576" y="501"/>
                </a:lnTo>
                <a:cubicBezTo>
                  <a:pt x="576" y="478"/>
                  <a:pt x="557" y="459"/>
                  <a:pt x="534" y="459"/>
                </a:cubicBezTo>
                <a:close/>
                <a:moveTo>
                  <a:pt x="868" y="459"/>
                </a:moveTo>
                <a:lnTo>
                  <a:pt x="868" y="459"/>
                </a:lnTo>
                <a:lnTo>
                  <a:pt x="710" y="459"/>
                </a:lnTo>
                <a:cubicBezTo>
                  <a:pt x="687" y="459"/>
                  <a:pt x="668" y="478"/>
                  <a:pt x="668" y="501"/>
                </a:cubicBezTo>
                <a:lnTo>
                  <a:pt x="668" y="660"/>
                </a:lnTo>
                <a:cubicBezTo>
                  <a:pt x="668" y="683"/>
                  <a:pt x="687" y="701"/>
                  <a:pt x="710" y="701"/>
                </a:cubicBezTo>
                <a:lnTo>
                  <a:pt x="868" y="701"/>
                </a:lnTo>
                <a:cubicBezTo>
                  <a:pt x="891" y="701"/>
                  <a:pt x="910" y="683"/>
                  <a:pt x="910" y="660"/>
                </a:cubicBezTo>
                <a:lnTo>
                  <a:pt x="910" y="501"/>
                </a:lnTo>
                <a:cubicBezTo>
                  <a:pt x="910" y="478"/>
                  <a:pt x="891" y="459"/>
                  <a:pt x="868" y="459"/>
                </a:cubicBezTo>
                <a:close/>
                <a:moveTo>
                  <a:pt x="534" y="267"/>
                </a:moveTo>
                <a:lnTo>
                  <a:pt x="534" y="267"/>
                </a:lnTo>
                <a:lnTo>
                  <a:pt x="702" y="435"/>
                </a:lnTo>
                <a:cubicBezTo>
                  <a:pt x="704" y="435"/>
                  <a:pt x="707" y="434"/>
                  <a:pt x="710" y="434"/>
                </a:cubicBezTo>
                <a:lnTo>
                  <a:pt x="777" y="434"/>
                </a:lnTo>
                <a:lnTo>
                  <a:pt x="585" y="243"/>
                </a:lnTo>
                <a:cubicBezTo>
                  <a:pt x="573" y="258"/>
                  <a:pt x="555" y="267"/>
                  <a:pt x="534" y="267"/>
                </a:cubicBezTo>
                <a:close/>
                <a:moveTo>
                  <a:pt x="339" y="220"/>
                </a:moveTo>
                <a:lnTo>
                  <a:pt x="339" y="220"/>
                </a:lnTo>
                <a:cubicBezTo>
                  <a:pt x="340" y="222"/>
                  <a:pt x="341" y="224"/>
                  <a:pt x="342" y="225"/>
                </a:cubicBezTo>
                <a:cubicBezTo>
                  <a:pt x="343" y="225"/>
                  <a:pt x="343" y="226"/>
                  <a:pt x="343" y="226"/>
                </a:cubicBezTo>
                <a:cubicBezTo>
                  <a:pt x="345" y="229"/>
                  <a:pt x="348" y="231"/>
                  <a:pt x="350" y="233"/>
                </a:cubicBezTo>
                <a:cubicBezTo>
                  <a:pt x="351" y="234"/>
                  <a:pt x="351" y="234"/>
                  <a:pt x="352" y="234"/>
                </a:cubicBezTo>
                <a:cubicBezTo>
                  <a:pt x="353" y="235"/>
                  <a:pt x="354" y="236"/>
                  <a:pt x="355" y="236"/>
                </a:cubicBezTo>
                <a:cubicBezTo>
                  <a:pt x="356" y="237"/>
                  <a:pt x="357" y="238"/>
                  <a:pt x="358" y="238"/>
                </a:cubicBezTo>
                <a:cubicBezTo>
                  <a:pt x="359" y="239"/>
                  <a:pt x="360" y="239"/>
                  <a:pt x="361" y="239"/>
                </a:cubicBezTo>
                <a:cubicBezTo>
                  <a:pt x="363" y="240"/>
                  <a:pt x="364" y="240"/>
                  <a:pt x="366" y="241"/>
                </a:cubicBezTo>
                <a:cubicBezTo>
                  <a:pt x="366" y="241"/>
                  <a:pt x="367" y="241"/>
                  <a:pt x="368" y="241"/>
                </a:cubicBezTo>
                <a:cubicBezTo>
                  <a:pt x="371" y="242"/>
                  <a:pt x="373" y="242"/>
                  <a:pt x="376" y="242"/>
                </a:cubicBezTo>
                <a:lnTo>
                  <a:pt x="534" y="242"/>
                </a:lnTo>
                <a:cubicBezTo>
                  <a:pt x="538" y="242"/>
                  <a:pt x="541" y="242"/>
                  <a:pt x="544" y="241"/>
                </a:cubicBezTo>
                <a:cubicBezTo>
                  <a:pt x="544" y="241"/>
                  <a:pt x="545" y="241"/>
                  <a:pt x="546" y="240"/>
                </a:cubicBezTo>
                <a:cubicBezTo>
                  <a:pt x="548" y="240"/>
                  <a:pt x="550" y="239"/>
                  <a:pt x="552" y="238"/>
                </a:cubicBezTo>
                <a:cubicBezTo>
                  <a:pt x="553" y="237"/>
                  <a:pt x="554" y="237"/>
                  <a:pt x="554" y="237"/>
                </a:cubicBezTo>
                <a:cubicBezTo>
                  <a:pt x="557" y="236"/>
                  <a:pt x="559" y="234"/>
                  <a:pt x="561" y="233"/>
                </a:cubicBezTo>
                <a:cubicBezTo>
                  <a:pt x="561" y="232"/>
                  <a:pt x="561" y="232"/>
                  <a:pt x="562" y="232"/>
                </a:cubicBezTo>
                <a:cubicBezTo>
                  <a:pt x="564" y="230"/>
                  <a:pt x="566" y="228"/>
                  <a:pt x="568" y="225"/>
                </a:cubicBezTo>
                <a:lnTo>
                  <a:pt x="568" y="225"/>
                </a:lnTo>
                <a:cubicBezTo>
                  <a:pt x="573" y="218"/>
                  <a:pt x="576" y="210"/>
                  <a:pt x="576" y="200"/>
                </a:cubicBezTo>
                <a:lnTo>
                  <a:pt x="576" y="42"/>
                </a:lnTo>
                <a:cubicBezTo>
                  <a:pt x="576" y="19"/>
                  <a:pt x="557" y="0"/>
                  <a:pt x="534" y="0"/>
                </a:cubicBezTo>
                <a:lnTo>
                  <a:pt x="376" y="0"/>
                </a:lnTo>
                <a:cubicBezTo>
                  <a:pt x="353" y="0"/>
                  <a:pt x="334" y="19"/>
                  <a:pt x="334" y="42"/>
                </a:cubicBezTo>
                <a:lnTo>
                  <a:pt x="334" y="200"/>
                </a:lnTo>
                <a:cubicBezTo>
                  <a:pt x="334" y="207"/>
                  <a:pt x="336" y="214"/>
                  <a:pt x="339" y="220"/>
                </a:cubicBezTo>
                <a:cubicBezTo>
                  <a:pt x="339" y="220"/>
                  <a:pt x="339" y="220"/>
                  <a:pt x="339" y="220"/>
                </a:cubicBezTo>
                <a:close/>
                <a:moveTo>
                  <a:pt x="361" y="265"/>
                </a:moveTo>
                <a:lnTo>
                  <a:pt x="361" y="265"/>
                </a:lnTo>
                <a:cubicBezTo>
                  <a:pt x="342" y="261"/>
                  <a:pt x="327" y="249"/>
                  <a:pt x="318" y="233"/>
                </a:cubicBezTo>
                <a:lnTo>
                  <a:pt x="117" y="434"/>
                </a:lnTo>
                <a:lnTo>
                  <a:pt x="192" y="434"/>
                </a:lnTo>
                <a:lnTo>
                  <a:pt x="361" y="265"/>
                </a:lnTo>
                <a:close/>
                <a:moveTo>
                  <a:pt x="485" y="434"/>
                </a:moveTo>
                <a:lnTo>
                  <a:pt x="485" y="434"/>
                </a:lnTo>
                <a:lnTo>
                  <a:pt x="485" y="267"/>
                </a:lnTo>
                <a:lnTo>
                  <a:pt x="425" y="267"/>
                </a:lnTo>
                <a:lnTo>
                  <a:pt x="425" y="434"/>
                </a:lnTo>
                <a:lnTo>
                  <a:pt x="485" y="43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6" name="Freeform 49"/>
          <p:cNvSpPr>
            <a:spLocks noEditPoints="1"/>
          </p:cNvSpPr>
          <p:nvPr/>
        </p:nvSpPr>
        <p:spPr bwMode="auto">
          <a:xfrm>
            <a:off x="7964719" y="5649108"/>
            <a:ext cx="602403" cy="456422"/>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7" name="Freeform 50"/>
          <p:cNvSpPr>
            <a:spLocks noEditPoints="1"/>
          </p:cNvSpPr>
          <p:nvPr/>
        </p:nvSpPr>
        <p:spPr bwMode="auto">
          <a:xfrm>
            <a:off x="2532005" y="1953832"/>
            <a:ext cx="360334" cy="681862"/>
          </a:xfrm>
          <a:custGeom>
            <a:avLst/>
            <a:gdLst>
              <a:gd name="T0" fmla="*/ 255 w 504"/>
              <a:gd name="T1" fmla="*/ 0 h 955"/>
              <a:gd name="T2" fmla="*/ 87 w 504"/>
              <a:gd name="T3" fmla="*/ 349 h 955"/>
              <a:gd name="T4" fmla="*/ 423 w 504"/>
              <a:gd name="T5" fmla="*/ 168 h 955"/>
              <a:gd name="T6" fmla="*/ 460 w 504"/>
              <a:gd name="T7" fmla="*/ 393 h 955"/>
              <a:gd name="T8" fmla="*/ 294 w 504"/>
              <a:gd name="T9" fmla="*/ 685 h 955"/>
              <a:gd name="T10" fmla="*/ 214 w 504"/>
              <a:gd name="T11" fmla="*/ 683 h 955"/>
              <a:gd name="T12" fmla="*/ 44 w 504"/>
              <a:gd name="T13" fmla="*/ 393 h 955"/>
              <a:gd name="T14" fmla="*/ 0 w 504"/>
              <a:gd name="T15" fmla="*/ 481 h 955"/>
              <a:gd name="T16" fmla="*/ 201 w 504"/>
              <a:gd name="T17" fmla="*/ 726 h 955"/>
              <a:gd name="T18" fmla="*/ 201 w 504"/>
              <a:gd name="T19" fmla="*/ 726 h 955"/>
              <a:gd name="T20" fmla="*/ 201 w 504"/>
              <a:gd name="T21" fmla="*/ 726 h 955"/>
              <a:gd name="T22" fmla="*/ 211 w 504"/>
              <a:gd name="T23" fmla="*/ 738 h 955"/>
              <a:gd name="T24" fmla="*/ 211 w 504"/>
              <a:gd name="T25" fmla="*/ 824 h 955"/>
              <a:gd name="T26" fmla="*/ 103 w 504"/>
              <a:gd name="T27" fmla="*/ 839 h 955"/>
              <a:gd name="T28" fmla="*/ 103 w 504"/>
              <a:gd name="T29" fmla="*/ 955 h 955"/>
              <a:gd name="T30" fmla="*/ 465 w 504"/>
              <a:gd name="T31" fmla="*/ 897 h 955"/>
              <a:gd name="T32" fmla="*/ 311 w 504"/>
              <a:gd name="T33" fmla="*/ 839 h 955"/>
              <a:gd name="T34" fmla="*/ 296 w 504"/>
              <a:gd name="T35" fmla="*/ 821 h 955"/>
              <a:gd name="T36" fmla="*/ 296 w 504"/>
              <a:gd name="T37" fmla="*/ 740 h 955"/>
              <a:gd name="T38" fmla="*/ 309 w 504"/>
              <a:gd name="T39" fmla="*/ 727 h 955"/>
              <a:gd name="T40" fmla="*/ 504 w 504"/>
              <a:gd name="T41" fmla="*/ 481 h 955"/>
              <a:gd name="T42" fmla="*/ 504 w 504"/>
              <a:gd name="T43" fmla="*/ 392 h 955"/>
              <a:gd name="T44" fmla="*/ 305 w 504"/>
              <a:gd name="T45" fmla="*/ 728 h 955"/>
              <a:gd name="T46" fmla="*/ 296 w 504"/>
              <a:gd name="T47" fmla="*/ 740 h 955"/>
              <a:gd name="T48" fmla="*/ 211 w 504"/>
              <a:gd name="T49" fmla="*/ 728 h 955"/>
              <a:gd name="T50" fmla="*/ 87 w 504"/>
              <a:gd name="T51" fmla="*/ 472 h 955"/>
              <a:gd name="T52" fmla="*/ 423 w 504"/>
              <a:gd name="T53" fmla="*/ 472 h 955"/>
              <a:gd name="T54" fmla="*/ 87 w 504"/>
              <a:gd name="T55" fmla="*/ 393 h 955"/>
              <a:gd name="T56" fmla="*/ 333 w 504"/>
              <a:gd name="T57" fmla="*/ 93 h 955"/>
              <a:gd name="T58" fmla="*/ 355 w 504"/>
              <a:gd name="T59" fmla="*/ 115 h 955"/>
              <a:gd name="T60" fmla="*/ 311 w 504"/>
              <a:gd name="T61" fmla="*/ 115 h 955"/>
              <a:gd name="T62" fmla="*/ 170 w 504"/>
              <a:gd name="T63" fmla="*/ 301 h 955"/>
              <a:gd name="T64" fmla="*/ 141 w 504"/>
              <a:gd name="T65" fmla="*/ 272 h 955"/>
              <a:gd name="T66" fmla="*/ 199 w 504"/>
              <a:gd name="T67" fmla="*/ 272 h 955"/>
              <a:gd name="T68" fmla="*/ 170 w 504"/>
              <a:gd name="T69" fmla="*/ 219 h 955"/>
              <a:gd name="T70" fmla="*/ 141 w 504"/>
              <a:gd name="T71" fmla="*/ 190 h 955"/>
              <a:gd name="T72" fmla="*/ 199 w 504"/>
              <a:gd name="T73" fmla="*/ 190 h 955"/>
              <a:gd name="T74" fmla="*/ 177 w 504"/>
              <a:gd name="T75" fmla="*/ 137 h 955"/>
              <a:gd name="T76" fmla="*/ 155 w 504"/>
              <a:gd name="T77" fmla="*/ 115 h 955"/>
              <a:gd name="T78" fmla="*/ 199 w 504"/>
              <a:gd name="T79" fmla="*/ 115 h 955"/>
              <a:gd name="T80" fmla="*/ 255 w 504"/>
              <a:gd name="T81" fmla="*/ 301 h 955"/>
              <a:gd name="T82" fmla="*/ 226 w 504"/>
              <a:gd name="T83" fmla="*/ 272 h 955"/>
              <a:gd name="T84" fmla="*/ 284 w 504"/>
              <a:gd name="T85" fmla="*/ 272 h 955"/>
              <a:gd name="T86" fmla="*/ 255 w 504"/>
              <a:gd name="T87" fmla="*/ 208 h 955"/>
              <a:gd name="T88" fmla="*/ 226 w 504"/>
              <a:gd name="T89" fmla="*/ 179 h 955"/>
              <a:gd name="T90" fmla="*/ 284 w 504"/>
              <a:gd name="T91" fmla="*/ 179 h 955"/>
              <a:gd name="T92" fmla="*/ 255 w 504"/>
              <a:gd name="T93" fmla="*/ 121 h 955"/>
              <a:gd name="T94" fmla="*/ 226 w 504"/>
              <a:gd name="T95" fmla="*/ 92 h 955"/>
              <a:gd name="T96" fmla="*/ 284 w 504"/>
              <a:gd name="T97" fmla="*/ 92 h 955"/>
              <a:gd name="T98" fmla="*/ 340 w 504"/>
              <a:gd name="T99" fmla="*/ 301 h 955"/>
              <a:gd name="T100" fmla="*/ 311 w 504"/>
              <a:gd name="T101" fmla="*/ 272 h 955"/>
              <a:gd name="T102" fmla="*/ 369 w 504"/>
              <a:gd name="T103" fmla="*/ 272 h 955"/>
              <a:gd name="T104" fmla="*/ 340 w 504"/>
              <a:gd name="T105" fmla="*/ 219 h 955"/>
              <a:gd name="T106" fmla="*/ 311 w 504"/>
              <a:gd name="T107" fmla="*/ 190 h 955"/>
              <a:gd name="T108" fmla="*/ 369 w 504"/>
              <a:gd name="T109" fmla="*/ 19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955">
                <a:moveTo>
                  <a:pt x="423" y="168"/>
                </a:moveTo>
                <a:cubicBezTo>
                  <a:pt x="423" y="75"/>
                  <a:pt x="348" y="0"/>
                  <a:pt x="255" y="0"/>
                </a:cubicBezTo>
                <a:cubicBezTo>
                  <a:pt x="163" y="0"/>
                  <a:pt x="87" y="75"/>
                  <a:pt x="87" y="168"/>
                </a:cubicBezTo>
                <a:lnTo>
                  <a:pt x="87" y="349"/>
                </a:lnTo>
                <a:lnTo>
                  <a:pt x="423" y="349"/>
                </a:lnTo>
                <a:lnTo>
                  <a:pt x="423" y="168"/>
                </a:lnTo>
                <a:close/>
                <a:moveTo>
                  <a:pt x="460" y="392"/>
                </a:moveTo>
                <a:lnTo>
                  <a:pt x="460" y="393"/>
                </a:lnTo>
                <a:lnTo>
                  <a:pt x="460" y="481"/>
                </a:lnTo>
                <a:cubicBezTo>
                  <a:pt x="460" y="585"/>
                  <a:pt x="389" y="669"/>
                  <a:pt x="294" y="685"/>
                </a:cubicBezTo>
                <a:cubicBezTo>
                  <a:pt x="283" y="687"/>
                  <a:pt x="271" y="688"/>
                  <a:pt x="259" y="688"/>
                </a:cubicBezTo>
                <a:cubicBezTo>
                  <a:pt x="244" y="688"/>
                  <a:pt x="228" y="687"/>
                  <a:pt x="214" y="683"/>
                </a:cubicBezTo>
                <a:cubicBezTo>
                  <a:pt x="118" y="663"/>
                  <a:pt x="44" y="578"/>
                  <a:pt x="44" y="481"/>
                </a:cubicBezTo>
                <a:lnTo>
                  <a:pt x="44" y="393"/>
                </a:lnTo>
                <a:lnTo>
                  <a:pt x="0" y="393"/>
                </a:lnTo>
                <a:lnTo>
                  <a:pt x="0" y="481"/>
                </a:lnTo>
                <a:cubicBezTo>
                  <a:pt x="0" y="598"/>
                  <a:pt x="87" y="699"/>
                  <a:pt x="200" y="726"/>
                </a:cubicBezTo>
                <a:cubicBezTo>
                  <a:pt x="200" y="726"/>
                  <a:pt x="200" y="726"/>
                  <a:pt x="201" y="726"/>
                </a:cubicBezTo>
                <a:lnTo>
                  <a:pt x="201" y="726"/>
                </a:lnTo>
                <a:lnTo>
                  <a:pt x="201" y="726"/>
                </a:lnTo>
                <a:lnTo>
                  <a:pt x="201" y="726"/>
                </a:lnTo>
                <a:lnTo>
                  <a:pt x="201" y="726"/>
                </a:lnTo>
                <a:lnTo>
                  <a:pt x="201" y="726"/>
                </a:lnTo>
                <a:cubicBezTo>
                  <a:pt x="207" y="727"/>
                  <a:pt x="211" y="732"/>
                  <a:pt x="211" y="738"/>
                </a:cubicBezTo>
                <a:lnTo>
                  <a:pt x="211" y="821"/>
                </a:lnTo>
                <a:lnTo>
                  <a:pt x="211" y="824"/>
                </a:lnTo>
                <a:cubicBezTo>
                  <a:pt x="211" y="832"/>
                  <a:pt x="204" y="839"/>
                  <a:pt x="195" y="839"/>
                </a:cubicBezTo>
                <a:lnTo>
                  <a:pt x="103" y="839"/>
                </a:lnTo>
                <a:cubicBezTo>
                  <a:pt x="71" y="839"/>
                  <a:pt x="45" y="865"/>
                  <a:pt x="45" y="897"/>
                </a:cubicBezTo>
                <a:cubicBezTo>
                  <a:pt x="45" y="929"/>
                  <a:pt x="71" y="955"/>
                  <a:pt x="103" y="955"/>
                </a:cubicBezTo>
                <a:lnTo>
                  <a:pt x="407" y="955"/>
                </a:lnTo>
                <a:cubicBezTo>
                  <a:pt x="439" y="955"/>
                  <a:pt x="465" y="929"/>
                  <a:pt x="465" y="897"/>
                </a:cubicBezTo>
                <a:cubicBezTo>
                  <a:pt x="465" y="865"/>
                  <a:pt x="439" y="839"/>
                  <a:pt x="407" y="839"/>
                </a:cubicBezTo>
                <a:lnTo>
                  <a:pt x="311" y="839"/>
                </a:lnTo>
                <a:cubicBezTo>
                  <a:pt x="303" y="839"/>
                  <a:pt x="296" y="832"/>
                  <a:pt x="296" y="824"/>
                </a:cubicBezTo>
                <a:lnTo>
                  <a:pt x="296" y="821"/>
                </a:lnTo>
                <a:lnTo>
                  <a:pt x="296" y="740"/>
                </a:lnTo>
                <a:lnTo>
                  <a:pt x="296" y="740"/>
                </a:lnTo>
                <a:cubicBezTo>
                  <a:pt x="296" y="735"/>
                  <a:pt x="300" y="730"/>
                  <a:pt x="305" y="728"/>
                </a:cubicBezTo>
                <a:cubicBezTo>
                  <a:pt x="306" y="728"/>
                  <a:pt x="307" y="727"/>
                  <a:pt x="309" y="727"/>
                </a:cubicBezTo>
                <a:cubicBezTo>
                  <a:pt x="309" y="727"/>
                  <a:pt x="309" y="727"/>
                  <a:pt x="309" y="727"/>
                </a:cubicBezTo>
                <a:cubicBezTo>
                  <a:pt x="421" y="704"/>
                  <a:pt x="504" y="604"/>
                  <a:pt x="504" y="481"/>
                </a:cubicBezTo>
                <a:lnTo>
                  <a:pt x="504" y="393"/>
                </a:lnTo>
                <a:lnTo>
                  <a:pt x="504" y="392"/>
                </a:lnTo>
                <a:lnTo>
                  <a:pt x="460" y="392"/>
                </a:lnTo>
                <a:close/>
                <a:moveTo>
                  <a:pt x="305" y="728"/>
                </a:moveTo>
                <a:cubicBezTo>
                  <a:pt x="302" y="729"/>
                  <a:pt x="299" y="729"/>
                  <a:pt x="296" y="730"/>
                </a:cubicBezTo>
                <a:lnTo>
                  <a:pt x="296" y="740"/>
                </a:lnTo>
                <a:moveTo>
                  <a:pt x="211" y="738"/>
                </a:moveTo>
                <a:lnTo>
                  <a:pt x="211" y="728"/>
                </a:lnTo>
                <a:cubicBezTo>
                  <a:pt x="207" y="727"/>
                  <a:pt x="204" y="726"/>
                  <a:pt x="201" y="726"/>
                </a:cubicBezTo>
                <a:moveTo>
                  <a:pt x="87" y="472"/>
                </a:moveTo>
                <a:cubicBezTo>
                  <a:pt x="87" y="565"/>
                  <a:pt x="163" y="640"/>
                  <a:pt x="255" y="640"/>
                </a:cubicBezTo>
                <a:cubicBezTo>
                  <a:pt x="348" y="640"/>
                  <a:pt x="423" y="565"/>
                  <a:pt x="423" y="472"/>
                </a:cubicBezTo>
                <a:lnTo>
                  <a:pt x="423" y="393"/>
                </a:lnTo>
                <a:lnTo>
                  <a:pt x="87" y="393"/>
                </a:lnTo>
                <a:lnTo>
                  <a:pt x="87" y="472"/>
                </a:lnTo>
                <a:close/>
                <a:moveTo>
                  <a:pt x="333" y="93"/>
                </a:moveTo>
                <a:lnTo>
                  <a:pt x="333" y="93"/>
                </a:lnTo>
                <a:cubicBezTo>
                  <a:pt x="346" y="93"/>
                  <a:pt x="355" y="103"/>
                  <a:pt x="355" y="115"/>
                </a:cubicBezTo>
                <a:cubicBezTo>
                  <a:pt x="355" y="127"/>
                  <a:pt x="346" y="137"/>
                  <a:pt x="333" y="137"/>
                </a:cubicBezTo>
                <a:cubicBezTo>
                  <a:pt x="321" y="137"/>
                  <a:pt x="311" y="127"/>
                  <a:pt x="311" y="115"/>
                </a:cubicBezTo>
                <a:cubicBezTo>
                  <a:pt x="311" y="103"/>
                  <a:pt x="321" y="93"/>
                  <a:pt x="333" y="93"/>
                </a:cubicBezTo>
                <a:close/>
                <a:moveTo>
                  <a:pt x="170" y="301"/>
                </a:moveTo>
                <a:lnTo>
                  <a:pt x="170" y="301"/>
                </a:lnTo>
                <a:cubicBezTo>
                  <a:pt x="154" y="301"/>
                  <a:pt x="141" y="288"/>
                  <a:pt x="141" y="272"/>
                </a:cubicBezTo>
                <a:cubicBezTo>
                  <a:pt x="141" y="256"/>
                  <a:pt x="154" y="243"/>
                  <a:pt x="170" y="243"/>
                </a:cubicBezTo>
                <a:cubicBezTo>
                  <a:pt x="186" y="243"/>
                  <a:pt x="199" y="256"/>
                  <a:pt x="199" y="272"/>
                </a:cubicBezTo>
                <a:cubicBezTo>
                  <a:pt x="199" y="288"/>
                  <a:pt x="186" y="301"/>
                  <a:pt x="170" y="301"/>
                </a:cubicBezTo>
                <a:close/>
                <a:moveTo>
                  <a:pt x="170" y="219"/>
                </a:moveTo>
                <a:lnTo>
                  <a:pt x="170" y="219"/>
                </a:lnTo>
                <a:cubicBezTo>
                  <a:pt x="154" y="219"/>
                  <a:pt x="141" y="206"/>
                  <a:pt x="141" y="190"/>
                </a:cubicBezTo>
                <a:cubicBezTo>
                  <a:pt x="141" y="174"/>
                  <a:pt x="154" y="161"/>
                  <a:pt x="170" y="161"/>
                </a:cubicBezTo>
                <a:cubicBezTo>
                  <a:pt x="186" y="161"/>
                  <a:pt x="199" y="174"/>
                  <a:pt x="199" y="190"/>
                </a:cubicBezTo>
                <a:cubicBezTo>
                  <a:pt x="199" y="206"/>
                  <a:pt x="186" y="219"/>
                  <a:pt x="170" y="219"/>
                </a:cubicBezTo>
                <a:close/>
                <a:moveTo>
                  <a:pt x="177" y="137"/>
                </a:moveTo>
                <a:lnTo>
                  <a:pt x="177" y="137"/>
                </a:lnTo>
                <a:cubicBezTo>
                  <a:pt x="165" y="137"/>
                  <a:pt x="155" y="127"/>
                  <a:pt x="155" y="115"/>
                </a:cubicBezTo>
                <a:cubicBezTo>
                  <a:pt x="155" y="103"/>
                  <a:pt x="165" y="93"/>
                  <a:pt x="177" y="93"/>
                </a:cubicBezTo>
                <a:cubicBezTo>
                  <a:pt x="189" y="93"/>
                  <a:pt x="199" y="103"/>
                  <a:pt x="199" y="115"/>
                </a:cubicBezTo>
                <a:cubicBezTo>
                  <a:pt x="199" y="127"/>
                  <a:pt x="189" y="137"/>
                  <a:pt x="177" y="137"/>
                </a:cubicBezTo>
                <a:close/>
                <a:moveTo>
                  <a:pt x="255" y="301"/>
                </a:moveTo>
                <a:lnTo>
                  <a:pt x="255" y="301"/>
                </a:lnTo>
                <a:cubicBezTo>
                  <a:pt x="239" y="301"/>
                  <a:pt x="226" y="288"/>
                  <a:pt x="226" y="272"/>
                </a:cubicBezTo>
                <a:cubicBezTo>
                  <a:pt x="226" y="256"/>
                  <a:pt x="239" y="243"/>
                  <a:pt x="255" y="243"/>
                </a:cubicBezTo>
                <a:cubicBezTo>
                  <a:pt x="271" y="243"/>
                  <a:pt x="284" y="256"/>
                  <a:pt x="284" y="272"/>
                </a:cubicBezTo>
                <a:cubicBezTo>
                  <a:pt x="284" y="288"/>
                  <a:pt x="271" y="301"/>
                  <a:pt x="255" y="301"/>
                </a:cubicBezTo>
                <a:close/>
                <a:moveTo>
                  <a:pt x="255" y="208"/>
                </a:moveTo>
                <a:lnTo>
                  <a:pt x="255" y="208"/>
                </a:lnTo>
                <a:cubicBezTo>
                  <a:pt x="239" y="208"/>
                  <a:pt x="226" y="195"/>
                  <a:pt x="226" y="179"/>
                </a:cubicBezTo>
                <a:cubicBezTo>
                  <a:pt x="226" y="163"/>
                  <a:pt x="239" y="150"/>
                  <a:pt x="255" y="150"/>
                </a:cubicBezTo>
                <a:cubicBezTo>
                  <a:pt x="271" y="150"/>
                  <a:pt x="284" y="163"/>
                  <a:pt x="284" y="179"/>
                </a:cubicBezTo>
                <a:cubicBezTo>
                  <a:pt x="284" y="195"/>
                  <a:pt x="271" y="208"/>
                  <a:pt x="255" y="208"/>
                </a:cubicBezTo>
                <a:close/>
                <a:moveTo>
                  <a:pt x="255" y="121"/>
                </a:moveTo>
                <a:lnTo>
                  <a:pt x="255" y="121"/>
                </a:lnTo>
                <a:cubicBezTo>
                  <a:pt x="239" y="121"/>
                  <a:pt x="226" y="108"/>
                  <a:pt x="226" y="92"/>
                </a:cubicBezTo>
                <a:cubicBezTo>
                  <a:pt x="226" y="76"/>
                  <a:pt x="239" y="63"/>
                  <a:pt x="255" y="63"/>
                </a:cubicBezTo>
                <a:cubicBezTo>
                  <a:pt x="271" y="63"/>
                  <a:pt x="284" y="76"/>
                  <a:pt x="284" y="92"/>
                </a:cubicBezTo>
                <a:cubicBezTo>
                  <a:pt x="284" y="108"/>
                  <a:pt x="271" y="121"/>
                  <a:pt x="255" y="121"/>
                </a:cubicBezTo>
                <a:close/>
                <a:moveTo>
                  <a:pt x="340" y="301"/>
                </a:moveTo>
                <a:lnTo>
                  <a:pt x="340" y="301"/>
                </a:lnTo>
                <a:cubicBezTo>
                  <a:pt x="324" y="301"/>
                  <a:pt x="311" y="288"/>
                  <a:pt x="311" y="272"/>
                </a:cubicBezTo>
                <a:cubicBezTo>
                  <a:pt x="311" y="256"/>
                  <a:pt x="324" y="243"/>
                  <a:pt x="340" y="243"/>
                </a:cubicBezTo>
                <a:cubicBezTo>
                  <a:pt x="356" y="243"/>
                  <a:pt x="369" y="256"/>
                  <a:pt x="369" y="272"/>
                </a:cubicBezTo>
                <a:cubicBezTo>
                  <a:pt x="369" y="288"/>
                  <a:pt x="356" y="301"/>
                  <a:pt x="340" y="301"/>
                </a:cubicBezTo>
                <a:close/>
                <a:moveTo>
                  <a:pt x="340" y="219"/>
                </a:moveTo>
                <a:lnTo>
                  <a:pt x="340" y="219"/>
                </a:lnTo>
                <a:cubicBezTo>
                  <a:pt x="324" y="219"/>
                  <a:pt x="311" y="206"/>
                  <a:pt x="311" y="190"/>
                </a:cubicBezTo>
                <a:cubicBezTo>
                  <a:pt x="311" y="174"/>
                  <a:pt x="324" y="161"/>
                  <a:pt x="340" y="161"/>
                </a:cubicBezTo>
                <a:cubicBezTo>
                  <a:pt x="356" y="161"/>
                  <a:pt x="369" y="174"/>
                  <a:pt x="369" y="190"/>
                </a:cubicBezTo>
                <a:cubicBezTo>
                  <a:pt x="369" y="206"/>
                  <a:pt x="356" y="219"/>
                  <a:pt x="340" y="2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8" name="Freeform 13"/>
          <p:cNvSpPr>
            <a:spLocks noEditPoints="1"/>
          </p:cNvSpPr>
          <p:nvPr/>
        </p:nvSpPr>
        <p:spPr bwMode="auto">
          <a:xfrm>
            <a:off x="10315143" y="3786416"/>
            <a:ext cx="687750" cy="540221"/>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9" name="Freeform 19"/>
          <p:cNvSpPr>
            <a:spLocks noEditPoints="1"/>
          </p:cNvSpPr>
          <p:nvPr/>
        </p:nvSpPr>
        <p:spPr bwMode="auto">
          <a:xfrm>
            <a:off x="9225886" y="2003560"/>
            <a:ext cx="615021" cy="58240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0" name="Freeform 21"/>
          <p:cNvSpPr>
            <a:spLocks noEditPoints="1"/>
          </p:cNvSpPr>
          <p:nvPr/>
        </p:nvSpPr>
        <p:spPr bwMode="auto">
          <a:xfrm>
            <a:off x="10435903" y="4468368"/>
            <a:ext cx="510060" cy="774308"/>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1" name="Freeform 26"/>
          <p:cNvSpPr>
            <a:spLocks noEditPoints="1"/>
          </p:cNvSpPr>
          <p:nvPr/>
        </p:nvSpPr>
        <p:spPr bwMode="auto">
          <a:xfrm>
            <a:off x="9225886" y="1240037"/>
            <a:ext cx="652294" cy="605702"/>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2" name="Freeform 27"/>
          <p:cNvSpPr>
            <a:spLocks noEditPoints="1"/>
          </p:cNvSpPr>
          <p:nvPr/>
        </p:nvSpPr>
        <p:spPr bwMode="auto">
          <a:xfrm>
            <a:off x="9092191" y="3630189"/>
            <a:ext cx="656953" cy="580076"/>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3" name="Freeform 28"/>
          <p:cNvSpPr>
            <a:spLocks noEditPoints="1"/>
          </p:cNvSpPr>
          <p:nvPr/>
        </p:nvSpPr>
        <p:spPr bwMode="auto">
          <a:xfrm>
            <a:off x="10450961" y="2073016"/>
            <a:ext cx="568429" cy="570758"/>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accent1"/>
              </a:solidFill>
            </a:endParaRPr>
          </a:p>
        </p:txBody>
      </p:sp>
      <p:sp>
        <p:nvSpPr>
          <p:cNvPr id="114" name="Freeform 35"/>
          <p:cNvSpPr>
            <a:spLocks noEditPoints="1"/>
          </p:cNvSpPr>
          <p:nvPr/>
        </p:nvSpPr>
        <p:spPr bwMode="auto">
          <a:xfrm>
            <a:off x="10435903" y="5501221"/>
            <a:ext cx="468253" cy="575418"/>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5" name="Freeform 37"/>
          <p:cNvSpPr>
            <a:spLocks noEditPoints="1"/>
          </p:cNvSpPr>
          <p:nvPr/>
        </p:nvSpPr>
        <p:spPr bwMode="auto">
          <a:xfrm>
            <a:off x="9182001" y="2913510"/>
            <a:ext cx="545131" cy="591724"/>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6" name="Freeform 40"/>
          <p:cNvSpPr/>
          <p:nvPr/>
        </p:nvSpPr>
        <p:spPr bwMode="auto">
          <a:xfrm>
            <a:off x="10435903" y="1325765"/>
            <a:ext cx="571967" cy="526981"/>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7" name="Freeform 42"/>
          <p:cNvSpPr>
            <a:spLocks noEditPoints="1"/>
          </p:cNvSpPr>
          <p:nvPr/>
        </p:nvSpPr>
        <p:spPr bwMode="auto">
          <a:xfrm>
            <a:off x="10469772" y="2959646"/>
            <a:ext cx="558759" cy="547402"/>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grpSp>
        <p:nvGrpSpPr>
          <p:cNvPr id="118" name="组合 117"/>
          <p:cNvGrpSpPr/>
          <p:nvPr/>
        </p:nvGrpSpPr>
        <p:grpSpPr>
          <a:xfrm>
            <a:off x="9044554" y="4543813"/>
            <a:ext cx="682579" cy="631329"/>
            <a:chOff x="2438399" y="4906963"/>
            <a:chExt cx="465137" cy="430213"/>
          </a:xfrm>
          <a:solidFill>
            <a:schemeClr val="bg1"/>
          </a:solidFill>
        </p:grpSpPr>
        <p:sp>
          <p:nvSpPr>
            <p:cNvPr id="119"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0"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1"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grpSp>
      <p:sp>
        <p:nvSpPr>
          <p:cNvPr id="122" name="Freeform 46"/>
          <p:cNvSpPr>
            <a:spLocks noEditPoints="1"/>
          </p:cNvSpPr>
          <p:nvPr/>
        </p:nvSpPr>
        <p:spPr bwMode="auto">
          <a:xfrm>
            <a:off x="9293416" y="5390364"/>
            <a:ext cx="507858" cy="654624"/>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3" name="Freeform 7"/>
          <p:cNvSpPr>
            <a:spLocks noEditPoints="1"/>
          </p:cNvSpPr>
          <p:nvPr/>
        </p:nvSpPr>
        <p:spPr bwMode="auto">
          <a:xfrm>
            <a:off x="2490971" y="1250674"/>
            <a:ext cx="492709" cy="492709"/>
          </a:xfrm>
          <a:custGeom>
            <a:avLst/>
            <a:gdLst>
              <a:gd name="T0" fmla="*/ 948 w 948"/>
              <a:gd name="T1" fmla="*/ 787 h 933"/>
              <a:gd name="T2" fmla="*/ 0 w 948"/>
              <a:gd name="T3" fmla="*/ 787 h 933"/>
              <a:gd name="T4" fmla="*/ 77 w 948"/>
              <a:gd name="T5" fmla="*/ 730 h 933"/>
              <a:gd name="T6" fmla="*/ 871 w 948"/>
              <a:gd name="T7" fmla="*/ 730 h 933"/>
              <a:gd name="T8" fmla="*/ 241 w 948"/>
              <a:gd name="T9" fmla="*/ 32 h 933"/>
              <a:gd name="T10" fmla="*/ 328 w 948"/>
              <a:gd name="T11" fmla="*/ 118 h 933"/>
              <a:gd name="T12" fmla="*/ 155 w 948"/>
              <a:gd name="T13" fmla="*/ 118 h 933"/>
              <a:gd name="T14" fmla="*/ 706 w 948"/>
              <a:gd name="T15" fmla="*/ 32 h 933"/>
              <a:gd name="T16" fmla="*/ 620 w 948"/>
              <a:gd name="T17" fmla="*/ 118 h 933"/>
              <a:gd name="T18" fmla="*/ 792 w 948"/>
              <a:gd name="T19" fmla="*/ 118 h 933"/>
              <a:gd name="T20" fmla="*/ 621 w 948"/>
              <a:gd name="T21" fmla="*/ 528 h 933"/>
              <a:gd name="T22" fmla="*/ 621 w 948"/>
              <a:gd name="T23" fmla="*/ 755 h 933"/>
              <a:gd name="T24" fmla="*/ 706 w 948"/>
              <a:gd name="T25" fmla="*/ 596 h 933"/>
              <a:gd name="T26" fmla="*/ 796 w 948"/>
              <a:gd name="T27" fmla="*/ 755 h 933"/>
              <a:gd name="T28" fmla="*/ 840 w 948"/>
              <a:gd name="T29" fmla="*/ 431 h 933"/>
              <a:gd name="T30" fmla="*/ 759 w 948"/>
              <a:gd name="T31" fmla="*/ 220 h 933"/>
              <a:gd name="T32" fmla="*/ 639 w 948"/>
              <a:gd name="T33" fmla="*/ 222 h 933"/>
              <a:gd name="T34" fmla="*/ 660 w 948"/>
              <a:gd name="T35" fmla="*/ 434 h 933"/>
              <a:gd name="T36" fmla="*/ 476 w 948"/>
              <a:gd name="T37" fmla="*/ 0 h 933"/>
              <a:gd name="T38" fmla="*/ 569 w 948"/>
              <a:gd name="T39" fmla="*/ 94 h 933"/>
              <a:gd name="T40" fmla="*/ 382 w 948"/>
              <a:gd name="T41" fmla="*/ 94 h 933"/>
              <a:gd name="T42" fmla="*/ 568 w 948"/>
              <a:gd name="T43" fmla="*/ 513 h 933"/>
              <a:gd name="T44" fmla="*/ 617 w 948"/>
              <a:gd name="T45" fmla="*/ 434 h 933"/>
              <a:gd name="T46" fmla="*/ 528 w 948"/>
              <a:gd name="T47" fmla="*/ 205 h 933"/>
              <a:gd name="T48" fmla="*/ 329 w 948"/>
              <a:gd name="T49" fmla="*/ 294 h 933"/>
              <a:gd name="T50" fmla="*/ 377 w 948"/>
              <a:gd name="T51" fmla="*/ 513 h 933"/>
              <a:gd name="T52" fmla="*/ 449 w 948"/>
              <a:gd name="T53" fmla="*/ 787 h 933"/>
              <a:gd name="T54" fmla="*/ 502 w 948"/>
              <a:gd name="T55" fmla="*/ 787 h 933"/>
              <a:gd name="T56" fmla="*/ 568 w 948"/>
              <a:gd name="T57" fmla="*/ 513 h 933"/>
              <a:gd name="T58" fmla="*/ 327 w 948"/>
              <a:gd name="T59" fmla="*/ 528 h 933"/>
              <a:gd name="T60" fmla="*/ 287 w 948"/>
              <a:gd name="T61" fmla="*/ 294 h 933"/>
              <a:gd name="T62" fmla="*/ 289 w 948"/>
              <a:gd name="T63" fmla="*/ 220 h 933"/>
              <a:gd name="T64" fmla="*/ 107 w 948"/>
              <a:gd name="T65" fmla="*/ 302 h 933"/>
              <a:gd name="T66" fmla="*/ 151 w 948"/>
              <a:gd name="T67" fmla="*/ 503 h 933"/>
              <a:gd name="T68" fmla="*/ 217 w 948"/>
              <a:gd name="T69" fmla="*/ 755 h 933"/>
              <a:gd name="T70" fmla="*/ 266 w 948"/>
              <a:gd name="T71" fmla="*/ 755 h 933"/>
              <a:gd name="T72" fmla="*/ 327 w 948"/>
              <a:gd name="T73" fmla="*/ 528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8" h="933">
                <a:moveTo>
                  <a:pt x="848" y="697"/>
                </a:moveTo>
                <a:cubicBezTo>
                  <a:pt x="911" y="721"/>
                  <a:pt x="948" y="753"/>
                  <a:pt x="948" y="787"/>
                </a:cubicBezTo>
                <a:cubicBezTo>
                  <a:pt x="948" y="867"/>
                  <a:pt x="736" y="933"/>
                  <a:pt x="474" y="933"/>
                </a:cubicBezTo>
                <a:cubicBezTo>
                  <a:pt x="212" y="933"/>
                  <a:pt x="0" y="867"/>
                  <a:pt x="0" y="787"/>
                </a:cubicBezTo>
                <a:cubicBezTo>
                  <a:pt x="0" y="753"/>
                  <a:pt x="38" y="721"/>
                  <a:pt x="101" y="697"/>
                </a:cubicBezTo>
                <a:cubicBezTo>
                  <a:pt x="86" y="707"/>
                  <a:pt x="77" y="718"/>
                  <a:pt x="77" y="730"/>
                </a:cubicBezTo>
                <a:cubicBezTo>
                  <a:pt x="77" y="785"/>
                  <a:pt x="255" y="829"/>
                  <a:pt x="474" y="829"/>
                </a:cubicBezTo>
                <a:cubicBezTo>
                  <a:pt x="694" y="829"/>
                  <a:pt x="871" y="785"/>
                  <a:pt x="871" y="730"/>
                </a:cubicBezTo>
                <a:cubicBezTo>
                  <a:pt x="871" y="718"/>
                  <a:pt x="863" y="707"/>
                  <a:pt x="848" y="697"/>
                </a:cubicBezTo>
                <a:close/>
                <a:moveTo>
                  <a:pt x="241" y="32"/>
                </a:moveTo>
                <a:lnTo>
                  <a:pt x="241" y="32"/>
                </a:lnTo>
                <a:cubicBezTo>
                  <a:pt x="289" y="32"/>
                  <a:pt x="328" y="71"/>
                  <a:pt x="328" y="118"/>
                </a:cubicBezTo>
                <a:cubicBezTo>
                  <a:pt x="328" y="166"/>
                  <a:pt x="289" y="204"/>
                  <a:pt x="241" y="204"/>
                </a:cubicBezTo>
                <a:cubicBezTo>
                  <a:pt x="194" y="204"/>
                  <a:pt x="155" y="166"/>
                  <a:pt x="155" y="118"/>
                </a:cubicBezTo>
                <a:cubicBezTo>
                  <a:pt x="155" y="71"/>
                  <a:pt x="194" y="32"/>
                  <a:pt x="241" y="32"/>
                </a:cubicBezTo>
                <a:close/>
                <a:moveTo>
                  <a:pt x="706" y="32"/>
                </a:moveTo>
                <a:lnTo>
                  <a:pt x="706" y="32"/>
                </a:lnTo>
                <a:cubicBezTo>
                  <a:pt x="658" y="32"/>
                  <a:pt x="620" y="71"/>
                  <a:pt x="620" y="118"/>
                </a:cubicBezTo>
                <a:cubicBezTo>
                  <a:pt x="620" y="166"/>
                  <a:pt x="658" y="204"/>
                  <a:pt x="706" y="204"/>
                </a:cubicBezTo>
                <a:cubicBezTo>
                  <a:pt x="753" y="204"/>
                  <a:pt x="792" y="166"/>
                  <a:pt x="792" y="118"/>
                </a:cubicBezTo>
                <a:cubicBezTo>
                  <a:pt x="792" y="71"/>
                  <a:pt x="753" y="32"/>
                  <a:pt x="706" y="32"/>
                </a:cubicBezTo>
                <a:close/>
                <a:moveTo>
                  <a:pt x="621" y="528"/>
                </a:moveTo>
                <a:lnTo>
                  <a:pt x="621" y="528"/>
                </a:lnTo>
                <a:lnTo>
                  <a:pt x="621" y="755"/>
                </a:lnTo>
                <a:lnTo>
                  <a:pt x="681" y="755"/>
                </a:lnTo>
                <a:lnTo>
                  <a:pt x="706" y="596"/>
                </a:lnTo>
                <a:lnTo>
                  <a:pt x="730" y="755"/>
                </a:lnTo>
                <a:lnTo>
                  <a:pt x="796" y="755"/>
                </a:lnTo>
                <a:lnTo>
                  <a:pt x="796" y="503"/>
                </a:lnTo>
                <a:cubicBezTo>
                  <a:pt x="822" y="490"/>
                  <a:pt x="840" y="462"/>
                  <a:pt x="840" y="431"/>
                </a:cubicBezTo>
                <a:lnTo>
                  <a:pt x="840" y="302"/>
                </a:lnTo>
                <a:cubicBezTo>
                  <a:pt x="840" y="257"/>
                  <a:pt x="804" y="220"/>
                  <a:pt x="759" y="220"/>
                </a:cubicBezTo>
                <a:lnTo>
                  <a:pt x="658" y="220"/>
                </a:lnTo>
                <a:cubicBezTo>
                  <a:pt x="651" y="220"/>
                  <a:pt x="645" y="221"/>
                  <a:pt x="639" y="222"/>
                </a:cubicBezTo>
                <a:cubicBezTo>
                  <a:pt x="652" y="243"/>
                  <a:pt x="660" y="268"/>
                  <a:pt x="660" y="294"/>
                </a:cubicBezTo>
                <a:lnTo>
                  <a:pt x="660" y="434"/>
                </a:lnTo>
                <a:cubicBezTo>
                  <a:pt x="660" y="470"/>
                  <a:pt x="645" y="504"/>
                  <a:pt x="621" y="528"/>
                </a:cubicBezTo>
                <a:close/>
                <a:moveTo>
                  <a:pt x="476" y="0"/>
                </a:moveTo>
                <a:lnTo>
                  <a:pt x="476" y="0"/>
                </a:lnTo>
                <a:cubicBezTo>
                  <a:pt x="528" y="0"/>
                  <a:pt x="569" y="42"/>
                  <a:pt x="569" y="94"/>
                </a:cubicBezTo>
                <a:cubicBezTo>
                  <a:pt x="569" y="146"/>
                  <a:pt x="528" y="188"/>
                  <a:pt x="476" y="188"/>
                </a:cubicBezTo>
                <a:cubicBezTo>
                  <a:pt x="424" y="188"/>
                  <a:pt x="382" y="146"/>
                  <a:pt x="382" y="94"/>
                </a:cubicBezTo>
                <a:cubicBezTo>
                  <a:pt x="382" y="42"/>
                  <a:pt x="424" y="0"/>
                  <a:pt x="476" y="0"/>
                </a:cubicBezTo>
                <a:close/>
                <a:moveTo>
                  <a:pt x="568" y="513"/>
                </a:moveTo>
                <a:lnTo>
                  <a:pt x="568" y="513"/>
                </a:lnTo>
                <a:cubicBezTo>
                  <a:pt x="597" y="498"/>
                  <a:pt x="617" y="468"/>
                  <a:pt x="617" y="434"/>
                </a:cubicBezTo>
                <a:lnTo>
                  <a:pt x="617" y="294"/>
                </a:lnTo>
                <a:cubicBezTo>
                  <a:pt x="617" y="245"/>
                  <a:pt x="577" y="205"/>
                  <a:pt x="528" y="205"/>
                </a:cubicBezTo>
                <a:lnTo>
                  <a:pt x="418" y="205"/>
                </a:lnTo>
                <a:cubicBezTo>
                  <a:pt x="369" y="205"/>
                  <a:pt x="329" y="245"/>
                  <a:pt x="329" y="294"/>
                </a:cubicBezTo>
                <a:lnTo>
                  <a:pt x="329" y="434"/>
                </a:lnTo>
                <a:cubicBezTo>
                  <a:pt x="329" y="468"/>
                  <a:pt x="349" y="498"/>
                  <a:pt x="377" y="513"/>
                </a:cubicBezTo>
                <a:lnTo>
                  <a:pt x="377" y="787"/>
                </a:lnTo>
                <a:lnTo>
                  <a:pt x="449" y="787"/>
                </a:lnTo>
                <a:lnTo>
                  <a:pt x="476" y="614"/>
                </a:lnTo>
                <a:lnTo>
                  <a:pt x="502" y="787"/>
                </a:lnTo>
                <a:lnTo>
                  <a:pt x="568" y="787"/>
                </a:lnTo>
                <a:lnTo>
                  <a:pt x="568" y="513"/>
                </a:lnTo>
                <a:close/>
                <a:moveTo>
                  <a:pt x="327" y="528"/>
                </a:moveTo>
                <a:lnTo>
                  <a:pt x="327" y="528"/>
                </a:lnTo>
                <a:cubicBezTo>
                  <a:pt x="302" y="504"/>
                  <a:pt x="287" y="470"/>
                  <a:pt x="287" y="434"/>
                </a:cubicBezTo>
                <a:lnTo>
                  <a:pt x="287" y="294"/>
                </a:lnTo>
                <a:cubicBezTo>
                  <a:pt x="287" y="268"/>
                  <a:pt x="295" y="243"/>
                  <a:pt x="308" y="222"/>
                </a:cubicBezTo>
                <a:cubicBezTo>
                  <a:pt x="302" y="221"/>
                  <a:pt x="296" y="220"/>
                  <a:pt x="289" y="220"/>
                </a:cubicBezTo>
                <a:lnTo>
                  <a:pt x="189" y="220"/>
                </a:lnTo>
                <a:cubicBezTo>
                  <a:pt x="144" y="220"/>
                  <a:pt x="107" y="257"/>
                  <a:pt x="107" y="302"/>
                </a:cubicBezTo>
                <a:lnTo>
                  <a:pt x="107" y="431"/>
                </a:lnTo>
                <a:cubicBezTo>
                  <a:pt x="107" y="462"/>
                  <a:pt x="125" y="490"/>
                  <a:pt x="151" y="503"/>
                </a:cubicBezTo>
                <a:lnTo>
                  <a:pt x="151" y="755"/>
                </a:lnTo>
                <a:lnTo>
                  <a:pt x="217" y="755"/>
                </a:lnTo>
                <a:lnTo>
                  <a:pt x="242" y="596"/>
                </a:lnTo>
                <a:lnTo>
                  <a:pt x="266" y="755"/>
                </a:lnTo>
                <a:lnTo>
                  <a:pt x="327" y="755"/>
                </a:lnTo>
                <a:lnTo>
                  <a:pt x="327" y="52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4" name="Freeform 8"/>
          <p:cNvSpPr>
            <a:spLocks noEditPoints="1"/>
          </p:cNvSpPr>
          <p:nvPr/>
        </p:nvSpPr>
        <p:spPr bwMode="auto">
          <a:xfrm>
            <a:off x="5869198" y="1307287"/>
            <a:ext cx="449369" cy="531487"/>
          </a:xfrm>
          <a:custGeom>
            <a:avLst/>
            <a:gdLst>
              <a:gd name="T0" fmla="*/ 121 w 865"/>
              <a:gd name="T1" fmla="*/ 572 h 1009"/>
              <a:gd name="T2" fmla="*/ 213 w 865"/>
              <a:gd name="T3" fmla="*/ 571 h 1009"/>
              <a:gd name="T4" fmla="*/ 277 w 865"/>
              <a:gd name="T5" fmla="*/ 550 h 1009"/>
              <a:gd name="T6" fmla="*/ 393 w 865"/>
              <a:gd name="T7" fmla="*/ 793 h 1009"/>
              <a:gd name="T8" fmla="*/ 420 w 865"/>
              <a:gd name="T9" fmla="*/ 640 h 1009"/>
              <a:gd name="T10" fmla="*/ 401 w 865"/>
              <a:gd name="T11" fmla="*/ 631 h 1009"/>
              <a:gd name="T12" fmla="*/ 401 w 865"/>
              <a:gd name="T13" fmla="*/ 610 h 1009"/>
              <a:gd name="T14" fmla="*/ 485 w 865"/>
              <a:gd name="T15" fmla="*/ 610 h 1009"/>
              <a:gd name="T16" fmla="*/ 486 w 865"/>
              <a:gd name="T17" fmla="*/ 631 h 1009"/>
              <a:gd name="T18" fmla="*/ 466 w 865"/>
              <a:gd name="T19" fmla="*/ 640 h 1009"/>
              <a:gd name="T20" fmla="*/ 493 w 865"/>
              <a:gd name="T21" fmla="*/ 787 h 1009"/>
              <a:gd name="T22" fmla="*/ 592 w 865"/>
              <a:gd name="T23" fmla="*/ 559 h 1009"/>
              <a:gd name="T24" fmla="*/ 650 w 865"/>
              <a:gd name="T25" fmla="*/ 567 h 1009"/>
              <a:gd name="T26" fmla="*/ 736 w 865"/>
              <a:gd name="T27" fmla="*/ 567 h 1009"/>
              <a:gd name="T28" fmla="*/ 853 w 865"/>
              <a:gd name="T29" fmla="*/ 932 h 1009"/>
              <a:gd name="T30" fmla="*/ 734 w 865"/>
              <a:gd name="T31" fmla="*/ 974 h 1009"/>
              <a:gd name="T32" fmla="*/ 717 w 865"/>
              <a:gd name="T33" fmla="*/ 919 h 1009"/>
              <a:gd name="T34" fmla="*/ 680 w 865"/>
              <a:gd name="T35" fmla="*/ 984 h 1009"/>
              <a:gd name="T36" fmla="*/ 165 w 865"/>
              <a:gd name="T37" fmla="*/ 987 h 1009"/>
              <a:gd name="T38" fmla="*/ 127 w 865"/>
              <a:gd name="T39" fmla="*/ 919 h 1009"/>
              <a:gd name="T40" fmla="*/ 109 w 865"/>
              <a:gd name="T41" fmla="*/ 977 h 1009"/>
              <a:gd name="T42" fmla="*/ 0 w 865"/>
              <a:gd name="T43" fmla="*/ 932 h 1009"/>
              <a:gd name="T44" fmla="*/ 121 w 865"/>
              <a:gd name="T45" fmla="*/ 572 h 1009"/>
              <a:gd name="T46" fmla="*/ 249 w 865"/>
              <a:gd name="T47" fmla="*/ 390 h 1009"/>
              <a:gd name="T48" fmla="*/ 249 w 865"/>
              <a:gd name="T49" fmla="*/ 390 h 1009"/>
              <a:gd name="T50" fmla="*/ 219 w 865"/>
              <a:gd name="T51" fmla="*/ 355 h 1009"/>
              <a:gd name="T52" fmla="*/ 209 w 865"/>
              <a:gd name="T53" fmla="*/ 288 h 1009"/>
              <a:gd name="T54" fmla="*/ 209 w 865"/>
              <a:gd name="T55" fmla="*/ 280 h 1009"/>
              <a:gd name="T56" fmla="*/ 216 w 865"/>
              <a:gd name="T57" fmla="*/ 275 h 1009"/>
              <a:gd name="T58" fmla="*/ 220 w 865"/>
              <a:gd name="T59" fmla="*/ 272 h 1009"/>
              <a:gd name="T60" fmla="*/ 268 w 865"/>
              <a:gd name="T61" fmla="*/ 64 h 1009"/>
              <a:gd name="T62" fmla="*/ 571 w 865"/>
              <a:gd name="T63" fmla="*/ 57 h 1009"/>
              <a:gd name="T64" fmla="*/ 629 w 865"/>
              <a:gd name="T65" fmla="*/ 270 h 1009"/>
              <a:gd name="T66" fmla="*/ 637 w 865"/>
              <a:gd name="T67" fmla="*/ 275 h 1009"/>
              <a:gd name="T68" fmla="*/ 644 w 865"/>
              <a:gd name="T69" fmla="*/ 280 h 1009"/>
              <a:gd name="T70" fmla="*/ 645 w 865"/>
              <a:gd name="T71" fmla="*/ 288 h 1009"/>
              <a:gd name="T72" fmla="*/ 635 w 865"/>
              <a:gd name="T73" fmla="*/ 354 h 1009"/>
              <a:gd name="T74" fmla="*/ 606 w 865"/>
              <a:gd name="T75" fmla="*/ 389 h 1009"/>
              <a:gd name="T76" fmla="*/ 443 w 865"/>
              <a:gd name="T77" fmla="*/ 536 h 1009"/>
              <a:gd name="T78" fmla="*/ 403 w 865"/>
              <a:gd name="T79" fmla="*/ 532 h 1009"/>
              <a:gd name="T80" fmla="*/ 249 w 865"/>
              <a:gd name="T81" fmla="*/ 39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5" h="1009">
                <a:moveTo>
                  <a:pt x="121" y="572"/>
                </a:moveTo>
                <a:cubicBezTo>
                  <a:pt x="154" y="572"/>
                  <a:pt x="185" y="571"/>
                  <a:pt x="213" y="571"/>
                </a:cubicBezTo>
                <a:cubicBezTo>
                  <a:pt x="240" y="574"/>
                  <a:pt x="262" y="567"/>
                  <a:pt x="277" y="550"/>
                </a:cubicBezTo>
                <a:lnTo>
                  <a:pt x="393" y="793"/>
                </a:lnTo>
                <a:lnTo>
                  <a:pt x="420" y="640"/>
                </a:lnTo>
                <a:lnTo>
                  <a:pt x="401" y="631"/>
                </a:lnTo>
                <a:lnTo>
                  <a:pt x="401" y="610"/>
                </a:lnTo>
                <a:lnTo>
                  <a:pt x="485" y="610"/>
                </a:lnTo>
                <a:lnTo>
                  <a:pt x="486" y="631"/>
                </a:lnTo>
                <a:lnTo>
                  <a:pt x="466" y="640"/>
                </a:lnTo>
                <a:lnTo>
                  <a:pt x="493" y="787"/>
                </a:lnTo>
                <a:lnTo>
                  <a:pt x="592" y="559"/>
                </a:lnTo>
                <a:cubicBezTo>
                  <a:pt x="607" y="567"/>
                  <a:pt x="627" y="569"/>
                  <a:pt x="650" y="567"/>
                </a:cubicBezTo>
                <a:cubicBezTo>
                  <a:pt x="677" y="567"/>
                  <a:pt x="705" y="567"/>
                  <a:pt x="736" y="567"/>
                </a:cubicBezTo>
                <a:cubicBezTo>
                  <a:pt x="815" y="641"/>
                  <a:pt x="865" y="818"/>
                  <a:pt x="853" y="932"/>
                </a:cubicBezTo>
                <a:cubicBezTo>
                  <a:pt x="828" y="949"/>
                  <a:pt x="786" y="963"/>
                  <a:pt x="734" y="974"/>
                </a:cubicBezTo>
                <a:lnTo>
                  <a:pt x="717" y="919"/>
                </a:lnTo>
                <a:lnTo>
                  <a:pt x="680" y="984"/>
                </a:lnTo>
                <a:cubicBezTo>
                  <a:pt x="527" y="1007"/>
                  <a:pt x="314" y="1009"/>
                  <a:pt x="165" y="987"/>
                </a:cubicBezTo>
                <a:lnTo>
                  <a:pt x="127" y="919"/>
                </a:lnTo>
                <a:lnTo>
                  <a:pt x="109" y="977"/>
                </a:lnTo>
                <a:cubicBezTo>
                  <a:pt x="58" y="966"/>
                  <a:pt x="19" y="951"/>
                  <a:pt x="0" y="932"/>
                </a:cubicBezTo>
                <a:cubicBezTo>
                  <a:pt x="2" y="832"/>
                  <a:pt x="20" y="659"/>
                  <a:pt x="121" y="572"/>
                </a:cubicBezTo>
                <a:close/>
                <a:moveTo>
                  <a:pt x="249" y="390"/>
                </a:moveTo>
                <a:lnTo>
                  <a:pt x="249" y="390"/>
                </a:lnTo>
                <a:cubicBezTo>
                  <a:pt x="236" y="383"/>
                  <a:pt x="226" y="371"/>
                  <a:pt x="219" y="355"/>
                </a:cubicBezTo>
                <a:cubicBezTo>
                  <a:pt x="212" y="338"/>
                  <a:pt x="209" y="315"/>
                  <a:pt x="209" y="288"/>
                </a:cubicBezTo>
                <a:lnTo>
                  <a:pt x="209" y="280"/>
                </a:lnTo>
                <a:lnTo>
                  <a:pt x="216" y="275"/>
                </a:lnTo>
                <a:cubicBezTo>
                  <a:pt x="218" y="274"/>
                  <a:pt x="219" y="273"/>
                  <a:pt x="220" y="272"/>
                </a:cubicBezTo>
                <a:cubicBezTo>
                  <a:pt x="205" y="158"/>
                  <a:pt x="218" y="105"/>
                  <a:pt x="268" y="64"/>
                </a:cubicBezTo>
                <a:cubicBezTo>
                  <a:pt x="345" y="0"/>
                  <a:pt x="492" y="0"/>
                  <a:pt x="571" y="57"/>
                </a:cubicBezTo>
                <a:cubicBezTo>
                  <a:pt x="624" y="96"/>
                  <a:pt x="643" y="166"/>
                  <a:pt x="629" y="270"/>
                </a:cubicBezTo>
                <a:cubicBezTo>
                  <a:pt x="632" y="271"/>
                  <a:pt x="635" y="273"/>
                  <a:pt x="637" y="275"/>
                </a:cubicBezTo>
                <a:lnTo>
                  <a:pt x="644" y="280"/>
                </a:lnTo>
                <a:lnTo>
                  <a:pt x="645" y="288"/>
                </a:lnTo>
                <a:cubicBezTo>
                  <a:pt x="645" y="315"/>
                  <a:pt x="642" y="337"/>
                  <a:pt x="635" y="354"/>
                </a:cubicBezTo>
                <a:cubicBezTo>
                  <a:pt x="628" y="370"/>
                  <a:pt x="619" y="382"/>
                  <a:pt x="606" y="389"/>
                </a:cubicBezTo>
                <a:cubicBezTo>
                  <a:pt x="585" y="456"/>
                  <a:pt x="515" y="528"/>
                  <a:pt x="443" y="536"/>
                </a:cubicBezTo>
                <a:cubicBezTo>
                  <a:pt x="430" y="537"/>
                  <a:pt x="415" y="537"/>
                  <a:pt x="403" y="532"/>
                </a:cubicBezTo>
                <a:cubicBezTo>
                  <a:pt x="324" y="504"/>
                  <a:pt x="274" y="472"/>
                  <a:pt x="249" y="39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5" name="Freeform 9"/>
          <p:cNvSpPr>
            <a:spLocks noEditPoints="1"/>
          </p:cNvSpPr>
          <p:nvPr/>
        </p:nvSpPr>
        <p:spPr bwMode="auto">
          <a:xfrm>
            <a:off x="6863393" y="1211604"/>
            <a:ext cx="488146" cy="634135"/>
          </a:xfrm>
          <a:custGeom>
            <a:avLst/>
            <a:gdLst>
              <a:gd name="T0" fmla="*/ 737 w 941"/>
              <a:gd name="T1" fmla="*/ 582 h 1206"/>
              <a:gd name="T2" fmla="*/ 571 w 941"/>
              <a:gd name="T3" fmla="*/ 725 h 1206"/>
              <a:gd name="T4" fmla="*/ 791 w 941"/>
              <a:gd name="T5" fmla="*/ 759 h 1206"/>
              <a:gd name="T6" fmla="*/ 796 w 941"/>
              <a:gd name="T7" fmla="*/ 577 h 1206"/>
              <a:gd name="T8" fmla="*/ 941 w 941"/>
              <a:gd name="T9" fmla="*/ 497 h 1206"/>
              <a:gd name="T10" fmla="*/ 886 w 941"/>
              <a:gd name="T11" fmla="*/ 577 h 1206"/>
              <a:gd name="T12" fmla="*/ 845 w 941"/>
              <a:gd name="T13" fmla="*/ 805 h 1206"/>
              <a:gd name="T14" fmla="*/ 748 w 941"/>
              <a:gd name="T15" fmla="*/ 840 h 1206"/>
              <a:gd name="T16" fmla="*/ 524 w 941"/>
              <a:gd name="T17" fmla="*/ 852 h 1206"/>
              <a:gd name="T18" fmla="*/ 743 w 941"/>
              <a:gd name="T19" fmla="*/ 1079 h 1206"/>
              <a:gd name="T20" fmla="*/ 782 w 941"/>
              <a:gd name="T21" fmla="*/ 1150 h 1206"/>
              <a:gd name="T22" fmla="*/ 670 w 941"/>
              <a:gd name="T23" fmla="*/ 1150 h 1206"/>
              <a:gd name="T24" fmla="*/ 507 w 941"/>
              <a:gd name="T25" fmla="*/ 1074 h 1206"/>
              <a:gd name="T26" fmla="*/ 540 w 941"/>
              <a:gd name="T27" fmla="*/ 1150 h 1206"/>
              <a:gd name="T28" fmla="*/ 429 w 941"/>
              <a:gd name="T29" fmla="*/ 1150 h 1206"/>
              <a:gd name="T30" fmla="*/ 452 w 941"/>
              <a:gd name="T31" fmla="*/ 1072 h 1206"/>
              <a:gd name="T32" fmla="*/ 288 w 941"/>
              <a:gd name="T33" fmla="*/ 1150 h 1206"/>
              <a:gd name="T34" fmla="*/ 176 w 941"/>
              <a:gd name="T35" fmla="*/ 1150 h 1206"/>
              <a:gd name="T36" fmla="*/ 206 w 941"/>
              <a:gd name="T37" fmla="*/ 1079 h 1206"/>
              <a:gd name="T38" fmla="*/ 411 w 941"/>
              <a:gd name="T39" fmla="*/ 852 h 1206"/>
              <a:gd name="T40" fmla="*/ 182 w 941"/>
              <a:gd name="T41" fmla="*/ 836 h 1206"/>
              <a:gd name="T42" fmla="*/ 97 w 941"/>
              <a:gd name="T43" fmla="*/ 805 h 1206"/>
              <a:gd name="T44" fmla="*/ 56 w 941"/>
              <a:gd name="T45" fmla="*/ 577 h 1206"/>
              <a:gd name="T46" fmla="*/ 0 w 941"/>
              <a:gd name="T47" fmla="*/ 497 h 1206"/>
              <a:gd name="T48" fmla="*/ 145 w 941"/>
              <a:gd name="T49" fmla="*/ 577 h 1206"/>
              <a:gd name="T50" fmla="*/ 151 w 941"/>
              <a:gd name="T51" fmla="*/ 759 h 1206"/>
              <a:gd name="T52" fmla="*/ 375 w 941"/>
              <a:gd name="T53" fmla="*/ 724 h 1206"/>
              <a:gd name="T54" fmla="*/ 199 w 941"/>
              <a:gd name="T55" fmla="*/ 582 h 1206"/>
              <a:gd name="T56" fmla="*/ 700 w 941"/>
              <a:gd name="T57" fmla="*/ 150 h 1206"/>
              <a:gd name="T58" fmla="*/ 586 w 941"/>
              <a:gd name="T59" fmla="*/ 198 h 1206"/>
              <a:gd name="T60" fmla="*/ 352 w 941"/>
              <a:gd name="T61" fmla="*/ 229 h 1206"/>
              <a:gd name="T62" fmla="*/ 340 w 941"/>
              <a:gd name="T63" fmla="*/ 323 h 1206"/>
              <a:gd name="T64" fmla="*/ 597 w 941"/>
              <a:gd name="T65" fmla="*/ 354 h 1206"/>
              <a:gd name="T66" fmla="*/ 340 w 941"/>
              <a:gd name="T67" fmla="*/ 323 h 1206"/>
              <a:gd name="T68" fmla="*/ 609 w 941"/>
              <a:gd name="T69" fmla="*/ 454 h 1206"/>
              <a:gd name="T70" fmla="*/ 328 w 941"/>
              <a:gd name="T71" fmla="*/ 484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1" h="1206">
                <a:moveTo>
                  <a:pt x="700" y="150"/>
                </a:moveTo>
                <a:cubicBezTo>
                  <a:pt x="713" y="294"/>
                  <a:pt x="725" y="438"/>
                  <a:pt x="737" y="582"/>
                </a:cubicBezTo>
                <a:cubicBezTo>
                  <a:pt x="719" y="614"/>
                  <a:pt x="652" y="635"/>
                  <a:pt x="571" y="644"/>
                </a:cubicBezTo>
                <a:lnTo>
                  <a:pt x="571" y="725"/>
                </a:lnTo>
                <a:cubicBezTo>
                  <a:pt x="650" y="733"/>
                  <a:pt x="717" y="751"/>
                  <a:pt x="739" y="778"/>
                </a:cubicBezTo>
                <a:lnTo>
                  <a:pt x="791" y="759"/>
                </a:lnTo>
                <a:lnTo>
                  <a:pt x="823" y="577"/>
                </a:lnTo>
                <a:lnTo>
                  <a:pt x="796" y="577"/>
                </a:lnTo>
                <a:lnTo>
                  <a:pt x="776" y="497"/>
                </a:lnTo>
                <a:lnTo>
                  <a:pt x="941" y="497"/>
                </a:lnTo>
                <a:lnTo>
                  <a:pt x="920" y="577"/>
                </a:lnTo>
                <a:lnTo>
                  <a:pt x="886" y="577"/>
                </a:lnTo>
                <a:lnTo>
                  <a:pt x="848" y="787"/>
                </a:lnTo>
                <a:lnTo>
                  <a:pt x="845" y="805"/>
                </a:lnTo>
                <a:lnTo>
                  <a:pt x="828" y="811"/>
                </a:lnTo>
                <a:lnTo>
                  <a:pt x="748" y="840"/>
                </a:lnTo>
                <a:lnTo>
                  <a:pt x="748" y="852"/>
                </a:lnTo>
                <a:lnTo>
                  <a:pt x="524" y="852"/>
                </a:lnTo>
                <a:lnTo>
                  <a:pt x="524" y="1026"/>
                </a:lnTo>
                <a:cubicBezTo>
                  <a:pt x="597" y="1032"/>
                  <a:pt x="670" y="1050"/>
                  <a:pt x="743" y="1079"/>
                </a:cubicBezTo>
                <a:lnTo>
                  <a:pt x="737" y="1095"/>
                </a:lnTo>
                <a:cubicBezTo>
                  <a:pt x="762" y="1100"/>
                  <a:pt x="782" y="1123"/>
                  <a:pt x="782" y="1150"/>
                </a:cubicBezTo>
                <a:cubicBezTo>
                  <a:pt x="782" y="1181"/>
                  <a:pt x="757" y="1206"/>
                  <a:pt x="726" y="1206"/>
                </a:cubicBezTo>
                <a:cubicBezTo>
                  <a:pt x="695" y="1206"/>
                  <a:pt x="670" y="1181"/>
                  <a:pt x="670" y="1150"/>
                </a:cubicBezTo>
                <a:cubicBezTo>
                  <a:pt x="670" y="1135"/>
                  <a:pt x="676" y="1121"/>
                  <a:pt x="687" y="1111"/>
                </a:cubicBezTo>
                <a:cubicBezTo>
                  <a:pt x="627" y="1090"/>
                  <a:pt x="567" y="1077"/>
                  <a:pt x="507" y="1074"/>
                </a:cubicBezTo>
                <a:lnTo>
                  <a:pt x="510" y="1101"/>
                </a:lnTo>
                <a:cubicBezTo>
                  <a:pt x="528" y="1110"/>
                  <a:pt x="540" y="1129"/>
                  <a:pt x="540" y="1150"/>
                </a:cubicBezTo>
                <a:cubicBezTo>
                  <a:pt x="540" y="1181"/>
                  <a:pt x="515" y="1206"/>
                  <a:pt x="484" y="1206"/>
                </a:cubicBezTo>
                <a:cubicBezTo>
                  <a:pt x="454" y="1206"/>
                  <a:pt x="429" y="1181"/>
                  <a:pt x="429" y="1150"/>
                </a:cubicBezTo>
                <a:cubicBezTo>
                  <a:pt x="429" y="1131"/>
                  <a:pt x="439" y="1113"/>
                  <a:pt x="454" y="1103"/>
                </a:cubicBezTo>
                <a:lnTo>
                  <a:pt x="452" y="1072"/>
                </a:lnTo>
                <a:cubicBezTo>
                  <a:pt x="391" y="1074"/>
                  <a:pt x="329" y="1085"/>
                  <a:pt x="268" y="1107"/>
                </a:cubicBezTo>
                <a:cubicBezTo>
                  <a:pt x="280" y="1118"/>
                  <a:pt x="288" y="1133"/>
                  <a:pt x="288" y="1150"/>
                </a:cubicBezTo>
                <a:cubicBezTo>
                  <a:pt x="288" y="1181"/>
                  <a:pt x="263" y="1206"/>
                  <a:pt x="232" y="1206"/>
                </a:cubicBezTo>
                <a:cubicBezTo>
                  <a:pt x="201" y="1206"/>
                  <a:pt x="176" y="1181"/>
                  <a:pt x="176" y="1150"/>
                </a:cubicBezTo>
                <a:cubicBezTo>
                  <a:pt x="176" y="1126"/>
                  <a:pt x="192" y="1105"/>
                  <a:pt x="213" y="1098"/>
                </a:cubicBezTo>
                <a:lnTo>
                  <a:pt x="206" y="1079"/>
                </a:lnTo>
                <a:cubicBezTo>
                  <a:pt x="274" y="1049"/>
                  <a:pt x="342" y="1032"/>
                  <a:pt x="411" y="1026"/>
                </a:cubicBezTo>
                <a:lnTo>
                  <a:pt x="411" y="852"/>
                </a:lnTo>
                <a:lnTo>
                  <a:pt x="182" y="852"/>
                </a:lnTo>
                <a:lnTo>
                  <a:pt x="182" y="836"/>
                </a:lnTo>
                <a:lnTo>
                  <a:pt x="113" y="811"/>
                </a:lnTo>
                <a:lnTo>
                  <a:pt x="97" y="805"/>
                </a:lnTo>
                <a:lnTo>
                  <a:pt x="93" y="787"/>
                </a:lnTo>
                <a:lnTo>
                  <a:pt x="56" y="577"/>
                </a:lnTo>
                <a:lnTo>
                  <a:pt x="21" y="577"/>
                </a:lnTo>
                <a:lnTo>
                  <a:pt x="0" y="497"/>
                </a:lnTo>
                <a:lnTo>
                  <a:pt x="166" y="497"/>
                </a:lnTo>
                <a:lnTo>
                  <a:pt x="145" y="577"/>
                </a:lnTo>
                <a:lnTo>
                  <a:pt x="118" y="577"/>
                </a:lnTo>
                <a:lnTo>
                  <a:pt x="151" y="759"/>
                </a:lnTo>
                <a:lnTo>
                  <a:pt x="194" y="775"/>
                </a:lnTo>
                <a:cubicBezTo>
                  <a:pt x="221" y="748"/>
                  <a:pt x="292" y="731"/>
                  <a:pt x="375" y="724"/>
                </a:cubicBezTo>
                <a:lnTo>
                  <a:pt x="375" y="646"/>
                </a:lnTo>
                <a:cubicBezTo>
                  <a:pt x="285" y="638"/>
                  <a:pt x="211" y="616"/>
                  <a:pt x="199" y="582"/>
                </a:cubicBezTo>
                <a:cubicBezTo>
                  <a:pt x="212" y="438"/>
                  <a:pt x="224" y="294"/>
                  <a:pt x="236" y="150"/>
                </a:cubicBezTo>
                <a:cubicBezTo>
                  <a:pt x="260" y="7"/>
                  <a:pt x="666" y="0"/>
                  <a:pt x="700" y="150"/>
                </a:cubicBezTo>
                <a:close/>
                <a:moveTo>
                  <a:pt x="352" y="198"/>
                </a:moveTo>
                <a:lnTo>
                  <a:pt x="586" y="198"/>
                </a:lnTo>
                <a:lnTo>
                  <a:pt x="586" y="229"/>
                </a:lnTo>
                <a:lnTo>
                  <a:pt x="352" y="229"/>
                </a:lnTo>
                <a:lnTo>
                  <a:pt x="352" y="198"/>
                </a:lnTo>
                <a:close/>
                <a:moveTo>
                  <a:pt x="340" y="323"/>
                </a:moveTo>
                <a:lnTo>
                  <a:pt x="597" y="323"/>
                </a:lnTo>
                <a:lnTo>
                  <a:pt x="597" y="354"/>
                </a:lnTo>
                <a:lnTo>
                  <a:pt x="340" y="354"/>
                </a:lnTo>
                <a:lnTo>
                  <a:pt x="340" y="323"/>
                </a:lnTo>
                <a:close/>
                <a:moveTo>
                  <a:pt x="328" y="454"/>
                </a:moveTo>
                <a:lnTo>
                  <a:pt x="609" y="454"/>
                </a:lnTo>
                <a:lnTo>
                  <a:pt x="609" y="484"/>
                </a:lnTo>
                <a:lnTo>
                  <a:pt x="328" y="484"/>
                </a:lnTo>
                <a:lnTo>
                  <a:pt x="328" y="45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6" name="Freeform 10"/>
          <p:cNvSpPr>
            <a:spLocks noEditPoints="1"/>
          </p:cNvSpPr>
          <p:nvPr/>
        </p:nvSpPr>
        <p:spPr bwMode="auto">
          <a:xfrm>
            <a:off x="1118682" y="1211763"/>
            <a:ext cx="658130" cy="702004"/>
          </a:xfrm>
          <a:custGeom>
            <a:avLst/>
            <a:gdLst>
              <a:gd name="T0" fmla="*/ 517 w 920"/>
              <a:gd name="T1" fmla="*/ 164 h 968"/>
              <a:gd name="T2" fmla="*/ 561 w 920"/>
              <a:gd name="T3" fmla="*/ 180 h 968"/>
              <a:gd name="T4" fmla="*/ 712 w 920"/>
              <a:gd name="T5" fmla="*/ 322 h 968"/>
              <a:gd name="T6" fmla="*/ 723 w 920"/>
              <a:gd name="T7" fmla="*/ 513 h 968"/>
              <a:gd name="T8" fmla="*/ 709 w 920"/>
              <a:gd name="T9" fmla="*/ 558 h 968"/>
              <a:gd name="T10" fmla="*/ 630 w 920"/>
              <a:gd name="T11" fmla="*/ 533 h 968"/>
              <a:gd name="T12" fmla="*/ 644 w 920"/>
              <a:gd name="T13" fmla="*/ 493 h 968"/>
              <a:gd name="T14" fmla="*/ 636 w 920"/>
              <a:gd name="T15" fmla="*/ 355 h 968"/>
              <a:gd name="T16" fmla="*/ 529 w 920"/>
              <a:gd name="T17" fmla="*/ 256 h 968"/>
              <a:gd name="T18" fmla="*/ 492 w 920"/>
              <a:gd name="T19" fmla="*/ 243 h 968"/>
              <a:gd name="T20" fmla="*/ 517 w 920"/>
              <a:gd name="T21" fmla="*/ 164 h 968"/>
              <a:gd name="T22" fmla="*/ 604 w 920"/>
              <a:gd name="T23" fmla="*/ 892 h 968"/>
              <a:gd name="T24" fmla="*/ 604 w 920"/>
              <a:gd name="T25" fmla="*/ 892 h 968"/>
              <a:gd name="T26" fmla="*/ 650 w 920"/>
              <a:gd name="T27" fmla="*/ 868 h 968"/>
              <a:gd name="T28" fmla="*/ 489 w 920"/>
              <a:gd name="T29" fmla="*/ 605 h 968"/>
              <a:gd name="T30" fmla="*/ 465 w 920"/>
              <a:gd name="T31" fmla="*/ 618 h 968"/>
              <a:gd name="T32" fmla="*/ 441 w 920"/>
              <a:gd name="T33" fmla="*/ 630 h 968"/>
              <a:gd name="T34" fmla="*/ 405 w 920"/>
              <a:gd name="T35" fmla="*/ 648 h 968"/>
              <a:gd name="T36" fmla="*/ 398 w 920"/>
              <a:gd name="T37" fmla="*/ 652 h 968"/>
              <a:gd name="T38" fmla="*/ 342 w 920"/>
              <a:gd name="T39" fmla="*/ 681 h 968"/>
              <a:gd name="T40" fmla="*/ 199 w 920"/>
              <a:gd name="T41" fmla="*/ 386 h 968"/>
              <a:gd name="T42" fmla="*/ 248 w 920"/>
              <a:gd name="T43" fmla="*/ 361 h 968"/>
              <a:gd name="T44" fmla="*/ 319 w 920"/>
              <a:gd name="T45" fmla="*/ 325 h 968"/>
              <a:gd name="T46" fmla="*/ 340 w 920"/>
              <a:gd name="T47" fmla="*/ 314 h 968"/>
              <a:gd name="T48" fmla="*/ 224 w 920"/>
              <a:gd name="T49" fmla="*/ 29 h 968"/>
              <a:gd name="T50" fmla="*/ 183 w 920"/>
              <a:gd name="T51" fmla="*/ 50 h 968"/>
              <a:gd name="T52" fmla="*/ 146 w 920"/>
              <a:gd name="T53" fmla="*/ 68 h 968"/>
              <a:gd name="T54" fmla="*/ 125 w 920"/>
              <a:gd name="T55" fmla="*/ 79 h 968"/>
              <a:gd name="T56" fmla="*/ 104 w 920"/>
              <a:gd name="T57" fmla="*/ 90 h 968"/>
              <a:gd name="T58" fmla="*/ 8 w 920"/>
              <a:gd name="T59" fmla="*/ 239 h 968"/>
              <a:gd name="T60" fmla="*/ 9 w 920"/>
              <a:gd name="T61" fmla="*/ 242 h 968"/>
              <a:gd name="T62" fmla="*/ 9 w 920"/>
              <a:gd name="T63" fmla="*/ 242 h 968"/>
              <a:gd name="T64" fmla="*/ 348 w 920"/>
              <a:gd name="T65" fmla="*/ 922 h 968"/>
              <a:gd name="T66" fmla="*/ 525 w 920"/>
              <a:gd name="T67" fmla="*/ 932 h 968"/>
              <a:gd name="T68" fmla="*/ 553 w 920"/>
              <a:gd name="T69" fmla="*/ 918 h 968"/>
              <a:gd name="T70" fmla="*/ 604 w 920"/>
              <a:gd name="T71" fmla="*/ 892 h 968"/>
              <a:gd name="T72" fmla="*/ 500 w 920"/>
              <a:gd name="T73" fmla="*/ 361 h 968"/>
              <a:gd name="T74" fmla="*/ 500 w 920"/>
              <a:gd name="T75" fmla="*/ 361 h 968"/>
              <a:gd name="T76" fmla="*/ 403 w 920"/>
              <a:gd name="T77" fmla="*/ 411 h 968"/>
              <a:gd name="T78" fmla="*/ 453 w 920"/>
              <a:gd name="T79" fmla="*/ 508 h 968"/>
              <a:gd name="T80" fmla="*/ 550 w 920"/>
              <a:gd name="T81" fmla="*/ 457 h 968"/>
              <a:gd name="T82" fmla="*/ 500 w 920"/>
              <a:gd name="T83" fmla="*/ 361 h 968"/>
              <a:gd name="T84" fmla="*/ 569 w 920"/>
              <a:gd name="T85" fmla="*/ 0 h 968"/>
              <a:gd name="T86" fmla="*/ 569 w 920"/>
              <a:gd name="T87" fmla="*/ 0 h 968"/>
              <a:gd name="T88" fmla="*/ 544 w 920"/>
              <a:gd name="T89" fmla="*/ 78 h 968"/>
              <a:gd name="T90" fmla="*/ 590 w 920"/>
              <a:gd name="T91" fmla="*/ 92 h 968"/>
              <a:gd name="T92" fmla="*/ 776 w 920"/>
              <a:gd name="T93" fmla="*/ 251 h 968"/>
              <a:gd name="T94" fmla="*/ 813 w 920"/>
              <a:gd name="T95" fmla="*/ 519 h 968"/>
              <a:gd name="T96" fmla="*/ 794 w 920"/>
              <a:gd name="T97" fmla="*/ 585 h 968"/>
              <a:gd name="T98" fmla="*/ 873 w 920"/>
              <a:gd name="T99" fmla="*/ 610 h 968"/>
              <a:gd name="T100" fmla="*/ 893 w 920"/>
              <a:gd name="T101" fmla="*/ 537 h 968"/>
              <a:gd name="T102" fmla="*/ 848 w 920"/>
              <a:gd name="T103" fmla="*/ 210 h 968"/>
              <a:gd name="T104" fmla="*/ 619 w 920"/>
              <a:gd name="T105" fmla="*/ 15 h 968"/>
              <a:gd name="T106" fmla="*/ 569 w 920"/>
              <a:gd name="T107"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20" h="968">
                <a:moveTo>
                  <a:pt x="517" y="164"/>
                </a:moveTo>
                <a:cubicBezTo>
                  <a:pt x="532" y="169"/>
                  <a:pt x="547" y="174"/>
                  <a:pt x="561" y="180"/>
                </a:cubicBezTo>
                <a:cubicBezTo>
                  <a:pt x="637" y="212"/>
                  <a:pt x="686" y="262"/>
                  <a:pt x="712" y="322"/>
                </a:cubicBezTo>
                <a:cubicBezTo>
                  <a:pt x="738" y="381"/>
                  <a:pt x="740" y="447"/>
                  <a:pt x="723" y="513"/>
                </a:cubicBezTo>
                <a:cubicBezTo>
                  <a:pt x="720" y="528"/>
                  <a:pt x="715" y="543"/>
                  <a:pt x="709" y="558"/>
                </a:cubicBezTo>
                <a:lnTo>
                  <a:pt x="630" y="533"/>
                </a:lnTo>
                <a:cubicBezTo>
                  <a:pt x="636" y="520"/>
                  <a:pt x="640" y="507"/>
                  <a:pt x="644" y="493"/>
                </a:cubicBezTo>
                <a:cubicBezTo>
                  <a:pt x="656" y="445"/>
                  <a:pt x="654" y="396"/>
                  <a:pt x="636" y="355"/>
                </a:cubicBezTo>
                <a:cubicBezTo>
                  <a:pt x="619" y="314"/>
                  <a:pt x="584" y="279"/>
                  <a:pt x="529" y="256"/>
                </a:cubicBezTo>
                <a:cubicBezTo>
                  <a:pt x="518" y="251"/>
                  <a:pt x="505" y="247"/>
                  <a:pt x="492" y="243"/>
                </a:cubicBezTo>
                <a:lnTo>
                  <a:pt x="517" y="164"/>
                </a:lnTo>
                <a:close/>
                <a:moveTo>
                  <a:pt x="604" y="892"/>
                </a:moveTo>
                <a:lnTo>
                  <a:pt x="604" y="892"/>
                </a:lnTo>
                <a:lnTo>
                  <a:pt x="650" y="868"/>
                </a:lnTo>
                <a:cubicBezTo>
                  <a:pt x="624" y="749"/>
                  <a:pt x="513" y="612"/>
                  <a:pt x="489" y="605"/>
                </a:cubicBezTo>
                <a:lnTo>
                  <a:pt x="465" y="618"/>
                </a:lnTo>
                <a:lnTo>
                  <a:pt x="441" y="630"/>
                </a:lnTo>
                <a:lnTo>
                  <a:pt x="405" y="648"/>
                </a:lnTo>
                <a:lnTo>
                  <a:pt x="398" y="652"/>
                </a:lnTo>
                <a:lnTo>
                  <a:pt x="342" y="681"/>
                </a:lnTo>
                <a:cubicBezTo>
                  <a:pt x="264" y="563"/>
                  <a:pt x="250" y="522"/>
                  <a:pt x="199" y="386"/>
                </a:cubicBezTo>
                <a:lnTo>
                  <a:pt x="248" y="361"/>
                </a:lnTo>
                <a:lnTo>
                  <a:pt x="319" y="325"/>
                </a:lnTo>
                <a:lnTo>
                  <a:pt x="340" y="314"/>
                </a:lnTo>
                <a:cubicBezTo>
                  <a:pt x="350" y="271"/>
                  <a:pt x="278" y="75"/>
                  <a:pt x="224" y="29"/>
                </a:cubicBezTo>
                <a:lnTo>
                  <a:pt x="183" y="50"/>
                </a:lnTo>
                <a:lnTo>
                  <a:pt x="146" y="68"/>
                </a:lnTo>
                <a:lnTo>
                  <a:pt x="125" y="79"/>
                </a:lnTo>
                <a:lnTo>
                  <a:pt x="104" y="90"/>
                </a:lnTo>
                <a:cubicBezTo>
                  <a:pt x="32" y="128"/>
                  <a:pt x="0" y="178"/>
                  <a:pt x="8" y="239"/>
                </a:cubicBezTo>
                <a:lnTo>
                  <a:pt x="9" y="242"/>
                </a:lnTo>
                <a:lnTo>
                  <a:pt x="9" y="242"/>
                </a:lnTo>
                <a:cubicBezTo>
                  <a:pt x="61" y="510"/>
                  <a:pt x="164" y="723"/>
                  <a:pt x="348" y="922"/>
                </a:cubicBezTo>
                <a:cubicBezTo>
                  <a:pt x="392" y="965"/>
                  <a:pt x="451" y="968"/>
                  <a:pt x="525" y="932"/>
                </a:cubicBezTo>
                <a:lnTo>
                  <a:pt x="553" y="918"/>
                </a:lnTo>
                <a:lnTo>
                  <a:pt x="604" y="892"/>
                </a:lnTo>
                <a:close/>
                <a:moveTo>
                  <a:pt x="500" y="361"/>
                </a:moveTo>
                <a:lnTo>
                  <a:pt x="500" y="361"/>
                </a:lnTo>
                <a:cubicBezTo>
                  <a:pt x="459" y="348"/>
                  <a:pt x="416" y="371"/>
                  <a:pt x="403" y="411"/>
                </a:cubicBezTo>
                <a:cubicBezTo>
                  <a:pt x="391" y="451"/>
                  <a:pt x="413" y="495"/>
                  <a:pt x="453" y="508"/>
                </a:cubicBezTo>
                <a:cubicBezTo>
                  <a:pt x="494" y="520"/>
                  <a:pt x="537" y="498"/>
                  <a:pt x="550" y="457"/>
                </a:cubicBezTo>
                <a:cubicBezTo>
                  <a:pt x="563" y="417"/>
                  <a:pt x="541" y="374"/>
                  <a:pt x="500" y="361"/>
                </a:cubicBezTo>
                <a:close/>
                <a:moveTo>
                  <a:pt x="569" y="0"/>
                </a:moveTo>
                <a:lnTo>
                  <a:pt x="569" y="0"/>
                </a:lnTo>
                <a:lnTo>
                  <a:pt x="544" y="78"/>
                </a:lnTo>
                <a:cubicBezTo>
                  <a:pt x="560" y="82"/>
                  <a:pt x="575" y="87"/>
                  <a:pt x="590" y="92"/>
                </a:cubicBezTo>
                <a:cubicBezTo>
                  <a:pt x="668" y="122"/>
                  <a:pt x="734" y="178"/>
                  <a:pt x="776" y="251"/>
                </a:cubicBezTo>
                <a:cubicBezTo>
                  <a:pt x="818" y="325"/>
                  <a:pt x="835" y="417"/>
                  <a:pt x="813" y="519"/>
                </a:cubicBezTo>
                <a:cubicBezTo>
                  <a:pt x="808" y="541"/>
                  <a:pt x="802" y="562"/>
                  <a:pt x="794" y="585"/>
                </a:cubicBezTo>
                <a:lnTo>
                  <a:pt x="873" y="610"/>
                </a:lnTo>
                <a:cubicBezTo>
                  <a:pt x="881" y="585"/>
                  <a:pt x="888" y="561"/>
                  <a:pt x="893" y="537"/>
                </a:cubicBezTo>
                <a:cubicBezTo>
                  <a:pt x="920" y="413"/>
                  <a:pt x="899" y="301"/>
                  <a:pt x="848" y="210"/>
                </a:cubicBezTo>
                <a:cubicBezTo>
                  <a:pt x="796" y="120"/>
                  <a:pt x="715" y="51"/>
                  <a:pt x="619" y="15"/>
                </a:cubicBezTo>
                <a:cubicBezTo>
                  <a:pt x="603" y="9"/>
                  <a:pt x="586" y="4"/>
                  <a:pt x="569"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a:solidFill>
                  <a:schemeClr val="bg1"/>
                </a:solidFill>
              </a:rPr>
              <a:t>备用图标</a:t>
            </a:r>
            <a:endParaRPr lang="zh-CN" altLang="en-US" b="0" dirty="0">
              <a:solidFill>
                <a:schemeClr val="bg1"/>
              </a:solidFill>
            </a:endParaRPr>
          </a:p>
        </p:txBody>
      </p:sp>
      <p:sp>
        <p:nvSpPr>
          <p:cNvPr id="1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129" name="直接连接符 128"/>
          <p:cNvCxnSpPr/>
          <p:nvPr/>
        </p:nvCxnSpPr>
        <p:spPr bwMode="auto">
          <a:xfrm>
            <a:off x="1259111" y="598621"/>
            <a:ext cx="894452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627" y="4437115"/>
            <a:ext cx="8611922"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835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974" y="315180"/>
            <a:ext cx="10287539" cy="2681772"/>
          </a:xfrm>
          <a:prstGeom prst="rect">
            <a:avLst/>
          </a:prstGeom>
          <a:noFill/>
          <a:ln>
            <a:noFill/>
          </a:ln>
        </p:spPr>
      </p:pic>
      <p:sp>
        <p:nvSpPr>
          <p:cNvPr id="15" name="Rectangle 3"/>
          <p:cNvSpPr>
            <a:spLocks noChangeArrowheads="1"/>
          </p:cNvSpPr>
          <p:nvPr/>
        </p:nvSpPr>
        <p:spPr bwMode="auto">
          <a:xfrm>
            <a:off x="624743" y="3097348"/>
            <a:ext cx="5474432"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9175" y="3097348"/>
            <a:ext cx="547443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779" y="3097345"/>
            <a:ext cx="52520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0358" y="3097345"/>
            <a:ext cx="52520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2525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1.1 </a:t>
            </a:r>
            <a:r>
              <a:rPr lang="zh-CN" altLang="en-US" b="0" dirty="0">
                <a:solidFill>
                  <a:schemeClr val="bg1"/>
                </a:solidFill>
              </a:rPr>
              <a:t>研究背景</a:t>
            </a:r>
          </a:p>
        </p:txBody>
      </p:sp>
      <p:sp>
        <p:nvSpPr>
          <p:cNvPr id="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7" name="直接连接符 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组合 24"/>
          <p:cNvGrpSpPr/>
          <p:nvPr/>
        </p:nvGrpSpPr>
        <p:grpSpPr>
          <a:xfrm>
            <a:off x="1393278" y="1240998"/>
            <a:ext cx="2707454" cy="2711710"/>
            <a:chOff x="1393278" y="1580877"/>
            <a:chExt cx="2707454" cy="2711710"/>
          </a:xfrm>
        </p:grpSpPr>
        <p:sp>
          <p:nvSpPr>
            <p:cNvPr id="26" name="Oval 5"/>
            <p:cNvSpPr>
              <a:spLocks noChangeArrowheads="1"/>
            </p:cNvSpPr>
            <p:nvPr/>
          </p:nvSpPr>
          <p:spPr bwMode="auto">
            <a:xfrm>
              <a:off x="1393278" y="1580877"/>
              <a:ext cx="2707454" cy="2711710"/>
            </a:xfrm>
            <a:prstGeom prst="ellipse">
              <a:avLst/>
            </a:prstGeom>
            <a:solidFill>
              <a:schemeClr val="accent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7"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4605019" y="1240997"/>
            <a:ext cx="2703198" cy="2711712"/>
            <a:chOff x="4605019" y="1580876"/>
            <a:chExt cx="2703198" cy="2711712"/>
          </a:xfrm>
        </p:grpSpPr>
        <p:sp>
          <p:nvSpPr>
            <p:cNvPr id="29" name="Oval 7"/>
            <p:cNvSpPr>
              <a:spLocks noChangeArrowheads="1"/>
            </p:cNvSpPr>
            <p:nvPr/>
          </p:nvSpPr>
          <p:spPr bwMode="auto">
            <a:xfrm>
              <a:off x="4605019" y="1580876"/>
              <a:ext cx="2703198" cy="2711712"/>
            </a:xfrm>
            <a:prstGeom prst="ellipse">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0"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1" name="组合 30"/>
          <p:cNvGrpSpPr/>
          <p:nvPr/>
        </p:nvGrpSpPr>
        <p:grpSpPr>
          <a:xfrm>
            <a:off x="7853261" y="1240997"/>
            <a:ext cx="2703198" cy="2711712"/>
            <a:chOff x="7853261" y="1580876"/>
            <a:chExt cx="2703198" cy="2711712"/>
          </a:xfrm>
        </p:grpSpPr>
        <p:sp>
          <p:nvSpPr>
            <p:cNvPr id="32" name="Oval 9"/>
            <p:cNvSpPr>
              <a:spLocks noChangeArrowheads="1"/>
            </p:cNvSpPr>
            <p:nvPr/>
          </p:nvSpPr>
          <p:spPr bwMode="auto">
            <a:xfrm>
              <a:off x="7853261" y="1580876"/>
              <a:ext cx="2703198" cy="2711712"/>
            </a:xfrm>
            <a:prstGeom prst="ellipse">
              <a:avLst/>
            </a:prstGeom>
            <a:solidFill>
              <a:schemeClr val="accent2"/>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3"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3828858" y="2540822"/>
            <a:ext cx="1030200" cy="144738"/>
            <a:chOff x="2929691" y="2127825"/>
            <a:chExt cx="900366" cy="126498"/>
          </a:xfrm>
        </p:grpSpPr>
        <p:sp>
          <p:nvSpPr>
            <p:cNvPr id="35"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6"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7"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7069687" y="2540822"/>
            <a:ext cx="1030200" cy="144738"/>
            <a:chOff x="5627069" y="2127825"/>
            <a:chExt cx="900366" cy="126498"/>
          </a:xfrm>
        </p:grpSpPr>
        <p:sp>
          <p:nvSpPr>
            <p:cNvPr id="39"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0"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1"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2" name="矩形 41"/>
          <p:cNvSpPr/>
          <p:nvPr/>
        </p:nvSpPr>
        <p:spPr>
          <a:xfrm>
            <a:off x="1445768" y="4173533"/>
            <a:ext cx="2574084"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根据事物运动规律和行业发展趋势，某某某问题是行业发展的趋势。</a:t>
            </a:r>
          </a:p>
        </p:txBody>
      </p:sp>
      <p:sp>
        <p:nvSpPr>
          <p:cNvPr id="44" name="矩形 43"/>
          <p:cNvSpPr/>
          <p:nvPr/>
        </p:nvSpPr>
        <p:spPr>
          <a:xfrm>
            <a:off x="4561859" y="4153850"/>
            <a:ext cx="2780090" cy="16312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在实际运作中，常常遇到某某问题，且有愈发严重的态势，形势倒逼我们不得不进行重视该问题。</a:t>
            </a:r>
          </a:p>
        </p:txBody>
      </p:sp>
      <p:sp>
        <p:nvSpPr>
          <p:cNvPr id="45" name="矩形 44"/>
          <p:cNvSpPr/>
          <p:nvPr/>
        </p:nvSpPr>
        <p:spPr>
          <a:xfrm>
            <a:off x="7890913" y="4153850"/>
            <a:ext cx="2743972"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行业发展遇到了瓶颈，必需要重视理论的创新和探索，某某问题是行业发展的内在需求。</a:t>
            </a:r>
          </a:p>
        </p:txBody>
      </p:sp>
      <p:sp>
        <p:nvSpPr>
          <p:cNvPr id="46" name="矩形 45"/>
          <p:cNvSpPr/>
          <p:nvPr/>
        </p:nvSpPr>
        <p:spPr>
          <a:xfrm>
            <a:off x="1731342" y="2400900"/>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发展</a:t>
            </a:r>
            <a:r>
              <a:rPr lang="zh-CN" altLang="en-US" sz="3600" b="1" dirty="0">
                <a:solidFill>
                  <a:schemeClr val="bg2"/>
                </a:solidFill>
                <a:latin typeface="微软雅黑" panose="020B0503020204020204" pitchFamily="34" charset="-122"/>
                <a:ea typeface="微软雅黑" panose="020B0503020204020204" pitchFamily="34" charset="-122"/>
              </a:rPr>
              <a:t>趋势</a:t>
            </a:r>
          </a:p>
        </p:txBody>
      </p:sp>
      <p:sp>
        <p:nvSpPr>
          <p:cNvPr id="47" name="矩形 46"/>
          <p:cNvSpPr/>
          <p:nvPr/>
        </p:nvSpPr>
        <p:spPr>
          <a:xfrm>
            <a:off x="5016627" y="2402508"/>
            <a:ext cx="2031325" cy="646331"/>
          </a:xfrm>
          <a:prstGeom prst="rect">
            <a:avLst/>
          </a:prstGeom>
        </p:spPr>
        <p:txBody>
          <a:bodyPr wrap="none">
            <a:spAutoFit/>
          </a:bodyPr>
          <a:lstStyle/>
          <a:p>
            <a:r>
              <a:rPr lang="zh-CN" altLang="en-US" sz="3600" b="1" dirty="0">
                <a:solidFill>
                  <a:schemeClr val="bg2"/>
                </a:solidFill>
                <a:latin typeface="微软雅黑" panose="020B0503020204020204" pitchFamily="34" charset="-122"/>
                <a:ea typeface="微软雅黑" panose="020B0503020204020204" pitchFamily="34" charset="-122"/>
              </a:rPr>
              <a:t>形势</a:t>
            </a:r>
            <a:r>
              <a:rPr lang="zh-CN" altLang="en-US" sz="3600" dirty="0">
                <a:solidFill>
                  <a:schemeClr val="bg2"/>
                </a:solidFill>
                <a:latin typeface="微软雅黑" panose="020B0503020204020204" pitchFamily="34" charset="-122"/>
                <a:ea typeface="微软雅黑" panose="020B0503020204020204" pitchFamily="34" charset="-122"/>
              </a:rPr>
              <a:t>倒逼</a:t>
            </a:r>
          </a:p>
        </p:txBody>
      </p:sp>
      <p:sp>
        <p:nvSpPr>
          <p:cNvPr id="48" name="矩形 47"/>
          <p:cNvSpPr/>
          <p:nvPr/>
        </p:nvSpPr>
        <p:spPr>
          <a:xfrm>
            <a:off x="8254693" y="2420206"/>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内在</a:t>
            </a:r>
            <a:r>
              <a:rPr lang="zh-CN" altLang="en-US" sz="3600" b="1" dirty="0">
                <a:solidFill>
                  <a:schemeClr val="bg2"/>
                </a:solidFill>
                <a:latin typeface="微软雅黑" panose="020B0503020204020204" pitchFamily="34" charset="-122"/>
                <a:ea typeface="微软雅黑" panose="020B0503020204020204" pitchFamily="34" charset="-122"/>
              </a:rPr>
              <a:t>需求</a:t>
            </a:r>
          </a:p>
        </p:txBody>
      </p:sp>
      <p:sp>
        <p:nvSpPr>
          <p:cNvPr id="83" name="文本框 82"/>
          <p:cNvSpPr txBox="1"/>
          <p:nvPr/>
        </p:nvSpPr>
        <p:spPr>
          <a:xfrm>
            <a:off x="2452217" y="1757645"/>
            <a:ext cx="588623"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01</a:t>
            </a:r>
            <a:endParaRPr lang="zh-CN" altLang="en-US" sz="4000" dirty="0">
              <a:solidFill>
                <a:schemeClr val="bg2"/>
              </a:solidFill>
              <a:latin typeface="Lifeline JL" panose="00000400000000000000" pitchFamily="2" charset="0"/>
            </a:endParaRPr>
          </a:p>
        </p:txBody>
      </p:sp>
      <p:sp>
        <p:nvSpPr>
          <p:cNvPr id="84" name="文本框 83"/>
          <p:cNvSpPr txBox="1"/>
          <p:nvPr/>
        </p:nvSpPr>
        <p:spPr>
          <a:xfrm>
            <a:off x="5623447" y="1757645"/>
            <a:ext cx="747320"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02</a:t>
            </a:r>
            <a:endParaRPr lang="zh-CN" altLang="en-US" sz="4000" dirty="0">
              <a:solidFill>
                <a:schemeClr val="bg2"/>
              </a:solidFill>
              <a:latin typeface="Lifeline JL" panose="00000400000000000000" pitchFamily="2" charset="0"/>
            </a:endParaRPr>
          </a:p>
        </p:txBody>
      </p:sp>
      <p:sp>
        <p:nvSpPr>
          <p:cNvPr id="85" name="文本框 84"/>
          <p:cNvSpPr txBox="1"/>
          <p:nvPr/>
        </p:nvSpPr>
        <p:spPr>
          <a:xfrm>
            <a:off x="8835479" y="1757645"/>
            <a:ext cx="752129"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03</a:t>
            </a:r>
            <a:endParaRPr lang="zh-CN" altLang="en-US" sz="4000" dirty="0">
              <a:solidFill>
                <a:schemeClr val="bg2"/>
              </a:solidFill>
              <a:latin typeface="Lifeline JL" panose="000004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1.2 </a:t>
            </a:r>
            <a:r>
              <a:rPr lang="zh-CN" altLang="en-US" b="0">
                <a:solidFill>
                  <a:schemeClr val="bg1"/>
                </a:solidFill>
              </a:rPr>
              <a:t>国内相关研究情况</a:t>
            </a:r>
            <a:endParaRPr lang="zh-CN" altLang="en-US" b="0" dirty="0">
              <a:solidFill>
                <a:schemeClr val="bg1"/>
              </a:solidFill>
            </a:endParaRPr>
          </a:p>
        </p:txBody>
      </p:sp>
      <p:sp>
        <p:nvSpPr>
          <p:cNvPr id="3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3" name="直接连接符 4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Freeform 5"/>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7" name="Freeform 7"/>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8" name="Freeform 8"/>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9" name="Freeform 9"/>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0" name="Freeform 10"/>
          <p:cNvSpPr/>
          <p:nvPr/>
        </p:nvSpPr>
        <p:spPr bwMode="auto">
          <a:xfrm>
            <a:off x="1748405" y="1301855"/>
            <a:ext cx="842853" cy="1684119"/>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1" name="Freeform 11"/>
          <p:cNvSpPr/>
          <p:nvPr/>
        </p:nvSpPr>
        <p:spPr bwMode="auto">
          <a:xfrm>
            <a:off x="5442037" y="1301855"/>
            <a:ext cx="493649" cy="1684119"/>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2" name="Freeform 12"/>
          <p:cNvSpPr/>
          <p:nvPr/>
        </p:nvSpPr>
        <p:spPr bwMode="auto">
          <a:xfrm>
            <a:off x="8761067" y="1301855"/>
            <a:ext cx="523807" cy="1684119"/>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3" name="Freeform 13"/>
          <p:cNvSpPr/>
          <p:nvPr/>
        </p:nvSpPr>
        <p:spPr bwMode="auto">
          <a:xfrm>
            <a:off x="3719823" y="395580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4" name="Freeform 14"/>
          <p:cNvSpPr/>
          <p:nvPr/>
        </p:nvSpPr>
        <p:spPr bwMode="auto">
          <a:xfrm>
            <a:off x="7176948" y="395580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5" name="矩形 54"/>
          <p:cNvSpPr/>
          <p:nvPr/>
        </p:nvSpPr>
        <p:spPr>
          <a:xfrm>
            <a:off x="1778563"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起步</a:t>
            </a:r>
            <a:r>
              <a:rPr lang="zh-CN" altLang="en-US" sz="1600">
                <a:solidFill>
                  <a:schemeClr val="bg1"/>
                </a:solidFill>
                <a:latin typeface="+mj-ea"/>
                <a:ea typeface="+mj-ea"/>
              </a:rPr>
              <a:t>于上世纪</a:t>
            </a:r>
            <a:r>
              <a:rPr lang="en-US" altLang="zh-CN" sz="1600" dirty="0">
                <a:solidFill>
                  <a:schemeClr val="bg1"/>
                </a:solidFill>
                <a:latin typeface="+mj-ea"/>
                <a:ea typeface="+mj-ea"/>
              </a:rPr>
              <a:t>90</a:t>
            </a:r>
            <a:r>
              <a:rPr lang="zh-CN" altLang="en-US" sz="1600" dirty="0">
                <a:solidFill>
                  <a:schemeClr val="bg1"/>
                </a:solidFill>
                <a:latin typeface="+mj-ea"/>
                <a:ea typeface="+mj-ea"/>
              </a:rPr>
              <a:t>初，总共</a:t>
            </a:r>
            <a:r>
              <a:rPr lang="zh-CN" altLang="en-US" sz="1600">
                <a:solidFill>
                  <a:schemeClr val="bg1"/>
                </a:solidFill>
                <a:latin typeface="+mj-ea"/>
                <a:ea typeface="+mj-ea"/>
              </a:rPr>
              <a:t>发展不过</a:t>
            </a:r>
            <a:r>
              <a:rPr lang="en-US" altLang="zh-CN" sz="1600" dirty="0">
                <a:solidFill>
                  <a:schemeClr val="bg1"/>
                </a:solidFill>
                <a:latin typeface="+mj-ea"/>
                <a:ea typeface="+mj-ea"/>
              </a:rPr>
              <a:t>20</a:t>
            </a:r>
            <a:r>
              <a:rPr lang="zh-CN" altLang="en-US" sz="1600" dirty="0">
                <a:solidFill>
                  <a:schemeClr val="bg1"/>
                </a:solidFill>
                <a:latin typeface="+mj-ea"/>
                <a:ea typeface="+mj-ea"/>
              </a:rPr>
              <a:t>余年时间。</a:t>
            </a:r>
          </a:p>
        </p:txBody>
      </p:sp>
      <p:sp>
        <p:nvSpPr>
          <p:cNvPr id="56" name="矩形 55"/>
          <p:cNvSpPr/>
          <p:nvPr/>
        </p:nvSpPr>
        <p:spPr>
          <a:xfrm>
            <a:off x="1786188" y="1218253"/>
            <a:ext cx="1107996" cy="369332"/>
          </a:xfrm>
          <a:prstGeom prst="rect">
            <a:avLst/>
          </a:prstGeom>
        </p:spPr>
        <p:txBody>
          <a:bodyPr wrap="none">
            <a:spAutoFit/>
          </a:bodyPr>
          <a:lstStyle/>
          <a:p>
            <a:r>
              <a:rPr lang="zh-CN" altLang="en-US" b="1" dirty="0">
                <a:solidFill>
                  <a:schemeClr val="bg1"/>
                </a:solidFill>
                <a:latin typeface="+mj-ea"/>
                <a:ea typeface="+mj-ea"/>
              </a:rPr>
              <a:t>起步较晚</a:t>
            </a:r>
          </a:p>
        </p:txBody>
      </p:sp>
      <p:sp>
        <p:nvSpPr>
          <p:cNvPr id="57" name="文本框 56"/>
          <p:cNvSpPr txBox="1"/>
          <p:nvPr/>
        </p:nvSpPr>
        <p:spPr>
          <a:xfrm>
            <a:off x="2288736" y="3249645"/>
            <a:ext cx="630301"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01</a:t>
            </a:r>
            <a:endParaRPr lang="zh-CN" altLang="en-US" sz="4400" dirty="0">
              <a:solidFill>
                <a:schemeClr val="bg2"/>
              </a:solidFill>
              <a:latin typeface="Lifeline JL" panose="00000400000000000000" pitchFamily="2" charset="0"/>
            </a:endParaRPr>
          </a:p>
        </p:txBody>
      </p:sp>
      <p:sp>
        <p:nvSpPr>
          <p:cNvPr id="58" name="文本框 57"/>
          <p:cNvSpPr txBox="1"/>
          <p:nvPr/>
        </p:nvSpPr>
        <p:spPr>
          <a:xfrm>
            <a:off x="3890110" y="2780159"/>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02</a:t>
            </a:r>
            <a:endParaRPr lang="zh-CN" altLang="en-US" sz="4400" dirty="0">
              <a:solidFill>
                <a:schemeClr val="bg2"/>
              </a:solidFill>
              <a:latin typeface="Lifeline JL" panose="00000400000000000000" pitchFamily="2" charset="0"/>
            </a:endParaRPr>
          </a:p>
        </p:txBody>
      </p:sp>
      <p:sp>
        <p:nvSpPr>
          <p:cNvPr id="59" name="文本框 58"/>
          <p:cNvSpPr txBox="1"/>
          <p:nvPr/>
        </p:nvSpPr>
        <p:spPr>
          <a:xfrm>
            <a:off x="5557547" y="3249645"/>
            <a:ext cx="809837"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03</a:t>
            </a:r>
            <a:endParaRPr lang="zh-CN" altLang="en-US" sz="4400" dirty="0">
              <a:solidFill>
                <a:schemeClr val="bg2"/>
              </a:solidFill>
              <a:latin typeface="Lifeline JL" panose="00000400000000000000" pitchFamily="2" charset="0"/>
            </a:endParaRPr>
          </a:p>
        </p:txBody>
      </p:sp>
      <p:sp>
        <p:nvSpPr>
          <p:cNvPr id="60" name="文本框 59"/>
          <p:cNvSpPr txBox="1"/>
          <p:nvPr/>
        </p:nvSpPr>
        <p:spPr>
          <a:xfrm>
            <a:off x="7232088" y="2780159"/>
            <a:ext cx="817853"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04</a:t>
            </a:r>
            <a:endParaRPr lang="zh-CN" altLang="en-US" sz="4400" dirty="0">
              <a:solidFill>
                <a:schemeClr val="bg2"/>
              </a:solidFill>
              <a:latin typeface="Lifeline JL" panose="00000400000000000000" pitchFamily="2" charset="0"/>
            </a:endParaRPr>
          </a:p>
        </p:txBody>
      </p:sp>
      <p:sp>
        <p:nvSpPr>
          <p:cNvPr id="61" name="文本框 60"/>
          <p:cNvSpPr txBox="1"/>
          <p:nvPr/>
        </p:nvSpPr>
        <p:spPr>
          <a:xfrm>
            <a:off x="8936115" y="3249645"/>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05</a:t>
            </a:r>
            <a:endParaRPr lang="zh-CN" altLang="en-US" sz="4400" dirty="0">
              <a:solidFill>
                <a:schemeClr val="bg2"/>
              </a:solidFill>
              <a:latin typeface="Lifeline JL" panose="00000400000000000000" pitchFamily="2" charset="0"/>
            </a:endParaRPr>
          </a:p>
        </p:txBody>
      </p:sp>
      <p:sp>
        <p:nvSpPr>
          <p:cNvPr id="62" name="矩形 61"/>
          <p:cNvSpPr/>
          <p:nvPr/>
        </p:nvSpPr>
        <p:spPr>
          <a:xfrm>
            <a:off x="3751485"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法律法规制订比较滞后，适用的法规还是上世纪</a:t>
            </a:r>
            <a:r>
              <a:rPr lang="en-US" altLang="zh-CN" sz="1600" dirty="0">
                <a:solidFill>
                  <a:schemeClr val="bg1"/>
                </a:solidFill>
                <a:latin typeface="+mj-ea"/>
                <a:ea typeface="+mj-ea"/>
              </a:rPr>
              <a:t>80</a:t>
            </a:r>
            <a:r>
              <a:rPr lang="zh-CN" altLang="en-US" sz="1600" dirty="0">
                <a:solidFill>
                  <a:schemeClr val="bg1"/>
                </a:solidFill>
                <a:latin typeface="+mj-ea"/>
                <a:ea typeface="+mj-ea"/>
              </a:rPr>
              <a:t>年代的</a:t>
            </a:r>
            <a:r>
              <a:rPr lang="en-US" altLang="zh-CN" sz="1600" dirty="0">
                <a:solidFill>
                  <a:schemeClr val="bg1"/>
                </a:solidFill>
                <a:latin typeface="+mj-ea"/>
                <a:ea typeface="+mj-ea"/>
              </a:rPr>
              <a:t>XXXX</a:t>
            </a:r>
            <a:r>
              <a:rPr lang="zh-CN" altLang="en-US" sz="1600" dirty="0">
                <a:solidFill>
                  <a:schemeClr val="bg1"/>
                </a:solidFill>
                <a:latin typeface="+mj-ea"/>
                <a:ea typeface="+mj-ea"/>
              </a:rPr>
              <a:t>标准</a:t>
            </a:r>
          </a:p>
        </p:txBody>
      </p:sp>
      <p:sp>
        <p:nvSpPr>
          <p:cNvPr id="86" name="矩形 85"/>
          <p:cNvSpPr/>
          <p:nvPr/>
        </p:nvSpPr>
        <p:spPr>
          <a:xfrm>
            <a:off x="3801933" y="4454327"/>
            <a:ext cx="2031325" cy="369332"/>
          </a:xfrm>
          <a:prstGeom prst="rect">
            <a:avLst/>
          </a:prstGeom>
        </p:spPr>
        <p:txBody>
          <a:bodyPr wrap="none">
            <a:spAutoFit/>
          </a:bodyPr>
          <a:lstStyle/>
          <a:p>
            <a:r>
              <a:rPr lang="zh-CN" altLang="en-US" b="1" dirty="0">
                <a:solidFill>
                  <a:schemeClr val="bg1"/>
                </a:solidFill>
                <a:latin typeface="+mj-ea"/>
                <a:ea typeface="+mj-ea"/>
              </a:rPr>
              <a:t>政策法规制定滞后</a:t>
            </a:r>
          </a:p>
        </p:txBody>
      </p:sp>
      <p:sp>
        <p:nvSpPr>
          <p:cNvPr id="87" name="矩形 86"/>
          <p:cNvSpPr/>
          <p:nvPr/>
        </p:nvSpPr>
        <p:spPr>
          <a:xfrm>
            <a:off x="5483806"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目前本行业对人才的逐年增长，人才缺口较大。</a:t>
            </a:r>
          </a:p>
        </p:txBody>
      </p:sp>
      <p:sp>
        <p:nvSpPr>
          <p:cNvPr id="88" name="矩形 87"/>
          <p:cNvSpPr/>
          <p:nvPr/>
        </p:nvSpPr>
        <p:spPr>
          <a:xfrm>
            <a:off x="5491431" y="1218253"/>
            <a:ext cx="1107996" cy="369332"/>
          </a:xfrm>
          <a:prstGeom prst="rect">
            <a:avLst/>
          </a:prstGeom>
        </p:spPr>
        <p:txBody>
          <a:bodyPr wrap="none">
            <a:spAutoFit/>
          </a:bodyPr>
          <a:lstStyle/>
          <a:p>
            <a:r>
              <a:rPr lang="zh-CN" altLang="en-US" b="1">
                <a:solidFill>
                  <a:schemeClr val="bg1"/>
                </a:solidFill>
                <a:latin typeface="+mj-ea"/>
              </a:rPr>
              <a:t>人才缺乏</a:t>
            </a:r>
            <a:endParaRPr lang="zh-CN" altLang="en-US" b="1" dirty="0">
              <a:solidFill>
                <a:schemeClr val="bg1"/>
              </a:solidFill>
              <a:latin typeface="+mj-ea"/>
            </a:endParaRPr>
          </a:p>
        </p:txBody>
      </p:sp>
      <p:sp>
        <p:nvSpPr>
          <p:cNvPr id="89" name="矩形 88"/>
          <p:cNvSpPr/>
          <p:nvPr/>
        </p:nvSpPr>
        <p:spPr>
          <a:xfrm>
            <a:off x="7240189"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行业规模每年以</a:t>
            </a:r>
            <a:r>
              <a:rPr lang="en-US" altLang="zh-CN" sz="1600" dirty="0">
                <a:solidFill>
                  <a:schemeClr val="bg1"/>
                </a:solidFill>
                <a:latin typeface="+mj-ea"/>
                <a:ea typeface="+mj-ea"/>
              </a:rPr>
              <a:t>300%</a:t>
            </a:r>
            <a:r>
              <a:rPr lang="zh-CN" altLang="en-US" sz="1600" dirty="0">
                <a:solidFill>
                  <a:schemeClr val="bg1"/>
                </a:solidFill>
                <a:latin typeface="+mj-ea"/>
                <a:ea typeface="+mj-ea"/>
              </a:rPr>
              <a:t>的速度快速增长，远高于国外</a:t>
            </a:r>
            <a:r>
              <a:rPr lang="en-US" altLang="zh-CN" sz="1600" dirty="0">
                <a:solidFill>
                  <a:schemeClr val="bg1"/>
                </a:solidFill>
                <a:latin typeface="+mj-ea"/>
                <a:ea typeface="+mj-ea"/>
              </a:rPr>
              <a:t>50%</a:t>
            </a:r>
            <a:r>
              <a:rPr lang="zh-CN" altLang="en-US" sz="1600" dirty="0">
                <a:solidFill>
                  <a:schemeClr val="bg1"/>
                </a:solidFill>
                <a:latin typeface="+mj-ea"/>
                <a:ea typeface="+mj-ea"/>
              </a:rPr>
              <a:t>的平均增速。</a:t>
            </a:r>
          </a:p>
        </p:txBody>
      </p:sp>
      <p:sp>
        <p:nvSpPr>
          <p:cNvPr id="90" name="矩形 89"/>
          <p:cNvSpPr/>
          <p:nvPr/>
        </p:nvSpPr>
        <p:spPr>
          <a:xfrm>
            <a:off x="7273203" y="4454327"/>
            <a:ext cx="1107996" cy="369332"/>
          </a:xfrm>
          <a:prstGeom prst="rect">
            <a:avLst/>
          </a:prstGeom>
        </p:spPr>
        <p:txBody>
          <a:bodyPr wrap="none">
            <a:spAutoFit/>
          </a:bodyPr>
          <a:lstStyle/>
          <a:p>
            <a:r>
              <a:rPr lang="zh-CN" altLang="en-US" b="1" dirty="0">
                <a:solidFill>
                  <a:schemeClr val="bg1"/>
                </a:solidFill>
                <a:latin typeface="+mj-ea"/>
                <a:ea typeface="+mj-ea"/>
              </a:rPr>
              <a:t>发展较快</a:t>
            </a:r>
          </a:p>
        </p:txBody>
      </p:sp>
      <p:sp>
        <p:nvSpPr>
          <p:cNvPr id="91" name="矩形 90"/>
          <p:cNvSpPr/>
          <p:nvPr/>
        </p:nvSpPr>
        <p:spPr>
          <a:xfrm>
            <a:off x="8804091" y="1542175"/>
            <a:ext cx="2297688" cy="830997"/>
          </a:xfrm>
          <a:prstGeom prst="rect">
            <a:avLst/>
          </a:prstGeom>
          <a:noFill/>
        </p:spPr>
        <p:txBody>
          <a:bodyPr wrap="square" rtlCol="0">
            <a:spAutoFit/>
          </a:bodyPr>
          <a:lstStyle/>
          <a:p>
            <a:r>
              <a:rPr lang="zh-CN" altLang="en-US" sz="1600" dirty="0">
                <a:solidFill>
                  <a:schemeClr val="bg1"/>
                </a:solidFill>
                <a:latin typeface="+mj-ea"/>
                <a:ea typeface="+mj-ea"/>
              </a:rPr>
              <a:t>相关配套的产业不完善，还需从多面着手构建完整产业体系。</a:t>
            </a:r>
          </a:p>
        </p:txBody>
      </p:sp>
      <p:sp>
        <p:nvSpPr>
          <p:cNvPr id="92" name="矩形 91"/>
          <p:cNvSpPr/>
          <p:nvPr/>
        </p:nvSpPr>
        <p:spPr>
          <a:xfrm>
            <a:off x="8811714" y="1218253"/>
            <a:ext cx="1338828" cy="369332"/>
          </a:xfrm>
          <a:prstGeom prst="rect">
            <a:avLst/>
          </a:prstGeom>
        </p:spPr>
        <p:txBody>
          <a:bodyPr wrap="none">
            <a:spAutoFit/>
          </a:bodyPr>
          <a:lstStyle/>
          <a:p>
            <a:r>
              <a:rPr lang="zh-CN" altLang="en-US" b="1" dirty="0">
                <a:solidFill>
                  <a:schemeClr val="bg1"/>
                </a:solidFill>
                <a:latin typeface="+mj-ea"/>
              </a:rPr>
              <a:t>配套不成熟</a:t>
            </a:r>
          </a:p>
        </p:txBody>
      </p: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7"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8" name="Rectangle 9"/>
          <p:cNvSpPr>
            <a:spLocks noChangeArrowheads="1"/>
          </p:cNvSpPr>
          <p:nvPr/>
        </p:nvSpPr>
        <p:spPr bwMode="auto">
          <a:xfrm>
            <a:off x="3751263" y="120202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 name="Rectangle 10"/>
          <p:cNvSpPr>
            <a:spLocks noChangeArrowheads="1"/>
          </p:cNvSpPr>
          <p:nvPr/>
        </p:nvSpPr>
        <p:spPr bwMode="auto">
          <a:xfrm>
            <a:off x="5057775" y="995645"/>
            <a:ext cx="3581400" cy="422275"/>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0" name="Rectangle 11"/>
          <p:cNvSpPr>
            <a:spLocks noChangeArrowheads="1"/>
          </p:cNvSpPr>
          <p:nvPr/>
        </p:nvSpPr>
        <p:spPr bwMode="auto">
          <a:xfrm>
            <a:off x="3751263" y="2949857"/>
            <a:ext cx="6194425" cy="129222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1" name="Rectangle 12"/>
          <p:cNvSpPr>
            <a:spLocks noChangeArrowheads="1"/>
          </p:cNvSpPr>
          <p:nvPr/>
        </p:nvSpPr>
        <p:spPr bwMode="auto">
          <a:xfrm>
            <a:off x="5057775" y="2741895"/>
            <a:ext cx="3581400" cy="423863"/>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3" name="Rectangle 14"/>
          <p:cNvSpPr>
            <a:spLocks noChangeArrowheads="1"/>
          </p:cNvSpPr>
          <p:nvPr/>
        </p:nvSpPr>
        <p:spPr bwMode="auto">
          <a:xfrm>
            <a:off x="3751263" y="470087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4" name="Rectangle 15"/>
          <p:cNvSpPr>
            <a:spLocks noChangeArrowheads="1"/>
          </p:cNvSpPr>
          <p:nvPr/>
        </p:nvSpPr>
        <p:spPr bwMode="auto">
          <a:xfrm>
            <a:off x="5057775" y="4494495"/>
            <a:ext cx="3581400" cy="423863"/>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5" name="TextBox 16"/>
          <p:cNvSpPr txBox="1"/>
          <p:nvPr/>
        </p:nvSpPr>
        <p:spPr>
          <a:xfrm>
            <a:off x="5294452" y="995645"/>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学术研究价值</a:t>
            </a:r>
            <a:endParaRPr lang="en-US" altLang="zh-CN" sz="2200" b="1" dirty="0">
              <a:solidFill>
                <a:schemeClr val="bg2"/>
              </a:solidFill>
              <a:latin typeface="+mn-ea"/>
              <a:ea typeface="+mn-ea"/>
            </a:endParaRPr>
          </a:p>
        </p:txBody>
      </p:sp>
      <p:sp>
        <p:nvSpPr>
          <p:cNvPr id="16" name="TextBox 17"/>
          <p:cNvSpPr txBox="1"/>
          <p:nvPr/>
        </p:nvSpPr>
        <p:spPr>
          <a:xfrm>
            <a:off x="3938141" y="1527796"/>
            <a:ext cx="5760640" cy="646331"/>
          </a:xfrm>
          <a:prstGeom prst="rect">
            <a:avLst/>
          </a:prstGeom>
          <a:noFill/>
        </p:spPr>
        <p:txBody>
          <a:bodyPr wrap="square" rtlCol="0">
            <a:spAutoFit/>
          </a:bodyPr>
          <a:lstStyle/>
          <a:p>
            <a:r>
              <a:rPr lang="zh-CN" altLang="en-US" dirty="0">
                <a:solidFill>
                  <a:schemeClr val="bg1"/>
                </a:solidFill>
                <a:latin typeface="+mn-ea"/>
                <a:ea typeface="+mn-ea"/>
              </a:rPr>
              <a:t>本课题具有较高的学术研究价值，可以某某某研究提供相应的理论基础。</a:t>
            </a:r>
          </a:p>
        </p:txBody>
      </p:sp>
      <p:sp>
        <p:nvSpPr>
          <p:cNvPr id="17" name="TextBox 18"/>
          <p:cNvSpPr txBox="1"/>
          <p:nvPr/>
        </p:nvSpPr>
        <p:spPr>
          <a:xfrm>
            <a:off x="5294452" y="2750677"/>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经济效益</a:t>
            </a:r>
            <a:endParaRPr lang="en-US" altLang="zh-CN" sz="2200" b="1" dirty="0">
              <a:solidFill>
                <a:schemeClr val="bg2"/>
              </a:solidFill>
              <a:latin typeface="+mn-ea"/>
              <a:ea typeface="+mn-ea"/>
            </a:endParaRPr>
          </a:p>
        </p:txBody>
      </p:sp>
      <p:sp>
        <p:nvSpPr>
          <p:cNvPr id="18" name="TextBox 19"/>
          <p:cNvSpPr txBox="1"/>
          <p:nvPr/>
        </p:nvSpPr>
        <p:spPr>
          <a:xfrm>
            <a:off x="3938141" y="3261061"/>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本课题能有效地提高工作效率，降低成本，经济效益比较明显。</a:t>
            </a:r>
          </a:p>
        </p:txBody>
      </p:sp>
      <p:sp>
        <p:nvSpPr>
          <p:cNvPr id="19" name="TextBox 20"/>
          <p:cNvSpPr txBox="1"/>
          <p:nvPr/>
        </p:nvSpPr>
        <p:spPr>
          <a:xfrm>
            <a:off x="5294452" y="4497591"/>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社会效益</a:t>
            </a:r>
            <a:endParaRPr lang="en-US" altLang="zh-CN" sz="2200" b="1" dirty="0">
              <a:solidFill>
                <a:schemeClr val="bg2"/>
              </a:solidFill>
              <a:latin typeface="+mn-ea"/>
              <a:ea typeface="+mn-ea"/>
            </a:endParaRPr>
          </a:p>
        </p:txBody>
      </p:sp>
      <p:sp>
        <p:nvSpPr>
          <p:cNvPr id="20" name="TextBox 21"/>
          <p:cNvSpPr txBox="1"/>
          <p:nvPr/>
        </p:nvSpPr>
        <p:spPr>
          <a:xfrm>
            <a:off x="3938141" y="5007975"/>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请在这里输入您的文字请在这里输入您的文字请在这里输入您的文字请在这里输入您的文字</a:t>
            </a:r>
          </a:p>
        </p:txBody>
      </p:sp>
      <p:sp>
        <p:nvSpPr>
          <p:cNvPr id="21" name="TextBox 22"/>
          <p:cNvSpPr txBox="1"/>
          <p:nvPr/>
        </p:nvSpPr>
        <p:spPr>
          <a:xfrm>
            <a:off x="1438197" y="2995804"/>
            <a:ext cx="1499007" cy="1200329"/>
          </a:xfrm>
          <a:prstGeom prst="rect">
            <a:avLst/>
          </a:prstGeom>
          <a:noFill/>
        </p:spPr>
        <p:txBody>
          <a:bodyPr wrap="square" rtlCol="0">
            <a:spAutoFit/>
          </a:bodyPr>
          <a:lstStyle/>
          <a:p>
            <a:pPr algn="ctr"/>
            <a:r>
              <a:rPr lang="zh-CN" altLang="en-US" sz="3600" b="1" dirty="0">
                <a:solidFill>
                  <a:schemeClr val="bg2"/>
                </a:solidFill>
                <a:latin typeface="+mn-ea"/>
                <a:ea typeface="+mn-ea"/>
              </a:rPr>
              <a:t>三个意义</a:t>
            </a:r>
            <a:endParaRPr lang="en-US" altLang="zh-CN" sz="3600" b="1" dirty="0">
              <a:solidFill>
                <a:schemeClr val="bg2"/>
              </a:solidFill>
              <a:latin typeface="+mn-ea"/>
              <a:ea typeface="+mn-ea"/>
            </a:endParaRPr>
          </a:p>
        </p:txBody>
      </p:sp>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1.3 </a:t>
            </a:r>
            <a:r>
              <a:rPr lang="zh-CN" altLang="en-US" b="0">
                <a:solidFill>
                  <a:schemeClr val="bg1"/>
                </a:solidFill>
              </a:rPr>
              <a:t>研究意义</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5410479" y="1169194"/>
            <a:ext cx="5944486"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刘思强：中小企业企业文化建设初探</a:t>
            </a:r>
            <a:r>
              <a:rPr lang="en-US" altLang="zh-CN" dirty="0"/>
              <a:t>[J].</a:t>
            </a:r>
            <a:r>
              <a:rPr lang="zh-CN" altLang="en-US" dirty="0"/>
              <a:t>湖南社会科学，</a:t>
            </a:r>
            <a:r>
              <a:rPr lang="en-US" altLang="zh-CN" dirty="0"/>
              <a:t>2002(5).</a:t>
            </a:r>
          </a:p>
        </p:txBody>
      </p:sp>
      <p:sp>
        <p:nvSpPr>
          <p:cNvPr id="6" name="TextBox 7"/>
          <p:cNvSpPr txBox="1"/>
          <p:nvPr/>
        </p:nvSpPr>
        <p:spPr>
          <a:xfrm>
            <a:off x="5410479" y="2017692"/>
            <a:ext cx="5922325" cy="400110"/>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德鲁克：知识管理</a:t>
            </a:r>
            <a:r>
              <a:rPr lang="en-US" altLang="zh-CN" dirty="0"/>
              <a:t>.</a:t>
            </a:r>
            <a:r>
              <a:rPr lang="zh-CN" altLang="en-US" dirty="0"/>
              <a:t>中国人民大学出版社，</a:t>
            </a:r>
            <a:r>
              <a:rPr lang="en-US" altLang="zh-CN" dirty="0"/>
              <a:t>2000.</a:t>
            </a:r>
          </a:p>
        </p:txBody>
      </p:sp>
      <p:sp>
        <p:nvSpPr>
          <p:cNvPr id="7" name="Oval 10"/>
          <p:cNvSpPr>
            <a:spLocks noChangeArrowheads="1"/>
          </p:cNvSpPr>
          <p:nvPr/>
        </p:nvSpPr>
        <p:spPr bwMode="auto">
          <a:xfrm>
            <a:off x="4761973" y="1203722"/>
            <a:ext cx="463458"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1</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8" name="Oval 13"/>
          <p:cNvSpPr>
            <a:spLocks noChangeArrowheads="1"/>
          </p:cNvSpPr>
          <p:nvPr/>
        </p:nvSpPr>
        <p:spPr bwMode="auto">
          <a:xfrm>
            <a:off x="4762066" y="1972388"/>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2</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9" name="TextBox 10"/>
          <p:cNvSpPr txBox="1"/>
          <p:nvPr/>
        </p:nvSpPr>
        <p:spPr>
          <a:xfrm>
            <a:off x="5410479" y="263523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韩文辉，吴戚戚：国外企业文化理论主要流派述评</a:t>
            </a:r>
            <a:r>
              <a:rPr lang="en-US" altLang="zh-CN" dirty="0"/>
              <a:t>.</a:t>
            </a:r>
            <a:r>
              <a:rPr lang="zh-CN" altLang="en-US" dirty="0"/>
              <a:t>哈尔滨工业大学学报，</a:t>
            </a:r>
            <a:r>
              <a:rPr lang="en-US" altLang="zh-CN" dirty="0"/>
              <a:t>2000</a:t>
            </a:r>
            <a:r>
              <a:rPr lang="zh-CN" altLang="en-US" dirty="0"/>
              <a:t>（</a:t>
            </a:r>
            <a:r>
              <a:rPr lang="en-US" altLang="zh-CN" dirty="0"/>
              <a:t>4</a:t>
            </a:r>
            <a:r>
              <a:rPr lang="zh-CN" altLang="en-US" dirty="0"/>
              <a:t>）</a:t>
            </a:r>
            <a:r>
              <a:rPr lang="en-US" altLang="zh-CN" dirty="0"/>
              <a:t>23.</a:t>
            </a:r>
          </a:p>
        </p:txBody>
      </p:sp>
      <p:sp>
        <p:nvSpPr>
          <p:cNvPr id="10" name="Oval 13"/>
          <p:cNvSpPr>
            <a:spLocks noChangeArrowheads="1"/>
          </p:cNvSpPr>
          <p:nvPr/>
        </p:nvSpPr>
        <p:spPr bwMode="auto">
          <a:xfrm>
            <a:off x="4762066" y="2757444"/>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3</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1" name="TextBox 12"/>
          <p:cNvSpPr txBox="1"/>
          <p:nvPr/>
        </p:nvSpPr>
        <p:spPr>
          <a:xfrm>
            <a:off x="5410479" y="351071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迈克尔</a:t>
            </a:r>
            <a:r>
              <a:rPr lang="en-US" altLang="zh-CN" dirty="0"/>
              <a:t>·</a:t>
            </a:r>
            <a:r>
              <a:rPr lang="zh-CN" altLang="en-US" dirty="0"/>
              <a:t>茨维尔：创造基于能力的企业文化</a:t>
            </a:r>
            <a:r>
              <a:rPr lang="en-US" altLang="zh-CN" dirty="0"/>
              <a:t>.</a:t>
            </a:r>
            <a:r>
              <a:rPr lang="zh-CN" altLang="en-US" dirty="0"/>
              <a:t>华夏出版社，</a:t>
            </a:r>
            <a:r>
              <a:rPr lang="en-US" altLang="zh-CN" dirty="0"/>
              <a:t>2002.</a:t>
            </a:r>
          </a:p>
        </p:txBody>
      </p:sp>
      <p:sp>
        <p:nvSpPr>
          <p:cNvPr id="12" name="Oval 13"/>
          <p:cNvSpPr>
            <a:spLocks noChangeArrowheads="1"/>
          </p:cNvSpPr>
          <p:nvPr/>
        </p:nvSpPr>
        <p:spPr bwMode="auto">
          <a:xfrm>
            <a:off x="4762066" y="3632926"/>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4</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3" name="TextBox 14"/>
          <p:cNvSpPr txBox="1"/>
          <p:nvPr/>
        </p:nvSpPr>
        <p:spPr>
          <a:xfrm>
            <a:off x="5410479" y="440776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王成荣：企业文化学教程</a:t>
            </a:r>
            <a:r>
              <a:rPr lang="en-US" altLang="zh-CN" dirty="0"/>
              <a:t>[M].</a:t>
            </a:r>
            <a:r>
              <a:rPr lang="zh-CN" altLang="en-US" dirty="0"/>
              <a:t>中国人民大学出版社，</a:t>
            </a:r>
            <a:r>
              <a:rPr lang="en-US" altLang="zh-CN" dirty="0"/>
              <a:t>2003.</a:t>
            </a:r>
          </a:p>
        </p:txBody>
      </p:sp>
      <p:sp>
        <p:nvSpPr>
          <p:cNvPr id="14" name="Oval 13"/>
          <p:cNvSpPr>
            <a:spLocks noChangeArrowheads="1"/>
          </p:cNvSpPr>
          <p:nvPr/>
        </p:nvSpPr>
        <p:spPr bwMode="auto">
          <a:xfrm>
            <a:off x="4762066" y="4522033"/>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5</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5" name="TextBox 16"/>
          <p:cNvSpPr txBox="1"/>
          <p:nvPr/>
        </p:nvSpPr>
        <p:spPr>
          <a:xfrm>
            <a:off x="5410479" y="539687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秦梦华：中小企业文化建设的现状及构建方略研究</a:t>
            </a:r>
            <a:r>
              <a:rPr lang="en-US" altLang="zh-CN" dirty="0"/>
              <a:t>[J].</a:t>
            </a:r>
          </a:p>
        </p:txBody>
      </p:sp>
      <p:sp>
        <p:nvSpPr>
          <p:cNvPr id="16" name="Oval 13"/>
          <p:cNvSpPr>
            <a:spLocks noChangeArrowheads="1"/>
          </p:cNvSpPr>
          <p:nvPr/>
        </p:nvSpPr>
        <p:spPr bwMode="auto">
          <a:xfrm>
            <a:off x="4762066" y="5519086"/>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6</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8" name="Freeform 5"/>
          <p:cNvSpPr>
            <a:spLocks noEditPoints="1"/>
          </p:cNvSpPr>
          <p:nvPr/>
        </p:nvSpPr>
        <p:spPr bwMode="auto">
          <a:xfrm rot="925172">
            <a:off x="-246099" y="1802240"/>
            <a:ext cx="4354235" cy="435869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9" name="Freeform 26"/>
          <p:cNvSpPr>
            <a:spLocks noEditPoints="1"/>
          </p:cNvSpPr>
          <p:nvPr/>
        </p:nvSpPr>
        <p:spPr bwMode="auto">
          <a:xfrm>
            <a:off x="1879144" y="2752533"/>
            <a:ext cx="1633000" cy="1516358"/>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1.4 </a:t>
            </a:r>
            <a:r>
              <a:rPr lang="zh-CN" altLang="en-US" b="0">
                <a:solidFill>
                  <a:schemeClr val="bg1"/>
                </a:solidFill>
              </a:rPr>
              <a:t>参考文献</a:t>
            </a:r>
            <a:endParaRPr lang="zh-CN" altLang="en-US" b="0" dirty="0">
              <a:solidFill>
                <a:schemeClr val="bg1"/>
              </a:solidFill>
            </a:endParaRPr>
          </a:p>
        </p:txBody>
      </p:sp>
      <p:sp>
        <p:nvSpPr>
          <p:cNvPr id="2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5" name="直接连接符 2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561877" y="3442220"/>
            <a:ext cx="1801173"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主形象贯穿</a:t>
            </a:r>
          </a:p>
        </p:txBody>
      </p:sp>
      <p:sp>
        <p:nvSpPr>
          <p:cNvPr id="13" name="矩形 12"/>
          <p:cNvSpPr/>
          <p:nvPr/>
        </p:nvSpPr>
        <p:spPr>
          <a:xfrm>
            <a:off x="2811180" y="1420109"/>
            <a:ext cx="1342725"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创意领军</a:t>
            </a:r>
          </a:p>
        </p:txBody>
      </p:sp>
      <p:sp>
        <p:nvSpPr>
          <p:cNvPr id="14" name="矩形 13"/>
          <p:cNvSpPr/>
          <p:nvPr/>
        </p:nvSpPr>
        <p:spPr>
          <a:xfrm>
            <a:off x="8029542" y="1451039"/>
            <a:ext cx="134272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赢在细节</a:t>
            </a:r>
          </a:p>
        </p:txBody>
      </p:sp>
      <p:sp>
        <p:nvSpPr>
          <p:cNvPr id="15" name="矩形 14"/>
          <p:cNvSpPr/>
          <p:nvPr/>
        </p:nvSpPr>
        <p:spPr>
          <a:xfrm>
            <a:off x="8888818" y="3546673"/>
            <a:ext cx="141934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科技严谨</a:t>
            </a:r>
          </a:p>
        </p:txBody>
      </p:sp>
      <p:sp>
        <p:nvSpPr>
          <p:cNvPr id="16" name="矩形 25"/>
          <p:cNvSpPr>
            <a:spLocks noChangeArrowheads="1"/>
          </p:cNvSpPr>
          <p:nvPr/>
        </p:nvSpPr>
        <p:spPr bwMode="auto">
          <a:xfrm>
            <a:off x="769789" y="3746000"/>
            <a:ext cx="2593262" cy="107721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与主题相匹配的画面和现场装饰效果，精心打造欢娱晚宴氛围，</a:t>
            </a:r>
            <a:r>
              <a:rPr lang="zh-CN" altLang="en-US" sz="1600" dirty="0">
                <a:solidFill>
                  <a:schemeClr val="bg1"/>
                </a:solidFill>
                <a:latin typeface="+mj-ea"/>
                <a:ea typeface="+mj-ea"/>
                <a:sym typeface="Arial" panose="020B0604020202020204" pitchFamily="34" charset="0"/>
              </a:rPr>
              <a:t>使所有员工感受到企业的关怀和温暖；</a:t>
            </a:r>
            <a:endParaRPr lang="zh-CN" altLang="en-US" sz="1600" dirty="0">
              <a:solidFill>
                <a:schemeClr val="bg1"/>
              </a:solidFill>
              <a:latin typeface="+mj-ea"/>
              <a:ea typeface="+mj-ea"/>
            </a:endParaRPr>
          </a:p>
        </p:txBody>
      </p:sp>
      <p:sp>
        <p:nvSpPr>
          <p:cNvPr id="17" name="矩形 25"/>
          <p:cNvSpPr>
            <a:spLocks noChangeArrowheads="1"/>
          </p:cNvSpPr>
          <p:nvPr/>
        </p:nvSpPr>
        <p:spPr bwMode="auto">
          <a:xfrm>
            <a:off x="769789" y="1727677"/>
            <a:ext cx="3389333"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立意高远，体</a:t>
            </a:r>
            <a:r>
              <a:rPr lang="zh-CN" altLang="en-US" sz="1600" dirty="0">
                <a:solidFill>
                  <a:schemeClr val="bg1"/>
                </a:solidFill>
                <a:latin typeface="+mj-ea"/>
                <a:ea typeface="+mj-ea"/>
                <a:sym typeface="Arial" panose="020B0604020202020204" pitchFamily="34" charset="0"/>
              </a:rPr>
              <a:t>现公司的</a:t>
            </a:r>
            <a:r>
              <a:rPr lang="zh-CN" altLang="en-US" sz="1600" dirty="0">
                <a:solidFill>
                  <a:schemeClr val="bg1"/>
                </a:solidFill>
                <a:latin typeface="+mj-ea"/>
                <a:ea typeface="+mj-ea"/>
              </a:rPr>
              <a:t>精神风貌，树立鲜明的品牌形象，赢得内部的团结力和凝聚力；</a:t>
            </a:r>
          </a:p>
        </p:txBody>
      </p:sp>
      <p:sp>
        <p:nvSpPr>
          <p:cNvPr id="18" name="矩形 25"/>
          <p:cNvSpPr>
            <a:spLocks noChangeArrowheads="1"/>
          </p:cNvSpPr>
          <p:nvPr/>
        </p:nvSpPr>
        <p:spPr bwMode="auto">
          <a:xfrm>
            <a:off x="8029541" y="1756092"/>
            <a:ext cx="3397431"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整个流程中用精致的</a:t>
            </a:r>
            <a:r>
              <a:rPr lang="zh-CN" altLang="en-US" sz="1600" dirty="0">
                <a:solidFill>
                  <a:schemeClr val="bg1"/>
                </a:solidFill>
                <a:latin typeface="+mj-ea"/>
                <a:ea typeface="+mj-ea"/>
                <a:sym typeface="Arial" panose="020B0604020202020204" pitchFamily="34" charset="0"/>
              </a:rPr>
              <a:t>细节提升兴通监理的形象，激励员工在未来能更好的与公司携手并进；</a:t>
            </a:r>
          </a:p>
        </p:txBody>
      </p:sp>
      <p:sp>
        <p:nvSpPr>
          <p:cNvPr id="19" name="矩形 25"/>
          <p:cNvSpPr>
            <a:spLocks noChangeArrowheads="1"/>
          </p:cNvSpPr>
          <p:nvPr/>
        </p:nvSpPr>
        <p:spPr bwMode="auto">
          <a:xfrm>
            <a:off x="8888818" y="3910140"/>
            <a:ext cx="25381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微软雅黑" panose="020B0503020204020204" pitchFamily="34" charset="-122"/>
                <a:ea typeface="微软雅黑" panose="020B0503020204020204" pitchFamily="34" charset="-122"/>
              </a:rPr>
              <a:t>着重体现产品的科技含量，体现公司的科学严谨的形象。</a:t>
            </a:r>
          </a:p>
        </p:txBody>
      </p:sp>
      <p:sp>
        <p:nvSpPr>
          <p:cNvPr id="20"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tx2"/>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1"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22" name="组合 21"/>
          <p:cNvGrpSpPr/>
          <p:nvPr/>
        </p:nvGrpSpPr>
        <p:grpSpPr>
          <a:xfrm>
            <a:off x="3345274" y="3641573"/>
            <a:ext cx="1264071" cy="1264071"/>
            <a:chOff x="3602100" y="4141250"/>
            <a:chExt cx="1264071" cy="1264071"/>
          </a:xfrm>
        </p:grpSpPr>
        <p:sp>
          <p:nvSpPr>
            <p:cNvPr id="23"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4"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5" name="组合 24"/>
          <p:cNvGrpSpPr/>
          <p:nvPr/>
        </p:nvGrpSpPr>
        <p:grpSpPr>
          <a:xfrm>
            <a:off x="4327970" y="1792649"/>
            <a:ext cx="1264071" cy="1264071"/>
            <a:chOff x="4637435" y="2231854"/>
            <a:chExt cx="1264071" cy="1264071"/>
          </a:xfrm>
        </p:grpSpPr>
        <p:sp>
          <p:nvSpPr>
            <p:cNvPr id="26"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7"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8" name="组合 27"/>
          <p:cNvGrpSpPr/>
          <p:nvPr/>
        </p:nvGrpSpPr>
        <p:grpSpPr>
          <a:xfrm>
            <a:off x="6537621" y="1834072"/>
            <a:ext cx="1264071" cy="1264071"/>
            <a:chOff x="6847086" y="2273277"/>
            <a:chExt cx="1264071" cy="1264071"/>
          </a:xfrm>
        </p:grpSpPr>
        <p:sp>
          <p:nvSpPr>
            <p:cNvPr id="29"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30"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31" name="组合 30"/>
          <p:cNvGrpSpPr/>
          <p:nvPr/>
        </p:nvGrpSpPr>
        <p:grpSpPr>
          <a:xfrm>
            <a:off x="7518715" y="3641573"/>
            <a:ext cx="1264071" cy="1264071"/>
            <a:chOff x="7775541" y="4141250"/>
            <a:chExt cx="1264071" cy="1264071"/>
          </a:xfrm>
        </p:grpSpPr>
        <p:sp>
          <p:nvSpPr>
            <p:cNvPr id="32"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dirty="0">
                <a:solidFill>
                  <a:schemeClr val="bg1"/>
                </a:solidFill>
              </a:endParaRPr>
            </a:p>
          </p:txBody>
        </p:sp>
        <p:sp>
          <p:nvSpPr>
            <p:cNvPr id="33"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dirty="0">
                <a:solidFill>
                  <a:schemeClr val="bg1"/>
                </a:solidFill>
              </a:endParaRPr>
            </a:p>
          </p:txBody>
        </p:sp>
      </p:grpSp>
      <p:sp>
        <p:nvSpPr>
          <p:cNvPr id="3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矩形 34"/>
          <p:cNvSpPr/>
          <p:nvPr/>
        </p:nvSpPr>
        <p:spPr>
          <a:xfrm>
            <a:off x="5169956" y="3902452"/>
            <a:ext cx="1732116" cy="581057"/>
          </a:xfrm>
          <a:prstGeom prst="rect">
            <a:avLst/>
          </a:prstGeom>
          <a:noFill/>
        </p:spPr>
        <p:txBody>
          <a:bodyPr wrap="square" rtlCol="0">
            <a:spAutoFit/>
          </a:bodyPr>
          <a:lstStyle/>
          <a:p>
            <a:pPr algn="ctr">
              <a:lnSpc>
                <a:spcPct val="150000"/>
              </a:lnSpc>
            </a:pPr>
            <a:r>
              <a:rPr lang="zh-CN" altLang="en-US" sz="2400" b="1" dirty="0">
                <a:solidFill>
                  <a:schemeClr val="bg2"/>
                </a:solidFill>
                <a:latin typeface="微软雅黑" panose="020B0503020204020204" pitchFamily="34" charset="-122"/>
                <a:ea typeface="微软雅黑" panose="020B0503020204020204" pitchFamily="34" charset="-122"/>
              </a:rPr>
              <a:t>四个创新点</a:t>
            </a:r>
          </a:p>
        </p:txBody>
      </p:sp>
      <p:sp>
        <p:nvSpPr>
          <p:cNvPr id="36" name="文本框 35"/>
          <p:cNvSpPr txBox="1"/>
          <p:nvPr/>
        </p:nvSpPr>
        <p:spPr>
          <a:xfrm>
            <a:off x="3688990" y="3921193"/>
            <a:ext cx="548548"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01</a:t>
            </a:r>
            <a:endParaRPr lang="zh-CN" altLang="en-US" sz="3600" dirty="0">
              <a:solidFill>
                <a:schemeClr val="bg2"/>
              </a:solidFill>
              <a:latin typeface="Lifeline JL" panose="00000400000000000000" pitchFamily="2" charset="0"/>
            </a:endParaRPr>
          </a:p>
        </p:txBody>
      </p:sp>
      <p:sp>
        <p:nvSpPr>
          <p:cNvPr id="37" name="文本框 36"/>
          <p:cNvSpPr txBox="1"/>
          <p:nvPr/>
        </p:nvSpPr>
        <p:spPr>
          <a:xfrm>
            <a:off x="4609180" y="2045812"/>
            <a:ext cx="689612"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02</a:t>
            </a:r>
            <a:endParaRPr lang="zh-CN" altLang="en-US" sz="3600" dirty="0">
              <a:solidFill>
                <a:schemeClr val="bg2"/>
              </a:solidFill>
              <a:latin typeface="Lifeline JL" panose="00000400000000000000" pitchFamily="2" charset="0"/>
            </a:endParaRPr>
          </a:p>
        </p:txBody>
      </p:sp>
      <p:sp>
        <p:nvSpPr>
          <p:cNvPr id="38" name="文本框 37"/>
          <p:cNvSpPr txBox="1"/>
          <p:nvPr/>
        </p:nvSpPr>
        <p:spPr>
          <a:xfrm>
            <a:off x="6816427" y="2083087"/>
            <a:ext cx="694421"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03</a:t>
            </a:r>
            <a:endParaRPr lang="zh-CN" altLang="en-US" sz="3600" dirty="0">
              <a:solidFill>
                <a:schemeClr val="bg2"/>
              </a:solidFill>
              <a:latin typeface="Lifeline JL" panose="00000400000000000000" pitchFamily="2" charset="0"/>
            </a:endParaRPr>
          </a:p>
        </p:txBody>
      </p:sp>
      <p:sp>
        <p:nvSpPr>
          <p:cNvPr id="39" name="文本框 38"/>
          <p:cNvSpPr txBox="1"/>
          <p:nvPr/>
        </p:nvSpPr>
        <p:spPr>
          <a:xfrm>
            <a:off x="7798509" y="3927615"/>
            <a:ext cx="702436"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04</a:t>
            </a:r>
            <a:endParaRPr lang="zh-CN" altLang="en-US" sz="3600" dirty="0">
              <a:solidFill>
                <a:schemeClr val="bg2"/>
              </a:solidFill>
              <a:latin typeface="Lifeline JL" panose="00000400000000000000" pitchFamily="2" charset="0"/>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1.5 </a:t>
            </a:r>
            <a:r>
              <a:rPr lang="zh-CN" altLang="en-US" b="0">
                <a:solidFill>
                  <a:schemeClr val="bg1"/>
                </a:solidFill>
              </a:rPr>
              <a:t>主要贡献与创新</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800" advTm="5769">
        <p14:switch dir="r"/>
      </p:transition>
    </mc:Choice>
    <mc:Fallback xmlns="">
      <p:transition spd="slow" advTm="5769">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2970190" y="3119589"/>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a:solidFill>
                  <a:schemeClr val="bg1"/>
                </a:solidFill>
              </a:rPr>
              <a:t>研究思路与方法</a:t>
            </a:r>
            <a:endParaRPr lang="zh-CN" altLang="en-US" sz="6600" dirty="0">
              <a:solidFill>
                <a:schemeClr val="bg1"/>
              </a:solidFill>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14999" y="839115"/>
            <a:ext cx="3039486" cy="1948928"/>
          </a:xfrm>
          <a:prstGeom prst="rect">
            <a:avLst/>
          </a:prstGeom>
        </p:spPr>
      </p:pic>
      <p:sp>
        <p:nvSpPr>
          <p:cNvPr id="18" name="Freeform 21"/>
          <p:cNvSpPr>
            <a:spLocks noEditPoints="1"/>
          </p:cNvSpPr>
          <p:nvPr/>
        </p:nvSpPr>
        <p:spPr bwMode="auto">
          <a:xfrm>
            <a:off x="3964511" y="447199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19" name="TextBox 28"/>
          <p:cNvSpPr txBox="1"/>
          <p:nvPr/>
        </p:nvSpPr>
        <p:spPr>
          <a:xfrm>
            <a:off x="4259868" y="4421470"/>
            <a:ext cx="2276661" cy="369332"/>
          </a:xfrm>
          <a:prstGeom prst="rect">
            <a:avLst/>
          </a:prstGeom>
          <a:noFill/>
        </p:spPr>
        <p:txBody>
          <a:bodyPr wrap="square" rtlCol="0">
            <a:spAutoFit/>
          </a:bodyPr>
          <a:lstStyle/>
          <a:p>
            <a:r>
              <a:rPr lang="zh-CN" altLang="en-US" dirty="0">
                <a:solidFill>
                  <a:schemeClr val="bg1"/>
                </a:solidFill>
                <a:latin typeface="+mj-ea"/>
                <a:ea typeface="+mj-ea"/>
              </a:rPr>
              <a:t>理论基础</a:t>
            </a:r>
          </a:p>
        </p:txBody>
      </p:sp>
      <p:sp>
        <p:nvSpPr>
          <p:cNvPr id="20" name="Freeform 21"/>
          <p:cNvSpPr>
            <a:spLocks noEditPoints="1"/>
          </p:cNvSpPr>
          <p:nvPr/>
        </p:nvSpPr>
        <p:spPr bwMode="auto">
          <a:xfrm>
            <a:off x="6639473" y="447199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1" name="TextBox 44"/>
          <p:cNvSpPr txBox="1"/>
          <p:nvPr/>
        </p:nvSpPr>
        <p:spPr>
          <a:xfrm>
            <a:off x="6934830" y="4421470"/>
            <a:ext cx="2276661" cy="369332"/>
          </a:xfrm>
          <a:prstGeom prst="rect">
            <a:avLst/>
          </a:prstGeom>
          <a:noFill/>
        </p:spPr>
        <p:txBody>
          <a:bodyPr wrap="square" rtlCol="0">
            <a:spAutoFit/>
          </a:bodyPr>
          <a:lstStyle/>
          <a:p>
            <a:r>
              <a:rPr lang="zh-CN" altLang="en-US" dirty="0">
                <a:solidFill>
                  <a:schemeClr val="bg1"/>
                </a:solidFill>
                <a:latin typeface="+mj-ea"/>
                <a:ea typeface="+mj-ea"/>
              </a:rPr>
              <a:t>采用某某方案</a:t>
            </a:r>
          </a:p>
        </p:txBody>
      </p:sp>
      <p:sp>
        <p:nvSpPr>
          <p:cNvPr id="22" name="Freeform 21"/>
          <p:cNvSpPr>
            <a:spLocks noEditPoints="1"/>
          </p:cNvSpPr>
          <p:nvPr/>
        </p:nvSpPr>
        <p:spPr bwMode="auto">
          <a:xfrm>
            <a:off x="3964511" y="496653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3" name="TextBox 46"/>
          <p:cNvSpPr txBox="1"/>
          <p:nvPr/>
        </p:nvSpPr>
        <p:spPr>
          <a:xfrm>
            <a:off x="4259868" y="4916008"/>
            <a:ext cx="2276661" cy="369332"/>
          </a:xfrm>
          <a:prstGeom prst="rect">
            <a:avLst/>
          </a:prstGeom>
          <a:noFill/>
        </p:spPr>
        <p:txBody>
          <a:bodyPr wrap="square" rtlCol="0">
            <a:spAutoFit/>
          </a:bodyPr>
          <a:lstStyle/>
          <a:p>
            <a:r>
              <a:rPr lang="zh-CN" altLang="en-US" dirty="0">
                <a:solidFill>
                  <a:schemeClr val="bg1"/>
                </a:solidFill>
                <a:latin typeface="+mj-ea"/>
                <a:ea typeface="+mj-ea"/>
              </a:rPr>
              <a:t>研究思路</a:t>
            </a:r>
          </a:p>
        </p:txBody>
      </p:sp>
      <p:sp>
        <p:nvSpPr>
          <p:cNvPr id="34" name="Freeform 21"/>
          <p:cNvSpPr>
            <a:spLocks noEditPoints="1"/>
          </p:cNvSpPr>
          <p:nvPr/>
        </p:nvSpPr>
        <p:spPr bwMode="auto">
          <a:xfrm>
            <a:off x="6639473" y="496653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5" name="TextBox 48"/>
          <p:cNvSpPr txBox="1"/>
          <p:nvPr/>
        </p:nvSpPr>
        <p:spPr>
          <a:xfrm>
            <a:off x="6934830" y="4916008"/>
            <a:ext cx="2276661" cy="369332"/>
          </a:xfrm>
          <a:prstGeom prst="rect">
            <a:avLst/>
          </a:prstGeom>
          <a:noFill/>
        </p:spPr>
        <p:txBody>
          <a:bodyPr wrap="square" rtlCol="0">
            <a:spAutoFit/>
          </a:bodyPr>
          <a:lstStyle/>
          <a:p>
            <a:r>
              <a:rPr lang="zh-CN" altLang="en-US" dirty="0">
                <a:solidFill>
                  <a:schemeClr val="bg1"/>
                </a:solidFill>
                <a:latin typeface="+mj-ea"/>
                <a:ea typeface="+mj-ea"/>
              </a:rPr>
              <a:t>可行性说明</a:t>
            </a:r>
          </a:p>
        </p:txBody>
      </p:sp>
      <p:sp>
        <p:nvSpPr>
          <p:cNvPr id="36" name="Freeform 22"/>
          <p:cNvSpPr>
            <a:spLocks noEditPoints="1"/>
          </p:cNvSpPr>
          <p:nvPr/>
        </p:nvSpPr>
        <p:spPr bwMode="auto">
          <a:xfrm>
            <a:off x="5676995" y="1350031"/>
            <a:ext cx="910562" cy="871396"/>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10224">
    <p:push dir="r"/>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自定义 19">
      <a:dk1>
        <a:srgbClr val="54A0D8"/>
      </a:dk1>
      <a:lt1>
        <a:srgbClr val="4D4D4D"/>
      </a:lt1>
      <a:dk2>
        <a:srgbClr val="F4F4F4"/>
      </a:dk2>
      <a:lt2>
        <a:srgbClr val="FFFFFF"/>
      </a:lt2>
      <a:accent1>
        <a:srgbClr val="E96969"/>
      </a:accent1>
      <a:accent2>
        <a:srgbClr val="706460"/>
      </a:accent2>
      <a:accent3>
        <a:srgbClr val="4D4D4D"/>
      </a:accent3>
      <a:accent4>
        <a:srgbClr val="C2C1C1"/>
      </a:accent4>
      <a:accent5>
        <a:srgbClr val="54A0D8"/>
      </a:accent5>
      <a:accent6>
        <a:srgbClr val="333333"/>
      </a:accent6>
      <a:hlink>
        <a:srgbClr val="FFFFFF"/>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4087</Words>
  <Application>Microsoft Office PowerPoint</Application>
  <PresentationFormat>自定义</PresentationFormat>
  <Paragraphs>350</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信封</dc:title>
  <dc:creator>第一PPT</dc:creator>
  <cp:keywords>www.1ppt.com</cp:keywords>
  <dc:description>www.1ppt.com</dc:description>
  <cp:lastModifiedBy>Windows User</cp:lastModifiedBy>
  <cp:revision>597</cp:revision>
  <dcterms:created xsi:type="dcterms:W3CDTF">2013-01-25T01:44:00Z</dcterms:created>
  <dcterms:modified xsi:type="dcterms:W3CDTF">2018-04-11T13:57:20Z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