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  <p:sldMasterId id="2147483712" r:id="rId2"/>
  </p:sldMasterIdLst>
  <p:notesMasterIdLst>
    <p:notesMasterId r:id="rId53"/>
  </p:notesMasterIdLst>
  <p:sldIdLst>
    <p:sldId id="320" r:id="rId3"/>
    <p:sldId id="326" r:id="rId4"/>
    <p:sldId id="406" r:id="rId5"/>
    <p:sldId id="407" r:id="rId6"/>
    <p:sldId id="408" r:id="rId7"/>
    <p:sldId id="409" r:id="rId8"/>
    <p:sldId id="410" r:id="rId9"/>
    <p:sldId id="411" r:id="rId10"/>
    <p:sldId id="412" r:id="rId11"/>
    <p:sldId id="413" r:id="rId12"/>
    <p:sldId id="414" r:id="rId13"/>
    <p:sldId id="456" r:id="rId14"/>
    <p:sldId id="416" r:id="rId15"/>
    <p:sldId id="417" r:id="rId16"/>
    <p:sldId id="418" r:id="rId17"/>
    <p:sldId id="419" r:id="rId18"/>
    <p:sldId id="420" r:id="rId19"/>
    <p:sldId id="457" r:id="rId20"/>
    <p:sldId id="422" r:id="rId21"/>
    <p:sldId id="423" r:id="rId22"/>
    <p:sldId id="424" r:id="rId23"/>
    <p:sldId id="425" r:id="rId24"/>
    <p:sldId id="426" r:id="rId25"/>
    <p:sldId id="427" r:id="rId26"/>
    <p:sldId id="428" r:id="rId27"/>
    <p:sldId id="429" r:id="rId28"/>
    <p:sldId id="430" r:id="rId29"/>
    <p:sldId id="431" r:id="rId30"/>
    <p:sldId id="432" r:id="rId31"/>
    <p:sldId id="433" r:id="rId32"/>
    <p:sldId id="434" r:id="rId33"/>
    <p:sldId id="435" r:id="rId34"/>
    <p:sldId id="436" r:id="rId35"/>
    <p:sldId id="437" r:id="rId36"/>
    <p:sldId id="438" r:id="rId37"/>
    <p:sldId id="439" r:id="rId38"/>
    <p:sldId id="440" r:id="rId39"/>
    <p:sldId id="441" r:id="rId40"/>
    <p:sldId id="442" r:id="rId41"/>
    <p:sldId id="443" r:id="rId42"/>
    <p:sldId id="444" r:id="rId43"/>
    <p:sldId id="445" r:id="rId44"/>
    <p:sldId id="446" r:id="rId45"/>
    <p:sldId id="447" r:id="rId46"/>
    <p:sldId id="448" r:id="rId47"/>
    <p:sldId id="451" r:id="rId48"/>
    <p:sldId id="452" r:id="rId49"/>
    <p:sldId id="453" r:id="rId50"/>
    <p:sldId id="405" r:id="rId51"/>
    <p:sldId id="458" r:id="rId52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787">
          <p15:clr>
            <a:srgbClr val="A4A3A4"/>
          </p15:clr>
        </p15:guide>
        <p15:guide id="2" orient="horz" pos="4876">
          <p15:clr>
            <a:srgbClr val="A4A3A4"/>
          </p15:clr>
        </p15:guide>
        <p15:guide id="3" orient="horz" pos="1368">
          <p15:clr>
            <a:srgbClr val="A4A3A4"/>
          </p15:clr>
        </p15:guide>
        <p15:guide id="4" orient="horz" pos="280">
          <p15:clr>
            <a:srgbClr val="A4A3A4"/>
          </p15:clr>
        </p15:guide>
        <p15:guide id="5" orient="horz" pos="5480">
          <p15:clr>
            <a:srgbClr val="A4A3A4"/>
          </p15:clr>
        </p15:guide>
        <p15:guide id="6" orient="horz" pos="2668">
          <p15:clr>
            <a:srgbClr val="A4A3A4"/>
          </p15:clr>
        </p15:guide>
        <p15:guide id="7" orient="horz" pos="3908">
          <p15:clr>
            <a:srgbClr val="A4A3A4"/>
          </p15:clr>
        </p15:guide>
        <p15:guide id="8" orient="horz" pos="2840">
          <p15:clr>
            <a:srgbClr val="A4A3A4"/>
          </p15:clr>
        </p15:guide>
        <p15:guide id="9" pos="644">
          <p15:clr>
            <a:srgbClr val="A4A3A4"/>
          </p15:clr>
        </p15:guide>
        <p15:guide id="10" pos="9596">
          <p15:clr>
            <a:srgbClr val="A4A3A4"/>
          </p15:clr>
        </p15:guide>
        <p15:guide id="11" pos="5120">
          <p15:clr>
            <a:srgbClr val="A4A3A4"/>
          </p15:clr>
        </p15:guide>
        <p15:guide id="12" pos="483">
          <p15:clr>
            <a:srgbClr val="A4A3A4"/>
          </p15:clr>
        </p15:guide>
        <p15:guide id="13" pos="7196">
          <p15:clr>
            <a:srgbClr val="A4A3A4"/>
          </p15:clr>
        </p15:guide>
        <p15:guide id="14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688" autoAdjust="0"/>
    <p:restoredTop sz="94660"/>
  </p:normalViewPr>
  <p:slideViewPr>
    <p:cSldViewPr snapToGrid="0">
      <p:cViewPr varScale="1">
        <p:scale>
          <a:sx n="53" d="100"/>
          <a:sy n="53" d="100"/>
        </p:scale>
        <p:origin x="-114" y="-1494"/>
      </p:cViewPr>
      <p:guideLst>
        <p:guide orient="horz" pos="3787"/>
        <p:guide orient="horz" pos="4876"/>
        <p:guide orient="horz" pos="1368"/>
        <p:guide orient="horz" pos="280"/>
        <p:guide orient="horz" pos="5480"/>
        <p:guide orient="horz" pos="2668"/>
        <p:guide orient="horz" pos="3908"/>
        <p:guide orient="horz" pos="2840"/>
        <p:guide pos="644"/>
        <p:guide pos="9596"/>
        <p:guide pos="5120"/>
        <p:guide pos="483"/>
        <p:guide pos="719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fld id="{127D0ED1-F1A2-4276-A18D-533F99E6D8E6}" type="datetime1">
              <a:rPr lang="zh-CN" altLang="en-US"/>
              <a:pPr>
                <a:defRPr/>
              </a:pPr>
              <a:t>2018/4/11</a:t>
            </a:fld>
            <a:endParaRPr lang="zh-CN" altLang="en-US" sz="1200"/>
          </a:p>
        </p:txBody>
      </p:sp>
      <p:sp>
        <p:nvSpPr>
          <p:cNvPr id="2052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053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zh-CN" altLang="en-US" smtClean="0"/>
              <a:t>单击此处编辑母版文本样式</a:t>
            </a:r>
          </a:p>
          <a:p>
            <a:pPr>
              <a:defRPr/>
            </a:pPr>
            <a:r>
              <a:rPr lang="zh-CN" altLang="en-US" smtClean="0"/>
              <a:t>第二级</a:t>
            </a:r>
          </a:p>
          <a:p>
            <a:pPr>
              <a:defRPr/>
            </a:pPr>
            <a:r>
              <a:rPr lang="zh-CN" altLang="en-US" smtClean="0"/>
              <a:t>第三级</a:t>
            </a:r>
          </a:p>
          <a:p>
            <a:pPr>
              <a:defRPr/>
            </a:pPr>
            <a:r>
              <a:rPr lang="zh-CN" altLang="en-US" smtClean="0"/>
              <a:t>第四级</a:t>
            </a:r>
          </a:p>
          <a:p>
            <a:pPr>
              <a:defRPr/>
            </a:pPr>
            <a:r>
              <a:rPr lang="zh-CN" altLang="en-US" smtClean="0"/>
              <a:t>第五级</a:t>
            </a:r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fld id="{5B44DDD1-BBEE-47E4-AF83-453A0029C114}" type="slidenum">
              <a:rPr lang="zh-CN" altLang="en-US"/>
              <a:pPr>
                <a:defRPr/>
              </a:pPr>
              <a:t>‹#›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58969409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6F17E8-EA4C-44F9-913E-9D3B7424C1D3}" type="datetime1">
              <a:rPr lang="zh-CN" altLang="en-US"/>
              <a:pPr>
                <a:defRPr/>
              </a:pPr>
              <a:t>2018/4/11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5FD7EF-9211-48D3-820A-19D0DAA3462A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830509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BE4B6-83F5-4C39-A846-4276DACC6E49}" type="datetime1">
              <a:rPr lang="zh-CN" altLang="en-US"/>
              <a:pPr>
                <a:defRPr/>
              </a:pPr>
              <a:t>2018/4/11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0DCF1E-C397-412B-9C45-053E3C70BA04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28938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C03FA8-2001-4EA7-B762-44B4B0B92A42}" type="datetime1">
              <a:rPr lang="zh-CN" altLang="en-US"/>
              <a:pPr>
                <a:defRPr/>
              </a:pPr>
              <a:t>2018/4/11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03E747-49DE-4B1B-A331-3FC5ED3A5B3D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04372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9548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1756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8069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9936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1459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5142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61864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6034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077E74-67D9-4249-8636-0B494372A6E8}" type="datetime1">
              <a:rPr lang="zh-CN" altLang="en-US"/>
              <a:pPr>
                <a:defRPr/>
              </a:pPr>
              <a:t>2018/4/11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7DC7A8-8E05-4A51-812B-CC4BACCF8011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373212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6705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3980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248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44AF0D-7529-4A41-85E9-7E4BEA7A0B63}" type="datetime1">
              <a:rPr lang="zh-CN" altLang="en-US"/>
              <a:pPr>
                <a:defRPr/>
              </a:pPr>
              <a:t>2018/4/11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0AA07-F204-4F55-92F0-A18DC9766720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21968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4EF568-9CC5-446B-988B-AD59BDE221C6}" type="datetime1">
              <a:rPr lang="zh-CN" altLang="en-US"/>
              <a:pPr>
                <a:defRPr/>
              </a:pPr>
              <a:t>2018/4/11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A660D-F482-4F6C-BD44-F5C68E5B2806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75837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046681-008E-4B9C-A92F-1CA0DD73E9FF}" type="datetime1">
              <a:rPr lang="zh-CN" altLang="en-US"/>
              <a:pPr>
                <a:defRPr/>
              </a:pPr>
              <a:t>2018/4/11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4FAC89-87F6-42AC-AF4D-4D2497D602E3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1972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5962E5-2424-4386-AF82-36D057239AD8}" type="datetime1">
              <a:rPr lang="zh-CN" altLang="en-US"/>
              <a:pPr>
                <a:defRPr/>
              </a:pPr>
              <a:t>2018/4/11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475E38-26B6-49F4-8785-5A42DA8509D8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6837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3B73E0-BDF6-42DF-A784-E8E4D2719E10}" type="datetime1">
              <a:rPr lang="zh-CN" altLang="en-US"/>
              <a:pPr>
                <a:defRPr/>
              </a:pPr>
              <a:t>2018/4/11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6481A0-D371-43CD-BD55-0708E6C8BA9C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13528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A14155-5097-4D16-BE56-6518F940ED87}" type="datetime1">
              <a:rPr lang="zh-CN" altLang="en-US"/>
              <a:pPr>
                <a:defRPr/>
              </a:pPr>
              <a:t>2018/4/11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7886F7-F386-4D7B-9315-E22928D15E41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5055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FE2301-0124-479F-8B6E-92D36B0CD5B8}" type="datetime1">
              <a:rPr lang="zh-CN" altLang="en-US"/>
              <a:pPr>
                <a:defRPr/>
              </a:pPr>
              <a:t>2018/4/11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078A23-4CF2-4B86-9701-FAB65B44D679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00743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 Light" panose="020F0302020204030204" pitchFamily="34" charset="0"/>
              </a:rPr>
              <a:t>单击此处编辑母版标题样式</a:t>
            </a:r>
          </a:p>
        </p:txBody>
      </p:sp>
      <p:sp>
        <p:nvSpPr>
          <p:cNvPr id="1027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1028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+mn-lt"/>
                <a:ea typeface="+mn-ea"/>
                <a:sym typeface="方正兰亭黑_GBK" panose="02000000000000000000" pitchFamily="2" charset="-122"/>
              </a:defRPr>
            </a:lvl1pPr>
          </a:lstStyle>
          <a:p>
            <a:pPr>
              <a:defRPr/>
            </a:pPr>
            <a:fld id="{798FE66B-76E4-4C90-8A6F-28E9B966E022}" type="datetime1">
              <a:rPr lang="zh-CN" altLang="en-US"/>
              <a:pPr>
                <a:defRPr/>
              </a:pPr>
              <a:t>2018/4/11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9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+mn-lt"/>
                <a:ea typeface="+mn-ea"/>
                <a:sym typeface="方正兰亭黑_GBK" panose="02000000000000000000" pitchFamily="2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0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+mn-lt"/>
                <a:ea typeface="+mn-ea"/>
                <a:sym typeface="方正兰亭黑_GBK" panose="02000000000000000000" pitchFamily="2" charset="-122"/>
              </a:defRPr>
            </a:lvl1pPr>
          </a:lstStyle>
          <a:p>
            <a:pPr>
              <a:defRPr/>
            </a:pPr>
            <a:fld id="{E82FD151-9ABB-4C09-B25D-CEFF440EA10D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031" name="图片 7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7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hf sldNum="0" hdr="0" ftr="0"/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panose="02000000000000000000" pitchFamily="2" charset="-122"/>
          <a:ea typeface="方正兰亭黑_GBK" panose="02000000000000000000" pitchFamily="2" charset="-122"/>
          <a:sym typeface="Calibri Light" panose="020F0302020204030204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panose="02000000000000000000" pitchFamily="2" charset="-122"/>
          <a:ea typeface="方正兰亭黑_GBK" panose="02000000000000000000" pitchFamily="2" charset="-122"/>
          <a:sym typeface="Calibri Light" panose="020F0302020204030204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panose="02000000000000000000" pitchFamily="2" charset="-122"/>
          <a:ea typeface="方正兰亭黑_GBK" panose="02000000000000000000" pitchFamily="2" charset="-122"/>
          <a:sym typeface="Calibri Light" panose="020F0302020204030204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panose="02000000000000000000" pitchFamily="2" charset="-122"/>
          <a:ea typeface="方正兰亭黑_GBK" panose="02000000000000000000" pitchFamily="2" charset="-122"/>
          <a:sym typeface="Calibri Light" panose="020F0302020204030204" pitchFamily="34" charset="0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panose="02000000000000000000" pitchFamily="2" charset="-122"/>
          <a:ea typeface="方正兰亭黑_GBK" panose="02000000000000000000" pitchFamily="2" charset="-122"/>
          <a:sym typeface="Calibri Light" panose="020F0302020204030204" pitchFamily="34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panose="02000000000000000000" pitchFamily="2" charset="-122"/>
          <a:ea typeface="方正兰亭黑_GBK" panose="02000000000000000000" pitchFamily="2" charset="-122"/>
          <a:sym typeface="Calibri Light" panose="020F0302020204030204" pitchFamily="34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panose="02000000000000000000" pitchFamily="2" charset="-122"/>
          <a:ea typeface="方正兰亭黑_GBK" panose="02000000000000000000" pitchFamily="2" charset="-122"/>
          <a:sym typeface="Calibri Light" panose="020F0302020204030204" pitchFamily="34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panose="02000000000000000000" pitchFamily="2" charset="-122"/>
          <a:ea typeface="方正兰亭黑_GBK" panose="02000000000000000000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2018/4/11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50921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8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11855450" y="1308100"/>
            <a:ext cx="287338" cy="287338"/>
            <a:chOff x="0" y="0"/>
            <a:chExt cx="1900" cy="1900"/>
          </a:xfrm>
        </p:grpSpPr>
        <p:sp>
          <p:nvSpPr>
            <p:cNvPr id="3120" name="AutoShape 91"/>
            <p:cNvSpPr>
              <a:spLocks noChangeArrowheads="1"/>
            </p:cNvSpPr>
            <p:nvPr/>
          </p:nvSpPr>
          <p:spPr bwMode="auto"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121" name="AutoShape 92"/>
            <p:cNvSpPr>
              <a:spLocks noChangeArrowheads="1"/>
            </p:cNvSpPr>
            <p:nvPr/>
          </p:nvSpPr>
          <p:spPr bwMode="auto"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077" name="Oval 93"/>
          <p:cNvSpPr>
            <a:spLocks noChangeArrowheads="1"/>
          </p:cNvSpPr>
          <p:nvPr/>
        </p:nvSpPr>
        <p:spPr bwMode="auto">
          <a:xfrm rot="3518666">
            <a:off x="12599987" y="-2316162"/>
            <a:ext cx="49213" cy="1344612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F2F4E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24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078" name="Oval 94"/>
          <p:cNvSpPr>
            <a:spLocks noChangeArrowheads="1"/>
          </p:cNvSpPr>
          <p:nvPr/>
        </p:nvSpPr>
        <p:spPr bwMode="auto">
          <a:xfrm rot="3518666">
            <a:off x="14183519" y="-2026444"/>
            <a:ext cx="47625" cy="1344613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F2F4E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24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079" name="Oval 95"/>
          <p:cNvSpPr>
            <a:spLocks noChangeArrowheads="1"/>
          </p:cNvSpPr>
          <p:nvPr/>
        </p:nvSpPr>
        <p:spPr bwMode="auto">
          <a:xfrm rot="3248372">
            <a:off x="14016038" y="779462"/>
            <a:ext cx="95250" cy="134302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F2F4E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24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080" name="Oval 96"/>
          <p:cNvSpPr>
            <a:spLocks noChangeArrowheads="1"/>
          </p:cNvSpPr>
          <p:nvPr/>
        </p:nvSpPr>
        <p:spPr bwMode="auto">
          <a:xfrm rot="3518666">
            <a:off x="14855826" y="-585788"/>
            <a:ext cx="49212" cy="1344613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F2F4E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24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3081" name="Group 9"/>
          <p:cNvGrpSpPr>
            <a:grpSpLocks/>
          </p:cNvGrpSpPr>
          <p:nvPr/>
        </p:nvGrpSpPr>
        <p:grpSpPr bwMode="auto">
          <a:xfrm>
            <a:off x="9840913" y="2554288"/>
            <a:ext cx="192087" cy="192087"/>
            <a:chOff x="0" y="0"/>
            <a:chExt cx="1900" cy="1900"/>
          </a:xfrm>
        </p:grpSpPr>
        <p:sp>
          <p:nvSpPr>
            <p:cNvPr id="3118" name="AutoShape 98"/>
            <p:cNvSpPr>
              <a:spLocks noChangeArrowheads="1"/>
            </p:cNvSpPr>
            <p:nvPr/>
          </p:nvSpPr>
          <p:spPr bwMode="auto"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" name="AutoShape 99"/>
            <p:cNvSpPr>
              <a:spLocks noChangeArrowheads="1"/>
            </p:cNvSpPr>
            <p:nvPr/>
          </p:nvSpPr>
          <p:spPr bwMode="auto"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084" name="Group 12"/>
          <p:cNvGrpSpPr>
            <a:grpSpLocks/>
          </p:cNvGrpSpPr>
          <p:nvPr/>
        </p:nvGrpSpPr>
        <p:grpSpPr bwMode="auto">
          <a:xfrm>
            <a:off x="9647238" y="1211263"/>
            <a:ext cx="287337" cy="287337"/>
            <a:chOff x="0" y="0"/>
            <a:chExt cx="1900" cy="1900"/>
          </a:xfrm>
        </p:grpSpPr>
        <p:sp>
          <p:nvSpPr>
            <p:cNvPr id="3" name="AutoShape 101"/>
            <p:cNvSpPr>
              <a:spLocks noChangeArrowheads="1"/>
            </p:cNvSpPr>
            <p:nvPr/>
          </p:nvSpPr>
          <p:spPr bwMode="auto"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117" name="AutoShape 102"/>
            <p:cNvSpPr>
              <a:spLocks noChangeArrowheads="1"/>
            </p:cNvSpPr>
            <p:nvPr/>
          </p:nvSpPr>
          <p:spPr bwMode="auto"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087" name="Group 15"/>
          <p:cNvGrpSpPr>
            <a:grpSpLocks/>
          </p:cNvGrpSpPr>
          <p:nvPr/>
        </p:nvGrpSpPr>
        <p:grpSpPr bwMode="auto">
          <a:xfrm>
            <a:off x="10993438" y="2554288"/>
            <a:ext cx="190500" cy="190500"/>
            <a:chOff x="0" y="0"/>
            <a:chExt cx="1900" cy="1900"/>
          </a:xfrm>
        </p:grpSpPr>
        <p:sp>
          <p:nvSpPr>
            <p:cNvPr id="3114" name="AutoShape 104"/>
            <p:cNvSpPr>
              <a:spLocks noChangeArrowheads="1"/>
            </p:cNvSpPr>
            <p:nvPr/>
          </p:nvSpPr>
          <p:spPr bwMode="auto"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115" name="AutoShape 105"/>
            <p:cNvSpPr>
              <a:spLocks noChangeArrowheads="1"/>
            </p:cNvSpPr>
            <p:nvPr/>
          </p:nvSpPr>
          <p:spPr bwMode="auto"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090" name="Group 18"/>
          <p:cNvGrpSpPr>
            <a:grpSpLocks/>
          </p:cNvGrpSpPr>
          <p:nvPr/>
        </p:nvGrpSpPr>
        <p:grpSpPr bwMode="auto">
          <a:xfrm>
            <a:off x="10128250" y="1689100"/>
            <a:ext cx="192088" cy="192088"/>
            <a:chOff x="0" y="0"/>
            <a:chExt cx="1900" cy="1900"/>
          </a:xfrm>
        </p:grpSpPr>
        <p:sp>
          <p:nvSpPr>
            <p:cNvPr id="3112" name="AutoShape 107"/>
            <p:cNvSpPr>
              <a:spLocks noChangeArrowheads="1"/>
            </p:cNvSpPr>
            <p:nvPr/>
          </p:nvSpPr>
          <p:spPr bwMode="auto"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" name="AutoShape 108"/>
            <p:cNvSpPr>
              <a:spLocks noChangeArrowheads="1"/>
            </p:cNvSpPr>
            <p:nvPr/>
          </p:nvSpPr>
          <p:spPr bwMode="auto"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093" name="Group 21"/>
          <p:cNvGrpSpPr>
            <a:grpSpLocks/>
          </p:cNvGrpSpPr>
          <p:nvPr/>
        </p:nvGrpSpPr>
        <p:grpSpPr bwMode="auto">
          <a:xfrm>
            <a:off x="8304213" y="1498600"/>
            <a:ext cx="192087" cy="192088"/>
            <a:chOff x="0" y="0"/>
            <a:chExt cx="1900" cy="1900"/>
          </a:xfrm>
        </p:grpSpPr>
        <p:sp>
          <p:nvSpPr>
            <p:cNvPr id="5" name="AutoShape 110"/>
            <p:cNvSpPr>
              <a:spLocks noChangeArrowheads="1"/>
            </p:cNvSpPr>
            <p:nvPr/>
          </p:nvSpPr>
          <p:spPr bwMode="auto"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111" name="AutoShape 111"/>
            <p:cNvSpPr>
              <a:spLocks noChangeArrowheads="1"/>
            </p:cNvSpPr>
            <p:nvPr/>
          </p:nvSpPr>
          <p:spPr bwMode="auto"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096" name="Group 24"/>
          <p:cNvGrpSpPr>
            <a:grpSpLocks/>
          </p:cNvGrpSpPr>
          <p:nvPr/>
        </p:nvGrpSpPr>
        <p:grpSpPr bwMode="auto">
          <a:xfrm>
            <a:off x="11374438" y="4476750"/>
            <a:ext cx="192087" cy="192088"/>
            <a:chOff x="0" y="0"/>
            <a:chExt cx="1900" cy="1900"/>
          </a:xfrm>
        </p:grpSpPr>
        <p:sp>
          <p:nvSpPr>
            <p:cNvPr id="3108" name="AutoShape 113"/>
            <p:cNvSpPr>
              <a:spLocks noChangeArrowheads="1"/>
            </p:cNvSpPr>
            <p:nvPr/>
          </p:nvSpPr>
          <p:spPr bwMode="auto"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109" name="AutoShape 114"/>
            <p:cNvSpPr>
              <a:spLocks noChangeArrowheads="1"/>
            </p:cNvSpPr>
            <p:nvPr/>
          </p:nvSpPr>
          <p:spPr bwMode="auto"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099" name="Group 27"/>
          <p:cNvGrpSpPr>
            <a:grpSpLocks/>
          </p:cNvGrpSpPr>
          <p:nvPr/>
        </p:nvGrpSpPr>
        <p:grpSpPr bwMode="auto">
          <a:xfrm>
            <a:off x="7440613" y="1606550"/>
            <a:ext cx="576262" cy="576263"/>
            <a:chOff x="0" y="0"/>
            <a:chExt cx="1900" cy="1900"/>
          </a:xfrm>
        </p:grpSpPr>
        <p:sp>
          <p:nvSpPr>
            <p:cNvPr id="6" name="AutoShape 116"/>
            <p:cNvSpPr>
              <a:spLocks noChangeArrowheads="1"/>
            </p:cNvSpPr>
            <p:nvPr/>
          </p:nvSpPr>
          <p:spPr bwMode="auto"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" name="AutoShape 117"/>
            <p:cNvSpPr>
              <a:spLocks noChangeArrowheads="1"/>
            </p:cNvSpPr>
            <p:nvPr/>
          </p:nvSpPr>
          <p:spPr bwMode="auto"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FFF2CC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102" name="TextBox 37"/>
          <p:cNvSpPr>
            <a:spLocks noChangeArrowheads="1"/>
          </p:cNvSpPr>
          <p:nvPr/>
        </p:nvSpPr>
        <p:spPr bwMode="auto">
          <a:xfrm>
            <a:off x="1463675" y="2011363"/>
            <a:ext cx="92646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6" tIns="45719" rIns="91436" bIns="45719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4000" dirty="0">
                <a:solidFill>
                  <a:srgbClr val="D8D8D8"/>
                </a:solidFill>
                <a:sym typeface="Arial" panose="020B0604020202020204" pitchFamily="34" charset="0"/>
              </a:rPr>
              <a:t>IOS</a:t>
            </a:r>
            <a:r>
              <a:rPr lang="zh-CN" altLang="en-US" sz="4000" dirty="0">
                <a:solidFill>
                  <a:srgbClr val="D8D8D8"/>
                </a:solidFill>
                <a:sym typeface="Arial" panose="020B0604020202020204" pitchFamily="34" charset="0"/>
              </a:rPr>
              <a:t>风格</a:t>
            </a:r>
            <a:r>
              <a:rPr lang="en-US" altLang="zh-CN" sz="4000" dirty="0">
                <a:solidFill>
                  <a:srgbClr val="D8D8D8"/>
                </a:solidFill>
                <a:sym typeface="Arial" panose="020B0604020202020204" pitchFamily="34" charset="0"/>
              </a:rPr>
              <a:t>·</a:t>
            </a:r>
            <a:r>
              <a:rPr lang="zh-CN" altLang="en-US" sz="4000" dirty="0">
                <a:solidFill>
                  <a:srgbClr val="D8D8D8"/>
                </a:solidFill>
                <a:sym typeface="Arial" panose="020B0604020202020204" pitchFamily="34" charset="0"/>
              </a:rPr>
              <a:t>企业宣传</a:t>
            </a:r>
            <a:r>
              <a:rPr lang="en-US" altLang="zh-CN" sz="4000" dirty="0">
                <a:solidFill>
                  <a:srgbClr val="D8D8D8"/>
                </a:solidFill>
                <a:sym typeface="Arial" panose="020B0604020202020204" pitchFamily="34" charset="0"/>
              </a:rPr>
              <a:t>PPT</a:t>
            </a:r>
            <a:endParaRPr lang="zh-CN" altLang="en-US" sz="4000" dirty="0">
              <a:solidFill>
                <a:srgbClr val="D8D8D8"/>
              </a:solidFill>
              <a:sym typeface="Arial" panose="020B0604020202020204" pitchFamily="34" charset="0"/>
            </a:endParaRPr>
          </a:p>
        </p:txBody>
      </p:sp>
      <p:sp>
        <p:nvSpPr>
          <p:cNvPr id="3104" name="矩形 47"/>
          <p:cNvSpPr>
            <a:spLocks noChangeArrowheads="1"/>
          </p:cNvSpPr>
          <p:nvPr/>
        </p:nvSpPr>
        <p:spPr bwMode="auto">
          <a:xfrm>
            <a:off x="2049463" y="3324225"/>
            <a:ext cx="8093075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 dirty="0">
                <a:solidFill>
                  <a:srgbClr val="F2F2F2"/>
                </a:solidFill>
                <a:sym typeface="方正兰亭黑_GBK" panose="02000000000000000000" pitchFamily="2" charset="-122"/>
              </a:rPr>
              <a:t>有家（中国）行业有限公司是一家专注于某某产品及服务的综合性公司，在行业内拥有领先地位。在此录入上述图表的综合描述说明，在此录入上述图表的综合描述说明，在此录入上述图表的综合描述说明，在此录入上述图表的综合描述说明。</a:t>
            </a: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05" name="矩形 30"/>
          <p:cNvSpPr>
            <a:spLocks noChangeArrowheads="1"/>
          </p:cNvSpPr>
          <p:nvPr/>
        </p:nvSpPr>
        <p:spPr bwMode="auto">
          <a:xfrm>
            <a:off x="2049463" y="1676400"/>
            <a:ext cx="8093075" cy="46038"/>
          </a:xfrm>
          <a:prstGeom prst="rect">
            <a:avLst/>
          </a:prstGeom>
          <a:gradFill rotWithShape="1">
            <a:gsLst>
              <a:gs pos="0">
                <a:srgbClr val="222A35"/>
              </a:gs>
              <a:gs pos="50000">
                <a:srgbClr val="323F4F"/>
              </a:gs>
              <a:gs pos="100000">
                <a:srgbClr val="222A35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106" name="矩形 31"/>
          <p:cNvSpPr>
            <a:spLocks noChangeArrowheads="1"/>
          </p:cNvSpPr>
          <p:nvPr/>
        </p:nvSpPr>
        <p:spPr bwMode="auto">
          <a:xfrm>
            <a:off x="2049463" y="3008313"/>
            <a:ext cx="8093075" cy="46037"/>
          </a:xfrm>
          <a:prstGeom prst="rect">
            <a:avLst/>
          </a:prstGeom>
          <a:gradFill rotWithShape="1">
            <a:gsLst>
              <a:gs pos="0">
                <a:srgbClr val="222A35"/>
              </a:gs>
              <a:gs pos="50000">
                <a:srgbClr val="323F4F"/>
              </a:gs>
              <a:gs pos="100000">
                <a:srgbClr val="222A35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3107" name="Group 35"/>
          <p:cNvGrpSpPr>
            <a:grpSpLocks/>
          </p:cNvGrpSpPr>
          <p:nvPr/>
        </p:nvGrpSpPr>
        <p:grpSpPr bwMode="auto">
          <a:xfrm>
            <a:off x="5710238" y="5518150"/>
            <a:ext cx="784225" cy="784225"/>
            <a:chOff x="0" y="0"/>
            <a:chExt cx="784512" cy="784512"/>
          </a:xfrm>
        </p:grpSpPr>
        <p:sp>
          <p:nvSpPr>
            <p:cNvPr id="8" name="椭圆 36"/>
            <p:cNvSpPr>
              <a:spLocks noChangeArrowheads="1"/>
            </p:cNvSpPr>
            <p:nvPr/>
          </p:nvSpPr>
          <p:spPr bwMode="auto">
            <a:xfrm>
              <a:off x="0" y="0"/>
              <a:ext cx="784512" cy="784512"/>
            </a:xfrm>
            <a:prstGeom prst="ellipse">
              <a:avLst/>
            </a:prstGeom>
            <a:noFill/>
            <a:ln w="12700">
              <a:solidFill>
                <a:srgbClr val="ACB8C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" name="Freeform 129"/>
            <p:cNvSpPr>
              <a:spLocks noChangeAspect="1" noEditPoints="1" noChangeArrowheads="1"/>
            </p:cNvSpPr>
            <p:nvPr/>
          </p:nvSpPr>
          <p:spPr bwMode="auto">
            <a:xfrm>
              <a:off x="135246" y="135246"/>
              <a:ext cx="514020" cy="514020"/>
            </a:xfrm>
            <a:custGeom>
              <a:avLst/>
              <a:gdLst>
                <a:gd name="T0" fmla="*/ 2147483646 w 97"/>
                <a:gd name="T1" fmla="*/ 0 h 97"/>
                <a:gd name="T2" fmla="*/ 2147483646 w 97"/>
                <a:gd name="T3" fmla="*/ 0 h 97"/>
                <a:gd name="T4" fmla="*/ 2147483646 w 97"/>
                <a:gd name="T5" fmla="*/ 2147483646 h 97"/>
                <a:gd name="T6" fmla="*/ 2147483646 w 97"/>
                <a:gd name="T7" fmla="*/ 2147483646 h 97"/>
                <a:gd name="T8" fmla="*/ 2147483646 w 97"/>
                <a:gd name="T9" fmla="*/ 2147483646 h 97"/>
                <a:gd name="T10" fmla="*/ 2147483646 w 97"/>
                <a:gd name="T11" fmla="*/ 2147483646 h 97"/>
                <a:gd name="T12" fmla="*/ 2147483646 w 97"/>
                <a:gd name="T13" fmla="*/ 2147483646 h 97"/>
                <a:gd name="T14" fmla="*/ 2147483646 w 97"/>
                <a:gd name="T15" fmla="*/ 2147483646 h 97"/>
                <a:gd name="T16" fmla="*/ 2147483646 w 97"/>
                <a:gd name="T17" fmla="*/ 2147483646 h 97"/>
                <a:gd name="T18" fmla="*/ 2147483646 w 97"/>
                <a:gd name="T19" fmla="*/ 2147483646 h 97"/>
                <a:gd name="T20" fmla="*/ 2147483646 w 97"/>
                <a:gd name="T21" fmla="*/ 0 h 97"/>
                <a:gd name="T22" fmla="*/ 2147483646 w 97"/>
                <a:gd name="T23" fmla="*/ 2147483646 h 97"/>
                <a:gd name="T24" fmla="*/ 2147483646 w 97"/>
                <a:gd name="T25" fmla="*/ 2147483646 h 97"/>
                <a:gd name="T26" fmla="*/ 2147483646 w 97"/>
                <a:gd name="T27" fmla="*/ 2147483646 h 97"/>
                <a:gd name="T28" fmla="*/ 2147483646 w 97"/>
                <a:gd name="T29" fmla="*/ 2147483646 h 97"/>
                <a:gd name="T30" fmla="*/ 2147483646 w 97"/>
                <a:gd name="T31" fmla="*/ 2147483646 h 97"/>
                <a:gd name="T32" fmla="*/ 2147483646 w 97"/>
                <a:gd name="T33" fmla="*/ 2147483646 h 97"/>
                <a:gd name="T34" fmla="*/ 2147483646 w 97"/>
                <a:gd name="T35" fmla="*/ 2147483646 h 97"/>
                <a:gd name="T36" fmla="*/ 2147483646 w 97"/>
                <a:gd name="T37" fmla="*/ 2147483646 h 97"/>
                <a:gd name="T38" fmla="*/ 2147483646 w 97"/>
                <a:gd name="T39" fmla="*/ 2147483646 h 97"/>
                <a:gd name="T40" fmla="*/ 2147483646 w 97"/>
                <a:gd name="T41" fmla="*/ 2147483646 h 97"/>
                <a:gd name="T42" fmla="*/ 2147483646 w 97"/>
                <a:gd name="T43" fmla="*/ 2147483646 h 97"/>
                <a:gd name="T44" fmla="*/ 2147483646 w 97"/>
                <a:gd name="T45" fmla="*/ 2147483646 h 97"/>
                <a:gd name="T46" fmla="*/ 2147483646 w 97"/>
                <a:gd name="T47" fmla="*/ 2147483646 h 97"/>
                <a:gd name="T48" fmla="*/ 2147483646 w 97"/>
                <a:gd name="T49" fmla="*/ 2147483646 h 97"/>
                <a:gd name="T50" fmla="*/ 2147483646 w 97"/>
                <a:gd name="T51" fmla="*/ 2147483646 h 97"/>
                <a:gd name="T52" fmla="*/ 2147483646 w 97"/>
                <a:gd name="T53" fmla="*/ 2147483646 h 97"/>
                <a:gd name="T54" fmla="*/ 2147483646 w 97"/>
                <a:gd name="T55" fmla="*/ 2147483646 h 97"/>
                <a:gd name="T56" fmla="*/ 2147483646 w 97"/>
                <a:gd name="T57" fmla="*/ 2147483646 h 97"/>
                <a:gd name="T58" fmla="*/ 2147483646 w 97"/>
                <a:gd name="T59" fmla="*/ 2147483646 h 97"/>
                <a:gd name="T60" fmla="*/ 2147483646 w 97"/>
                <a:gd name="T61" fmla="*/ 2147483646 h 97"/>
                <a:gd name="T62" fmla="*/ 2147483646 w 97"/>
                <a:gd name="T63" fmla="*/ 2147483646 h 97"/>
                <a:gd name="T64" fmla="*/ 2147483646 w 97"/>
                <a:gd name="T65" fmla="*/ 2147483646 h 97"/>
                <a:gd name="T66" fmla="*/ 2147483646 w 97"/>
                <a:gd name="T67" fmla="*/ 2147483646 h 97"/>
                <a:gd name="T68" fmla="*/ 2147483646 w 97"/>
                <a:gd name="T69" fmla="*/ 2147483646 h 97"/>
                <a:gd name="T70" fmla="*/ 2147483646 w 97"/>
                <a:gd name="T71" fmla="*/ 2147483646 h 97"/>
                <a:gd name="T72" fmla="*/ 2147483646 w 97"/>
                <a:gd name="T73" fmla="*/ 2147483646 h 97"/>
                <a:gd name="T74" fmla="*/ 2147483646 w 97"/>
                <a:gd name="T75" fmla="*/ 2147483646 h 97"/>
                <a:gd name="T76" fmla="*/ 2147483646 w 97"/>
                <a:gd name="T77" fmla="*/ 2147483646 h 97"/>
                <a:gd name="T78" fmla="*/ 0 w 97"/>
                <a:gd name="T79" fmla="*/ 2147483646 h 97"/>
                <a:gd name="T80" fmla="*/ 2147483646 w 97"/>
                <a:gd name="T81" fmla="*/ 2147483646 h 97"/>
                <a:gd name="T82" fmla="*/ 0 w 97"/>
                <a:gd name="T83" fmla="*/ 2147483646 h 97"/>
                <a:gd name="T84" fmla="*/ 0 w 97"/>
                <a:gd name="T85" fmla="*/ 2147483646 h 97"/>
                <a:gd name="T86" fmla="*/ 0 w 97"/>
                <a:gd name="T87" fmla="*/ 2147483646 h 97"/>
                <a:gd name="T88" fmla="*/ 2147483646 w 97"/>
                <a:gd name="T89" fmla="*/ 2147483646 h 97"/>
                <a:gd name="T90" fmla="*/ 2147483646 w 97"/>
                <a:gd name="T91" fmla="*/ 2147483646 h 97"/>
                <a:gd name="T92" fmla="*/ 2147483646 w 97"/>
                <a:gd name="T93" fmla="*/ 2147483646 h 97"/>
                <a:gd name="T94" fmla="*/ 2147483646 w 97"/>
                <a:gd name="T95" fmla="*/ 2147483646 h 97"/>
                <a:gd name="T96" fmla="*/ 2147483646 w 97"/>
                <a:gd name="T97" fmla="*/ 2147483646 h 97"/>
                <a:gd name="T98" fmla="*/ 2147483646 w 97"/>
                <a:gd name="T99" fmla="*/ 2147483646 h 97"/>
                <a:gd name="T100" fmla="*/ 2147483646 w 97"/>
                <a:gd name="T101" fmla="*/ 2147483646 h 97"/>
                <a:gd name="T102" fmla="*/ 2147483646 w 97"/>
                <a:gd name="T103" fmla="*/ 2147483646 h 97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97"/>
                <a:gd name="T157" fmla="*/ 0 h 97"/>
                <a:gd name="T158" fmla="*/ 97 w 97"/>
                <a:gd name="T159" fmla="*/ 97 h 97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97" h="97">
                  <a:moveTo>
                    <a:pt x="48" y="0"/>
                  </a:moveTo>
                  <a:cubicBezTo>
                    <a:pt x="49" y="0"/>
                    <a:pt x="50" y="0"/>
                    <a:pt x="50" y="0"/>
                  </a:cubicBezTo>
                  <a:cubicBezTo>
                    <a:pt x="52" y="9"/>
                    <a:pt x="53" y="18"/>
                    <a:pt x="53" y="27"/>
                  </a:cubicBezTo>
                  <a:cubicBezTo>
                    <a:pt x="51" y="28"/>
                    <a:pt x="49" y="30"/>
                    <a:pt x="49" y="33"/>
                  </a:cubicBezTo>
                  <a:cubicBezTo>
                    <a:pt x="49" y="33"/>
                    <a:pt x="49" y="34"/>
                    <a:pt x="49" y="34"/>
                  </a:cubicBezTo>
                  <a:cubicBezTo>
                    <a:pt x="45" y="36"/>
                    <a:pt x="41" y="38"/>
                    <a:pt x="37" y="40"/>
                  </a:cubicBezTo>
                  <a:cubicBezTo>
                    <a:pt x="33" y="42"/>
                    <a:pt x="28" y="44"/>
                    <a:pt x="23" y="46"/>
                  </a:cubicBezTo>
                  <a:cubicBezTo>
                    <a:pt x="22" y="44"/>
                    <a:pt x="20" y="43"/>
                    <a:pt x="18" y="43"/>
                  </a:cubicBezTo>
                  <a:cubicBezTo>
                    <a:pt x="16" y="43"/>
                    <a:pt x="14" y="44"/>
                    <a:pt x="13" y="45"/>
                  </a:cubicBezTo>
                  <a:cubicBezTo>
                    <a:pt x="9" y="43"/>
                    <a:pt x="5" y="40"/>
                    <a:pt x="1" y="38"/>
                  </a:cubicBezTo>
                  <a:cubicBezTo>
                    <a:pt x="6" y="16"/>
                    <a:pt x="25" y="0"/>
                    <a:pt x="48" y="0"/>
                  </a:cubicBezTo>
                  <a:close/>
                  <a:moveTo>
                    <a:pt x="57" y="1"/>
                  </a:moveTo>
                  <a:cubicBezTo>
                    <a:pt x="66" y="2"/>
                    <a:pt x="74" y="6"/>
                    <a:pt x="81" y="12"/>
                  </a:cubicBezTo>
                  <a:cubicBezTo>
                    <a:pt x="75" y="17"/>
                    <a:pt x="68" y="22"/>
                    <a:pt x="61" y="27"/>
                  </a:cubicBezTo>
                  <a:cubicBezTo>
                    <a:pt x="61" y="26"/>
                    <a:pt x="60" y="26"/>
                    <a:pt x="60" y="26"/>
                  </a:cubicBezTo>
                  <a:cubicBezTo>
                    <a:pt x="60" y="17"/>
                    <a:pt x="59" y="9"/>
                    <a:pt x="57" y="1"/>
                  </a:cubicBezTo>
                  <a:close/>
                  <a:moveTo>
                    <a:pt x="86" y="17"/>
                  </a:moveTo>
                  <a:cubicBezTo>
                    <a:pt x="79" y="23"/>
                    <a:pt x="72" y="28"/>
                    <a:pt x="65" y="33"/>
                  </a:cubicBezTo>
                  <a:cubicBezTo>
                    <a:pt x="65" y="33"/>
                    <a:pt x="65" y="33"/>
                    <a:pt x="65" y="33"/>
                  </a:cubicBezTo>
                  <a:cubicBezTo>
                    <a:pt x="65" y="36"/>
                    <a:pt x="62" y="39"/>
                    <a:pt x="59" y="40"/>
                  </a:cubicBezTo>
                  <a:cubicBezTo>
                    <a:pt x="59" y="42"/>
                    <a:pt x="59" y="43"/>
                    <a:pt x="59" y="45"/>
                  </a:cubicBezTo>
                  <a:cubicBezTo>
                    <a:pt x="59" y="51"/>
                    <a:pt x="58" y="57"/>
                    <a:pt x="57" y="63"/>
                  </a:cubicBezTo>
                  <a:cubicBezTo>
                    <a:pt x="59" y="64"/>
                    <a:pt x="60" y="66"/>
                    <a:pt x="60" y="68"/>
                  </a:cubicBezTo>
                  <a:cubicBezTo>
                    <a:pt x="70" y="71"/>
                    <a:pt x="80" y="73"/>
                    <a:pt x="89" y="75"/>
                  </a:cubicBezTo>
                  <a:cubicBezTo>
                    <a:pt x="94" y="67"/>
                    <a:pt x="97" y="58"/>
                    <a:pt x="97" y="48"/>
                  </a:cubicBezTo>
                  <a:cubicBezTo>
                    <a:pt x="97" y="36"/>
                    <a:pt x="93" y="25"/>
                    <a:pt x="86" y="17"/>
                  </a:cubicBezTo>
                  <a:close/>
                  <a:moveTo>
                    <a:pt x="85" y="81"/>
                  </a:moveTo>
                  <a:cubicBezTo>
                    <a:pt x="76" y="91"/>
                    <a:pt x="63" y="97"/>
                    <a:pt x="49" y="97"/>
                  </a:cubicBezTo>
                  <a:cubicBezTo>
                    <a:pt x="51" y="90"/>
                    <a:pt x="53" y="83"/>
                    <a:pt x="54" y="77"/>
                  </a:cubicBezTo>
                  <a:cubicBezTo>
                    <a:pt x="56" y="76"/>
                    <a:pt x="57" y="75"/>
                    <a:pt x="58" y="74"/>
                  </a:cubicBezTo>
                  <a:cubicBezTo>
                    <a:pt x="67" y="77"/>
                    <a:pt x="76" y="79"/>
                    <a:pt x="85" y="81"/>
                  </a:cubicBezTo>
                  <a:close/>
                  <a:moveTo>
                    <a:pt x="42" y="97"/>
                  </a:moveTo>
                  <a:cubicBezTo>
                    <a:pt x="22" y="94"/>
                    <a:pt x="6" y="79"/>
                    <a:pt x="1" y="60"/>
                  </a:cubicBezTo>
                  <a:cubicBezTo>
                    <a:pt x="5" y="59"/>
                    <a:pt x="9" y="58"/>
                    <a:pt x="12" y="57"/>
                  </a:cubicBezTo>
                  <a:cubicBezTo>
                    <a:pt x="14" y="58"/>
                    <a:pt x="16" y="59"/>
                    <a:pt x="18" y="59"/>
                  </a:cubicBezTo>
                  <a:cubicBezTo>
                    <a:pt x="19" y="59"/>
                    <a:pt x="20" y="58"/>
                    <a:pt x="21" y="58"/>
                  </a:cubicBezTo>
                  <a:cubicBezTo>
                    <a:pt x="29" y="62"/>
                    <a:pt x="37" y="66"/>
                    <a:pt x="45" y="70"/>
                  </a:cubicBezTo>
                  <a:cubicBezTo>
                    <a:pt x="45" y="72"/>
                    <a:pt x="46" y="73"/>
                    <a:pt x="48" y="75"/>
                  </a:cubicBezTo>
                  <a:cubicBezTo>
                    <a:pt x="46" y="82"/>
                    <a:pt x="44" y="89"/>
                    <a:pt x="42" y="97"/>
                  </a:cubicBezTo>
                  <a:close/>
                  <a:moveTo>
                    <a:pt x="0" y="53"/>
                  </a:moveTo>
                  <a:cubicBezTo>
                    <a:pt x="3" y="52"/>
                    <a:pt x="5" y="51"/>
                    <a:pt x="8" y="51"/>
                  </a:cubicBezTo>
                  <a:cubicBezTo>
                    <a:pt x="5" y="49"/>
                    <a:pt x="3" y="47"/>
                    <a:pt x="0" y="45"/>
                  </a:cubicBezTo>
                  <a:cubicBezTo>
                    <a:pt x="0" y="46"/>
                    <a:pt x="0" y="47"/>
                    <a:pt x="0" y="48"/>
                  </a:cubicBezTo>
                  <a:cubicBezTo>
                    <a:pt x="0" y="50"/>
                    <a:pt x="0" y="51"/>
                    <a:pt x="0" y="53"/>
                  </a:cubicBezTo>
                  <a:close/>
                  <a:moveTo>
                    <a:pt x="52" y="40"/>
                  </a:moveTo>
                  <a:cubicBezTo>
                    <a:pt x="48" y="42"/>
                    <a:pt x="44" y="44"/>
                    <a:pt x="40" y="46"/>
                  </a:cubicBezTo>
                  <a:cubicBezTo>
                    <a:pt x="35" y="48"/>
                    <a:pt x="30" y="50"/>
                    <a:pt x="25" y="5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33" y="56"/>
                    <a:pt x="40" y="60"/>
                    <a:pt x="48" y="63"/>
                  </a:cubicBezTo>
                  <a:cubicBezTo>
                    <a:pt x="48" y="63"/>
                    <a:pt x="49" y="62"/>
                    <a:pt x="50" y="62"/>
                  </a:cubicBezTo>
                  <a:cubicBezTo>
                    <a:pt x="51" y="56"/>
                    <a:pt x="52" y="50"/>
                    <a:pt x="52" y="44"/>
                  </a:cubicBezTo>
                  <a:cubicBezTo>
                    <a:pt x="52" y="43"/>
                    <a:pt x="52" y="42"/>
                    <a:pt x="52" y="40"/>
                  </a:cubicBezTo>
                  <a:close/>
                </a:path>
              </a:pathLst>
            </a:custGeom>
            <a:noFill/>
            <a:ln w="9525" cmpd="sng">
              <a:solidFill>
                <a:srgbClr val="ACB8CA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110" name="Group 38"/>
          <p:cNvGrpSpPr>
            <a:grpSpLocks/>
          </p:cNvGrpSpPr>
          <p:nvPr/>
        </p:nvGrpSpPr>
        <p:grpSpPr bwMode="auto">
          <a:xfrm>
            <a:off x="7470775" y="5518150"/>
            <a:ext cx="784225" cy="784225"/>
            <a:chOff x="0" y="0"/>
            <a:chExt cx="784512" cy="784512"/>
          </a:xfrm>
        </p:grpSpPr>
        <p:sp>
          <p:nvSpPr>
            <p:cNvPr id="10" name="椭圆 39"/>
            <p:cNvSpPr>
              <a:spLocks noChangeArrowheads="1"/>
            </p:cNvSpPr>
            <p:nvPr/>
          </p:nvSpPr>
          <p:spPr bwMode="auto">
            <a:xfrm>
              <a:off x="0" y="0"/>
              <a:ext cx="784512" cy="784512"/>
            </a:xfrm>
            <a:prstGeom prst="ellipse">
              <a:avLst/>
            </a:prstGeom>
            <a:noFill/>
            <a:ln w="12700">
              <a:solidFill>
                <a:srgbClr val="ACB8C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" name="任意多边形 40"/>
            <p:cNvSpPr>
              <a:spLocks noChangeArrowheads="1"/>
            </p:cNvSpPr>
            <p:nvPr/>
          </p:nvSpPr>
          <p:spPr bwMode="auto">
            <a:xfrm>
              <a:off x="105574" y="174618"/>
              <a:ext cx="550505" cy="412416"/>
            </a:xfrm>
            <a:custGeom>
              <a:avLst/>
              <a:gdLst>
                <a:gd name="T0" fmla="*/ 140202 w 574972"/>
                <a:gd name="T1" fmla="*/ 425381 h 399845"/>
                <a:gd name="T2" fmla="*/ 56128 w 574972"/>
                <a:gd name="T3" fmla="*/ 423650 h 399845"/>
                <a:gd name="T4" fmla="*/ 111645 w 574972"/>
                <a:gd name="T5" fmla="*/ 368511 h 399845"/>
                <a:gd name="T6" fmla="*/ 135136 w 574972"/>
                <a:gd name="T7" fmla="*/ 349421 h 399845"/>
                <a:gd name="T8" fmla="*/ 248318 w 574972"/>
                <a:gd name="T9" fmla="*/ 233722 h 399845"/>
                <a:gd name="T10" fmla="*/ 164244 w 574972"/>
                <a:gd name="T11" fmla="*/ 425382 h 399845"/>
                <a:gd name="T12" fmla="*/ 170039 w 574972"/>
                <a:gd name="T13" fmla="*/ 310006 h 399845"/>
                <a:gd name="T14" fmla="*/ 207411 w 574972"/>
                <a:gd name="T15" fmla="*/ 275791 h 399845"/>
                <a:gd name="T16" fmla="*/ 241580 w 574972"/>
                <a:gd name="T17" fmla="*/ 240341 h 399845"/>
                <a:gd name="T18" fmla="*/ 272360 w 574972"/>
                <a:gd name="T19" fmla="*/ 222804 h 399845"/>
                <a:gd name="T20" fmla="*/ 283957 w 574972"/>
                <a:gd name="T21" fmla="*/ 237614 h 399845"/>
                <a:gd name="T22" fmla="*/ 313854 w 574972"/>
                <a:gd name="T23" fmla="*/ 273065 h 399845"/>
                <a:gd name="T24" fmla="*/ 339481 w 574972"/>
                <a:gd name="T25" fmla="*/ 281246 h 399845"/>
                <a:gd name="T26" fmla="*/ 356433 w 574972"/>
                <a:gd name="T27" fmla="*/ 264805 h 399845"/>
                <a:gd name="T28" fmla="*/ 272360 w 574972"/>
                <a:gd name="T29" fmla="*/ 425381 h 399845"/>
                <a:gd name="T30" fmla="*/ 464550 w 574972"/>
                <a:gd name="T31" fmla="*/ 148272 h 399845"/>
                <a:gd name="T32" fmla="*/ 380476 w 574972"/>
                <a:gd name="T33" fmla="*/ 425381 h 399845"/>
                <a:gd name="T34" fmla="*/ 383526 w 574972"/>
                <a:gd name="T35" fmla="*/ 233182 h 399845"/>
                <a:gd name="T36" fmla="*/ 420298 w 574972"/>
                <a:gd name="T37" fmla="*/ 196707 h 399845"/>
                <a:gd name="T38" fmla="*/ 464550 w 574972"/>
                <a:gd name="T39" fmla="*/ 148272 h 399845"/>
                <a:gd name="T40" fmla="*/ 488639 w 574972"/>
                <a:gd name="T41" fmla="*/ 0 h 399845"/>
                <a:gd name="T42" fmla="*/ 520672 w 574972"/>
                <a:gd name="T43" fmla="*/ 5454 h 399845"/>
                <a:gd name="T44" fmla="*/ 527079 w 574972"/>
                <a:gd name="T45" fmla="*/ 125444 h 399845"/>
                <a:gd name="T46" fmla="*/ 490775 w 574972"/>
                <a:gd name="T47" fmla="*/ 125444 h 399845"/>
                <a:gd name="T48" fmla="*/ 488639 w 574972"/>
                <a:gd name="T49" fmla="*/ 73629 h 399845"/>
                <a:gd name="T50" fmla="*/ 401082 w 574972"/>
                <a:gd name="T51" fmla="*/ 166349 h 399845"/>
                <a:gd name="T52" fmla="*/ 351964 w 574972"/>
                <a:gd name="T53" fmla="*/ 215436 h 399845"/>
                <a:gd name="T54" fmla="*/ 319931 w 574972"/>
                <a:gd name="T55" fmla="*/ 220890 h 399845"/>
                <a:gd name="T56" fmla="*/ 309252 w 574972"/>
                <a:gd name="T57" fmla="*/ 207254 h 399845"/>
                <a:gd name="T58" fmla="*/ 268678 w 574972"/>
                <a:gd name="T59" fmla="*/ 155441 h 399845"/>
                <a:gd name="T60" fmla="*/ 219560 w 574972"/>
                <a:gd name="T61" fmla="*/ 204527 h 399845"/>
                <a:gd name="T62" fmla="*/ 198204 w 574972"/>
                <a:gd name="T63" fmla="*/ 223616 h 399845"/>
                <a:gd name="T64" fmla="*/ 127731 w 574972"/>
                <a:gd name="T65" fmla="*/ 291792 h 399845"/>
                <a:gd name="T66" fmla="*/ 29495 w 574972"/>
                <a:gd name="T67" fmla="*/ 387240 h 399845"/>
                <a:gd name="T68" fmla="*/ 3868 w 574972"/>
                <a:gd name="T69" fmla="*/ 381785 h 399845"/>
                <a:gd name="T70" fmla="*/ 16682 w 574972"/>
                <a:gd name="T71" fmla="*/ 338151 h 399845"/>
                <a:gd name="T72" fmla="*/ 127731 w 574972"/>
                <a:gd name="T73" fmla="*/ 234525 h 399845"/>
                <a:gd name="T74" fmla="*/ 198204 w 574972"/>
                <a:gd name="T75" fmla="*/ 166349 h 399845"/>
                <a:gd name="T76" fmla="*/ 219560 w 574972"/>
                <a:gd name="T77" fmla="*/ 147260 h 399845"/>
                <a:gd name="T78" fmla="*/ 260135 w 574972"/>
                <a:gd name="T79" fmla="*/ 106354 h 399845"/>
                <a:gd name="T80" fmla="*/ 287897 w 574972"/>
                <a:gd name="T81" fmla="*/ 114535 h 399845"/>
                <a:gd name="T82" fmla="*/ 317795 w 574972"/>
                <a:gd name="T83" fmla="*/ 149986 h 399845"/>
                <a:gd name="T84" fmla="*/ 351964 w 574972"/>
                <a:gd name="T85" fmla="*/ 155441 h 399845"/>
                <a:gd name="T86" fmla="*/ 401082 w 574972"/>
                <a:gd name="T87" fmla="*/ 106354 h 399845"/>
                <a:gd name="T88" fmla="*/ 456605 w 574972"/>
                <a:gd name="T89" fmla="*/ 46359 h 399845"/>
                <a:gd name="T90" fmla="*/ 424572 w 574972"/>
                <a:gd name="T91" fmla="*/ 46359 h 399845"/>
                <a:gd name="T92" fmla="*/ 405353 w 574972"/>
                <a:gd name="T93" fmla="*/ 21816 h 399845"/>
                <a:gd name="T94" fmla="*/ 418167 w 574972"/>
                <a:gd name="T95" fmla="*/ 2727 h 39984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574972"/>
                <a:gd name="T145" fmla="*/ 0 h 399845"/>
                <a:gd name="T146" fmla="*/ 574972 w 574972"/>
                <a:gd name="T147" fmla="*/ 399845 h 39984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574972" h="399845">
                  <a:moveTo>
                    <a:pt x="152941" y="323694"/>
                  </a:moveTo>
                  <a:lnTo>
                    <a:pt x="152941" y="399844"/>
                  </a:lnTo>
                  <a:lnTo>
                    <a:pt x="61228" y="399844"/>
                  </a:lnTo>
                  <a:lnTo>
                    <a:pt x="61228" y="398217"/>
                  </a:lnTo>
                  <a:lnTo>
                    <a:pt x="65606" y="394470"/>
                  </a:lnTo>
                  <a:cubicBezTo>
                    <a:pt x="121790" y="346388"/>
                    <a:pt x="121790" y="346388"/>
                    <a:pt x="121790" y="346388"/>
                  </a:cubicBezTo>
                  <a:cubicBezTo>
                    <a:pt x="145086" y="328444"/>
                    <a:pt x="145086" y="328444"/>
                    <a:pt x="145086" y="328444"/>
                  </a:cubicBezTo>
                  <a:cubicBezTo>
                    <a:pt x="147415" y="328444"/>
                    <a:pt x="147415" y="328444"/>
                    <a:pt x="147415" y="328444"/>
                  </a:cubicBezTo>
                  <a:lnTo>
                    <a:pt x="152941" y="323694"/>
                  </a:lnTo>
                  <a:close/>
                  <a:moveTo>
                    <a:pt x="270881" y="219691"/>
                  </a:moveTo>
                  <a:lnTo>
                    <a:pt x="270881" y="399845"/>
                  </a:lnTo>
                  <a:lnTo>
                    <a:pt x="179168" y="399845"/>
                  </a:lnTo>
                  <a:lnTo>
                    <a:pt x="179168" y="296830"/>
                  </a:lnTo>
                  <a:lnTo>
                    <a:pt x="185489" y="291396"/>
                  </a:lnTo>
                  <a:cubicBezTo>
                    <a:pt x="216939" y="264361"/>
                    <a:pt x="216939" y="264361"/>
                    <a:pt x="216939" y="264361"/>
                  </a:cubicBezTo>
                  <a:cubicBezTo>
                    <a:pt x="226257" y="259235"/>
                    <a:pt x="226257" y="259235"/>
                    <a:pt x="226257" y="259235"/>
                  </a:cubicBezTo>
                  <a:cubicBezTo>
                    <a:pt x="240235" y="246418"/>
                    <a:pt x="240235" y="246418"/>
                    <a:pt x="240235" y="246418"/>
                  </a:cubicBezTo>
                  <a:cubicBezTo>
                    <a:pt x="263531" y="225912"/>
                    <a:pt x="263531" y="225912"/>
                    <a:pt x="263531" y="225912"/>
                  </a:cubicBezTo>
                  <a:lnTo>
                    <a:pt x="270881" y="219691"/>
                  </a:lnTo>
                  <a:close/>
                  <a:moveTo>
                    <a:pt x="297108" y="209429"/>
                  </a:moveTo>
                  <a:lnTo>
                    <a:pt x="300913" y="213616"/>
                  </a:lnTo>
                  <a:cubicBezTo>
                    <a:pt x="309758" y="223349"/>
                    <a:pt x="309758" y="223349"/>
                    <a:pt x="309758" y="223349"/>
                  </a:cubicBezTo>
                  <a:cubicBezTo>
                    <a:pt x="333054" y="248982"/>
                    <a:pt x="333054" y="248982"/>
                    <a:pt x="333054" y="248982"/>
                  </a:cubicBezTo>
                  <a:cubicBezTo>
                    <a:pt x="342372" y="256672"/>
                    <a:pt x="342372" y="256672"/>
                    <a:pt x="342372" y="256672"/>
                  </a:cubicBezTo>
                  <a:cubicBezTo>
                    <a:pt x="344702" y="261799"/>
                    <a:pt x="344702" y="261799"/>
                    <a:pt x="344702" y="261799"/>
                  </a:cubicBezTo>
                  <a:cubicBezTo>
                    <a:pt x="351691" y="269489"/>
                    <a:pt x="363339" y="269489"/>
                    <a:pt x="370328" y="264362"/>
                  </a:cubicBezTo>
                  <a:cubicBezTo>
                    <a:pt x="379646" y="256672"/>
                    <a:pt x="379646" y="256672"/>
                    <a:pt x="379646" y="256672"/>
                  </a:cubicBezTo>
                  <a:lnTo>
                    <a:pt x="388821" y="248907"/>
                  </a:lnTo>
                  <a:lnTo>
                    <a:pt x="388821" y="399844"/>
                  </a:lnTo>
                  <a:lnTo>
                    <a:pt x="297108" y="399844"/>
                  </a:lnTo>
                  <a:lnTo>
                    <a:pt x="297108" y="209429"/>
                  </a:lnTo>
                  <a:close/>
                  <a:moveTo>
                    <a:pt x="506761" y="139370"/>
                  </a:moveTo>
                  <a:lnTo>
                    <a:pt x="506761" y="399844"/>
                  </a:lnTo>
                  <a:lnTo>
                    <a:pt x="415048" y="399844"/>
                  </a:lnTo>
                  <a:lnTo>
                    <a:pt x="415048" y="222112"/>
                  </a:lnTo>
                  <a:lnTo>
                    <a:pt x="418375" y="219183"/>
                  </a:lnTo>
                  <a:cubicBezTo>
                    <a:pt x="428203" y="210532"/>
                    <a:pt x="428203" y="210532"/>
                    <a:pt x="428203" y="210532"/>
                  </a:cubicBezTo>
                  <a:cubicBezTo>
                    <a:pt x="458488" y="184898"/>
                    <a:pt x="458488" y="184898"/>
                    <a:pt x="458488" y="184898"/>
                  </a:cubicBezTo>
                  <a:cubicBezTo>
                    <a:pt x="474795" y="169518"/>
                    <a:pt x="487025" y="157984"/>
                    <a:pt x="496198" y="149332"/>
                  </a:cubicBezTo>
                  <a:lnTo>
                    <a:pt x="506761" y="139370"/>
                  </a:lnTo>
                  <a:close/>
                  <a:moveTo>
                    <a:pt x="463151" y="0"/>
                  </a:moveTo>
                  <a:cubicBezTo>
                    <a:pt x="463151" y="0"/>
                    <a:pt x="463151" y="0"/>
                    <a:pt x="533039" y="0"/>
                  </a:cubicBezTo>
                  <a:cubicBezTo>
                    <a:pt x="533039" y="0"/>
                    <a:pt x="533039" y="0"/>
                    <a:pt x="554006" y="0"/>
                  </a:cubicBezTo>
                  <a:cubicBezTo>
                    <a:pt x="558665" y="0"/>
                    <a:pt x="563324" y="2563"/>
                    <a:pt x="567983" y="5127"/>
                  </a:cubicBezTo>
                  <a:cubicBezTo>
                    <a:pt x="572643" y="10253"/>
                    <a:pt x="574972" y="15380"/>
                    <a:pt x="574972" y="20506"/>
                  </a:cubicBezTo>
                  <a:lnTo>
                    <a:pt x="574972" y="117913"/>
                  </a:lnTo>
                  <a:cubicBezTo>
                    <a:pt x="574972" y="128166"/>
                    <a:pt x="565654" y="138419"/>
                    <a:pt x="554006" y="138419"/>
                  </a:cubicBezTo>
                  <a:cubicBezTo>
                    <a:pt x="542358" y="138419"/>
                    <a:pt x="535369" y="128166"/>
                    <a:pt x="535369" y="117913"/>
                  </a:cubicBezTo>
                  <a:cubicBezTo>
                    <a:pt x="535369" y="117913"/>
                    <a:pt x="535369" y="117913"/>
                    <a:pt x="535369" y="66646"/>
                  </a:cubicBezTo>
                  <a:cubicBezTo>
                    <a:pt x="535369" y="66646"/>
                    <a:pt x="535369" y="66646"/>
                    <a:pt x="533039" y="69209"/>
                  </a:cubicBezTo>
                  <a:cubicBezTo>
                    <a:pt x="533039" y="69209"/>
                    <a:pt x="533039" y="69209"/>
                    <a:pt x="467811" y="130729"/>
                  </a:cubicBezTo>
                  <a:cubicBezTo>
                    <a:pt x="467811" y="130729"/>
                    <a:pt x="467811" y="130729"/>
                    <a:pt x="437526" y="156362"/>
                  </a:cubicBezTo>
                  <a:cubicBezTo>
                    <a:pt x="437526" y="156362"/>
                    <a:pt x="437526" y="156362"/>
                    <a:pt x="414230" y="176869"/>
                  </a:cubicBezTo>
                  <a:cubicBezTo>
                    <a:pt x="414230" y="176869"/>
                    <a:pt x="414230" y="176869"/>
                    <a:pt x="383945" y="202502"/>
                  </a:cubicBezTo>
                  <a:cubicBezTo>
                    <a:pt x="383945" y="202502"/>
                    <a:pt x="383945" y="202502"/>
                    <a:pt x="374627" y="210192"/>
                  </a:cubicBezTo>
                  <a:cubicBezTo>
                    <a:pt x="367638" y="215319"/>
                    <a:pt x="355990" y="215319"/>
                    <a:pt x="349001" y="207629"/>
                  </a:cubicBezTo>
                  <a:cubicBezTo>
                    <a:pt x="349001" y="207629"/>
                    <a:pt x="349001" y="207629"/>
                    <a:pt x="346671" y="202502"/>
                  </a:cubicBezTo>
                  <a:cubicBezTo>
                    <a:pt x="346671" y="202502"/>
                    <a:pt x="346671" y="202502"/>
                    <a:pt x="337353" y="194812"/>
                  </a:cubicBezTo>
                  <a:cubicBezTo>
                    <a:pt x="337353" y="194812"/>
                    <a:pt x="337353" y="194812"/>
                    <a:pt x="314057" y="169179"/>
                  </a:cubicBezTo>
                  <a:cubicBezTo>
                    <a:pt x="314057" y="169179"/>
                    <a:pt x="314057" y="169179"/>
                    <a:pt x="293091" y="146109"/>
                  </a:cubicBezTo>
                  <a:cubicBezTo>
                    <a:pt x="293091" y="146109"/>
                    <a:pt x="293091" y="146109"/>
                    <a:pt x="262806" y="171742"/>
                  </a:cubicBezTo>
                  <a:cubicBezTo>
                    <a:pt x="262806" y="171742"/>
                    <a:pt x="262806" y="171742"/>
                    <a:pt x="239510" y="192249"/>
                  </a:cubicBezTo>
                  <a:cubicBezTo>
                    <a:pt x="239510" y="192249"/>
                    <a:pt x="239510" y="192249"/>
                    <a:pt x="225532" y="205065"/>
                  </a:cubicBezTo>
                  <a:cubicBezTo>
                    <a:pt x="225532" y="205065"/>
                    <a:pt x="225532" y="205065"/>
                    <a:pt x="216214" y="210192"/>
                  </a:cubicBezTo>
                  <a:cubicBezTo>
                    <a:pt x="216214" y="210192"/>
                    <a:pt x="216214" y="210192"/>
                    <a:pt x="141666" y="274275"/>
                  </a:cubicBezTo>
                  <a:cubicBezTo>
                    <a:pt x="141666" y="274275"/>
                    <a:pt x="141666" y="274275"/>
                    <a:pt x="139337" y="274275"/>
                  </a:cubicBezTo>
                  <a:cubicBezTo>
                    <a:pt x="139337" y="274275"/>
                    <a:pt x="139337" y="274275"/>
                    <a:pt x="116041" y="292218"/>
                  </a:cubicBezTo>
                  <a:cubicBezTo>
                    <a:pt x="116041" y="292218"/>
                    <a:pt x="116041" y="292218"/>
                    <a:pt x="32175" y="363992"/>
                  </a:cubicBezTo>
                  <a:cubicBezTo>
                    <a:pt x="29845" y="366555"/>
                    <a:pt x="25186" y="366555"/>
                    <a:pt x="22856" y="366555"/>
                  </a:cubicBezTo>
                  <a:cubicBezTo>
                    <a:pt x="15868" y="369118"/>
                    <a:pt x="8879" y="366555"/>
                    <a:pt x="4220" y="358865"/>
                  </a:cubicBezTo>
                  <a:cubicBezTo>
                    <a:pt x="-2769" y="348612"/>
                    <a:pt x="-440" y="335795"/>
                    <a:pt x="6549" y="328105"/>
                  </a:cubicBezTo>
                  <a:cubicBezTo>
                    <a:pt x="6549" y="328105"/>
                    <a:pt x="6549" y="328105"/>
                    <a:pt x="18197" y="317851"/>
                  </a:cubicBezTo>
                  <a:cubicBezTo>
                    <a:pt x="18197" y="317851"/>
                    <a:pt x="18197" y="317851"/>
                    <a:pt x="116041" y="238389"/>
                  </a:cubicBezTo>
                  <a:cubicBezTo>
                    <a:pt x="116041" y="238389"/>
                    <a:pt x="116041" y="238389"/>
                    <a:pt x="139337" y="220445"/>
                  </a:cubicBezTo>
                  <a:cubicBezTo>
                    <a:pt x="139337" y="220445"/>
                    <a:pt x="139337" y="220445"/>
                    <a:pt x="141666" y="217882"/>
                  </a:cubicBezTo>
                  <a:cubicBezTo>
                    <a:pt x="141666" y="217882"/>
                    <a:pt x="141666" y="217882"/>
                    <a:pt x="216214" y="156362"/>
                  </a:cubicBezTo>
                  <a:cubicBezTo>
                    <a:pt x="216214" y="156362"/>
                    <a:pt x="216214" y="156362"/>
                    <a:pt x="223203" y="148672"/>
                  </a:cubicBezTo>
                  <a:cubicBezTo>
                    <a:pt x="223203" y="148672"/>
                    <a:pt x="223203" y="148672"/>
                    <a:pt x="239510" y="138419"/>
                  </a:cubicBezTo>
                  <a:cubicBezTo>
                    <a:pt x="239510" y="138419"/>
                    <a:pt x="239510" y="138419"/>
                    <a:pt x="262806" y="117913"/>
                  </a:cubicBezTo>
                  <a:cubicBezTo>
                    <a:pt x="262806" y="117913"/>
                    <a:pt x="262806" y="117913"/>
                    <a:pt x="283772" y="99969"/>
                  </a:cubicBezTo>
                  <a:cubicBezTo>
                    <a:pt x="293091" y="92279"/>
                    <a:pt x="302409" y="94843"/>
                    <a:pt x="309398" y="102533"/>
                  </a:cubicBezTo>
                  <a:cubicBezTo>
                    <a:pt x="309398" y="102533"/>
                    <a:pt x="309398" y="102533"/>
                    <a:pt x="314057" y="107659"/>
                  </a:cubicBezTo>
                  <a:cubicBezTo>
                    <a:pt x="314057" y="107659"/>
                    <a:pt x="314057" y="107659"/>
                    <a:pt x="337353" y="133292"/>
                  </a:cubicBezTo>
                  <a:cubicBezTo>
                    <a:pt x="337353" y="133292"/>
                    <a:pt x="337353" y="133292"/>
                    <a:pt x="346671" y="140982"/>
                  </a:cubicBezTo>
                  <a:cubicBezTo>
                    <a:pt x="346671" y="140982"/>
                    <a:pt x="346671" y="140982"/>
                    <a:pt x="365308" y="161489"/>
                  </a:cubicBezTo>
                  <a:cubicBezTo>
                    <a:pt x="365308" y="161489"/>
                    <a:pt x="365308" y="161489"/>
                    <a:pt x="383945" y="146109"/>
                  </a:cubicBezTo>
                  <a:cubicBezTo>
                    <a:pt x="383945" y="146109"/>
                    <a:pt x="383945" y="146109"/>
                    <a:pt x="414230" y="120476"/>
                  </a:cubicBezTo>
                  <a:cubicBezTo>
                    <a:pt x="414230" y="120476"/>
                    <a:pt x="414230" y="120476"/>
                    <a:pt x="437526" y="99969"/>
                  </a:cubicBezTo>
                  <a:cubicBezTo>
                    <a:pt x="437526" y="99969"/>
                    <a:pt x="437526" y="99969"/>
                    <a:pt x="477129" y="61520"/>
                  </a:cubicBezTo>
                  <a:cubicBezTo>
                    <a:pt x="477129" y="61520"/>
                    <a:pt x="477129" y="61520"/>
                    <a:pt x="498095" y="43576"/>
                  </a:cubicBezTo>
                  <a:cubicBezTo>
                    <a:pt x="498095" y="43576"/>
                    <a:pt x="498095" y="43576"/>
                    <a:pt x="486447" y="43576"/>
                  </a:cubicBezTo>
                  <a:cubicBezTo>
                    <a:pt x="486447" y="43576"/>
                    <a:pt x="486447" y="43576"/>
                    <a:pt x="463151" y="43576"/>
                  </a:cubicBezTo>
                  <a:cubicBezTo>
                    <a:pt x="460822" y="43576"/>
                    <a:pt x="458492" y="43576"/>
                    <a:pt x="456163" y="41013"/>
                  </a:cubicBezTo>
                  <a:cubicBezTo>
                    <a:pt x="449174" y="38450"/>
                    <a:pt x="442185" y="30760"/>
                    <a:pt x="442185" y="20506"/>
                  </a:cubicBezTo>
                  <a:cubicBezTo>
                    <a:pt x="442185" y="12816"/>
                    <a:pt x="446844" y="5127"/>
                    <a:pt x="453833" y="2563"/>
                  </a:cubicBezTo>
                  <a:cubicBezTo>
                    <a:pt x="453833" y="2563"/>
                    <a:pt x="456163" y="2563"/>
                    <a:pt x="456163" y="2563"/>
                  </a:cubicBezTo>
                  <a:cubicBezTo>
                    <a:pt x="458492" y="0"/>
                    <a:pt x="460822" y="0"/>
                    <a:pt x="463151" y="0"/>
                  </a:cubicBezTo>
                  <a:close/>
                </a:path>
              </a:pathLst>
            </a:custGeom>
            <a:noFill/>
            <a:ln w="9525" cmpd="sng">
              <a:solidFill>
                <a:srgbClr val="ACB8CA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113" name="Group 41"/>
          <p:cNvGrpSpPr>
            <a:grpSpLocks/>
          </p:cNvGrpSpPr>
          <p:nvPr/>
        </p:nvGrpSpPr>
        <p:grpSpPr bwMode="auto">
          <a:xfrm>
            <a:off x="3949700" y="5518150"/>
            <a:ext cx="784225" cy="784225"/>
            <a:chOff x="0" y="0"/>
            <a:chExt cx="784512" cy="784512"/>
          </a:xfrm>
        </p:grpSpPr>
        <p:sp>
          <p:nvSpPr>
            <p:cNvPr id="3100" name="椭圆 42"/>
            <p:cNvSpPr>
              <a:spLocks noChangeArrowheads="1"/>
            </p:cNvSpPr>
            <p:nvPr/>
          </p:nvSpPr>
          <p:spPr bwMode="auto">
            <a:xfrm>
              <a:off x="0" y="0"/>
              <a:ext cx="784512" cy="784512"/>
            </a:xfrm>
            <a:prstGeom prst="ellipse">
              <a:avLst/>
            </a:prstGeom>
            <a:noFill/>
            <a:ln w="12700">
              <a:solidFill>
                <a:srgbClr val="ACB8C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101" name="Freeform 168"/>
            <p:cNvSpPr>
              <a:spLocks noChangeAspect="1" noEditPoints="1" noChangeArrowheads="1"/>
            </p:cNvSpPr>
            <p:nvPr/>
          </p:nvSpPr>
          <p:spPr bwMode="auto">
            <a:xfrm>
              <a:off x="145149" y="167123"/>
              <a:ext cx="494214" cy="450267"/>
            </a:xfrm>
            <a:custGeom>
              <a:avLst/>
              <a:gdLst>
                <a:gd name="T0" fmla="*/ 2147483646 w 94"/>
                <a:gd name="T1" fmla="*/ 2147483646 h 81"/>
                <a:gd name="T2" fmla="*/ 2147483646 w 94"/>
                <a:gd name="T3" fmla="*/ 2147483646 h 81"/>
                <a:gd name="T4" fmla="*/ 2147483646 w 94"/>
                <a:gd name="T5" fmla="*/ 2147483646 h 81"/>
                <a:gd name="T6" fmla="*/ 2147483646 w 94"/>
                <a:gd name="T7" fmla="*/ 0 h 81"/>
                <a:gd name="T8" fmla="*/ 2147483646 w 94"/>
                <a:gd name="T9" fmla="*/ 2147483646 h 81"/>
                <a:gd name="T10" fmla="*/ 2147483646 w 94"/>
                <a:gd name="T11" fmla="*/ 2147483646 h 81"/>
                <a:gd name="T12" fmla="*/ 2147483646 w 94"/>
                <a:gd name="T13" fmla="*/ 2147483646 h 81"/>
                <a:gd name="T14" fmla="*/ 2147483646 w 94"/>
                <a:gd name="T15" fmla="*/ 2147483646 h 81"/>
                <a:gd name="T16" fmla="*/ 2147483646 w 94"/>
                <a:gd name="T17" fmla="*/ 2147483646 h 81"/>
                <a:gd name="T18" fmla="*/ 2147483646 w 94"/>
                <a:gd name="T19" fmla="*/ 2147483646 h 81"/>
                <a:gd name="T20" fmla="*/ 2147483646 w 94"/>
                <a:gd name="T21" fmla="*/ 2147483646 h 81"/>
                <a:gd name="T22" fmla="*/ 2147483646 w 94"/>
                <a:gd name="T23" fmla="*/ 2147483646 h 81"/>
                <a:gd name="T24" fmla="*/ 2147483646 w 94"/>
                <a:gd name="T25" fmla="*/ 2147483646 h 81"/>
                <a:gd name="T26" fmla="*/ 2147483646 w 94"/>
                <a:gd name="T27" fmla="*/ 2147483646 h 81"/>
                <a:gd name="T28" fmla="*/ 2147483646 w 94"/>
                <a:gd name="T29" fmla="*/ 2147483646 h 81"/>
                <a:gd name="T30" fmla="*/ 2147483646 w 94"/>
                <a:gd name="T31" fmla="*/ 2147483646 h 81"/>
                <a:gd name="T32" fmla="*/ 2147483646 w 94"/>
                <a:gd name="T33" fmla="*/ 2147483646 h 81"/>
                <a:gd name="T34" fmla="*/ 2147483646 w 94"/>
                <a:gd name="T35" fmla="*/ 2147483646 h 81"/>
                <a:gd name="T36" fmla="*/ 2147483646 w 94"/>
                <a:gd name="T37" fmla="*/ 2147483646 h 81"/>
                <a:gd name="T38" fmla="*/ 2147483646 w 94"/>
                <a:gd name="T39" fmla="*/ 2147483646 h 81"/>
                <a:gd name="T40" fmla="*/ 2147483646 w 94"/>
                <a:gd name="T41" fmla="*/ 2147483646 h 81"/>
                <a:gd name="T42" fmla="*/ 2147483646 w 94"/>
                <a:gd name="T43" fmla="*/ 2147483646 h 81"/>
                <a:gd name="T44" fmla="*/ 2147483646 w 94"/>
                <a:gd name="T45" fmla="*/ 0 h 81"/>
                <a:gd name="T46" fmla="*/ 2147483646 w 94"/>
                <a:gd name="T47" fmla="*/ 0 h 81"/>
                <a:gd name="T48" fmla="*/ 2147483646 w 94"/>
                <a:gd name="T49" fmla="*/ 2147483646 h 81"/>
                <a:gd name="T50" fmla="*/ 2147483646 w 94"/>
                <a:gd name="T51" fmla="*/ 2147483646 h 81"/>
                <a:gd name="T52" fmla="*/ 2147483646 w 94"/>
                <a:gd name="T53" fmla="*/ 2147483646 h 81"/>
                <a:gd name="T54" fmla="*/ 2147483646 w 94"/>
                <a:gd name="T55" fmla="*/ 2147483646 h 81"/>
                <a:gd name="T56" fmla="*/ 2147483646 w 94"/>
                <a:gd name="T57" fmla="*/ 2147483646 h 81"/>
                <a:gd name="T58" fmla="*/ 2147483646 w 94"/>
                <a:gd name="T59" fmla="*/ 2147483646 h 81"/>
                <a:gd name="T60" fmla="*/ 2147483646 w 94"/>
                <a:gd name="T61" fmla="*/ 2147483646 h 8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94"/>
                <a:gd name="T94" fmla="*/ 0 h 81"/>
                <a:gd name="T95" fmla="*/ 94 w 94"/>
                <a:gd name="T96" fmla="*/ 81 h 8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noFill/>
            <a:ln w="9525" cmpd="sng">
              <a:solidFill>
                <a:srgbClr val="ACB8CA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116" name="Group 44"/>
          <p:cNvGrpSpPr>
            <a:grpSpLocks/>
          </p:cNvGrpSpPr>
          <p:nvPr/>
        </p:nvGrpSpPr>
        <p:grpSpPr bwMode="auto">
          <a:xfrm>
            <a:off x="2190750" y="5518150"/>
            <a:ext cx="784225" cy="784225"/>
            <a:chOff x="0" y="0"/>
            <a:chExt cx="784512" cy="784512"/>
          </a:xfrm>
        </p:grpSpPr>
        <p:sp>
          <p:nvSpPr>
            <p:cNvPr id="3098" name="椭圆 45"/>
            <p:cNvSpPr>
              <a:spLocks noChangeArrowheads="1"/>
            </p:cNvSpPr>
            <p:nvPr/>
          </p:nvSpPr>
          <p:spPr bwMode="auto">
            <a:xfrm>
              <a:off x="0" y="0"/>
              <a:ext cx="784512" cy="784512"/>
            </a:xfrm>
            <a:prstGeom prst="ellipse">
              <a:avLst/>
            </a:prstGeom>
            <a:noFill/>
            <a:ln w="12700">
              <a:solidFill>
                <a:srgbClr val="ACB8C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" name="任意多边形 46"/>
            <p:cNvSpPr>
              <a:spLocks noChangeArrowheads="1"/>
            </p:cNvSpPr>
            <p:nvPr/>
          </p:nvSpPr>
          <p:spPr bwMode="auto">
            <a:xfrm>
              <a:off x="132612" y="128939"/>
              <a:ext cx="519288" cy="503774"/>
            </a:xfrm>
            <a:custGeom>
              <a:avLst/>
              <a:gdLst>
                <a:gd name="T0" fmla="*/ 262805 w 519288"/>
                <a:gd name="T1" fmla="*/ 111558 h 503774"/>
                <a:gd name="T2" fmla="*/ 439744 w 519288"/>
                <a:gd name="T3" fmla="*/ 276036 h 503774"/>
                <a:gd name="T4" fmla="*/ 439744 w 519288"/>
                <a:gd name="T5" fmla="*/ 484796 h 503774"/>
                <a:gd name="T6" fmla="*/ 433425 w 519288"/>
                <a:gd name="T7" fmla="*/ 503774 h 503774"/>
                <a:gd name="T8" fmla="*/ 414467 w 519288"/>
                <a:gd name="T9" fmla="*/ 503774 h 503774"/>
                <a:gd name="T10" fmla="*/ 319678 w 519288"/>
                <a:gd name="T11" fmla="*/ 503774 h 503774"/>
                <a:gd name="T12" fmla="*/ 313359 w 519288"/>
                <a:gd name="T13" fmla="*/ 503774 h 503774"/>
                <a:gd name="T14" fmla="*/ 307040 w 519288"/>
                <a:gd name="T15" fmla="*/ 497448 h 503774"/>
                <a:gd name="T16" fmla="*/ 307040 w 519288"/>
                <a:gd name="T17" fmla="*/ 396231 h 503774"/>
                <a:gd name="T18" fmla="*/ 212251 w 519288"/>
                <a:gd name="T19" fmla="*/ 396231 h 503774"/>
                <a:gd name="T20" fmla="*/ 212251 w 519288"/>
                <a:gd name="T21" fmla="*/ 497448 h 503774"/>
                <a:gd name="T22" fmla="*/ 212251 w 519288"/>
                <a:gd name="T23" fmla="*/ 503774 h 503774"/>
                <a:gd name="T24" fmla="*/ 199612 w 519288"/>
                <a:gd name="T25" fmla="*/ 503774 h 503774"/>
                <a:gd name="T26" fmla="*/ 104823 w 519288"/>
                <a:gd name="T27" fmla="*/ 503774 h 503774"/>
                <a:gd name="T28" fmla="*/ 92185 w 519288"/>
                <a:gd name="T29" fmla="*/ 503774 h 503774"/>
                <a:gd name="T30" fmla="*/ 79546 w 519288"/>
                <a:gd name="T31" fmla="*/ 484796 h 503774"/>
                <a:gd name="T32" fmla="*/ 79546 w 519288"/>
                <a:gd name="T33" fmla="*/ 276036 h 503774"/>
                <a:gd name="T34" fmla="*/ 259644 w 519288"/>
                <a:gd name="T35" fmla="*/ 0 h 503774"/>
                <a:gd name="T36" fmla="*/ 281809 w 519288"/>
                <a:gd name="T37" fmla="*/ 9516 h 503774"/>
                <a:gd name="T38" fmla="*/ 370468 w 519288"/>
                <a:gd name="T39" fmla="*/ 91992 h 503774"/>
                <a:gd name="T40" fmla="*/ 370468 w 519288"/>
                <a:gd name="T41" fmla="*/ 22205 h 503774"/>
                <a:gd name="T42" fmla="*/ 383134 w 519288"/>
                <a:gd name="T43" fmla="*/ 9516 h 503774"/>
                <a:gd name="T44" fmla="*/ 414798 w 519288"/>
                <a:gd name="T45" fmla="*/ 9516 h 503774"/>
                <a:gd name="T46" fmla="*/ 427463 w 519288"/>
                <a:gd name="T47" fmla="*/ 22205 h 503774"/>
                <a:gd name="T48" fmla="*/ 427463 w 519288"/>
                <a:gd name="T49" fmla="*/ 142746 h 503774"/>
                <a:gd name="T50" fmla="*/ 509789 w 519288"/>
                <a:gd name="T51" fmla="*/ 218877 h 503774"/>
                <a:gd name="T52" fmla="*/ 509789 w 519288"/>
                <a:gd name="T53" fmla="*/ 269631 h 503774"/>
                <a:gd name="T54" fmla="*/ 465460 w 519288"/>
                <a:gd name="T55" fmla="*/ 269631 h 503774"/>
                <a:gd name="T56" fmla="*/ 262810 w 519288"/>
                <a:gd name="T57" fmla="*/ 79303 h 503774"/>
                <a:gd name="T58" fmla="*/ 60161 w 519288"/>
                <a:gd name="T59" fmla="*/ 269631 h 503774"/>
                <a:gd name="T60" fmla="*/ 34830 w 519288"/>
                <a:gd name="T61" fmla="*/ 275975 h 503774"/>
                <a:gd name="T62" fmla="*/ 9499 w 519288"/>
                <a:gd name="T63" fmla="*/ 269631 h 503774"/>
                <a:gd name="T64" fmla="*/ 9499 w 519288"/>
                <a:gd name="T65" fmla="*/ 218877 h 503774"/>
                <a:gd name="T66" fmla="*/ 237479 w 519288"/>
                <a:gd name="T67" fmla="*/ 9516 h 503774"/>
                <a:gd name="T68" fmla="*/ 259644 w 519288"/>
                <a:gd name="T69" fmla="*/ 0 h 50377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19288"/>
                <a:gd name="T106" fmla="*/ 0 h 503774"/>
                <a:gd name="T107" fmla="*/ 519288 w 519288"/>
                <a:gd name="T108" fmla="*/ 503774 h 50377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19288" h="503774">
                  <a:moveTo>
                    <a:pt x="262805" y="111558"/>
                  </a:moveTo>
                  <a:cubicBezTo>
                    <a:pt x="262805" y="111558"/>
                    <a:pt x="262805" y="111558"/>
                    <a:pt x="439744" y="276036"/>
                  </a:cubicBezTo>
                  <a:cubicBezTo>
                    <a:pt x="439744" y="276036"/>
                    <a:pt x="439744" y="276036"/>
                    <a:pt x="439744" y="484796"/>
                  </a:cubicBezTo>
                  <a:cubicBezTo>
                    <a:pt x="439744" y="497448"/>
                    <a:pt x="433425" y="503774"/>
                    <a:pt x="433425" y="503774"/>
                  </a:cubicBezTo>
                  <a:cubicBezTo>
                    <a:pt x="427106" y="503774"/>
                    <a:pt x="420786" y="503774"/>
                    <a:pt x="414467" y="503774"/>
                  </a:cubicBezTo>
                  <a:cubicBezTo>
                    <a:pt x="414467" y="503774"/>
                    <a:pt x="414467" y="503774"/>
                    <a:pt x="319678" y="503774"/>
                  </a:cubicBezTo>
                  <a:cubicBezTo>
                    <a:pt x="319678" y="503774"/>
                    <a:pt x="313359" y="503774"/>
                    <a:pt x="313359" y="503774"/>
                  </a:cubicBezTo>
                  <a:cubicBezTo>
                    <a:pt x="313359" y="503774"/>
                    <a:pt x="307040" y="497448"/>
                    <a:pt x="307040" y="497448"/>
                  </a:cubicBezTo>
                  <a:cubicBezTo>
                    <a:pt x="307040" y="497448"/>
                    <a:pt x="307040" y="497448"/>
                    <a:pt x="307040" y="396231"/>
                  </a:cubicBezTo>
                  <a:cubicBezTo>
                    <a:pt x="307040" y="396231"/>
                    <a:pt x="307040" y="396231"/>
                    <a:pt x="212251" y="396231"/>
                  </a:cubicBezTo>
                  <a:cubicBezTo>
                    <a:pt x="212251" y="396231"/>
                    <a:pt x="212251" y="396231"/>
                    <a:pt x="212251" y="497448"/>
                  </a:cubicBezTo>
                  <a:cubicBezTo>
                    <a:pt x="212251" y="497448"/>
                    <a:pt x="212251" y="503774"/>
                    <a:pt x="212251" y="503774"/>
                  </a:cubicBezTo>
                  <a:cubicBezTo>
                    <a:pt x="205931" y="503774"/>
                    <a:pt x="205931" y="503774"/>
                    <a:pt x="199612" y="503774"/>
                  </a:cubicBezTo>
                  <a:cubicBezTo>
                    <a:pt x="199612" y="503774"/>
                    <a:pt x="199612" y="503774"/>
                    <a:pt x="104823" y="503774"/>
                  </a:cubicBezTo>
                  <a:cubicBezTo>
                    <a:pt x="98504" y="503774"/>
                    <a:pt x="98504" y="503774"/>
                    <a:pt x="92185" y="503774"/>
                  </a:cubicBezTo>
                  <a:cubicBezTo>
                    <a:pt x="85865" y="503774"/>
                    <a:pt x="79546" y="497448"/>
                    <a:pt x="79546" y="484796"/>
                  </a:cubicBezTo>
                  <a:cubicBezTo>
                    <a:pt x="79546" y="484796"/>
                    <a:pt x="79546" y="484796"/>
                    <a:pt x="79546" y="276036"/>
                  </a:cubicBezTo>
                  <a:lnTo>
                    <a:pt x="262805" y="111558"/>
                  </a:lnTo>
                  <a:close/>
                  <a:moveTo>
                    <a:pt x="259644" y="0"/>
                  </a:moveTo>
                  <a:cubicBezTo>
                    <a:pt x="267560" y="0"/>
                    <a:pt x="275476" y="3172"/>
                    <a:pt x="281809" y="9516"/>
                  </a:cubicBezTo>
                  <a:cubicBezTo>
                    <a:pt x="281809" y="9516"/>
                    <a:pt x="281809" y="9516"/>
                    <a:pt x="370468" y="91992"/>
                  </a:cubicBezTo>
                  <a:cubicBezTo>
                    <a:pt x="370468" y="91992"/>
                    <a:pt x="370468" y="91992"/>
                    <a:pt x="370468" y="22205"/>
                  </a:cubicBezTo>
                  <a:cubicBezTo>
                    <a:pt x="370468" y="15861"/>
                    <a:pt x="376801" y="9516"/>
                    <a:pt x="383134" y="9516"/>
                  </a:cubicBezTo>
                  <a:cubicBezTo>
                    <a:pt x="383134" y="9516"/>
                    <a:pt x="383134" y="9516"/>
                    <a:pt x="414798" y="9516"/>
                  </a:cubicBezTo>
                  <a:cubicBezTo>
                    <a:pt x="421130" y="9516"/>
                    <a:pt x="427463" y="15861"/>
                    <a:pt x="427463" y="22205"/>
                  </a:cubicBezTo>
                  <a:cubicBezTo>
                    <a:pt x="427463" y="22205"/>
                    <a:pt x="427463" y="22205"/>
                    <a:pt x="427463" y="142746"/>
                  </a:cubicBezTo>
                  <a:cubicBezTo>
                    <a:pt x="427463" y="142746"/>
                    <a:pt x="427463" y="142746"/>
                    <a:pt x="509789" y="218877"/>
                  </a:cubicBezTo>
                  <a:cubicBezTo>
                    <a:pt x="522455" y="231565"/>
                    <a:pt x="522455" y="250598"/>
                    <a:pt x="509789" y="269631"/>
                  </a:cubicBezTo>
                  <a:cubicBezTo>
                    <a:pt x="503457" y="282319"/>
                    <a:pt x="478126" y="282319"/>
                    <a:pt x="465460" y="269631"/>
                  </a:cubicBezTo>
                  <a:cubicBezTo>
                    <a:pt x="465460" y="269631"/>
                    <a:pt x="465460" y="269631"/>
                    <a:pt x="262810" y="79303"/>
                  </a:cubicBezTo>
                  <a:cubicBezTo>
                    <a:pt x="262810" y="79303"/>
                    <a:pt x="262810" y="79303"/>
                    <a:pt x="60161" y="269631"/>
                  </a:cubicBezTo>
                  <a:cubicBezTo>
                    <a:pt x="53828" y="275975"/>
                    <a:pt x="41163" y="275975"/>
                    <a:pt x="34830" y="275975"/>
                  </a:cubicBezTo>
                  <a:cubicBezTo>
                    <a:pt x="28497" y="275975"/>
                    <a:pt x="15831" y="275975"/>
                    <a:pt x="9499" y="269631"/>
                  </a:cubicBezTo>
                  <a:cubicBezTo>
                    <a:pt x="-3167" y="250598"/>
                    <a:pt x="-3167" y="231565"/>
                    <a:pt x="9499" y="218877"/>
                  </a:cubicBezTo>
                  <a:cubicBezTo>
                    <a:pt x="9499" y="218877"/>
                    <a:pt x="9499" y="218877"/>
                    <a:pt x="237479" y="9516"/>
                  </a:cubicBezTo>
                  <a:cubicBezTo>
                    <a:pt x="243812" y="3172"/>
                    <a:pt x="251728" y="0"/>
                    <a:pt x="259644" y="0"/>
                  </a:cubicBezTo>
                  <a:close/>
                </a:path>
              </a:pathLst>
            </a:custGeom>
            <a:noFill/>
            <a:ln w="12700" cap="flat" cmpd="sng">
              <a:solidFill>
                <a:srgbClr val="ACB8CA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3119" name="Group 47"/>
          <p:cNvGrpSpPr>
            <a:grpSpLocks/>
          </p:cNvGrpSpPr>
          <p:nvPr/>
        </p:nvGrpSpPr>
        <p:grpSpPr bwMode="auto">
          <a:xfrm>
            <a:off x="9231313" y="5518150"/>
            <a:ext cx="784225" cy="784225"/>
            <a:chOff x="0" y="0"/>
            <a:chExt cx="784512" cy="784512"/>
          </a:xfrm>
        </p:grpSpPr>
        <p:sp>
          <p:nvSpPr>
            <p:cNvPr id="13" name="椭圆 48"/>
            <p:cNvSpPr>
              <a:spLocks noChangeArrowheads="1"/>
            </p:cNvSpPr>
            <p:nvPr/>
          </p:nvSpPr>
          <p:spPr bwMode="auto">
            <a:xfrm>
              <a:off x="0" y="0"/>
              <a:ext cx="784512" cy="784512"/>
            </a:xfrm>
            <a:prstGeom prst="ellipse">
              <a:avLst/>
            </a:prstGeom>
            <a:noFill/>
            <a:ln w="12700">
              <a:solidFill>
                <a:srgbClr val="ACB8C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097" name="Freeform 228"/>
            <p:cNvSpPr>
              <a:spLocks noEditPoints="1" noChangeArrowheads="1"/>
            </p:cNvSpPr>
            <p:nvPr/>
          </p:nvSpPr>
          <p:spPr bwMode="auto">
            <a:xfrm>
              <a:off x="219554" y="163389"/>
              <a:ext cx="345405" cy="457735"/>
            </a:xfrm>
            <a:custGeom>
              <a:avLst/>
              <a:gdLst>
                <a:gd name="T0" fmla="*/ 2147483646 w 52"/>
                <a:gd name="T1" fmla="*/ 2147483646 h 69"/>
                <a:gd name="T2" fmla="*/ 2147483646 w 52"/>
                <a:gd name="T3" fmla="*/ 2147483646 h 69"/>
                <a:gd name="T4" fmla="*/ 2147483646 w 52"/>
                <a:gd name="T5" fmla="*/ 2147483646 h 69"/>
                <a:gd name="T6" fmla="*/ 2147483646 w 52"/>
                <a:gd name="T7" fmla="*/ 2147483646 h 69"/>
                <a:gd name="T8" fmla="*/ 2147483646 w 52"/>
                <a:gd name="T9" fmla="*/ 2147483646 h 69"/>
                <a:gd name="T10" fmla="*/ 2147483646 w 52"/>
                <a:gd name="T11" fmla="*/ 2147483646 h 69"/>
                <a:gd name="T12" fmla="*/ 2147483646 w 52"/>
                <a:gd name="T13" fmla="*/ 2147483646 h 69"/>
                <a:gd name="T14" fmla="*/ 2147483646 w 52"/>
                <a:gd name="T15" fmla="*/ 2147483646 h 69"/>
                <a:gd name="T16" fmla="*/ 2147483646 w 52"/>
                <a:gd name="T17" fmla="*/ 2147483646 h 69"/>
                <a:gd name="T18" fmla="*/ 2147483646 w 52"/>
                <a:gd name="T19" fmla="*/ 2147483646 h 69"/>
                <a:gd name="T20" fmla="*/ 2147483646 w 52"/>
                <a:gd name="T21" fmla="*/ 2147483646 h 69"/>
                <a:gd name="T22" fmla="*/ 0 w 52"/>
                <a:gd name="T23" fmla="*/ 2147483646 h 69"/>
                <a:gd name="T24" fmla="*/ 2147483646 w 52"/>
                <a:gd name="T25" fmla="*/ 2147483646 h 69"/>
                <a:gd name="T26" fmla="*/ 2147483646 w 52"/>
                <a:gd name="T27" fmla="*/ 2147483646 h 69"/>
                <a:gd name="T28" fmla="*/ 2147483646 w 52"/>
                <a:gd name="T29" fmla="*/ 2147483646 h 69"/>
                <a:gd name="T30" fmla="*/ 2147483646 w 52"/>
                <a:gd name="T31" fmla="*/ 2147483646 h 69"/>
                <a:gd name="T32" fmla="*/ 2147483646 w 52"/>
                <a:gd name="T33" fmla="*/ 2147483646 h 69"/>
                <a:gd name="T34" fmla="*/ 2147483646 w 52"/>
                <a:gd name="T35" fmla="*/ 2147483646 h 69"/>
                <a:gd name="T36" fmla="*/ 2147483646 w 52"/>
                <a:gd name="T37" fmla="*/ 2147483646 h 69"/>
                <a:gd name="T38" fmla="*/ 2147483646 w 52"/>
                <a:gd name="T39" fmla="*/ 2147483646 h 69"/>
                <a:gd name="T40" fmla="*/ 2147483646 w 52"/>
                <a:gd name="T41" fmla="*/ 2147483646 h 69"/>
                <a:gd name="T42" fmla="*/ 2147483646 w 52"/>
                <a:gd name="T43" fmla="*/ 2147483646 h 69"/>
                <a:gd name="T44" fmla="*/ 2147483646 w 52"/>
                <a:gd name="T45" fmla="*/ 2147483646 h 69"/>
                <a:gd name="T46" fmla="*/ 2147483646 w 52"/>
                <a:gd name="T47" fmla="*/ 2147483646 h 69"/>
                <a:gd name="T48" fmla="*/ 2147483646 w 52"/>
                <a:gd name="T49" fmla="*/ 2147483646 h 69"/>
                <a:gd name="T50" fmla="*/ 2147483646 w 52"/>
                <a:gd name="T51" fmla="*/ 2147483646 h 69"/>
                <a:gd name="T52" fmla="*/ 2147483646 w 52"/>
                <a:gd name="T53" fmla="*/ 2147483646 h 69"/>
                <a:gd name="T54" fmla="*/ 2147483646 w 52"/>
                <a:gd name="T55" fmla="*/ 2147483646 h 69"/>
                <a:gd name="T56" fmla="*/ 2147483646 w 52"/>
                <a:gd name="T57" fmla="*/ 2147483646 h 69"/>
                <a:gd name="T58" fmla="*/ 2147483646 w 52"/>
                <a:gd name="T59" fmla="*/ 2147483646 h 69"/>
                <a:gd name="T60" fmla="*/ 2147483646 w 52"/>
                <a:gd name="T61" fmla="*/ 2147483646 h 69"/>
                <a:gd name="T62" fmla="*/ 2147483646 w 52"/>
                <a:gd name="T63" fmla="*/ 2147483646 h 69"/>
                <a:gd name="T64" fmla="*/ 2147483646 w 52"/>
                <a:gd name="T65" fmla="*/ 0 h 69"/>
                <a:gd name="T66" fmla="*/ 2147483646 w 52"/>
                <a:gd name="T67" fmla="*/ 2147483646 h 69"/>
                <a:gd name="T68" fmla="*/ 2147483646 w 52"/>
                <a:gd name="T69" fmla="*/ 2147483646 h 69"/>
                <a:gd name="T70" fmla="*/ 2147483646 w 52"/>
                <a:gd name="T71" fmla="*/ 2147483646 h 6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52"/>
                <a:gd name="T109" fmla="*/ 0 h 69"/>
                <a:gd name="T110" fmla="*/ 52 w 52"/>
                <a:gd name="T111" fmla="*/ 69 h 69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52" h="69">
                  <a:moveTo>
                    <a:pt x="38" y="53"/>
                  </a:moveTo>
                  <a:cubicBezTo>
                    <a:pt x="37" y="51"/>
                    <a:pt x="34" y="50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0" y="52"/>
                    <a:pt x="28" y="51"/>
                    <a:pt x="27" y="4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4" y="27"/>
                    <a:pt x="14" y="24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8" y="22"/>
                    <a:pt x="19" y="19"/>
                    <a:pt x="18" y="17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0" y="4"/>
                    <a:pt x="8" y="4"/>
                    <a:pt x="7" y="6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6"/>
                    <a:pt x="0" y="19"/>
                    <a:pt x="0" y="21"/>
                  </a:cubicBezTo>
                  <a:cubicBezTo>
                    <a:pt x="0" y="21"/>
                    <a:pt x="1" y="28"/>
                    <a:pt x="11" y="45"/>
                  </a:cubicBezTo>
                  <a:cubicBezTo>
                    <a:pt x="20" y="61"/>
                    <a:pt x="26" y="66"/>
                    <a:pt x="26" y="66"/>
                  </a:cubicBezTo>
                  <a:cubicBezTo>
                    <a:pt x="27" y="68"/>
                    <a:pt x="30" y="69"/>
                    <a:pt x="32" y="68"/>
                  </a:cubicBezTo>
                  <a:cubicBezTo>
                    <a:pt x="42" y="68"/>
                    <a:pt x="42" y="68"/>
                    <a:pt x="42" y="68"/>
                  </a:cubicBezTo>
                  <a:cubicBezTo>
                    <a:pt x="44" y="68"/>
                    <a:pt x="45" y="66"/>
                    <a:pt x="44" y="64"/>
                  </a:cubicBezTo>
                  <a:lnTo>
                    <a:pt x="38" y="53"/>
                  </a:lnTo>
                  <a:close/>
                  <a:moveTo>
                    <a:pt x="52" y="62"/>
                  </a:moveTo>
                  <a:cubicBezTo>
                    <a:pt x="44" y="49"/>
                    <a:pt x="44" y="49"/>
                    <a:pt x="44" y="49"/>
                  </a:cubicBezTo>
                  <a:cubicBezTo>
                    <a:pt x="44" y="48"/>
                    <a:pt x="43" y="47"/>
                    <a:pt x="42" y="48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39" y="49"/>
                    <a:pt x="39" y="50"/>
                    <a:pt x="39" y="51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8" y="65"/>
                    <a:pt x="49" y="65"/>
                    <a:pt x="50" y="65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52" y="64"/>
                    <a:pt x="52" y="62"/>
                    <a:pt x="52" y="62"/>
                  </a:cubicBezTo>
                  <a:close/>
                  <a:moveTo>
                    <a:pt x="20" y="17"/>
                  </a:moveTo>
                  <a:cubicBezTo>
                    <a:pt x="21" y="18"/>
                    <a:pt x="22" y="18"/>
                    <a:pt x="23" y="18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5" y="16"/>
                    <a:pt x="25" y="15"/>
                    <a:pt x="25" y="14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0"/>
                    <a:pt x="16" y="0"/>
                    <a:pt x="15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2"/>
                    <a:pt x="12" y="3"/>
                    <a:pt x="13" y="4"/>
                  </a:cubicBezTo>
                  <a:lnTo>
                    <a:pt x="20" y="17"/>
                  </a:lnTo>
                  <a:close/>
                </a:path>
              </a:pathLst>
            </a:custGeom>
            <a:noFill/>
            <a:ln w="9525" cmpd="sng">
              <a:solidFill>
                <a:srgbClr val="ACB8CA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25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25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3" dur="225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path" presetSubtype="0" repeatCount="indefinite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38778E-17 L -1.01181 0.98426 " pathEditMode="relative" rAng="0" ptsTypes="AA">
                                      <p:cBhvr>
                                        <p:cTn id="15" dur="13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5059900" y="492000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0" presetClass="exit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17" dur="13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29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49" presetClass="path" presetSubtype="0" repeatCount="indefinite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48148E-6 L -0.73229 0.64746 " pathEditMode="relative" rAng="0" ptsTypes="AA">
                                      <p:cBhvr>
                                        <p:cTn id="20" dur="18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3659900" y="324000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0" presetClass="exit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22" dur="18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799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49" presetClass="path" presetSubtype="0" repeatCount="indefinite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3.33333E-6 L -0.56684 0.56181 " pathEditMode="relative" rAng="0" ptsTypes="AA">
                                      <p:cBhvr>
                                        <p:cTn id="25" dur="9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2839900" y="281000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0" presetClass="exit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27" dur="9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899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49" presetClass="path" presetSubtype="0" repeatCount="indefinite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3.7037E-7 L -0.7323 0.64745 " pathEditMode="relative" rAng="0" ptsTypes="AA">
                                      <p:cBhvr>
                                        <p:cTn id="30" dur="13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3659900" y="324000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10" presetClass="exit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32" dur="13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29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53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7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7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8" dur="37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8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8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3" dur="18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44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44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8" dur="44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35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5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3" dur="3500"/>
                                        <p:tgtEl>
                                          <p:spTgt spid="3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4200" fill="hold"/>
                                        <p:tgtEl>
                                          <p:spTgt spid="30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4200" fill="hold"/>
                                        <p:tgtEl>
                                          <p:spTgt spid="30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8" dur="4200"/>
                                        <p:tgtEl>
                                          <p:spTgt spid="3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3000" fill="hold"/>
                                        <p:tgtEl>
                                          <p:spTgt spid="30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0" fill="hold"/>
                                        <p:tgtEl>
                                          <p:spTgt spid="30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3" dur="3000"/>
                                        <p:tgtEl>
                                          <p:spTgt spid="3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700" fill="hold"/>
                                        <p:tgtEl>
                                          <p:spTgt spid="3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700" fill="hold"/>
                                        <p:tgtEl>
                                          <p:spTgt spid="3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8" dur="1700"/>
                                        <p:tgtEl>
                                          <p:spTgt spid="3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70" dur="4500" tmFilter="0, 0; .2, .5; .8, .5; 1, 0"/>
                                        <p:tgtEl>
                                          <p:spTgt spid="309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1" dur="2250" autoRev="1" fill="hold"/>
                                        <p:tgtEl>
                                          <p:spTgt spid="309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3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3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1" presetClass="entr" presetSubtype="0" fill="hold" grpId="0" nodeType="withEffect">
                                  <p:stCondLst>
                                    <p:cond delay="1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2" dur="500" tmFilter="0,0; .5, 1; 1, 1"/>
                                        <p:tgtEl>
                                          <p:spTgt spid="3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6" presetClass="entr" presetSubtype="37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5" dur="500"/>
                                        <p:tgtEl>
                                          <p:spTgt spid="3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37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8" dur="750"/>
                                        <p:tgtEl>
                                          <p:spTgt spid="3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750" fill="hold"/>
                                        <p:tgtEl>
                                          <p:spTgt spid="3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75" decel="100000" fill="hold"/>
                                        <p:tgtEl>
                                          <p:spTgt spid="3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3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37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4" dur="750"/>
                                        <p:tgtEl>
                                          <p:spTgt spid="3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75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675" decel="100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3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37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0" dur="750"/>
                                        <p:tgtEl>
                                          <p:spTgt spid="3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750" fill="hold"/>
                                        <p:tgtEl>
                                          <p:spTgt spid="3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675" decel="100000" fill="hold"/>
                                        <p:tgtEl>
                                          <p:spTgt spid="3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3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37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6" dur="750"/>
                                        <p:tgtEl>
                                          <p:spTgt spid="3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750" fill="hold"/>
                                        <p:tgtEl>
                                          <p:spTgt spid="3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675" decel="100000" fill="hold"/>
                                        <p:tgtEl>
                                          <p:spTgt spid="3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3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37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2" dur="750"/>
                                        <p:tgtEl>
                                          <p:spTgt spid="3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750" fill="hold"/>
                                        <p:tgtEl>
                                          <p:spTgt spid="3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675" decel="100000" fill="hold"/>
                                        <p:tgtEl>
                                          <p:spTgt spid="3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3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 bldLvl="0" animBg="1" autoUpdateAnimBg="0"/>
      <p:bldP spid="3077" grpId="1" bldLvl="0" animBg="1" autoUpdateAnimBg="0"/>
      <p:bldP spid="3078" grpId="0" bldLvl="0" animBg="1" autoUpdateAnimBg="0"/>
      <p:bldP spid="3078" grpId="1" bldLvl="0" animBg="1" autoUpdateAnimBg="0"/>
      <p:bldP spid="3079" grpId="0" bldLvl="0" animBg="1" autoUpdateAnimBg="0"/>
      <p:bldP spid="3079" grpId="1" bldLvl="0" animBg="1" autoUpdateAnimBg="0"/>
      <p:bldP spid="3080" grpId="0" bldLvl="0" animBg="1" autoUpdateAnimBg="0"/>
      <p:bldP spid="3080" grpId="1" bldLvl="0" animBg="1" autoUpdateAnimBg="0"/>
      <p:bldP spid="3102" grpId="0" bldLvl="0" autoUpdateAnimBg="0"/>
      <p:bldP spid="3104" grpId="0" bldLvl="0" autoUpdateAnimBg="0"/>
      <p:bldP spid="3105" grpId="0" bldLvl="0" animBg="1" autoUpdateAnimBg="0"/>
      <p:bldP spid="3106" grpId="0" bldLvl="0" animBg="1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0B1EE6-688A-4AA6-AF80-957F41647D11}" type="slidenum">
              <a:rPr lang="zh-CN" altLang="en-US"/>
              <a:pPr>
                <a:defRPr/>
              </a:pPr>
              <a:t>10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1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21236 w 808522"/>
              <a:gd name="T1" fmla="*/ 0 h 510140"/>
              <a:gd name="T2" fmla="*/ 123568 w 808522"/>
              <a:gd name="T3" fmla="*/ 0 h 510140"/>
              <a:gd name="T4" fmla="*/ 391686 w 808522"/>
              <a:gd name="T5" fmla="*/ 0 h 510140"/>
              <a:gd name="T6" fmla="*/ 391686 w 808522"/>
              <a:gd name="T7" fmla="*/ 246016 h 510140"/>
              <a:gd name="T8" fmla="*/ 123573 w 808522"/>
              <a:gd name="T9" fmla="*/ 246016 h 510140"/>
              <a:gd name="T10" fmla="*/ 123568 w 808522"/>
              <a:gd name="T11" fmla="*/ 246017 h 510140"/>
              <a:gd name="T12" fmla="*/ 123563 w 808522"/>
              <a:gd name="T13" fmla="*/ 246016 h 510140"/>
              <a:gd name="T14" fmla="*/ 121236 w 808522"/>
              <a:gd name="T15" fmla="*/ 246016 h 510140"/>
              <a:gd name="T16" fmla="*/ 121236 w 808522"/>
              <a:gd name="T17" fmla="*/ 245783 h 510140"/>
              <a:gd name="T18" fmla="*/ 98664 w 808522"/>
              <a:gd name="T19" fmla="*/ 243517 h 510140"/>
              <a:gd name="T20" fmla="*/ 0 w 808522"/>
              <a:gd name="T21" fmla="*/ 123008 h 510140"/>
              <a:gd name="T22" fmla="*/ 98664 w 808522"/>
              <a:gd name="T23" fmla="*/ 2499 h 510140"/>
              <a:gd name="T24" fmla="*/ 121236 w 808522"/>
              <a:gd name="T25" fmla="*/ 234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2292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2" name="矩形 4"/>
          <p:cNvSpPr>
            <a:spLocks noChangeArrowheads="1"/>
          </p:cNvSpPr>
          <p:nvPr/>
        </p:nvSpPr>
        <p:spPr bwMode="auto">
          <a:xfrm>
            <a:off x="0" y="3754438"/>
            <a:ext cx="12192000" cy="1022350"/>
          </a:xfrm>
          <a:prstGeom prst="rect">
            <a:avLst/>
          </a:pr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grpSp>
        <p:nvGrpSpPr>
          <p:cNvPr id="12293" name="Group 5"/>
          <p:cNvGrpSpPr>
            <a:grpSpLocks/>
          </p:cNvGrpSpPr>
          <p:nvPr/>
        </p:nvGrpSpPr>
        <p:grpSpPr bwMode="auto">
          <a:xfrm>
            <a:off x="1524000" y="1466850"/>
            <a:ext cx="2111375" cy="2112963"/>
            <a:chOff x="0" y="0"/>
            <a:chExt cx="1582738" cy="1584325"/>
          </a:xfrm>
        </p:grpSpPr>
        <p:sp>
          <p:nvSpPr>
            <p:cNvPr id="3" name="椭圆 9"/>
            <p:cNvSpPr>
              <a:spLocks noChangeArrowheads="1"/>
            </p:cNvSpPr>
            <p:nvPr/>
          </p:nvSpPr>
          <p:spPr bwMode="auto">
            <a:xfrm>
              <a:off x="0" y="0"/>
              <a:ext cx="1582738" cy="1584325"/>
            </a:xfrm>
            <a:prstGeom prst="ellipse">
              <a:avLst/>
            </a:prstGeom>
            <a:solidFill>
              <a:srgbClr val="F2F2F2">
                <a:alpha val="39999"/>
              </a:srgbClr>
            </a:solidFill>
            <a:ln w="57150">
              <a:solidFill>
                <a:srgbClr val="FFFFFF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sym typeface="方正兰亭黑_GBK" panose="02000000000000000000" pitchFamily="2" charset="-122"/>
              </a:endParaRPr>
            </a:p>
          </p:txBody>
        </p:sp>
        <p:sp>
          <p:nvSpPr>
            <p:cNvPr id="12313" name="椭圆 31"/>
            <p:cNvSpPr>
              <a:spLocks noChangeArrowheads="1"/>
            </p:cNvSpPr>
            <p:nvPr/>
          </p:nvSpPr>
          <p:spPr bwMode="auto">
            <a:xfrm rot="20812041" flipH="1">
              <a:off x="107915" y="108022"/>
              <a:ext cx="1366909" cy="1368281"/>
            </a:xfrm>
            <a:prstGeom prst="ellipse">
              <a:avLst/>
            </a:prstGeom>
            <a:blipFill dpi="0" rotWithShape="1">
              <a:blip r:embed="rId2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sym typeface="方正兰亭黑_GBK" panose="02000000000000000000" pitchFamily="2" charset="-122"/>
              </a:endParaRPr>
            </a:p>
          </p:txBody>
        </p:sp>
      </p:grpSp>
      <p:sp>
        <p:nvSpPr>
          <p:cNvPr id="12296" name="Rectangle 60"/>
          <p:cNvSpPr>
            <a:spLocks noChangeArrowheads="1"/>
          </p:cNvSpPr>
          <p:nvPr/>
        </p:nvSpPr>
        <p:spPr bwMode="auto">
          <a:xfrm>
            <a:off x="4525963" y="1639888"/>
            <a:ext cx="20129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Nickel Lee</a:t>
            </a:r>
          </a:p>
        </p:txBody>
      </p:sp>
      <p:sp>
        <p:nvSpPr>
          <p:cNvPr id="12297" name="矩形 3"/>
          <p:cNvSpPr>
            <a:spLocks noChangeArrowheads="1"/>
          </p:cNvSpPr>
          <p:nvPr/>
        </p:nvSpPr>
        <p:spPr bwMode="auto">
          <a:xfrm>
            <a:off x="4821238" y="563563"/>
            <a:ext cx="18272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核心成员</a:t>
            </a:r>
            <a:endParaRPr lang="zh-CN" altLang="en-US" sz="32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12298" name="Group 10"/>
          <p:cNvGrpSpPr>
            <a:grpSpLocks/>
          </p:cNvGrpSpPr>
          <p:nvPr/>
        </p:nvGrpSpPr>
        <p:grpSpPr bwMode="auto">
          <a:xfrm>
            <a:off x="4262438" y="619125"/>
            <a:ext cx="263525" cy="393700"/>
            <a:chOff x="0" y="0"/>
            <a:chExt cx="213756" cy="427512"/>
          </a:xfrm>
        </p:grpSpPr>
        <p:sp>
          <p:nvSpPr>
            <p:cNvPr id="4" name="直接连接符 53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" name="直接连接符 54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2301" name="文本框 37"/>
          <p:cNvSpPr>
            <a:spLocks noChangeArrowheads="1"/>
          </p:cNvSpPr>
          <p:nvPr/>
        </p:nvSpPr>
        <p:spPr bwMode="auto">
          <a:xfrm>
            <a:off x="6727825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The Founder</a:t>
            </a:r>
            <a:endParaRPr lang="zh-CN" altLang="en-US" sz="16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2302" name="矩形 56"/>
          <p:cNvSpPr>
            <a:spLocks noChangeArrowheads="1"/>
          </p:cNvSpPr>
          <p:nvPr/>
        </p:nvSpPr>
        <p:spPr bwMode="auto">
          <a:xfrm>
            <a:off x="4525963" y="2106613"/>
            <a:ext cx="9032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</a:rPr>
              <a:t>公司职务</a:t>
            </a:r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2303" name="矩形 47"/>
          <p:cNvSpPr>
            <a:spLocks noChangeArrowheads="1"/>
          </p:cNvSpPr>
          <p:nvPr/>
        </p:nvSpPr>
        <p:spPr bwMode="auto">
          <a:xfrm>
            <a:off x="4525963" y="2505075"/>
            <a:ext cx="6261100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点击录入人物的综合描述介绍，点击录入人物的综合描述介绍，点击录入人物的综合描述介绍，点击录入人物的综合描述介绍，点击录入人物的综合描述介绍，点击录入人物的综合描述介绍。</a:t>
            </a:r>
          </a:p>
        </p:txBody>
      </p:sp>
      <p:sp>
        <p:nvSpPr>
          <p:cNvPr id="12304" name="矩形 47"/>
          <p:cNvSpPr>
            <a:spLocks noChangeArrowheads="1"/>
          </p:cNvSpPr>
          <p:nvPr/>
        </p:nvSpPr>
        <p:spPr bwMode="auto">
          <a:xfrm>
            <a:off x="2008188" y="3959225"/>
            <a:ext cx="8350250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点击录入人物的名言及座右铭，点击录入人物的名言及座右铭，点击录入人物的名言及座右铭，点击录入人物的名言及座右铭，点击录入人物的名言及座右铭，点击录入人物的名言及座右铭。</a:t>
            </a:r>
          </a:p>
        </p:txBody>
      </p:sp>
      <p:pic>
        <p:nvPicPr>
          <p:cNvPr id="12305" name="图片 3"/>
          <p:cNvPicPr>
            <a:picLocks noChangeAspect="1" noChangeArrowheads="1"/>
          </p:cNvPicPr>
          <p:nvPr/>
        </p:nvPicPr>
        <p:blipFill>
          <a:blip r:embed="rId3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5100" y="3754438"/>
            <a:ext cx="585788" cy="53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6" name="图片 46"/>
          <p:cNvPicPr>
            <a:picLocks noChangeAspect="1" noChangeArrowheads="1"/>
          </p:cNvPicPr>
          <p:nvPr/>
        </p:nvPicPr>
        <p:blipFill>
          <a:blip r:embed="rId4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000" y="4232275"/>
            <a:ext cx="5873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07" name="矩形 47"/>
          <p:cNvSpPr>
            <a:spLocks noChangeArrowheads="1"/>
          </p:cNvSpPr>
          <p:nvPr/>
        </p:nvSpPr>
        <p:spPr bwMode="auto">
          <a:xfrm>
            <a:off x="1374775" y="5003800"/>
            <a:ext cx="23717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200">
                <a:solidFill>
                  <a:schemeClr val="bg1"/>
                </a:solidFill>
                <a:sym typeface="方正兰亭黑_GBK" panose="02000000000000000000" pitchFamily="2" charset="-122"/>
              </a:rPr>
              <a:t>1998.9</a:t>
            </a:r>
          </a:p>
        </p:txBody>
      </p:sp>
      <p:sp>
        <p:nvSpPr>
          <p:cNvPr id="12308" name="矩形 47"/>
          <p:cNvSpPr>
            <a:spLocks noChangeArrowheads="1"/>
          </p:cNvSpPr>
          <p:nvPr/>
        </p:nvSpPr>
        <p:spPr bwMode="auto">
          <a:xfrm>
            <a:off x="1365250" y="5384800"/>
            <a:ext cx="3087688" cy="93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在此录入上述图表的描述说明，在此录入上述图表的描述说明，在此录入上述图表的综合描述说明。</a:t>
            </a:r>
          </a:p>
        </p:txBody>
      </p:sp>
      <p:sp>
        <p:nvSpPr>
          <p:cNvPr id="12309" name="矩形 60"/>
          <p:cNvSpPr>
            <a:spLocks noChangeArrowheads="1"/>
          </p:cNvSpPr>
          <p:nvPr/>
        </p:nvSpPr>
        <p:spPr bwMode="auto">
          <a:xfrm>
            <a:off x="4616450" y="5003800"/>
            <a:ext cx="23717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200">
                <a:solidFill>
                  <a:schemeClr val="bg1"/>
                </a:solidFill>
                <a:sym typeface="方正兰亭黑_GBK" panose="02000000000000000000" pitchFamily="2" charset="-122"/>
              </a:rPr>
              <a:t>2005-2010</a:t>
            </a:r>
          </a:p>
        </p:txBody>
      </p:sp>
      <p:sp>
        <p:nvSpPr>
          <p:cNvPr id="12310" name="矩形 47"/>
          <p:cNvSpPr>
            <a:spLocks noChangeArrowheads="1"/>
          </p:cNvSpPr>
          <p:nvPr/>
        </p:nvSpPr>
        <p:spPr bwMode="auto">
          <a:xfrm>
            <a:off x="4606925" y="5384800"/>
            <a:ext cx="3087688" cy="93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在此录入上述图表的描述说明，在此录入上述图表的描述说明，在此录入上述图表的综合描述说明。</a:t>
            </a:r>
          </a:p>
        </p:txBody>
      </p:sp>
      <p:sp>
        <p:nvSpPr>
          <p:cNvPr id="12311" name="矩形 76"/>
          <p:cNvSpPr>
            <a:spLocks noChangeArrowheads="1"/>
          </p:cNvSpPr>
          <p:nvPr/>
        </p:nvSpPr>
        <p:spPr bwMode="auto">
          <a:xfrm>
            <a:off x="7858125" y="5003800"/>
            <a:ext cx="23717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200">
                <a:solidFill>
                  <a:schemeClr val="bg1"/>
                </a:solidFill>
                <a:sym typeface="方正兰亭黑_GBK" panose="02000000000000000000" pitchFamily="2" charset="-122"/>
              </a:rPr>
              <a:t>2012.9</a:t>
            </a:r>
          </a:p>
        </p:txBody>
      </p:sp>
      <p:sp>
        <p:nvSpPr>
          <p:cNvPr id="12312" name="矩形 47"/>
          <p:cNvSpPr>
            <a:spLocks noChangeArrowheads="1"/>
          </p:cNvSpPr>
          <p:nvPr/>
        </p:nvSpPr>
        <p:spPr bwMode="auto">
          <a:xfrm>
            <a:off x="7848600" y="5384800"/>
            <a:ext cx="3087688" cy="93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在此录入上述图表的描述说明，在此录入上述图表的描述说明，在此录入上述图表的综合描述说明。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1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25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4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855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2" dur="500" tmFilter="0,0; .5, 1; 1, 1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85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6" dur="250"/>
                                        <p:tgtEl>
                                          <p:spTgt spid="12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6100"/>
                            </p:stCondLst>
                            <p:childTnLst>
                              <p:par>
                                <p:cTn id="58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400"/>
                                        <p:tgtEl>
                                          <p:spTgt spid="12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3" dur="400"/>
                                        <p:tgtEl>
                                          <p:spTgt spid="12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6750"/>
                            </p:stCondLst>
                            <p:childTnLst>
                              <p:par>
                                <p:cTn id="65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7" dur="400"/>
                                        <p:tgtEl>
                                          <p:spTgt spid="12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0" dur="400"/>
                                        <p:tgtEl>
                                          <p:spTgt spid="12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7400"/>
                            </p:stCondLst>
                            <p:childTnLst>
                              <p:par>
                                <p:cTn id="72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4" dur="400"/>
                                        <p:tgtEl>
                                          <p:spTgt spid="12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7" dur="400"/>
                                        <p:tgtEl>
                                          <p:spTgt spid="12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 autoUpdateAnimBg="0"/>
      <p:bldP spid="12296" grpId="0" bldLvl="0" autoUpdateAnimBg="0"/>
      <p:bldP spid="12297" grpId="0" bldLvl="0" autoUpdateAnimBg="0"/>
      <p:bldP spid="12301" grpId="0" bldLvl="0" autoUpdateAnimBg="0"/>
      <p:bldP spid="12302" grpId="0" bldLvl="0" autoUpdateAnimBg="0"/>
      <p:bldP spid="12303" grpId="0" bldLvl="0" autoUpdateAnimBg="0"/>
      <p:bldP spid="12304" grpId="0" bldLvl="0" autoUpdateAnimBg="0"/>
      <p:bldP spid="12307" grpId="0" bldLvl="0" autoUpdateAnimBg="0"/>
      <p:bldP spid="12308" grpId="0" bldLvl="0" autoUpdateAnimBg="0"/>
      <p:bldP spid="12309" grpId="0" bldLvl="0" autoUpdateAnimBg="0"/>
      <p:bldP spid="12310" grpId="0" bldLvl="0" autoUpdateAnimBg="0"/>
      <p:bldP spid="12311" grpId="0" bldLvl="0" autoUpdateAnimBg="0"/>
      <p:bldP spid="12312" grpId="0" bldLvl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1591D0-8482-4079-808C-04C6F76B0D74}" type="slidenum">
              <a:rPr lang="zh-CN" altLang="en-US"/>
              <a:pPr>
                <a:defRPr/>
              </a:pPr>
              <a:t>11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15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21236 w 808522"/>
              <a:gd name="T1" fmla="*/ 0 h 510140"/>
              <a:gd name="T2" fmla="*/ 123568 w 808522"/>
              <a:gd name="T3" fmla="*/ 0 h 510140"/>
              <a:gd name="T4" fmla="*/ 391686 w 808522"/>
              <a:gd name="T5" fmla="*/ 0 h 510140"/>
              <a:gd name="T6" fmla="*/ 391686 w 808522"/>
              <a:gd name="T7" fmla="*/ 246016 h 510140"/>
              <a:gd name="T8" fmla="*/ 123573 w 808522"/>
              <a:gd name="T9" fmla="*/ 246016 h 510140"/>
              <a:gd name="T10" fmla="*/ 123568 w 808522"/>
              <a:gd name="T11" fmla="*/ 246017 h 510140"/>
              <a:gd name="T12" fmla="*/ 123563 w 808522"/>
              <a:gd name="T13" fmla="*/ 246016 h 510140"/>
              <a:gd name="T14" fmla="*/ 121236 w 808522"/>
              <a:gd name="T15" fmla="*/ 246016 h 510140"/>
              <a:gd name="T16" fmla="*/ 121236 w 808522"/>
              <a:gd name="T17" fmla="*/ 245783 h 510140"/>
              <a:gd name="T18" fmla="*/ 98664 w 808522"/>
              <a:gd name="T19" fmla="*/ 243517 h 510140"/>
              <a:gd name="T20" fmla="*/ 0 w 808522"/>
              <a:gd name="T21" fmla="*/ 123008 h 510140"/>
              <a:gd name="T22" fmla="*/ 98664 w 808522"/>
              <a:gd name="T23" fmla="*/ 2499 h 510140"/>
              <a:gd name="T24" fmla="*/ 121236 w 808522"/>
              <a:gd name="T25" fmla="*/ 234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316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2" name="燕尾形箭头 2"/>
          <p:cNvSpPr>
            <a:spLocks noChangeArrowheads="1"/>
          </p:cNvSpPr>
          <p:nvPr/>
        </p:nvSpPr>
        <p:spPr bwMode="auto">
          <a:xfrm>
            <a:off x="1438275" y="3624263"/>
            <a:ext cx="9405938" cy="228600"/>
          </a:xfrm>
          <a:prstGeom prst="notchedRightArrow">
            <a:avLst>
              <a:gd name="adj1" fmla="val 50000"/>
              <a:gd name="adj2" fmla="val 49908"/>
            </a:avLst>
          </a:prstGeom>
          <a:solidFill>
            <a:srgbClr val="F2F2F2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317" name="椭圆 8"/>
          <p:cNvSpPr>
            <a:spLocks noChangeArrowheads="1"/>
          </p:cNvSpPr>
          <p:nvPr/>
        </p:nvSpPr>
        <p:spPr bwMode="auto">
          <a:xfrm>
            <a:off x="4779963" y="3654425"/>
            <a:ext cx="166687" cy="166688"/>
          </a:xfrm>
          <a:prstGeom prst="ellipse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1" tIns="45716" rIns="91431" bIns="45716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318" name="椭圆 9"/>
          <p:cNvSpPr>
            <a:spLocks noChangeArrowheads="1"/>
          </p:cNvSpPr>
          <p:nvPr/>
        </p:nvSpPr>
        <p:spPr bwMode="auto">
          <a:xfrm>
            <a:off x="7275513" y="3654425"/>
            <a:ext cx="166687" cy="166688"/>
          </a:xfrm>
          <a:prstGeom prst="ellipse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1" tIns="45716" rIns="91431" bIns="45716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319" name="椭圆 10"/>
          <p:cNvSpPr>
            <a:spLocks noChangeArrowheads="1"/>
          </p:cNvSpPr>
          <p:nvPr/>
        </p:nvSpPr>
        <p:spPr bwMode="auto">
          <a:xfrm>
            <a:off x="9755188" y="3654425"/>
            <a:ext cx="166687" cy="166688"/>
          </a:xfrm>
          <a:prstGeom prst="ellipse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1" tIns="45716" rIns="91431" bIns="45716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320" name="椭圆 11"/>
          <p:cNvSpPr>
            <a:spLocks noChangeArrowheads="1"/>
          </p:cNvSpPr>
          <p:nvPr/>
        </p:nvSpPr>
        <p:spPr bwMode="auto">
          <a:xfrm>
            <a:off x="2298700" y="3654425"/>
            <a:ext cx="166688" cy="166688"/>
          </a:xfrm>
          <a:prstGeom prst="ellipse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1" tIns="45716" rIns="91431" bIns="45716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13321" name="Group 9"/>
          <p:cNvGrpSpPr>
            <a:grpSpLocks/>
          </p:cNvGrpSpPr>
          <p:nvPr/>
        </p:nvGrpSpPr>
        <p:grpSpPr bwMode="auto">
          <a:xfrm>
            <a:off x="4378325" y="2416175"/>
            <a:ext cx="962025" cy="962025"/>
            <a:chOff x="0" y="0"/>
            <a:chExt cx="962021" cy="962021"/>
          </a:xfrm>
        </p:grpSpPr>
        <p:sp>
          <p:nvSpPr>
            <p:cNvPr id="3" name="文本框 38"/>
            <p:cNvSpPr>
              <a:spLocks noChangeArrowheads="1"/>
            </p:cNvSpPr>
            <p:nvPr/>
          </p:nvSpPr>
          <p:spPr bwMode="auto">
            <a:xfrm>
              <a:off x="70648" y="280955"/>
              <a:ext cx="82072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2000">
                  <a:solidFill>
                    <a:schemeClr val="bg1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2012</a:t>
              </a:r>
              <a:endParaRPr lang="zh-CN" altLang="en-US" sz="2000" baseline="-30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13324" name="Group 12"/>
          <p:cNvGrpSpPr>
            <a:grpSpLocks/>
          </p:cNvGrpSpPr>
          <p:nvPr/>
        </p:nvGrpSpPr>
        <p:grpSpPr bwMode="auto">
          <a:xfrm>
            <a:off x="1897063" y="2416175"/>
            <a:ext cx="962025" cy="962025"/>
            <a:chOff x="0" y="0"/>
            <a:chExt cx="962021" cy="962021"/>
          </a:xfrm>
        </p:grpSpPr>
        <p:sp>
          <p:nvSpPr>
            <p:cNvPr id="4" name="文本框 39"/>
            <p:cNvSpPr>
              <a:spLocks noChangeArrowheads="1"/>
            </p:cNvSpPr>
            <p:nvPr/>
          </p:nvSpPr>
          <p:spPr bwMode="auto">
            <a:xfrm>
              <a:off x="54145" y="252681"/>
              <a:ext cx="853730" cy="4277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2000">
                  <a:solidFill>
                    <a:schemeClr val="bg1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2011</a:t>
              </a:r>
              <a:endParaRPr lang="zh-CN" altLang="en-US" sz="2000" baseline="-30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13327" name="Group 15"/>
          <p:cNvGrpSpPr>
            <a:grpSpLocks/>
          </p:cNvGrpSpPr>
          <p:nvPr/>
        </p:nvGrpSpPr>
        <p:grpSpPr bwMode="auto">
          <a:xfrm>
            <a:off x="9356725" y="2416175"/>
            <a:ext cx="962025" cy="962025"/>
            <a:chOff x="0" y="0"/>
            <a:chExt cx="962021" cy="962021"/>
          </a:xfrm>
        </p:grpSpPr>
        <p:sp>
          <p:nvSpPr>
            <p:cNvPr id="5" name="文本框 40"/>
            <p:cNvSpPr>
              <a:spLocks noChangeArrowheads="1"/>
            </p:cNvSpPr>
            <p:nvPr/>
          </p:nvSpPr>
          <p:spPr bwMode="auto">
            <a:xfrm>
              <a:off x="70651" y="309227"/>
              <a:ext cx="82072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2000">
                  <a:solidFill>
                    <a:schemeClr val="bg1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2014</a:t>
              </a:r>
              <a:endParaRPr lang="zh-CN" altLang="en-US" sz="2000" baseline="-30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13330" name="Group 18"/>
          <p:cNvGrpSpPr>
            <a:grpSpLocks/>
          </p:cNvGrpSpPr>
          <p:nvPr/>
        </p:nvGrpSpPr>
        <p:grpSpPr bwMode="auto">
          <a:xfrm>
            <a:off x="6875463" y="2416175"/>
            <a:ext cx="962025" cy="962025"/>
            <a:chOff x="0" y="0"/>
            <a:chExt cx="962021" cy="962021"/>
          </a:xfrm>
        </p:grpSpPr>
        <p:sp>
          <p:nvSpPr>
            <p:cNvPr id="6" name="文本框 41"/>
            <p:cNvSpPr>
              <a:spLocks noChangeArrowheads="1"/>
            </p:cNvSpPr>
            <p:nvPr/>
          </p:nvSpPr>
          <p:spPr bwMode="auto">
            <a:xfrm>
              <a:off x="54145" y="280955"/>
              <a:ext cx="853730" cy="4277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2000">
                  <a:solidFill>
                    <a:schemeClr val="bg1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2013</a:t>
              </a:r>
              <a:endParaRPr lang="zh-CN" altLang="en-US" sz="2000" baseline="-30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13333" name="矩形 50"/>
          <p:cNvSpPr>
            <a:spLocks noChangeArrowheads="1"/>
          </p:cNvSpPr>
          <p:nvPr/>
        </p:nvSpPr>
        <p:spPr bwMode="auto">
          <a:xfrm>
            <a:off x="1695450" y="4149725"/>
            <a:ext cx="131286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bg1"/>
                </a:solidFill>
                <a:sym typeface="方正兰亭黑_GBK" panose="02000000000000000000" pitchFamily="2" charset="-122"/>
              </a:rPr>
              <a:t>添加标题</a:t>
            </a:r>
            <a:endParaRPr lang="en-US" sz="22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13334" name="矩形 47"/>
          <p:cNvSpPr>
            <a:spLocks noChangeArrowheads="1"/>
          </p:cNvSpPr>
          <p:nvPr/>
        </p:nvSpPr>
        <p:spPr bwMode="auto">
          <a:xfrm>
            <a:off x="1384300" y="4538663"/>
            <a:ext cx="1936750" cy="149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35" name="矩形 3"/>
          <p:cNvSpPr>
            <a:spLocks noChangeArrowheads="1"/>
          </p:cNvSpPr>
          <p:nvPr/>
        </p:nvSpPr>
        <p:spPr bwMode="auto">
          <a:xfrm>
            <a:off x="4797425" y="563563"/>
            <a:ext cx="18272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发展历程</a:t>
            </a:r>
            <a:endParaRPr lang="zh-CN" altLang="en-US" sz="32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3336" name="文本框 37"/>
          <p:cNvSpPr>
            <a:spLocks noChangeArrowheads="1"/>
          </p:cNvSpPr>
          <p:nvPr/>
        </p:nvSpPr>
        <p:spPr bwMode="auto">
          <a:xfrm>
            <a:off x="6705600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Company</a:t>
            </a:r>
            <a:r>
              <a:rPr lang="zh-CN" altLang="en-US" sz="16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 </a:t>
            </a:r>
            <a:r>
              <a: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History</a:t>
            </a:r>
            <a:endParaRPr lang="zh-CN" altLang="en-US" sz="1600" baseline="-30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13337" name="Group 25"/>
          <p:cNvGrpSpPr>
            <a:grpSpLocks/>
          </p:cNvGrpSpPr>
          <p:nvPr/>
        </p:nvGrpSpPr>
        <p:grpSpPr bwMode="auto">
          <a:xfrm>
            <a:off x="4252913" y="619125"/>
            <a:ext cx="263525" cy="393700"/>
            <a:chOff x="0" y="0"/>
            <a:chExt cx="213756" cy="427512"/>
          </a:xfrm>
        </p:grpSpPr>
        <p:sp>
          <p:nvSpPr>
            <p:cNvPr id="13338" name="直接连接符 42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39" name="直接连接符 43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3340" name="矩形 47"/>
          <p:cNvSpPr>
            <a:spLocks noChangeArrowheads="1"/>
          </p:cNvSpPr>
          <p:nvPr/>
        </p:nvSpPr>
        <p:spPr bwMode="auto">
          <a:xfrm>
            <a:off x="1336675" y="1562100"/>
            <a:ext cx="9578975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在此录入上述图表的综合描述说明，在此录入上述图表的综合描述说明。在此录入上述图表的描述说明，在此录入上述图表的描述说明，在此录入上述图表的综合描述说明，在此录入上述图表的综合描述说明。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41" name="矩形 45"/>
          <p:cNvSpPr>
            <a:spLocks noChangeArrowheads="1"/>
          </p:cNvSpPr>
          <p:nvPr/>
        </p:nvSpPr>
        <p:spPr bwMode="auto">
          <a:xfrm>
            <a:off x="4179888" y="4149725"/>
            <a:ext cx="131286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bg1"/>
                </a:solidFill>
                <a:sym typeface="方正兰亭黑_GBK" panose="02000000000000000000" pitchFamily="2" charset="-122"/>
              </a:rPr>
              <a:t>添加标题</a:t>
            </a:r>
            <a:endParaRPr lang="en-US" sz="22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13342" name="矩形 47"/>
          <p:cNvSpPr>
            <a:spLocks noChangeArrowheads="1"/>
          </p:cNvSpPr>
          <p:nvPr/>
        </p:nvSpPr>
        <p:spPr bwMode="auto">
          <a:xfrm>
            <a:off x="3868738" y="4538663"/>
            <a:ext cx="1936750" cy="149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43" name="矩形 47"/>
          <p:cNvSpPr>
            <a:spLocks noChangeArrowheads="1"/>
          </p:cNvSpPr>
          <p:nvPr/>
        </p:nvSpPr>
        <p:spPr bwMode="auto">
          <a:xfrm>
            <a:off x="6705600" y="4149725"/>
            <a:ext cx="131286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bg1"/>
                </a:solidFill>
                <a:sym typeface="方正兰亭黑_GBK" panose="02000000000000000000" pitchFamily="2" charset="-122"/>
              </a:rPr>
              <a:t>添加标题</a:t>
            </a:r>
            <a:endParaRPr lang="en-US" sz="22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13344" name="矩形 47"/>
          <p:cNvSpPr>
            <a:spLocks noChangeArrowheads="1"/>
          </p:cNvSpPr>
          <p:nvPr/>
        </p:nvSpPr>
        <p:spPr bwMode="auto">
          <a:xfrm>
            <a:off x="6392863" y="4538663"/>
            <a:ext cx="1936750" cy="149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45" name="矩形 49"/>
          <p:cNvSpPr>
            <a:spLocks noChangeArrowheads="1"/>
          </p:cNvSpPr>
          <p:nvPr/>
        </p:nvSpPr>
        <p:spPr bwMode="auto">
          <a:xfrm>
            <a:off x="9099550" y="4149725"/>
            <a:ext cx="131286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bg1"/>
                </a:solidFill>
                <a:sym typeface="方正兰亭黑_GBK" panose="02000000000000000000" pitchFamily="2" charset="-122"/>
              </a:rPr>
              <a:t>添加标题</a:t>
            </a:r>
            <a:endParaRPr lang="en-US" sz="22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13346" name="矩形 47"/>
          <p:cNvSpPr>
            <a:spLocks noChangeArrowheads="1"/>
          </p:cNvSpPr>
          <p:nvPr/>
        </p:nvSpPr>
        <p:spPr bwMode="auto">
          <a:xfrm>
            <a:off x="8786813" y="4538663"/>
            <a:ext cx="1936750" cy="149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3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13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13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1" fill="hold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8" dur="25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400"/>
                                        <p:tgtEl>
                                          <p:spTgt spid="13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400"/>
                                        <p:tgtEl>
                                          <p:spTgt spid="13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3" dur="25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" dur="400"/>
                                        <p:tgtEl>
                                          <p:spTgt spid="13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400"/>
                                        <p:tgtEl>
                                          <p:spTgt spid="13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1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8" dur="25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1" dur="400"/>
                                        <p:tgtEl>
                                          <p:spTgt spid="13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4" dur="400"/>
                                        <p:tgtEl>
                                          <p:spTgt spid="13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" presetClass="entr" presetSubtype="1" fill="hold" nodeType="withEffect">
                                  <p:stCondLst>
                                    <p:cond delay="56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60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3" dur="25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4" presetClass="entr" presetSubtype="10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6" dur="400"/>
                                        <p:tgtEl>
                                          <p:spTgt spid="13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4" presetClass="entr" presetSubtype="10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9" dur="400"/>
                                        <p:tgtEl>
                                          <p:spTgt spid="13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8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3" dur="500"/>
                                        <p:tgtEl>
                                          <p:spTgt spid="13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 autoUpdateAnimBg="0"/>
      <p:bldP spid="13317" grpId="0" bldLvl="0" animBg="1" autoUpdateAnimBg="0"/>
      <p:bldP spid="13318" grpId="0" bldLvl="0" animBg="1" autoUpdateAnimBg="0"/>
      <p:bldP spid="13319" grpId="0" bldLvl="0" animBg="1" autoUpdateAnimBg="0"/>
      <p:bldP spid="13320" grpId="0" bldLvl="0" animBg="1" autoUpdateAnimBg="0"/>
      <p:bldP spid="13333" grpId="0" bldLvl="0" autoUpdateAnimBg="0"/>
      <p:bldP spid="13334" grpId="0" bldLvl="0" autoUpdateAnimBg="0"/>
      <p:bldP spid="13335" grpId="0" bldLvl="0" autoUpdateAnimBg="0"/>
      <p:bldP spid="13336" grpId="0" bldLvl="0" autoUpdateAnimBg="0"/>
      <p:bldP spid="13340" grpId="0" bldLvl="0" autoUpdateAnimBg="0"/>
      <p:bldP spid="13341" grpId="0" bldLvl="0" autoUpdateAnimBg="0"/>
      <p:bldP spid="13342" grpId="0" bldLvl="0" autoUpdateAnimBg="0"/>
      <p:bldP spid="13343" grpId="0" bldLvl="0" autoUpdateAnimBg="0"/>
      <p:bldP spid="13344" grpId="0" bldLvl="0" autoUpdateAnimBg="0"/>
      <p:bldP spid="13345" grpId="0" bldLvl="0" autoUpdateAnimBg="0"/>
      <p:bldP spid="13346" grpId="0" bldLvl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C8984D-067B-4D01-8DA1-8B28E8409B37}" type="slidenum">
              <a:rPr lang="zh-CN" altLang="en-US"/>
              <a:pPr>
                <a:defRPr/>
              </a:pPr>
              <a:t>12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39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21236 w 808522"/>
              <a:gd name="T1" fmla="*/ 0 h 510140"/>
              <a:gd name="T2" fmla="*/ 123568 w 808522"/>
              <a:gd name="T3" fmla="*/ 0 h 510140"/>
              <a:gd name="T4" fmla="*/ 391686 w 808522"/>
              <a:gd name="T5" fmla="*/ 0 h 510140"/>
              <a:gd name="T6" fmla="*/ 391686 w 808522"/>
              <a:gd name="T7" fmla="*/ 246016 h 510140"/>
              <a:gd name="T8" fmla="*/ 123573 w 808522"/>
              <a:gd name="T9" fmla="*/ 246016 h 510140"/>
              <a:gd name="T10" fmla="*/ 123568 w 808522"/>
              <a:gd name="T11" fmla="*/ 246017 h 510140"/>
              <a:gd name="T12" fmla="*/ 123563 w 808522"/>
              <a:gd name="T13" fmla="*/ 246016 h 510140"/>
              <a:gd name="T14" fmla="*/ 121236 w 808522"/>
              <a:gd name="T15" fmla="*/ 246016 h 510140"/>
              <a:gd name="T16" fmla="*/ 121236 w 808522"/>
              <a:gd name="T17" fmla="*/ 245783 h 510140"/>
              <a:gd name="T18" fmla="*/ 98664 w 808522"/>
              <a:gd name="T19" fmla="*/ 243517 h 510140"/>
              <a:gd name="T20" fmla="*/ 0 w 808522"/>
              <a:gd name="T21" fmla="*/ 123008 h 510140"/>
              <a:gd name="T22" fmla="*/ 98664 w 808522"/>
              <a:gd name="T23" fmla="*/ 2499 h 510140"/>
              <a:gd name="T24" fmla="*/ 121236 w 808522"/>
              <a:gd name="T25" fmla="*/ 234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4340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4089400" y="563563"/>
            <a:ext cx="22447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企业大事记</a:t>
            </a:r>
            <a:endParaRPr lang="zh-CN" altLang="en-US" sz="32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4341" name="文本框 37"/>
          <p:cNvSpPr>
            <a:spLocks noChangeArrowheads="1"/>
          </p:cNvSpPr>
          <p:nvPr/>
        </p:nvSpPr>
        <p:spPr bwMode="auto">
          <a:xfrm>
            <a:off x="6353175" y="809625"/>
            <a:ext cx="2943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Company</a:t>
            </a:r>
            <a:r>
              <a:rPr lang="zh-CN" altLang="en-US" sz="16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 </a:t>
            </a:r>
            <a:r>
              <a: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History</a:t>
            </a:r>
            <a:r>
              <a:rPr lang="zh-CN" altLang="en-US" sz="16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 T</a:t>
            </a:r>
            <a:r>
              <a: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imeline</a:t>
            </a:r>
            <a:endParaRPr lang="zh-CN" altLang="en-US" sz="16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14342" name="Group 6"/>
          <p:cNvGrpSpPr>
            <a:grpSpLocks/>
          </p:cNvGrpSpPr>
          <p:nvPr/>
        </p:nvGrpSpPr>
        <p:grpSpPr bwMode="auto">
          <a:xfrm>
            <a:off x="3543300" y="619125"/>
            <a:ext cx="263525" cy="393700"/>
            <a:chOff x="0" y="0"/>
            <a:chExt cx="213756" cy="427512"/>
          </a:xfrm>
        </p:grpSpPr>
        <p:sp>
          <p:nvSpPr>
            <p:cNvPr id="14432" name="直接连接符 4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433" name="直接连接符 5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4345" name="Oval 16"/>
          <p:cNvSpPr>
            <a:spLocks noChangeArrowheads="1"/>
          </p:cNvSpPr>
          <p:nvPr/>
        </p:nvSpPr>
        <p:spPr bwMode="auto">
          <a:xfrm flipH="1" flipV="1">
            <a:off x="6043613" y="3275013"/>
            <a:ext cx="136525" cy="134937"/>
          </a:xfrm>
          <a:prstGeom prst="ellipse">
            <a:avLst/>
          </a:prstGeom>
          <a:noFill/>
          <a:ln w="25400">
            <a:solidFill>
              <a:srgbClr val="BFBFB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14346" name="Group 10"/>
          <p:cNvGrpSpPr>
            <a:grpSpLocks/>
          </p:cNvGrpSpPr>
          <p:nvPr/>
        </p:nvGrpSpPr>
        <p:grpSpPr bwMode="auto">
          <a:xfrm flipH="1" flipV="1">
            <a:off x="6092825" y="3409950"/>
            <a:ext cx="36513" cy="1552575"/>
            <a:chOff x="0" y="0"/>
            <a:chExt cx="36214" cy="1552769"/>
          </a:xfrm>
        </p:grpSpPr>
        <p:sp>
          <p:nvSpPr>
            <p:cNvPr id="14430" name="Straight Connector 14"/>
            <p:cNvSpPr>
              <a:spLocks noChangeShapeType="1"/>
            </p:cNvSpPr>
            <p:nvPr/>
          </p:nvSpPr>
          <p:spPr bwMode="auto">
            <a:xfrm>
              <a:off x="36214" y="0"/>
              <a:ext cx="1" cy="1552769"/>
            </a:xfrm>
            <a:prstGeom prst="line">
              <a:avLst/>
            </a:prstGeom>
            <a:noFill/>
            <a:ln w="9525">
              <a:solidFill>
                <a:srgbClr val="A5A5A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431" name="Straight Connector 24"/>
            <p:cNvSpPr>
              <a:spLocks noChangeShapeType="1"/>
            </p:cNvSpPr>
            <p:nvPr/>
          </p:nvSpPr>
          <p:spPr bwMode="auto">
            <a:xfrm>
              <a:off x="0" y="0"/>
              <a:ext cx="1" cy="1552769"/>
            </a:xfrm>
            <a:prstGeom prst="line">
              <a:avLst/>
            </a:prstGeom>
            <a:noFill/>
            <a:ln w="9525">
              <a:solidFill>
                <a:srgbClr val="A5A5A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4349" name="Group 13"/>
          <p:cNvGrpSpPr>
            <a:grpSpLocks/>
          </p:cNvGrpSpPr>
          <p:nvPr/>
        </p:nvGrpSpPr>
        <p:grpSpPr bwMode="auto">
          <a:xfrm flipH="1" flipV="1">
            <a:off x="6092825" y="1903413"/>
            <a:ext cx="36513" cy="1371600"/>
            <a:chOff x="0" y="0"/>
            <a:chExt cx="36214" cy="1371599"/>
          </a:xfrm>
        </p:grpSpPr>
        <p:sp>
          <p:nvSpPr>
            <p:cNvPr id="14428" name="Straight Connector 19"/>
            <p:cNvSpPr>
              <a:spLocks noChangeShapeType="1"/>
            </p:cNvSpPr>
            <p:nvPr/>
          </p:nvSpPr>
          <p:spPr bwMode="auto">
            <a:xfrm>
              <a:off x="36214" y="0"/>
              <a:ext cx="1" cy="1371599"/>
            </a:xfrm>
            <a:prstGeom prst="line">
              <a:avLst/>
            </a:prstGeom>
            <a:noFill/>
            <a:ln w="9525">
              <a:solidFill>
                <a:srgbClr val="A5A5A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429" name="Straight Connector 25"/>
            <p:cNvSpPr>
              <a:spLocks noChangeShapeType="1"/>
            </p:cNvSpPr>
            <p:nvPr/>
          </p:nvSpPr>
          <p:spPr bwMode="auto">
            <a:xfrm>
              <a:off x="0" y="0"/>
              <a:ext cx="1" cy="1371599"/>
            </a:xfrm>
            <a:prstGeom prst="line">
              <a:avLst/>
            </a:prstGeom>
            <a:noFill/>
            <a:ln w="9525">
              <a:solidFill>
                <a:srgbClr val="A5A5A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4352" name="Oval 40"/>
          <p:cNvSpPr>
            <a:spLocks noChangeArrowheads="1"/>
          </p:cNvSpPr>
          <p:nvPr/>
        </p:nvSpPr>
        <p:spPr bwMode="auto">
          <a:xfrm flipH="1" flipV="1">
            <a:off x="6043613" y="4954588"/>
            <a:ext cx="136525" cy="134937"/>
          </a:xfrm>
          <a:prstGeom prst="ellipse">
            <a:avLst/>
          </a:prstGeom>
          <a:noFill/>
          <a:ln w="25400">
            <a:solidFill>
              <a:srgbClr val="BFBFB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53" name="Oval 41"/>
          <p:cNvSpPr>
            <a:spLocks noChangeArrowheads="1"/>
          </p:cNvSpPr>
          <p:nvPr/>
        </p:nvSpPr>
        <p:spPr bwMode="auto">
          <a:xfrm flipH="1" flipV="1">
            <a:off x="6043613" y="1766888"/>
            <a:ext cx="136525" cy="136525"/>
          </a:xfrm>
          <a:prstGeom prst="ellipse">
            <a:avLst/>
          </a:prstGeom>
          <a:noFill/>
          <a:ln w="25400">
            <a:solidFill>
              <a:srgbClr val="BFBFB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14354" name="Group 18"/>
          <p:cNvGrpSpPr>
            <a:grpSpLocks/>
          </p:cNvGrpSpPr>
          <p:nvPr/>
        </p:nvGrpSpPr>
        <p:grpSpPr bwMode="auto">
          <a:xfrm flipH="1" flipV="1">
            <a:off x="6092825" y="5091113"/>
            <a:ext cx="36513" cy="1766887"/>
            <a:chOff x="0" y="0"/>
            <a:chExt cx="36214" cy="1767391"/>
          </a:xfrm>
        </p:grpSpPr>
        <p:sp>
          <p:nvSpPr>
            <p:cNvPr id="14426" name="Straight Connector 43"/>
            <p:cNvSpPr>
              <a:spLocks noChangeShapeType="1"/>
            </p:cNvSpPr>
            <p:nvPr/>
          </p:nvSpPr>
          <p:spPr bwMode="auto">
            <a:xfrm>
              <a:off x="36214" y="0"/>
              <a:ext cx="1" cy="1767391"/>
            </a:xfrm>
            <a:prstGeom prst="line">
              <a:avLst/>
            </a:prstGeom>
            <a:noFill/>
            <a:ln w="9525">
              <a:solidFill>
                <a:srgbClr val="A5A5A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427" name="Straight Connector 51"/>
            <p:cNvSpPr>
              <a:spLocks noChangeShapeType="1"/>
            </p:cNvSpPr>
            <p:nvPr/>
          </p:nvSpPr>
          <p:spPr bwMode="auto">
            <a:xfrm>
              <a:off x="0" y="0"/>
              <a:ext cx="1" cy="1767391"/>
            </a:xfrm>
            <a:prstGeom prst="line">
              <a:avLst/>
            </a:prstGeom>
            <a:noFill/>
            <a:ln w="9525">
              <a:solidFill>
                <a:srgbClr val="A5A5A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4357" name="Isosceles Triangle 58"/>
          <p:cNvSpPr>
            <a:spLocks noChangeArrowheads="1"/>
          </p:cNvSpPr>
          <p:nvPr/>
        </p:nvSpPr>
        <p:spPr bwMode="auto">
          <a:xfrm rot="5400000" flipH="1" flipV="1">
            <a:off x="5901532" y="4958556"/>
            <a:ext cx="69850" cy="115887"/>
          </a:xfrm>
          <a:prstGeom prst="triangle">
            <a:avLst>
              <a:gd name="adj" fmla="val 50000"/>
            </a:avLst>
          </a:prstGeom>
          <a:solidFill>
            <a:srgbClr val="7F7F7F"/>
          </a:solidFill>
          <a:ln w="12700">
            <a:solidFill>
              <a:srgbClr val="D8D8D8"/>
            </a:solidFill>
            <a:miter lim="800000"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58" name="Isosceles Triangle 59"/>
          <p:cNvSpPr>
            <a:spLocks noChangeArrowheads="1"/>
          </p:cNvSpPr>
          <p:nvPr/>
        </p:nvSpPr>
        <p:spPr bwMode="auto">
          <a:xfrm rot="16200000" flipV="1">
            <a:off x="6234113" y="3286125"/>
            <a:ext cx="69850" cy="117475"/>
          </a:xfrm>
          <a:prstGeom prst="triangle">
            <a:avLst>
              <a:gd name="adj" fmla="val 50000"/>
            </a:avLst>
          </a:prstGeom>
          <a:solidFill>
            <a:srgbClr val="7F7F7F"/>
          </a:solidFill>
          <a:ln w="12700">
            <a:solidFill>
              <a:srgbClr val="D8D8D8"/>
            </a:solidFill>
            <a:miter lim="800000"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59" name="Isosceles Triangle 60"/>
          <p:cNvSpPr>
            <a:spLocks noChangeArrowheads="1"/>
          </p:cNvSpPr>
          <p:nvPr/>
        </p:nvSpPr>
        <p:spPr bwMode="auto">
          <a:xfrm rot="5400000" flipH="1" flipV="1">
            <a:off x="5902325" y="1779588"/>
            <a:ext cx="68263" cy="115887"/>
          </a:xfrm>
          <a:prstGeom prst="triangle">
            <a:avLst>
              <a:gd name="adj" fmla="val 50000"/>
            </a:avLst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60" name="TextBox 157"/>
          <p:cNvSpPr>
            <a:spLocks noChangeArrowheads="1"/>
          </p:cNvSpPr>
          <p:nvPr/>
        </p:nvSpPr>
        <p:spPr bwMode="auto">
          <a:xfrm>
            <a:off x="4632325" y="1835150"/>
            <a:ext cx="9334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Arial Black" panose="020B0A04020102020204" pitchFamily="34" charset="0"/>
                <a:ea typeface="宋体" panose="02010600030101010101" pitchFamily="2" charset="-122"/>
                <a:sym typeface="Arial Black" panose="020B0A04020102020204" pitchFamily="34" charset="0"/>
              </a:rPr>
              <a:t>200</a:t>
            </a:r>
            <a:r>
              <a:rPr lang="en-US" altLang="zh-CN" sz="1600">
                <a:solidFill>
                  <a:schemeClr val="bg1"/>
                </a:solidFill>
                <a:latin typeface="Arial Black" panose="020B0A04020102020204" pitchFamily="34" charset="0"/>
                <a:ea typeface="宋体" panose="02010600030101010101" pitchFamily="2" charset="-122"/>
                <a:sym typeface="Arial Black" panose="020B0A04020102020204" pitchFamily="34" charset="0"/>
              </a:rPr>
              <a:t>5.5</a:t>
            </a:r>
            <a:endParaRPr lang="zh-CN" altLang="en-US" sz="1600">
              <a:solidFill>
                <a:schemeClr val="bg1"/>
              </a:solidFill>
              <a:latin typeface="Arial Black" panose="020B0A04020102020204" pitchFamily="34" charset="0"/>
              <a:ea typeface="宋体" panose="02010600030101010101" pitchFamily="2" charset="-122"/>
              <a:sym typeface="Arial Black" panose="020B0A04020102020204" pitchFamily="34" charset="0"/>
            </a:endParaRPr>
          </a:p>
        </p:txBody>
      </p:sp>
      <p:sp>
        <p:nvSpPr>
          <p:cNvPr id="14361" name="TextBox 159"/>
          <p:cNvSpPr>
            <a:spLocks noChangeArrowheads="1"/>
          </p:cNvSpPr>
          <p:nvPr/>
        </p:nvSpPr>
        <p:spPr bwMode="auto">
          <a:xfrm>
            <a:off x="1993900" y="1955800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sym typeface="方正兰亭黑_GBK" panose="02000000000000000000" pitchFamily="2" charset="-122"/>
              </a:rPr>
              <a:t>公司成立</a:t>
            </a:r>
          </a:p>
        </p:txBody>
      </p:sp>
      <p:sp>
        <p:nvSpPr>
          <p:cNvPr id="14362" name="TextBox 50"/>
          <p:cNvSpPr>
            <a:spLocks noChangeArrowheads="1"/>
          </p:cNvSpPr>
          <p:nvPr/>
        </p:nvSpPr>
        <p:spPr bwMode="auto">
          <a:xfrm>
            <a:off x="4537075" y="3792538"/>
            <a:ext cx="10699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A5A5A5"/>
                </a:solidFill>
                <a:latin typeface="Arial Black" panose="020B0A04020102020204" pitchFamily="34" charset="0"/>
                <a:ea typeface="宋体" panose="02010600030101010101" pitchFamily="2" charset="-122"/>
                <a:sym typeface="Arial Black" panose="020B0A04020102020204" pitchFamily="34" charset="0"/>
              </a:rPr>
              <a:t>200</a:t>
            </a:r>
            <a:r>
              <a:rPr lang="en-US" altLang="zh-CN" sz="1600">
                <a:solidFill>
                  <a:srgbClr val="A5A5A5"/>
                </a:solidFill>
                <a:latin typeface="Arial Black" panose="020B0A04020102020204" pitchFamily="34" charset="0"/>
                <a:ea typeface="宋体" panose="02010600030101010101" pitchFamily="2" charset="-122"/>
                <a:sym typeface="Arial Black" panose="020B0A04020102020204" pitchFamily="34" charset="0"/>
              </a:rPr>
              <a:t>7.11</a:t>
            </a:r>
            <a:endParaRPr lang="zh-CN" altLang="en-US" sz="1600">
              <a:solidFill>
                <a:srgbClr val="A5A5A5"/>
              </a:solidFill>
              <a:latin typeface="Arial Black" panose="020B0A04020102020204" pitchFamily="34" charset="0"/>
              <a:ea typeface="宋体" panose="02010600030101010101" pitchFamily="2" charset="-122"/>
              <a:sym typeface="Arial Black" panose="020B0A04020102020204" pitchFamily="34" charset="0"/>
            </a:endParaRPr>
          </a:p>
        </p:txBody>
      </p:sp>
      <p:sp>
        <p:nvSpPr>
          <p:cNvPr id="14363" name="矩形 47"/>
          <p:cNvSpPr>
            <a:spLocks noChangeArrowheads="1"/>
          </p:cNvSpPr>
          <p:nvPr/>
        </p:nvSpPr>
        <p:spPr bwMode="auto">
          <a:xfrm>
            <a:off x="1589088" y="2419350"/>
            <a:ext cx="40481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在此录入上述图表的综合描述说明，在此录入上述图表的综合描述说明，在此录入上述图表的综合描述说明，在此录入上述图表的综合描述说明。</a:t>
            </a:r>
          </a:p>
        </p:txBody>
      </p:sp>
      <p:sp>
        <p:nvSpPr>
          <p:cNvPr id="14364" name="TextBox 159"/>
          <p:cNvSpPr>
            <a:spLocks noChangeArrowheads="1"/>
          </p:cNvSpPr>
          <p:nvPr/>
        </p:nvSpPr>
        <p:spPr bwMode="auto">
          <a:xfrm>
            <a:off x="4038600" y="4044950"/>
            <a:ext cx="15684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sym typeface="方正兰亭黑_GBK" panose="02000000000000000000" pitchFamily="2" charset="-122"/>
              </a:rPr>
              <a:t>点击输入标题</a:t>
            </a:r>
          </a:p>
        </p:txBody>
      </p:sp>
      <p:sp>
        <p:nvSpPr>
          <p:cNvPr id="14365" name="矩形 47"/>
          <p:cNvSpPr>
            <a:spLocks noChangeArrowheads="1"/>
          </p:cNvSpPr>
          <p:nvPr/>
        </p:nvSpPr>
        <p:spPr bwMode="auto">
          <a:xfrm>
            <a:off x="1481138" y="5829300"/>
            <a:ext cx="415607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在此录入上述图表的综合描述说明，在此录入上述图表的综合描述说明，在此录入上述图表的综合描述说明。</a:t>
            </a:r>
          </a:p>
        </p:txBody>
      </p:sp>
      <p:sp>
        <p:nvSpPr>
          <p:cNvPr id="14366" name="椭圆 21"/>
          <p:cNvSpPr>
            <a:spLocks noChangeArrowheads="1"/>
          </p:cNvSpPr>
          <p:nvPr/>
        </p:nvSpPr>
        <p:spPr bwMode="auto">
          <a:xfrm>
            <a:off x="1692275" y="4471988"/>
            <a:ext cx="1212850" cy="1212850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44450" cap="rnd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67" name="椭圆 40"/>
          <p:cNvSpPr>
            <a:spLocks noChangeArrowheads="1"/>
          </p:cNvSpPr>
          <p:nvPr/>
        </p:nvSpPr>
        <p:spPr bwMode="auto">
          <a:xfrm>
            <a:off x="4378325" y="4471988"/>
            <a:ext cx="1212850" cy="1212850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44450" cap="rnd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68" name="椭圆 41"/>
          <p:cNvSpPr>
            <a:spLocks noChangeArrowheads="1"/>
          </p:cNvSpPr>
          <p:nvPr/>
        </p:nvSpPr>
        <p:spPr bwMode="auto">
          <a:xfrm>
            <a:off x="3035300" y="4471988"/>
            <a:ext cx="1212850" cy="1212850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44450" cap="rnd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69" name="Freeform 5"/>
          <p:cNvSpPr>
            <a:spLocks noChangeArrowheads="1"/>
          </p:cNvSpPr>
          <p:nvPr/>
        </p:nvSpPr>
        <p:spPr bwMode="auto">
          <a:xfrm>
            <a:off x="7373938" y="4256088"/>
            <a:ext cx="2736850" cy="777875"/>
          </a:xfrm>
          <a:custGeom>
            <a:avLst/>
            <a:gdLst>
              <a:gd name="T0" fmla="*/ 2147483646 w 2364"/>
              <a:gd name="T1" fmla="*/ 0 h 672"/>
              <a:gd name="T2" fmla="*/ 0 w 2364"/>
              <a:gd name="T3" fmla="*/ 2147483646 h 672"/>
              <a:gd name="T4" fmla="*/ 2147483646 w 2364"/>
              <a:gd name="T5" fmla="*/ 2147483646 h 672"/>
              <a:gd name="T6" fmla="*/ 2147483646 w 2364"/>
              <a:gd name="T7" fmla="*/ 2147483646 h 672"/>
              <a:gd name="T8" fmla="*/ 2147483646 w 2364"/>
              <a:gd name="T9" fmla="*/ 0 h 6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364"/>
              <a:gd name="T16" fmla="*/ 0 h 672"/>
              <a:gd name="T17" fmla="*/ 2364 w 2364"/>
              <a:gd name="T18" fmla="*/ 672 h 67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364" h="672">
                <a:moveTo>
                  <a:pt x="1166" y="0"/>
                </a:moveTo>
                <a:lnTo>
                  <a:pt x="0" y="246"/>
                </a:lnTo>
                <a:lnTo>
                  <a:pt x="1182" y="672"/>
                </a:lnTo>
                <a:lnTo>
                  <a:pt x="2364" y="246"/>
                </a:lnTo>
                <a:lnTo>
                  <a:pt x="1166" y="0"/>
                </a:lnTo>
                <a:close/>
              </a:path>
            </a:pathLst>
          </a:custGeom>
          <a:solidFill>
            <a:srgbClr val="3F3F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70" name="Freeform 6"/>
          <p:cNvSpPr>
            <a:spLocks noChangeArrowheads="1"/>
          </p:cNvSpPr>
          <p:nvPr/>
        </p:nvSpPr>
        <p:spPr bwMode="auto">
          <a:xfrm>
            <a:off x="7742238" y="3497263"/>
            <a:ext cx="2001837" cy="763587"/>
          </a:xfrm>
          <a:custGeom>
            <a:avLst/>
            <a:gdLst>
              <a:gd name="T0" fmla="*/ 2147483646 w 1729"/>
              <a:gd name="T1" fmla="*/ 0 h 660"/>
              <a:gd name="T2" fmla="*/ 0 w 1729"/>
              <a:gd name="T3" fmla="*/ 2147483646 h 660"/>
              <a:gd name="T4" fmla="*/ 2147483646 w 1729"/>
              <a:gd name="T5" fmla="*/ 2147483646 h 660"/>
              <a:gd name="T6" fmla="*/ 2147483646 w 1729"/>
              <a:gd name="T7" fmla="*/ 2147483646 h 660"/>
              <a:gd name="T8" fmla="*/ 2147483646 w 1729"/>
              <a:gd name="T9" fmla="*/ 0 h 6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29"/>
              <a:gd name="T16" fmla="*/ 0 h 660"/>
              <a:gd name="T17" fmla="*/ 1729 w 1729"/>
              <a:gd name="T18" fmla="*/ 660 h 66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29" h="660">
                <a:moveTo>
                  <a:pt x="864" y="0"/>
                </a:moveTo>
                <a:lnTo>
                  <a:pt x="0" y="351"/>
                </a:lnTo>
                <a:lnTo>
                  <a:pt x="864" y="660"/>
                </a:lnTo>
                <a:lnTo>
                  <a:pt x="1729" y="351"/>
                </a:lnTo>
                <a:lnTo>
                  <a:pt x="864" y="0"/>
                </a:lnTo>
                <a:close/>
              </a:path>
            </a:pathLst>
          </a:custGeom>
          <a:solidFill>
            <a:srgbClr val="3F3F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71" name="Freeform 7"/>
          <p:cNvSpPr>
            <a:spLocks noChangeArrowheads="1"/>
          </p:cNvSpPr>
          <p:nvPr/>
        </p:nvSpPr>
        <p:spPr bwMode="auto">
          <a:xfrm>
            <a:off x="8742363" y="2147888"/>
            <a:ext cx="957262" cy="2016125"/>
          </a:xfrm>
          <a:custGeom>
            <a:avLst/>
            <a:gdLst>
              <a:gd name="T0" fmla="*/ 0 w 827"/>
              <a:gd name="T1" fmla="*/ 0 h 1741"/>
              <a:gd name="T2" fmla="*/ 0 w 827"/>
              <a:gd name="T3" fmla="*/ 2147483646 h 1741"/>
              <a:gd name="T4" fmla="*/ 2147483646 w 827"/>
              <a:gd name="T5" fmla="*/ 2147483646 h 1741"/>
              <a:gd name="T6" fmla="*/ 0 w 827"/>
              <a:gd name="T7" fmla="*/ 0 h 1741"/>
              <a:gd name="T8" fmla="*/ 0 60000 65536"/>
              <a:gd name="T9" fmla="*/ 0 60000 65536"/>
              <a:gd name="T10" fmla="*/ 0 60000 65536"/>
              <a:gd name="T11" fmla="*/ 0 60000 65536"/>
              <a:gd name="T12" fmla="*/ 0 w 827"/>
              <a:gd name="T13" fmla="*/ 0 h 1741"/>
              <a:gd name="T14" fmla="*/ 827 w 827"/>
              <a:gd name="T15" fmla="*/ 1741 h 174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27" h="1741">
                <a:moveTo>
                  <a:pt x="0" y="0"/>
                </a:moveTo>
                <a:lnTo>
                  <a:pt x="0" y="1741"/>
                </a:lnTo>
                <a:lnTo>
                  <a:pt x="827" y="1445"/>
                </a:lnTo>
                <a:lnTo>
                  <a:pt x="0" y="0"/>
                </a:lnTo>
                <a:close/>
              </a:path>
            </a:pathLst>
          </a:custGeom>
          <a:solidFill>
            <a:srgbClr val="D8D8D8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72" name="Freeform 8"/>
          <p:cNvSpPr>
            <a:spLocks noChangeArrowheads="1"/>
          </p:cNvSpPr>
          <p:nvPr/>
        </p:nvSpPr>
        <p:spPr bwMode="auto">
          <a:xfrm>
            <a:off x="7785100" y="2147888"/>
            <a:ext cx="957263" cy="2016125"/>
          </a:xfrm>
          <a:custGeom>
            <a:avLst/>
            <a:gdLst>
              <a:gd name="T0" fmla="*/ 2147483646 w 827"/>
              <a:gd name="T1" fmla="*/ 2147483646 h 1741"/>
              <a:gd name="T2" fmla="*/ 2147483646 w 827"/>
              <a:gd name="T3" fmla="*/ 0 h 1741"/>
              <a:gd name="T4" fmla="*/ 0 w 827"/>
              <a:gd name="T5" fmla="*/ 2147483646 h 1741"/>
              <a:gd name="T6" fmla="*/ 2147483646 w 827"/>
              <a:gd name="T7" fmla="*/ 2147483646 h 1741"/>
              <a:gd name="T8" fmla="*/ 0 60000 65536"/>
              <a:gd name="T9" fmla="*/ 0 60000 65536"/>
              <a:gd name="T10" fmla="*/ 0 60000 65536"/>
              <a:gd name="T11" fmla="*/ 0 60000 65536"/>
              <a:gd name="T12" fmla="*/ 0 w 827"/>
              <a:gd name="T13" fmla="*/ 0 h 1741"/>
              <a:gd name="T14" fmla="*/ 827 w 827"/>
              <a:gd name="T15" fmla="*/ 1741 h 174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27" h="1741">
                <a:moveTo>
                  <a:pt x="827" y="1741"/>
                </a:moveTo>
                <a:lnTo>
                  <a:pt x="827" y="0"/>
                </a:lnTo>
                <a:lnTo>
                  <a:pt x="0" y="1445"/>
                </a:lnTo>
                <a:lnTo>
                  <a:pt x="827" y="1741"/>
                </a:lnTo>
                <a:close/>
              </a:path>
            </a:pathLst>
          </a:custGeom>
          <a:solidFill>
            <a:srgbClr val="FFFFFF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73" name="Freeform 9"/>
          <p:cNvSpPr>
            <a:spLocks noChangeArrowheads="1"/>
          </p:cNvSpPr>
          <p:nvPr/>
        </p:nvSpPr>
        <p:spPr bwMode="auto">
          <a:xfrm>
            <a:off x="8742363" y="4540250"/>
            <a:ext cx="1736725" cy="1262063"/>
          </a:xfrm>
          <a:custGeom>
            <a:avLst/>
            <a:gdLst>
              <a:gd name="T0" fmla="*/ 0 w 1500"/>
              <a:gd name="T1" fmla="*/ 2147483646 h 1090"/>
              <a:gd name="T2" fmla="*/ 0 w 1500"/>
              <a:gd name="T3" fmla="*/ 2147483646 h 1090"/>
              <a:gd name="T4" fmla="*/ 2147483646 w 1500"/>
              <a:gd name="T5" fmla="*/ 2147483646 h 1090"/>
              <a:gd name="T6" fmla="*/ 2147483646 w 1500"/>
              <a:gd name="T7" fmla="*/ 0 h 1090"/>
              <a:gd name="T8" fmla="*/ 0 w 1500"/>
              <a:gd name="T9" fmla="*/ 2147483646 h 109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00"/>
              <a:gd name="T16" fmla="*/ 0 h 1090"/>
              <a:gd name="T17" fmla="*/ 1500 w 1500"/>
              <a:gd name="T18" fmla="*/ 1090 h 109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00" h="1090">
                <a:moveTo>
                  <a:pt x="0" y="426"/>
                </a:moveTo>
                <a:lnTo>
                  <a:pt x="0" y="1090"/>
                </a:lnTo>
                <a:lnTo>
                  <a:pt x="1500" y="551"/>
                </a:lnTo>
                <a:lnTo>
                  <a:pt x="1182" y="0"/>
                </a:lnTo>
                <a:lnTo>
                  <a:pt x="0" y="426"/>
                </a:lnTo>
                <a:close/>
              </a:path>
            </a:pathLst>
          </a:custGeom>
          <a:solidFill>
            <a:srgbClr val="A5A5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74" name="Freeform 10"/>
          <p:cNvSpPr>
            <a:spLocks noChangeArrowheads="1"/>
          </p:cNvSpPr>
          <p:nvPr/>
        </p:nvSpPr>
        <p:spPr bwMode="auto">
          <a:xfrm>
            <a:off x="7007225" y="4540250"/>
            <a:ext cx="1735138" cy="1262063"/>
          </a:xfrm>
          <a:custGeom>
            <a:avLst/>
            <a:gdLst>
              <a:gd name="T0" fmla="*/ 0 w 1499"/>
              <a:gd name="T1" fmla="*/ 2147483646 h 1090"/>
              <a:gd name="T2" fmla="*/ 2147483646 w 1499"/>
              <a:gd name="T3" fmla="*/ 2147483646 h 1090"/>
              <a:gd name="T4" fmla="*/ 2147483646 w 1499"/>
              <a:gd name="T5" fmla="*/ 2147483646 h 1090"/>
              <a:gd name="T6" fmla="*/ 2147483646 w 1499"/>
              <a:gd name="T7" fmla="*/ 0 h 1090"/>
              <a:gd name="T8" fmla="*/ 0 w 1499"/>
              <a:gd name="T9" fmla="*/ 2147483646 h 109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99"/>
              <a:gd name="T16" fmla="*/ 0 h 1090"/>
              <a:gd name="T17" fmla="*/ 1499 w 1499"/>
              <a:gd name="T18" fmla="*/ 1090 h 109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99" h="1090">
                <a:moveTo>
                  <a:pt x="0" y="551"/>
                </a:moveTo>
                <a:lnTo>
                  <a:pt x="1499" y="1090"/>
                </a:lnTo>
                <a:lnTo>
                  <a:pt x="1499" y="426"/>
                </a:lnTo>
                <a:lnTo>
                  <a:pt x="317" y="0"/>
                </a:lnTo>
                <a:lnTo>
                  <a:pt x="0" y="551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75" name="Freeform 11"/>
          <p:cNvSpPr>
            <a:spLocks noChangeArrowheads="1"/>
          </p:cNvSpPr>
          <p:nvPr/>
        </p:nvSpPr>
        <p:spPr bwMode="auto">
          <a:xfrm>
            <a:off x="8742363" y="3903663"/>
            <a:ext cx="1325562" cy="1035050"/>
          </a:xfrm>
          <a:custGeom>
            <a:avLst/>
            <a:gdLst>
              <a:gd name="T0" fmla="*/ 2147483646 w 1145"/>
              <a:gd name="T1" fmla="*/ 0 h 894"/>
              <a:gd name="T2" fmla="*/ 0 w 1145"/>
              <a:gd name="T3" fmla="*/ 2147483646 h 894"/>
              <a:gd name="T4" fmla="*/ 0 w 1145"/>
              <a:gd name="T5" fmla="*/ 2147483646 h 894"/>
              <a:gd name="T6" fmla="*/ 2147483646 w 1145"/>
              <a:gd name="T7" fmla="*/ 2147483646 h 894"/>
              <a:gd name="T8" fmla="*/ 2147483646 w 1145"/>
              <a:gd name="T9" fmla="*/ 0 h 89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45"/>
              <a:gd name="T16" fmla="*/ 0 h 894"/>
              <a:gd name="T17" fmla="*/ 1145 w 1145"/>
              <a:gd name="T18" fmla="*/ 894 h 89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45" h="894">
                <a:moveTo>
                  <a:pt x="865" y="0"/>
                </a:moveTo>
                <a:lnTo>
                  <a:pt x="0" y="309"/>
                </a:lnTo>
                <a:lnTo>
                  <a:pt x="0" y="894"/>
                </a:lnTo>
                <a:lnTo>
                  <a:pt x="1145" y="484"/>
                </a:lnTo>
                <a:lnTo>
                  <a:pt x="865" y="0"/>
                </a:lnTo>
                <a:close/>
              </a:path>
            </a:pathLst>
          </a:custGeom>
          <a:solidFill>
            <a:srgbClr val="A5A5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76" name="Freeform 12"/>
          <p:cNvSpPr>
            <a:spLocks noChangeArrowheads="1"/>
          </p:cNvSpPr>
          <p:nvPr/>
        </p:nvSpPr>
        <p:spPr bwMode="auto">
          <a:xfrm>
            <a:off x="7416800" y="3903663"/>
            <a:ext cx="1325563" cy="1035050"/>
          </a:xfrm>
          <a:custGeom>
            <a:avLst/>
            <a:gdLst>
              <a:gd name="T0" fmla="*/ 0 w 1144"/>
              <a:gd name="T1" fmla="*/ 2147483646 h 894"/>
              <a:gd name="T2" fmla="*/ 2147483646 w 1144"/>
              <a:gd name="T3" fmla="*/ 2147483646 h 894"/>
              <a:gd name="T4" fmla="*/ 2147483646 w 1144"/>
              <a:gd name="T5" fmla="*/ 2147483646 h 894"/>
              <a:gd name="T6" fmla="*/ 2147483646 w 1144"/>
              <a:gd name="T7" fmla="*/ 0 h 894"/>
              <a:gd name="T8" fmla="*/ 0 w 1144"/>
              <a:gd name="T9" fmla="*/ 2147483646 h 89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44"/>
              <a:gd name="T16" fmla="*/ 0 h 894"/>
              <a:gd name="T17" fmla="*/ 1144 w 1144"/>
              <a:gd name="T18" fmla="*/ 894 h 89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44" h="894">
                <a:moveTo>
                  <a:pt x="0" y="484"/>
                </a:moveTo>
                <a:lnTo>
                  <a:pt x="1144" y="894"/>
                </a:lnTo>
                <a:lnTo>
                  <a:pt x="1144" y="309"/>
                </a:lnTo>
                <a:lnTo>
                  <a:pt x="280" y="0"/>
                </a:lnTo>
                <a:lnTo>
                  <a:pt x="0" y="484"/>
                </a:lnTo>
                <a:close/>
              </a:path>
            </a:pathLst>
          </a:custGeom>
          <a:solidFill>
            <a:srgbClr val="C7C7C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4377" name="Group 41"/>
          <p:cNvGrpSpPr>
            <a:grpSpLocks/>
          </p:cNvGrpSpPr>
          <p:nvPr/>
        </p:nvGrpSpPr>
        <p:grpSpPr bwMode="auto">
          <a:xfrm rot="-1348683">
            <a:off x="9372600" y="4946650"/>
            <a:ext cx="360363" cy="360363"/>
            <a:chOff x="0" y="0"/>
            <a:chExt cx="881063" cy="881062"/>
          </a:xfrm>
        </p:grpSpPr>
        <p:sp>
          <p:nvSpPr>
            <p:cNvPr id="3" name="Freeform 36"/>
            <p:cNvSpPr>
              <a:spLocks noChangeArrowheads="1"/>
            </p:cNvSpPr>
            <p:nvPr/>
          </p:nvSpPr>
          <p:spPr bwMode="auto">
            <a:xfrm>
              <a:off x="0" y="0"/>
              <a:ext cx="881063" cy="728663"/>
            </a:xfrm>
            <a:custGeom>
              <a:avLst/>
              <a:gdLst>
                <a:gd name="T0" fmla="*/ 2147483646 w 232"/>
                <a:gd name="T1" fmla="*/ 2147483646 h 192"/>
                <a:gd name="T2" fmla="*/ 2147483646 w 232"/>
                <a:gd name="T3" fmla="*/ 2147483646 h 192"/>
                <a:gd name="T4" fmla="*/ 2147483646 w 232"/>
                <a:gd name="T5" fmla="*/ 2147483646 h 192"/>
                <a:gd name="T6" fmla="*/ 2147483646 w 232"/>
                <a:gd name="T7" fmla="*/ 2147483646 h 192"/>
                <a:gd name="T8" fmla="*/ 2147483646 w 232"/>
                <a:gd name="T9" fmla="*/ 2147483646 h 192"/>
                <a:gd name="T10" fmla="*/ 2147483646 w 232"/>
                <a:gd name="T11" fmla="*/ 2147483646 h 192"/>
                <a:gd name="T12" fmla="*/ 2147483646 w 232"/>
                <a:gd name="T13" fmla="*/ 0 h 192"/>
                <a:gd name="T14" fmla="*/ 2147483646 w 232"/>
                <a:gd name="T15" fmla="*/ 0 h 192"/>
                <a:gd name="T16" fmla="*/ 2147483646 w 232"/>
                <a:gd name="T17" fmla="*/ 2147483646 h 192"/>
                <a:gd name="T18" fmla="*/ 2147483646 w 232"/>
                <a:gd name="T19" fmla="*/ 2147483646 h 192"/>
                <a:gd name="T20" fmla="*/ 0 w 232"/>
                <a:gd name="T21" fmla="*/ 2147483646 h 192"/>
                <a:gd name="T22" fmla="*/ 0 w 232"/>
                <a:gd name="T23" fmla="*/ 2147483646 h 192"/>
                <a:gd name="T24" fmla="*/ 2147483646 w 232"/>
                <a:gd name="T25" fmla="*/ 2147483646 h 192"/>
                <a:gd name="T26" fmla="*/ 2147483646 w 232"/>
                <a:gd name="T27" fmla="*/ 2147483646 h 19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32"/>
                <a:gd name="T43" fmla="*/ 0 h 192"/>
                <a:gd name="T44" fmla="*/ 232 w 232"/>
                <a:gd name="T45" fmla="*/ 192 h 19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32" h="192">
                  <a:moveTo>
                    <a:pt x="186" y="192"/>
                  </a:moveTo>
                  <a:cubicBezTo>
                    <a:pt x="216" y="192"/>
                    <a:pt x="216" y="192"/>
                    <a:pt x="216" y="192"/>
                  </a:cubicBezTo>
                  <a:cubicBezTo>
                    <a:pt x="224" y="192"/>
                    <a:pt x="232" y="184"/>
                    <a:pt x="232" y="176"/>
                  </a:cubicBezTo>
                  <a:cubicBezTo>
                    <a:pt x="232" y="141"/>
                    <a:pt x="232" y="141"/>
                    <a:pt x="232" y="141"/>
                  </a:cubicBezTo>
                  <a:cubicBezTo>
                    <a:pt x="216" y="120"/>
                    <a:pt x="216" y="120"/>
                    <a:pt x="216" y="120"/>
                  </a:cubicBezTo>
                  <a:cubicBezTo>
                    <a:pt x="216" y="32"/>
                    <a:pt x="216" y="32"/>
                    <a:pt x="216" y="32"/>
                  </a:cubicBezTo>
                  <a:cubicBezTo>
                    <a:pt x="216" y="14"/>
                    <a:pt x="205" y="0"/>
                    <a:pt x="18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31" y="0"/>
                    <a:pt x="16" y="14"/>
                    <a:pt x="16" y="32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0" y="184"/>
                    <a:pt x="8" y="192"/>
                    <a:pt x="16" y="192"/>
                  </a:cubicBezTo>
                  <a:cubicBezTo>
                    <a:pt x="45" y="192"/>
                    <a:pt x="45" y="192"/>
                    <a:pt x="45" y="192"/>
                  </a:cubicBezTo>
                </a:path>
              </a:pathLst>
            </a:custGeom>
            <a:solidFill>
              <a:srgbClr val="FFFFFF"/>
            </a:solidFill>
            <a:ln w="15875" cap="flat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4" name="Freeform 37"/>
            <p:cNvSpPr>
              <a:spLocks noChangeArrowheads="1"/>
            </p:cNvSpPr>
            <p:nvPr/>
          </p:nvSpPr>
          <p:spPr bwMode="auto">
            <a:xfrm>
              <a:off x="76200" y="608012"/>
              <a:ext cx="728663" cy="273050"/>
            </a:xfrm>
            <a:custGeom>
              <a:avLst/>
              <a:gdLst>
                <a:gd name="T0" fmla="*/ 2147483646 w 192"/>
                <a:gd name="T1" fmla="*/ 2147483646 h 72"/>
                <a:gd name="T2" fmla="*/ 0 w 192"/>
                <a:gd name="T3" fmla="*/ 2147483646 h 72"/>
                <a:gd name="T4" fmla="*/ 2147483646 w 192"/>
                <a:gd name="T5" fmla="*/ 0 h 72"/>
                <a:gd name="T6" fmla="*/ 2147483646 w 192"/>
                <a:gd name="T7" fmla="*/ 0 h 72"/>
                <a:gd name="T8" fmla="*/ 2147483646 w 192"/>
                <a:gd name="T9" fmla="*/ 2147483646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2"/>
                <a:gd name="T16" fmla="*/ 0 h 72"/>
                <a:gd name="T17" fmla="*/ 192 w 19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2" h="72">
                  <a:moveTo>
                    <a:pt x="192" y="72"/>
                  </a:moveTo>
                  <a:cubicBezTo>
                    <a:pt x="172" y="72"/>
                    <a:pt x="15" y="72"/>
                    <a:pt x="0" y="72"/>
                  </a:cubicBezTo>
                  <a:cubicBezTo>
                    <a:pt x="30" y="42"/>
                    <a:pt x="32" y="0"/>
                    <a:pt x="32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60" y="0"/>
                    <a:pt x="162" y="47"/>
                    <a:pt x="192" y="72"/>
                  </a:cubicBezTo>
                  <a:close/>
                </a:path>
              </a:pathLst>
            </a:custGeom>
            <a:solidFill>
              <a:srgbClr val="FFFFFF"/>
            </a:solidFill>
            <a:ln w="15875" cap="flat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5" name="Oval 38"/>
            <p:cNvSpPr>
              <a:spLocks noChangeArrowheads="1"/>
            </p:cNvSpPr>
            <p:nvPr/>
          </p:nvSpPr>
          <p:spPr bwMode="auto">
            <a:xfrm>
              <a:off x="319087" y="90487"/>
              <a:ext cx="242888" cy="244475"/>
            </a:xfrm>
            <a:prstGeom prst="ellipse">
              <a:avLst/>
            </a:prstGeom>
            <a:solidFill>
              <a:srgbClr val="FFFFFF"/>
            </a:solidFill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 lIns="121920" tIns="60960" rIns="121920" bIns="60960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" name="Oval 39"/>
            <p:cNvSpPr>
              <a:spLocks noChangeArrowheads="1"/>
            </p:cNvSpPr>
            <p:nvPr/>
          </p:nvSpPr>
          <p:spPr bwMode="auto">
            <a:xfrm>
              <a:off x="182562" y="319087"/>
              <a:ext cx="30163" cy="30163"/>
            </a:xfrm>
            <a:prstGeom prst="ellipse">
              <a:avLst/>
            </a:prstGeom>
            <a:solidFill>
              <a:srgbClr val="FFFFFF"/>
            </a:solidFill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 lIns="121920" tIns="60960" rIns="121920" bIns="60960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" name="Rectangle 40"/>
            <p:cNvSpPr>
              <a:spLocks noChangeArrowheads="1"/>
            </p:cNvSpPr>
            <p:nvPr/>
          </p:nvSpPr>
          <p:spPr bwMode="auto">
            <a:xfrm>
              <a:off x="638175" y="90487"/>
              <a:ext cx="90488" cy="92075"/>
            </a:xfrm>
            <a:prstGeom prst="rect">
              <a:avLst/>
            </a:prstGeom>
            <a:solidFill>
              <a:srgbClr val="FFFFFF"/>
            </a:solidFill>
            <a:ln w="1587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121920" tIns="60960" rIns="121920" bIns="60960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" name="Line 41"/>
            <p:cNvSpPr>
              <a:spLocks noChangeShapeType="1"/>
            </p:cNvSpPr>
            <p:nvPr/>
          </p:nvSpPr>
          <p:spPr bwMode="auto">
            <a:xfrm flipV="1">
              <a:off x="395287" y="0"/>
              <a:ext cx="1" cy="98425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9" name="Line 42"/>
            <p:cNvSpPr>
              <a:spLocks noChangeShapeType="1"/>
            </p:cNvSpPr>
            <p:nvPr/>
          </p:nvSpPr>
          <p:spPr bwMode="auto">
            <a:xfrm flipV="1">
              <a:off x="485775" y="0"/>
              <a:ext cx="1" cy="98425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10" name="Line 43"/>
            <p:cNvSpPr>
              <a:spLocks noChangeShapeType="1"/>
            </p:cNvSpPr>
            <p:nvPr/>
          </p:nvSpPr>
          <p:spPr bwMode="auto">
            <a:xfrm flipV="1">
              <a:off x="395287" y="327025"/>
              <a:ext cx="1" cy="128588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11" name="Line 44"/>
            <p:cNvSpPr>
              <a:spLocks noChangeShapeType="1"/>
            </p:cNvSpPr>
            <p:nvPr/>
          </p:nvSpPr>
          <p:spPr bwMode="auto">
            <a:xfrm flipV="1">
              <a:off x="485775" y="327025"/>
              <a:ext cx="1" cy="128588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12" name="Line 45"/>
            <p:cNvSpPr>
              <a:spLocks noChangeShapeType="1"/>
            </p:cNvSpPr>
            <p:nvPr/>
          </p:nvSpPr>
          <p:spPr bwMode="auto">
            <a:xfrm>
              <a:off x="60325" y="455612"/>
              <a:ext cx="760413" cy="1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13" name="Line 46"/>
            <p:cNvSpPr>
              <a:spLocks noChangeShapeType="1"/>
            </p:cNvSpPr>
            <p:nvPr/>
          </p:nvSpPr>
          <p:spPr bwMode="auto">
            <a:xfrm>
              <a:off x="0" y="534987"/>
              <a:ext cx="881063" cy="1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14" name="Line 47"/>
            <p:cNvSpPr>
              <a:spLocks noChangeShapeType="1"/>
            </p:cNvSpPr>
            <p:nvPr/>
          </p:nvSpPr>
          <p:spPr bwMode="auto">
            <a:xfrm>
              <a:off x="46037" y="608012"/>
              <a:ext cx="788988" cy="1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15" name="Line 48"/>
            <p:cNvSpPr>
              <a:spLocks noChangeShapeType="1"/>
            </p:cNvSpPr>
            <p:nvPr/>
          </p:nvSpPr>
          <p:spPr bwMode="auto">
            <a:xfrm>
              <a:off x="125412" y="820737"/>
              <a:ext cx="627063" cy="1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</p:grpSp>
      <p:grpSp>
        <p:nvGrpSpPr>
          <p:cNvPr id="14391" name="Group 55"/>
          <p:cNvGrpSpPr>
            <a:grpSpLocks/>
          </p:cNvGrpSpPr>
          <p:nvPr/>
        </p:nvGrpSpPr>
        <p:grpSpPr bwMode="auto">
          <a:xfrm rot="-1155146">
            <a:off x="9161463" y="4217988"/>
            <a:ext cx="341312" cy="341312"/>
            <a:chOff x="0" y="0"/>
            <a:chExt cx="879475" cy="879475"/>
          </a:xfrm>
        </p:grpSpPr>
        <p:sp>
          <p:nvSpPr>
            <p:cNvPr id="14400" name="Rectangle 20"/>
            <p:cNvSpPr>
              <a:spLocks noChangeArrowheads="1"/>
            </p:cNvSpPr>
            <p:nvPr/>
          </p:nvSpPr>
          <p:spPr bwMode="auto">
            <a:xfrm>
              <a:off x="0" y="0"/>
              <a:ext cx="879475" cy="879475"/>
            </a:xfrm>
            <a:prstGeom prst="rect">
              <a:avLst/>
            </a:prstGeom>
            <a:noFill/>
            <a:ln w="15875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401" name="Line 21"/>
            <p:cNvSpPr>
              <a:spLocks noChangeShapeType="1"/>
            </p:cNvSpPr>
            <p:nvPr/>
          </p:nvSpPr>
          <p:spPr bwMode="auto">
            <a:xfrm flipV="1">
              <a:off x="455613" y="273050"/>
              <a:ext cx="1" cy="261938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14402" name="Line 22"/>
            <p:cNvSpPr>
              <a:spLocks noChangeShapeType="1"/>
            </p:cNvSpPr>
            <p:nvPr/>
          </p:nvSpPr>
          <p:spPr bwMode="auto">
            <a:xfrm flipV="1">
              <a:off x="636588" y="455613"/>
              <a:ext cx="1" cy="79375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14403" name="Line 23"/>
            <p:cNvSpPr>
              <a:spLocks noChangeShapeType="1"/>
            </p:cNvSpPr>
            <p:nvPr/>
          </p:nvSpPr>
          <p:spPr bwMode="auto">
            <a:xfrm flipV="1">
              <a:off x="242888" y="112713"/>
              <a:ext cx="1" cy="220663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14404" name="Line 24"/>
            <p:cNvSpPr>
              <a:spLocks noChangeShapeType="1"/>
            </p:cNvSpPr>
            <p:nvPr/>
          </p:nvSpPr>
          <p:spPr bwMode="auto">
            <a:xfrm flipV="1">
              <a:off x="242888" y="393700"/>
              <a:ext cx="1" cy="141288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16" name="Line 25"/>
            <p:cNvSpPr>
              <a:spLocks noChangeShapeType="1"/>
            </p:cNvSpPr>
            <p:nvPr/>
          </p:nvSpPr>
          <p:spPr bwMode="auto">
            <a:xfrm flipV="1">
              <a:off x="636588" y="112713"/>
              <a:ext cx="1" cy="280988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14406" name="Line 26"/>
            <p:cNvSpPr>
              <a:spLocks noChangeShapeType="1"/>
            </p:cNvSpPr>
            <p:nvPr/>
          </p:nvSpPr>
          <p:spPr bwMode="auto">
            <a:xfrm flipV="1">
              <a:off x="455613" y="112713"/>
              <a:ext cx="1" cy="98425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14407" name="Rectangle 27"/>
            <p:cNvSpPr>
              <a:spLocks noChangeArrowheads="1"/>
            </p:cNvSpPr>
            <p:nvPr/>
          </p:nvSpPr>
          <p:spPr bwMode="auto">
            <a:xfrm>
              <a:off x="576263" y="393700"/>
              <a:ext cx="122238" cy="61913"/>
            </a:xfrm>
            <a:prstGeom prst="rect">
              <a:avLst/>
            </a:prstGeom>
            <a:noFill/>
            <a:ln w="15875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408" name="Rectangle 28"/>
            <p:cNvSpPr>
              <a:spLocks noChangeArrowheads="1"/>
            </p:cNvSpPr>
            <p:nvPr/>
          </p:nvSpPr>
          <p:spPr bwMode="auto">
            <a:xfrm>
              <a:off x="393700" y="211138"/>
              <a:ext cx="122238" cy="61913"/>
            </a:xfrm>
            <a:prstGeom prst="rect">
              <a:avLst/>
            </a:prstGeom>
            <a:noFill/>
            <a:ln w="15875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409" name="Rectangle 29"/>
            <p:cNvSpPr>
              <a:spLocks noChangeArrowheads="1"/>
            </p:cNvSpPr>
            <p:nvPr/>
          </p:nvSpPr>
          <p:spPr bwMode="auto">
            <a:xfrm>
              <a:off x="180975" y="333375"/>
              <a:ext cx="122238" cy="60325"/>
            </a:xfrm>
            <a:prstGeom prst="rect">
              <a:avLst/>
            </a:prstGeom>
            <a:noFill/>
            <a:ln w="15875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410" name="Oval 30"/>
            <p:cNvSpPr>
              <a:spLocks noChangeArrowheads="1"/>
            </p:cNvSpPr>
            <p:nvPr/>
          </p:nvSpPr>
          <p:spPr bwMode="auto">
            <a:xfrm>
              <a:off x="576263" y="636588"/>
              <a:ext cx="122238" cy="122238"/>
            </a:xfrm>
            <a:prstGeom prst="ellipse">
              <a:avLst/>
            </a:prstGeom>
            <a:noFill/>
            <a:ln w="15875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411" name="Oval 31"/>
            <p:cNvSpPr>
              <a:spLocks noChangeArrowheads="1"/>
            </p:cNvSpPr>
            <p:nvPr/>
          </p:nvSpPr>
          <p:spPr bwMode="auto">
            <a:xfrm>
              <a:off x="393700" y="636588"/>
              <a:ext cx="122238" cy="122238"/>
            </a:xfrm>
            <a:prstGeom prst="ellipse">
              <a:avLst/>
            </a:prstGeom>
            <a:noFill/>
            <a:ln w="15875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412" name="Oval 32"/>
            <p:cNvSpPr>
              <a:spLocks noChangeArrowheads="1"/>
            </p:cNvSpPr>
            <p:nvPr/>
          </p:nvSpPr>
          <p:spPr bwMode="auto">
            <a:xfrm>
              <a:off x="180975" y="636588"/>
              <a:ext cx="122238" cy="122238"/>
            </a:xfrm>
            <a:prstGeom prst="ellipse">
              <a:avLst/>
            </a:prstGeom>
            <a:noFill/>
            <a:ln w="15875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4405" name="Group 69"/>
          <p:cNvGrpSpPr>
            <a:grpSpLocks/>
          </p:cNvGrpSpPr>
          <p:nvPr/>
        </p:nvGrpSpPr>
        <p:grpSpPr bwMode="auto">
          <a:xfrm rot="-1267562">
            <a:off x="8947150" y="3492500"/>
            <a:ext cx="350838" cy="344488"/>
            <a:chOff x="0" y="0"/>
            <a:chExt cx="879475" cy="863601"/>
          </a:xfrm>
        </p:grpSpPr>
        <p:sp>
          <p:nvSpPr>
            <p:cNvPr id="14393" name="Freeform 10"/>
            <p:cNvSpPr>
              <a:spLocks noChangeArrowheads="1"/>
            </p:cNvSpPr>
            <p:nvPr/>
          </p:nvSpPr>
          <p:spPr bwMode="auto">
            <a:xfrm>
              <a:off x="273050" y="0"/>
              <a:ext cx="393700" cy="166688"/>
            </a:xfrm>
            <a:custGeom>
              <a:avLst/>
              <a:gdLst>
                <a:gd name="T0" fmla="*/ 0 w 248"/>
                <a:gd name="T1" fmla="*/ 2147483646 h 105"/>
                <a:gd name="T2" fmla="*/ 2147483646 w 248"/>
                <a:gd name="T3" fmla="*/ 0 h 105"/>
                <a:gd name="T4" fmla="*/ 2147483646 w 248"/>
                <a:gd name="T5" fmla="*/ 2147483646 h 105"/>
                <a:gd name="T6" fmla="*/ 0 60000 65536"/>
                <a:gd name="T7" fmla="*/ 0 60000 65536"/>
                <a:gd name="T8" fmla="*/ 0 60000 65536"/>
                <a:gd name="T9" fmla="*/ 0 w 248"/>
                <a:gd name="T10" fmla="*/ 0 h 105"/>
                <a:gd name="T11" fmla="*/ 248 w 248"/>
                <a:gd name="T12" fmla="*/ 105 h 10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48" h="105">
                  <a:moveTo>
                    <a:pt x="0" y="105"/>
                  </a:moveTo>
                  <a:lnTo>
                    <a:pt x="124" y="0"/>
                  </a:lnTo>
                  <a:lnTo>
                    <a:pt x="248" y="105"/>
                  </a:lnTo>
                </a:path>
              </a:pathLst>
            </a:custGeom>
            <a:noFill/>
            <a:ln w="15875" cap="flat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14394" name="Rectangle 11"/>
            <p:cNvSpPr>
              <a:spLocks noChangeArrowheads="1"/>
            </p:cNvSpPr>
            <p:nvPr/>
          </p:nvSpPr>
          <p:spPr bwMode="auto">
            <a:xfrm>
              <a:off x="0" y="166688"/>
              <a:ext cx="879475" cy="696913"/>
            </a:xfrm>
            <a:prstGeom prst="rect">
              <a:avLst/>
            </a:prstGeom>
            <a:noFill/>
            <a:ln w="1587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395" name="Rectangle 12"/>
            <p:cNvSpPr>
              <a:spLocks noChangeArrowheads="1"/>
            </p:cNvSpPr>
            <p:nvPr/>
          </p:nvSpPr>
          <p:spPr bwMode="auto">
            <a:xfrm>
              <a:off x="90488" y="257175"/>
              <a:ext cx="698500" cy="515938"/>
            </a:xfrm>
            <a:prstGeom prst="rect">
              <a:avLst/>
            </a:prstGeom>
            <a:noFill/>
            <a:ln w="1587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396" name="Freeform 13"/>
            <p:cNvSpPr>
              <a:spLocks noChangeArrowheads="1"/>
            </p:cNvSpPr>
            <p:nvPr/>
          </p:nvSpPr>
          <p:spPr bwMode="auto">
            <a:xfrm>
              <a:off x="150813" y="355600"/>
              <a:ext cx="349250" cy="417513"/>
            </a:xfrm>
            <a:custGeom>
              <a:avLst/>
              <a:gdLst>
                <a:gd name="T0" fmla="*/ 2147483646 w 92"/>
                <a:gd name="T1" fmla="*/ 2147483646 h 110"/>
                <a:gd name="T2" fmla="*/ 2147483646 w 92"/>
                <a:gd name="T3" fmla="*/ 0 h 110"/>
                <a:gd name="T4" fmla="*/ 0 w 92"/>
                <a:gd name="T5" fmla="*/ 2147483646 h 110"/>
                <a:gd name="T6" fmla="*/ 0 60000 65536"/>
                <a:gd name="T7" fmla="*/ 0 60000 65536"/>
                <a:gd name="T8" fmla="*/ 0 60000 65536"/>
                <a:gd name="T9" fmla="*/ 0 w 92"/>
                <a:gd name="T10" fmla="*/ 0 h 110"/>
                <a:gd name="T11" fmla="*/ 92 w 92"/>
                <a:gd name="T12" fmla="*/ 110 h 1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2" h="110">
                  <a:moveTo>
                    <a:pt x="92" y="110"/>
                  </a:moveTo>
                  <a:cubicBezTo>
                    <a:pt x="92" y="110"/>
                    <a:pt x="46" y="56"/>
                    <a:pt x="46" y="0"/>
                  </a:cubicBezTo>
                  <a:cubicBezTo>
                    <a:pt x="46" y="56"/>
                    <a:pt x="0" y="110"/>
                    <a:pt x="0" y="110"/>
                  </a:cubicBezTo>
                </a:path>
              </a:pathLst>
            </a:custGeom>
            <a:noFill/>
            <a:ln w="15875" cap="flat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14397" name="Line 14"/>
            <p:cNvSpPr>
              <a:spLocks noChangeShapeType="1"/>
            </p:cNvSpPr>
            <p:nvPr/>
          </p:nvSpPr>
          <p:spPr bwMode="auto">
            <a:xfrm>
              <a:off x="234950" y="652463"/>
              <a:ext cx="182563" cy="1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14398" name="Freeform 15"/>
            <p:cNvSpPr>
              <a:spLocks noChangeArrowheads="1"/>
            </p:cNvSpPr>
            <p:nvPr/>
          </p:nvSpPr>
          <p:spPr bwMode="auto">
            <a:xfrm>
              <a:off x="606425" y="655638"/>
              <a:ext cx="92075" cy="117475"/>
            </a:xfrm>
            <a:custGeom>
              <a:avLst/>
              <a:gdLst>
                <a:gd name="T0" fmla="*/ 0 w 58"/>
                <a:gd name="T1" fmla="*/ 2147483646 h 74"/>
                <a:gd name="T2" fmla="*/ 0 w 58"/>
                <a:gd name="T3" fmla="*/ 0 h 74"/>
                <a:gd name="T4" fmla="*/ 2147483646 w 58"/>
                <a:gd name="T5" fmla="*/ 0 h 74"/>
                <a:gd name="T6" fmla="*/ 2147483646 w 58"/>
                <a:gd name="T7" fmla="*/ 2147483646 h 7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8"/>
                <a:gd name="T13" fmla="*/ 0 h 74"/>
                <a:gd name="T14" fmla="*/ 58 w 58"/>
                <a:gd name="T15" fmla="*/ 74 h 7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8" h="74">
                  <a:moveTo>
                    <a:pt x="0" y="74"/>
                  </a:moveTo>
                  <a:lnTo>
                    <a:pt x="0" y="0"/>
                  </a:lnTo>
                  <a:lnTo>
                    <a:pt x="58" y="0"/>
                  </a:lnTo>
                  <a:lnTo>
                    <a:pt x="58" y="74"/>
                  </a:lnTo>
                </a:path>
              </a:pathLst>
            </a:custGeom>
            <a:noFill/>
            <a:ln w="15875" cap="flat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14399" name="Freeform 16"/>
            <p:cNvSpPr>
              <a:spLocks noChangeArrowheads="1"/>
            </p:cNvSpPr>
            <p:nvPr/>
          </p:nvSpPr>
          <p:spPr bwMode="auto">
            <a:xfrm>
              <a:off x="698500" y="530225"/>
              <a:ext cx="90488" cy="125413"/>
            </a:xfrm>
            <a:custGeom>
              <a:avLst/>
              <a:gdLst>
                <a:gd name="T0" fmla="*/ 0 w 57"/>
                <a:gd name="T1" fmla="*/ 2147483646 h 79"/>
                <a:gd name="T2" fmla="*/ 0 w 57"/>
                <a:gd name="T3" fmla="*/ 0 h 79"/>
                <a:gd name="T4" fmla="*/ 2147483646 w 57"/>
                <a:gd name="T5" fmla="*/ 0 h 79"/>
                <a:gd name="T6" fmla="*/ 0 60000 65536"/>
                <a:gd name="T7" fmla="*/ 0 60000 65536"/>
                <a:gd name="T8" fmla="*/ 0 60000 65536"/>
                <a:gd name="T9" fmla="*/ 0 w 57"/>
                <a:gd name="T10" fmla="*/ 0 h 79"/>
                <a:gd name="T11" fmla="*/ 57 w 57"/>
                <a:gd name="T12" fmla="*/ 79 h 7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7" h="79">
                  <a:moveTo>
                    <a:pt x="0" y="79"/>
                  </a:moveTo>
                  <a:lnTo>
                    <a:pt x="0" y="0"/>
                  </a:lnTo>
                  <a:lnTo>
                    <a:pt x="57" y="0"/>
                  </a:lnTo>
                </a:path>
              </a:pathLst>
            </a:custGeom>
            <a:noFill/>
            <a:ln w="15875" cap="flat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</p:grpSp>
      <p:sp>
        <p:nvSpPr>
          <p:cNvPr id="14413" name="TextBox 149"/>
          <p:cNvSpPr>
            <a:spLocks noChangeArrowheads="1"/>
          </p:cNvSpPr>
          <p:nvPr/>
        </p:nvSpPr>
        <p:spPr bwMode="auto">
          <a:xfrm>
            <a:off x="6610350" y="3208338"/>
            <a:ext cx="9334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A5A5A5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200</a:t>
            </a:r>
            <a:r>
              <a:rPr lang="en-US" altLang="zh-CN" sz="1600">
                <a:solidFill>
                  <a:srgbClr val="A5A5A5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7.5</a:t>
            </a:r>
            <a:endParaRPr lang="zh-CN" altLang="en-US" sz="1600">
              <a:solidFill>
                <a:srgbClr val="A5A5A5"/>
              </a:solidFill>
              <a:latin typeface="Arial Black" panose="020B0A04020102020204" pitchFamily="34" charset="0"/>
              <a:ea typeface="宋体" panose="02010600030101010101" pitchFamily="2" charset="-122"/>
            </a:endParaRPr>
          </a:p>
        </p:txBody>
      </p:sp>
      <p:sp>
        <p:nvSpPr>
          <p:cNvPr id="14414" name="Straight Connector 140"/>
          <p:cNvSpPr>
            <a:spLocks noChangeShapeType="1"/>
          </p:cNvSpPr>
          <p:nvPr/>
        </p:nvSpPr>
        <p:spPr bwMode="auto">
          <a:xfrm flipH="1">
            <a:off x="6564313" y="2914650"/>
            <a:ext cx="1714500" cy="0"/>
          </a:xfrm>
          <a:prstGeom prst="line">
            <a:avLst/>
          </a:prstGeom>
          <a:noFill/>
          <a:ln w="19050">
            <a:solidFill>
              <a:srgbClr val="D8D8D8"/>
            </a:solidFill>
            <a:prstDash val="sysDot"/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415" name="Straight Connector 143"/>
          <p:cNvSpPr>
            <a:spLocks noChangeShapeType="1"/>
          </p:cNvSpPr>
          <p:nvPr/>
        </p:nvSpPr>
        <p:spPr bwMode="auto">
          <a:xfrm flipH="1">
            <a:off x="9896475" y="4089400"/>
            <a:ext cx="1746250" cy="1588"/>
          </a:xfrm>
          <a:prstGeom prst="line">
            <a:avLst/>
          </a:prstGeom>
          <a:noFill/>
          <a:ln w="19050">
            <a:solidFill>
              <a:srgbClr val="D8D8D8"/>
            </a:solidFill>
            <a:prstDash val="sysDot"/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416" name="Straight Connector 146"/>
          <p:cNvSpPr>
            <a:spLocks noChangeShapeType="1"/>
          </p:cNvSpPr>
          <p:nvPr/>
        </p:nvSpPr>
        <p:spPr bwMode="auto">
          <a:xfrm flipH="1" flipV="1">
            <a:off x="11642725" y="2998788"/>
            <a:ext cx="1588" cy="1058862"/>
          </a:xfrm>
          <a:prstGeom prst="line">
            <a:avLst/>
          </a:prstGeom>
          <a:noFill/>
          <a:ln w="19050">
            <a:solidFill>
              <a:srgbClr val="D8D8D8"/>
            </a:solidFill>
            <a:prstDash val="sysDot"/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417" name="Straight Connector 160"/>
          <p:cNvSpPr>
            <a:spLocks noChangeShapeType="1"/>
          </p:cNvSpPr>
          <p:nvPr/>
        </p:nvSpPr>
        <p:spPr bwMode="auto">
          <a:xfrm flipH="1">
            <a:off x="7596188" y="6615113"/>
            <a:ext cx="2522537" cy="0"/>
          </a:xfrm>
          <a:prstGeom prst="line">
            <a:avLst/>
          </a:prstGeom>
          <a:noFill/>
          <a:ln w="19050">
            <a:solidFill>
              <a:srgbClr val="D8D8D8"/>
            </a:solidFill>
            <a:prstDash val="sysDot"/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418" name="Straight Connector 163"/>
          <p:cNvSpPr>
            <a:spLocks noChangeShapeType="1"/>
          </p:cNvSpPr>
          <p:nvPr/>
        </p:nvSpPr>
        <p:spPr bwMode="auto">
          <a:xfrm flipH="1" flipV="1">
            <a:off x="10118725" y="5354638"/>
            <a:ext cx="0" cy="1266825"/>
          </a:xfrm>
          <a:prstGeom prst="line">
            <a:avLst/>
          </a:prstGeom>
          <a:noFill/>
          <a:ln w="19050">
            <a:solidFill>
              <a:srgbClr val="D8D8D8"/>
            </a:solidFill>
            <a:prstDash val="sysDot"/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419" name="TextBox 159"/>
          <p:cNvSpPr>
            <a:spLocks noChangeArrowheads="1"/>
          </p:cNvSpPr>
          <p:nvPr/>
        </p:nvSpPr>
        <p:spPr bwMode="auto">
          <a:xfrm>
            <a:off x="6591300" y="1860550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sym typeface="方正兰亭黑_GBK" panose="02000000000000000000" pitchFamily="2" charset="-122"/>
              </a:rPr>
              <a:t>输入内容</a:t>
            </a:r>
          </a:p>
        </p:txBody>
      </p:sp>
      <p:sp>
        <p:nvSpPr>
          <p:cNvPr id="14420" name="矩形 47"/>
          <p:cNvSpPr>
            <a:spLocks noChangeArrowheads="1"/>
          </p:cNvSpPr>
          <p:nvPr/>
        </p:nvSpPr>
        <p:spPr bwMode="auto">
          <a:xfrm>
            <a:off x="6591300" y="2224088"/>
            <a:ext cx="18335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</a:p>
        </p:txBody>
      </p:sp>
      <p:sp>
        <p:nvSpPr>
          <p:cNvPr id="14421" name="TextBox 159"/>
          <p:cNvSpPr>
            <a:spLocks noChangeArrowheads="1"/>
          </p:cNvSpPr>
          <p:nvPr/>
        </p:nvSpPr>
        <p:spPr bwMode="auto">
          <a:xfrm>
            <a:off x="9894888" y="2987675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sym typeface="方正兰亭黑_GBK" panose="02000000000000000000" pitchFamily="2" charset="-122"/>
              </a:rPr>
              <a:t>输入内容</a:t>
            </a:r>
          </a:p>
        </p:txBody>
      </p:sp>
      <p:sp>
        <p:nvSpPr>
          <p:cNvPr id="14422" name="矩形 47"/>
          <p:cNvSpPr>
            <a:spLocks noChangeArrowheads="1"/>
          </p:cNvSpPr>
          <p:nvPr/>
        </p:nvSpPr>
        <p:spPr bwMode="auto">
          <a:xfrm>
            <a:off x="9894888" y="3351213"/>
            <a:ext cx="18335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</a:p>
        </p:txBody>
      </p:sp>
      <p:sp>
        <p:nvSpPr>
          <p:cNvPr id="14423" name="TextBox 159"/>
          <p:cNvSpPr>
            <a:spLocks noChangeArrowheads="1"/>
          </p:cNvSpPr>
          <p:nvPr/>
        </p:nvSpPr>
        <p:spPr bwMode="auto">
          <a:xfrm>
            <a:off x="8913813" y="5727700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sym typeface="方正兰亭黑_GBK" panose="02000000000000000000" pitchFamily="2" charset="-122"/>
              </a:rPr>
              <a:t>输入内容</a:t>
            </a:r>
          </a:p>
        </p:txBody>
      </p:sp>
      <p:sp>
        <p:nvSpPr>
          <p:cNvPr id="14424" name="矩形 47"/>
          <p:cNvSpPr>
            <a:spLocks noChangeArrowheads="1"/>
          </p:cNvSpPr>
          <p:nvPr/>
        </p:nvSpPr>
        <p:spPr bwMode="auto">
          <a:xfrm>
            <a:off x="7434263" y="6091238"/>
            <a:ext cx="25876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</a:p>
        </p:txBody>
      </p:sp>
      <p:grpSp>
        <p:nvGrpSpPr>
          <p:cNvPr id="14425" name="Group 89"/>
          <p:cNvGrpSpPr>
            <a:grpSpLocks/>
          </p:cNvGrpSpPr>
          <p:nvPr/>
        </p:nvGrpSpPr>
        <p:grpSpPr bwMode="auto">
          <a:xfrm>
            <a:off x="1147763" y="1419225"/>
            <a:ext cx="4497387" cy="1824038"/>
            <a:chOff x="0" y="0"/>
            <a:chExt cx="4497420" cy="1823419"/>
          </a:xfrm>
        </p:grpSpPr>
        <p:sp>
          <p:nvSpPr>
            <p:cNvPr id="14386" name="任意多边形 94"/>
            <p:cNvSpPr>
              <a:spLocks noChangeArrowheads="1"/>
            </p:cNvSpPr>
            <p:nvPr/>
          </p:nvSpPr>
          <p:spPr bwMode="auto">
            <a:xfrm flipH="1">
              <a:off x="373487" y="370802"/>
              <a:ext cx="4123933" cy="1452617"/>
            </a:xfrm>
            <a:custGeom>
              <a:avLst/>
              <a:gdLst>
                <a:gd name="T0" fmla="*/ 3651318 w 4123933"/>
                <a:gd name="T1" fmla="*/ 0 h 1452617"/>
                <a:gd name="T2" fmla="*/ 0 w 4123933"/>
                <a:gd name="T3" fmla="*/ 0 h 1452617"/>
                <a:gd name="T4" fmla="*/ 0 w 4123933"/>
                <a:gd name="T5" fmla="*/ 1452617 h 1452617"/>
                <a:gd name="T6" fmla="*/ 4123933 w 4123933"/>
                <a:gd name="T7" fmla="*/ 1452617 h 1452617"/>
                <a:gd name="T8" fmla="*/ 4123933 w 4123933"/>
                <a:gd name="T9" fmla="*/ 475572 h 1452617"/>
                <a:gd name="T10" fmla="*/ 4071596 w 4123933"/>
                <a:gd name="T11" fmla="*/ 480848 h 1452617"/>
                <a:gd name="T12" fmla="*/ 3645771 w 4123933"/>
                <a:gd name="T13" fmla="*/ 55023 h 1452617"/>
                <a:gd name="T14" fmla="*/ 3651318 w 4123933"/>
                <a:gd name="T15" fmla="*/ 0 h 14526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123933"/>
                <a:gd name="T25" fmla="*/ 0 h 1452617"/>
                <a:gd name="T26" fmla="*/ 4123933 w 4123933"/>
                <a:gd name="T27" fmla="*/ 1452617 h 14526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123933" h="1452617">
                  <a:moveTo>
                    <a:pt x="3651318" y="0"/>
                  </a:moveTo>
                  <a:lnTo>
                    <a:pt x="0" y="0"/>
                  </a:lnTo>
                  <a:lnTo>
                    <a:pt x="0" y="1452617"/>
                  </a:lnTo>
                  <a:lnTo>
                    <a:pt x="4123933" y="1452617"/>
                  </a:lnTo>
                  <a:lnTo>
                    <a:pt x="4123933" y="475572"/>
                  </a:lnTo>
                  <a:lnTo>
                    <a:pt x="4071596" y="480848"/>
                  </a:lnTo>
                  <a:cubicBezTo>
                    <a:pt x="3836419" y="480848"/>
                    <a:pt x="3645771" y="290200"/>
                    <a:pt x="3645771" y="55023"/>
                  </a:cubicBezTo>
                  <a:lnTo>
                    <a:pt x="3651318" y="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grpSp>
          <p:nvGrpSpPr>
            <p:cNvPr id="14387" name="Group 91"/>
            <p:cNvGrpSpPr>
              <a:grpSpLocks/>
            </p:cNvGrpSpPr>
            <p:nvPr/>
          </p:nvGrpSpPr>
          <p:grpSpPr bwMode="auto">
            <a:xfrm>
              <a:off x="0" y="0"/>
              <a:ext cx="851649" cy="851649"/>
              <a:chOff x="0" y="0"/>
              <a:chExt cx="851649" cy="851649"/>
            </a:xfrm>
          </p:grpSpPr>
          <p:sp>
            <p:nvSpPr>
              <p:cNvPr id="14388" name="Oval 156"/>
              <p:cNvSpPr>
                <a:spLocks noChangeArrowheads="1"/>
              </p:cNvSpPr>
              <p:nvPr/>
            </p:nvSpPr>
            <p:spPr bwMode="auto">
              <a:xfrm flipH="1">
                <a:off x="0" y="0"/>
                <a:ext cx="851649" cy="851649"/>
              </a:xfrm>
              <a:prstGeom prst="ellipse">
                <a:avLst/>
              </a:prstGeom>
              <a:solidFill>
                <a:srgbClr val="F2F2F2">
                  <a:alpha val="39999"/>
                </a:srgbClr>
              </a:solidFill>
              <a:ln w="730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grpSp>
            <p:nvGrpSpPr>
              <p:cNvPr id="14389" name="Group 93"/>
              <p:cNvGrpSpPr>
                <a:grpSpLocks/>
              </p:cNvGrpSpPr>
              <p:nvPr/>
            </p:nvGrpSpPr>
            <p:grpSpPr bwMode="auto">
              <a:xfrm flipH="1">
                <a:off x="177507" y="174283"/>
                <a:ext cx="490537" cy="492125"/>
                <a:chOff x="0" y="0"/>
                <a:chExt cx="490537" cy="492125"/>
              </a:xfrm>
            </p:grpSpPr>
            <p:sp>
              <p:nvSpPr>
                <p:cNvPr id="14390" name="Freeform 5"/>
                <p:cNvSpPr>
                  <a:spLocks noEditPoints="1" noChangeArrowheads="1"/>
                </p:cNvSpPr>
                <p:nvPr/>
              </p:nvSpPr>
              <p:spPr bwMode="auto">
                <a:xfrm>
                  <a:off x="0" y="0"/>
                  <a:ext cx="490537" cy="492125"/>
                </a:xfrm>
                <a:custGeom>
                  <a:avLst/>
                  <a:gdLst>
                    <a:gd name="T0" fmla="*/ 2147483646 w 128"/>
                    <a:gd name="T1" fmla="*/ 2147483646 h 128"/>
                    <a:gd name="T2" fmla="*/ 2147483646 w 128"/>
                    <a:gd name="T3" fmla="*/ 2147483646 h 128"/>
                    <a:gd name="T4" fmla="*/ 2147483646 w 128"/>
                    <a:gd name="T5" fmla="*/ 2147483646 h 128"/>
                    <a:gd name="T6" fmla="*/ 2147483646 w 128"/>
                    <a:gd name="T7" fmla="*/ 2147483646 h 128"/>
                    <a:gd name="T8" fmla="*/ 2147483646 w 128"/>
                    <a:gd name="T9" fmla="*/ 2147483646 h 128"/>
                    <a:gd name="T10" fmla="*/ 2147483646 w 128"/>
                    <a:gd name="T11" fmla="*/ 0 h 128"/>
                    <a:gd name="T12" fmla="*/ 2147483646 w 128"/>
                    <a:gd name="T13" fmla="*/ 2147483646 h 128"/>
                    <a:gd name="T14" fmla="*/ 2147483646 w 128"/>
                    <a:gd name="T15" fmla="*/ 2147483646 h 128"/>
                    <a:gd name="T16" fmla="*/ 2147483646 w 128"/>
                    <a:gd name="T17" fmla="*/ 2147483646 h 128"/>
                    <a:gd name="T18" fmla="*/ 2147483646 w 128"/>
                    <a:gd name="T19" fmla="*/ 2147483646 h 128"/>
                    <a:gd name="T20" fmla="*/ 2147483646 w 128"/>
                    <a:gd name="T21" fmla="*/ 2147483646 h 128"/>
                    <a:gd name="T22" fmla="*/ 2147483646 w 128"/>
                    <a:gd name="T23" fmla="*/ 2147483646 h 128"/>
                    <a:gd name="T24" fmla="*/ 0 w 128"/>
                    <a:gd name="T25" fmla="*/ 2147483646 h 128"/>
                    <a:gd name="T26" fmla="*/ 2147483646 w 128"/>
                    <a:gd name="T27" fmla="*/ 2147483646 h 128"/>
                    <a:gd name="T28" fmla="*/ 2147483646 w 128"/>
                    <a:gd name="T29" fmla="*/ 2147483646 h 128"/>
                    <a:gd name="T30" fmla="*/ 2147483646 w 128"/>
                    <a:gd name="T31" fmla="*/ 2147483646 h 128"/>
                    <a:gd name="T32" fmla="*/ 2147483646 w 128"/>
                    <a:gd name="T33" fmla="*/ 2147483646 h 128"/>
                    <a:gd name="T34" fmla="*/ 2147483646 w 128"/>
                    <a:gd name="T35" fmla="*/ 2147483646 h 128"/>
                    <a:gd name="T36" fmla="*/ 2147483646 w 128"/>
                    <a:gd name="T37" fmla="*/ 2147483646 h 128"/>
                    <a:gd name="T38" fmla="*/ 2147483646 w 128"/>
                    <a:gd name="T39" fmla="*/ 2147483646 h 128"/>
                    <a:gd name="T40" fmla="*/ 2147483646 w 128"/>
                    <a:gd name="T41" fmla="*/ 2147483646 h 128"/>
                    <a:gd name="T42" fmla="*/ 2147483646 w 128"/>
                    <a:gd name="T43" fmla="*/ 2147483646 h 128"/>
                    <a:gd name="T44" fmla="*/ 2147483646 w 128"/>
                    <a:gd name="T45" fmla="*/ 2147483646 h 128"/>
                    <a:gd name="T46" fmla="*/ 2147483646 w 128"/>
                    <a:gd name="T47" fmla="*/ 2147483646 h 128"/>
                    <a:gd name="T48" fmla="*/ 2147483646 w 128"/>
                    <a:gd name="T49" fmla="*/ 2147483646 h 128"/>
                    <a:gd name="T50" fmla="*/ 2147483646 w 128"/>
                    <a:gd name="T51" fmla="*/ 2147483646 h 128"/>
                    <a:gd name="T52" fmla="*/ 2147483646 w 128"/>
                    <a:gd name="T53" fmla="*/ 2147483646 h 128"/>
                    <a:gd name="T54" fmla="*/ 2147483646 w 128"/>
                    <a:gd name="T55" fmla="*/ 2147483646 h 128"/>
                    <a:gd name="T56" fmla="*/ 2147483646 w 128"/>
                    <a:gd name="T57" fmla="*/ 2147483646 h 128"/>
                    <a:gd name="T58" fmla="*/ 2147483646 w 128"/>
                    <a:gd name="T59" fmla="*/ 2147483646 h 128"/>
                    <a:gd name="T60" fmla="*/ 2147483646 w 128"/>
                    <a:gd name="T61" fmla="*/ 2147483646 h 128"/>
                    <a:gd name="T62" fmla="*/ 2147483646 w 128"/>
                    <a:gd name="T63" fmla="*/ 2147483646 h 128"/>
                    <a:gd name="T64" fmla="*/ 2147483646 w 128"/>
                    <a:gd name="T65" fmla="*/ 2147483646 h 128"/>
                    <a:gd name="T66" fmla="*/ 2147483646 w 128"/>
                    <a:gd name="T67" fmla="*/ 2147483646 h 128"/>
                    <a:gd name="T68" fmla="*/ 2147483646 w 128"/>
                    <a:gd name="T69" fmla="*/ 2147483646 h 128"/>
                    <a:gd name="T70" fmla="*/ 2147483646 w 128"/>
                    <a:gd name="T71" fmla="*/ 2147483646 h 128"/>
                    <a:gd name="T72" fmla="*/ 2147483646 w 128"/>
                    <a:gd name="T73" fmla="*/ 2147483646 h 128"/>
                    <a:gd name="T74" fmla="*/ 2147483646 w 128"/>
                    <a:gd name="T75" fmla="*/ 2147483646 h 128"/>
                    <a:gd name="T76" fmla="*/ 2147483646 w 128"/>
                    <a:gd name="T77" fmla="*/ 2147483646 h 128"/>
                    <a:gd name="T78" fmla="*/ 2147483646 w 128"/>
                    <a:gd name="T79" fmla="*/ 2147483646 h 128"/>
                    <a:gd name="T80" fmla="*/ 2147483646 w 128"/>
                    <a:gd name="T81" fmla="*/ 2147483646 h 128"/>
                    <a:gd name="T82" fmla="*/ 2147483646 w 128"/>
                    <a:gd name="T83" fmla="*/ 2147483646 h 128"/>
                    <a:gd name="T84" fmla="*/ 2147483646 w 128"/>
                    <a:gd name="T85" fmla="*/ 2147483646 h 128"/>
                    <a:gd name="T86" fmla="*/ 2147483646 w 128"/>
                    <a:gd name="T87" fmla="*/ 2147483646 h 128"/>
                    <a:gd name="T88" fmla="*/ 2147483646 w 128"/>
                    <a:gd name="T89" fmla="*/ 2147483646 h 128"/>
                    <a:gd name="T90" fmla="*/ 2147483646 w 128"/>
                    <a:gd name="T91" fmla="*/ 2147483646 h 128"/>
                    <a:gd name="T92" fmla="*/ 2147483646 w 128"/>
                    <a:gd name="T93" fmla="*/ 2147483646 h 128"/>
                    <a:gd name="T94" fmla="*/ 2147483646 w 128"/>
                    <a:gd name="T95" fmla="*/ 2147483646 h 128"/>
                    <a:gd name="T96" fmla="*/ 2147483646 w 128"/>
                    <a:gd name="T97" fmla="*/ 2147483646 h 128"/>
                    <a:gd name="T98" fmla="*/ 2147483646 w 128"/>
                    <a:gd name="T99" fmla="*/ 2147483646 h 128"/>
                    <a:gd name="T100" fmla="*/ 2147483646 w 128"/>
                    <a:gd name="T101" fmla="*/ 2147483646 h 128"/>
                    <a:gd name="T102" fmla="*/ 2147483646 w 128"/>
                    <a:gd name="T103" fmla="*/ 2147483646 h 128"/>
                    <a:gd name="T104" fmla="*/ 2147483646 w 128"/>
                    <a:gd name="T105" fmla="*/ 2147483646 h 128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w 128"/>
                    <a:gd name="T160" fmla="*/ 0 h 128"/>
                    <a:gd name="T161" fmla="*/ 128 w 128"/>
                    <a:gd name="T162" fmla="*/ 128 h 128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T159" t="T160" r="T161" b="T162"/>
                  <a:pathLst>
                    <a:path w="128" h="128">
                      <a:moveTo>
                        <a:pt x="122" y="51"/>
                      </a:moveTo>
                      <a:cubicBezTo>
                        <a:pt x="109" y="48"/>
                        <a:pt x="109" y="48"/>
                        <a:pt x="109" y="48"/>
                      </a:cubicBezTo>
                      <a:cubicBezTo>
                        <a:pt x="109" y="46"/>
                        <a:pt x="108" y="45"/>
                        <a:pt x="107" y="43"/>
                      </a:cubicBezTo>
                      <a:cubicBezTo>
                        <a:pt x="114" y="33"/>
                        <a:pt x="114" y="33"/>
                        <a:pt x="114" y="33"/>
                      </a:cubicBezTo>
                      <a:cubicBezTo>
                        <a:pt x="116" y="30"/>
                        <a:pt x="116" y="25"/>
                        <a:pt x="113" y="23"/>
                      </a:cubicBezTo>
                      <a:cubicBezTo>
                        <a:pt x="105" y="15"/>
                        <a:pt x="105" y="15"/>
                        <a:pt x="105" y="15"/>
                      </a:cubicBezTo>
                      <a:cubicBezTo>
                        <a:pt x="104" y="13"/>
                        <a:pt x="102" y="13"/>
                        <a:pt x="100" y="13"/>
                      </a:cubicBezTo>
                      <a:cubicBezTo>
                        <a:pt x="98" y="13"/>
                        <a:pt x="97" y="13"/>
                        <a:pt x="95" y="14"/>
                      </a:cubicBezTo>
                      <a:cubicBezTo>
                        <a:pt x="85" y="21"/>
                        <a:pt x="85" y="21"/>
                        <a:pt x="85" y="21"/>
                      </a:cubicBezTo>
                      <a:cubicBezTo>
                        <a:pt x="83" y="20"/>
                        <a:pt x="82" y="19"/>
                        <a:pt x="80" y="19"/>
                      </a:cubicBezTo>
                      <a:cubicBezTo>
                        <a:pt x="77" y="6"/>
                        <a:pt x="77" y="6"/>
                        <a:pt x="77" y="6"/>
                      </a:cubicBezTo>
                      <a:cubicBezTo>
                        <a:pt x="77" y="3"/>
                        <a:pt x="73" y="0"/>
                        <a:pt x="69" y="0"/>
                      </a:cubicBezTo>
                      <a:cubicBezTo>
                        <a:pt x="59" y="0"/>
                        <a:pt x="59" y="0"/>
                        <a:pt x="59" y="0"/>
                      </a:cubicBezTo>
                      <a:cubicBezTo>
                        <a:pt x="55" y="0"/>
                        <a:pt x="51" y="3"/>
                        <a:pt x="51" y="6"/>
                      </a:cubicBezTo>
                      <a:cubicBezTo>
                        <a:pt x="48" y="19"/>
                        <a:pt x="48" y="19"/>
                        <a:pt x="48" y="19"/>
                      </a:cubicBezTo>
                      <a:cubicBezTo>
                        <a:pt x="46" y="19"/>
                        <a:pt x="45" y="20"/>
                        <a:pt x="43" y="21"/>
                      </a:cubicBezTo>
                      <a:cubicBezTo>
                        <a:pt x="33" y="14"/>
                        <a:pt x="33" y="14"/>
                        <a:pt x="33" y="14"/>
                      </a:cubicBezTo>
                      <a:cubicBezTo>
                        <a:pt x="31" y="13"/>
                        <a:pt x="30" y="13"/>
                        <a:pt x="28" y="13"/>
                      </a:cubicBezTo>
                      <a:cubicBezTo>
                        <a:pt x="26" y="13"/>
                        <a:pt x="24" y="13"/>
                        <a:pt x="23" y="15"/>
                      </a:cubicBezTo>
                      <a:cubicBezTo>
                        <a:pt x="15" y="23"/>
                        <a:pt x="15" y="23"/>
                        <a:pt x="15" y="23"/>
                      </a:cubicBezTo>
                      <a:cubicBezTo>
                        <a:pt x="12" y="25"/>
                        <a:pt x="12" y="30"/>
                        <a:pt x="14" y="33"/>
                      </a:cubicBezTo>
                      <a:cubicBezTo>
                        <a:pt x="21" y="43"/>
                        <a:pt x="21" y="43"/>
                        <a:pt x="21" y="43"/>
                      </a:cubicBezTo>
                      <a:cubicBezTo>
                        <a:pt x="20" y="45"/>
                        <a:pt x="19" y="46"/>
                        <a:pt x="19" y="48"/>
                      </a:cubicBezTo>
                      <a:cubicBezTo>
                        <a:pt x="6" y="51"/>
                        <a:pt x="6" y="51"/>
                        <a:pt x="6" y="51"/>
                      </a:cubicBezTo>
                      <a:cubicBezTo>
                        <a:pt x="3" y="51"/>
                        <a:pt x="0" y="55"/>
                        <a:pt x="0" y="59"/>
                      </a:cubicBezTo>
                      <a:cubicBezTo>
                        <a:pt x="0" y="69"/>
                        <a:pt x="0" y="69"/>
                        <a:pt x="0" y="69"/>
                      </a:cubicBezTo>
                      <a:cubicBezTo>
                        <a:pt x="0" y="73"/>
                        <a:pt x="3" y="77"/>
                        <a:pt x="6" y="77"/>
                      </a:cubicBezTo>
                      <a:cubicBezTo>
                        <a:pt x="19" y="80"/>
                        <a:pt x="19" y="80"/>
                        <a:pt x="19" y="80"/>
                      </a:cubicBezTo>
                      <a:cubicBezTo>
                        <a:pt x="19" y="82"/>
                        <a:pt x="20" y="83"/>
                        <a:pt x="21" y="85"/>
                      </a:cubicBezTo>
                      <a:cubicBezTo>
                        <a:pt x="14" y="95"/>
                        <a:pt x="14" y="95"/>
                        <a:pt x="14" y="95"/>
                      </a:cubicBezTo>
                      <a:cubicBezTo>
                        <a:pt x="12" y="98"/>
                        <a:pt x="12" y="103"/>
                        <a:pt x="15" y="105"/>
                      </a:cubicBezTo>
                      <a:cubicBezTo>
                        <a:pt x="23" y="113"/>
                        <a:pt x="23" y="113"/>
                        <a:pt x="23" y="113"/>
                      </a:cubicBezTo>
                      <a:cubicBezTo>
                        <a:pt x="24" y="115"/>
                        <a:pt x="26" y="115"/>
                        <a:pt x="28" y="115"/>
                      </a:cubicBezTo>
                      <a:cubicBezTo>
                        <a:pt x="30" y="115"/>
                        <a:pt x="31" y="115"/>
                        <a:pt x="33" y="114"/>
                      </a:cubicBezTo>
                      <a:cubicBezTo>
                        <a:pt x="43" y="107"/>
                        <a:pt x="43" y="107"/>
                        <a:pt x="43" y="107"/>
                      </a:cubicBezTo>
                      <a:cubicBezTo>
                        <a:pt x="45" y="108"/>
                        <a:pt x="46" y="109"/>
                        <a:pt x="48" y="109"/>
                      </a:cubicBezTo>
                      <a:cubicBezTo>
                        <a:pt x="51" y="122"/>
                        <a:pt x="51" y="122"/>
                        <a:pt x="51" y="122"/>
                      </a:cubicBezTo>
                      <a:cubicBezTo>
                        <a:pt x="51" y="125"/>
                        <a:pt x="55" y="128"/>
                        <a:pt x="59" y="128"/>
                      </a:cubicBezTo>
                      <a:cubicBezTo>
                        <a:pt x="69" y="128"/>
                        <a:pt x="69" y="128"/>
                        <a:pt x="69" y="128"/>
                      </a:cubicBezTo>
                      <a:cubicBezTo>
                        <a:pt x="73" y="128"/>
                        <a:pt x="77" y="125"/>
                        <a:pt x="77" y="122"/>
                      </a:cubicBezTo>
                      <a:cubicBezTo>
                        <a:pt x="80" y="109"/>
                        <a:pt x="80" y="109"/>
                        <a:pt x="80" y="109"/>
                      </a:cubicBezTo>
                      <a:cubicBezTo>
                        <a:pt x="82" y="109"/>
                        <a:pt x="83" y="108"/>
                        <a:pt x="85" y="107"/>
                      </a:cubicBezTo>
                      <a:cubicBezTo>
                        <a:pt x="95" y="114"/>
                        <a:pt x="95" y="114"/>
                        <a:pt x="95" y="114"/>
                      </a:cubicBezTo>
                      <a:cubicBezTo>
                        <a:pt x="97" y="115"/>
                        <a:pt x="98" y="115"/>
                        <a:pt x="100" y="115"/>
                      </a:cubicBezTo>
                      <a:cubicBezTo>
                        <a:pt x="102" y="115"/>
                        <a:pt x="104" y="115"/>
                        <a:pt x="105" y="113"/>
                      </a:cubicBezTo>
                      <a:cubicBezTo>
                        <a:pt x="113" y="105"/>
                        <a:pt x="113" y="105"/>
                        <a:pt x="113" y="105"/>
                      </a:cubicBezTo>
                      <a:cubicBezTo>
                        <a:pt x="116" y="103"/>
                        <a:pt x="116" y="98"/>
                        <a:pt x="114" y="95"/>
                      </a:cubicBezTo>
                      <a:cubicBezTo>
                        <a:pt x="107" y="85"/>
                        <a:pt x="107" y="85"/>
                        <a:pt x="107" y="85"/>
                      </a:cubicBezTo>
                      <a:cubicBezTo>
                        <a:pt x="108" y="83"/>
                        <a:pt x="109" y="82"/>
                        <a:pt x="109" y="80"/>
                      </a:cubicBezTo>
                      <a:cubicBezTo>
                        <a:pt x="122" y="77"/>
                        <a:pt x="122" y="77"/>
                        <a:pt x="122" y="77"/>
                      </a:cubicBezTo>
                      <a:cubicBezTo>
                        <a:pt x="125" y="77"/>
                        <a:pt x="128" y="73"/>
                        <a:pt x="128" y="69"/>
                      </a:cubicBezTo>
                      <a:cubicBezTo>
                        <a:pt x="128" y="59"/>
                        <a:pt x="128" y="59"/>
                        <a:pt x="128" y="59"/>
                      </a:cubicBezTo>
                      <a:cubicBezTo>
                        <a:pt x="128" y="55"/>
                        <a:pt x="125" y="51"/>
                        <a:pt x="122" y="51"/>
                      </a:cubicBezTo>
                      <a:close/>
                      <a:moveTo>
                        <a:pt x="108" y="72"/>
                      </a:moveTo>
                      <a:cubicBezTo>
                        <a:pt x="105" y="72"/>
                        <a:pt x="103" y="74"/>
                        <a:pt x="102" y="77"/>
                      </a:cubicBezTo>
                      <a:cubicBezTo>
                        <a:pt x="101" y="79"/>
                        <a:pt x="101" y="80"/>
                        <a:pt x="100" y="81"/>
                      </a:cubicBezTo>
                      <a:cubicBezTo>
                        <a:pt x="99" y="84"/>
                        <a:pt x="99" y="87"/>
                        <a:pt x="101" y="89"/>
                      </a:cubicBezTo>
                      <a:cubicBezTo>
                        <a:pt x="107" y="100"/>
                        <a:pt x="107" y="100"/>
                        <a:pt x="107" y="100"/>
                      </a:cubicBezTo>
                      <a:cubicBezTo>
                        <a:pt x="100" y="107"/>
                        <a:pt x="100" y="107"/>
                        <a:pt x="100" y="107"/>
                      </a:cubicBezTo>
                      <a:cubicBezTo>
                        <a:pt x="89" y="101"/>
                        <a:pt x="89" y="101"/>
                        <a:pt x="89" y="101"/>
                      </a:cubicBezTo>
                      <a:cubicBezTo>
                        <a:pt x="88" y="100"/>
                        <a:pt x="86" y="99"/>
                        <a:pt x="85" y="99"/>
                      </a:cubicBezTo>
                      <a:cubicBezTo>
                        <a:pt x="84" y="99"/>
                        <a:pt x="83" y="99"/>
                        <a:pt x="81" y="100"/>
                      </a:cubicBezTo>
                      <a:cubicBezTo>
                        <a:pt x="80" y="101"/>
                        <a:pt x="79" y="101"/>
                        <a:pt x="77" y="102"/>
                      </a:cubicBezTo>
                      <a:cubicBezTo>
                        <a:pt x="74" y="103"/>
                        <a:pt x="72" y="105"/>
                        <a:pt x="72" y="108"/>
                      </a:cubicBezTo>
                      <a:cubicBezTo>
                        <a:pt x="69" y="120"/>
                        <a:pt x="69" y="120"/>
                        <a:pt x="69" y="120"/>
                      </a:cubicBezTo>
                      <a:cubicBezTo>
                        <a:pt x="59" y="120"/>
                        <a:pt x="59" y="120"/>
                        <a:pt x="59" y="120"/>
                      </a:cubicBezTo>
                      <a:cubicBezTo>
                        <a:pt x="56" y="108"/>
                        <a:pt x="56" y="108"/>
                        <a:pt x="56" y="108"/>
                      </a:cubicBezTo>
                      <a:cubicBezTo>
                        <a:pt x="56" y="105"/>
                        <a:pt x="54" y="103"/>
                        <a:pt x="51" y="102"/>
                      </a:cubicBezTo>
                      <a:cubicBezTo>
                        <a:pt x="49" y="101"/>
                        <a:pt x="48" y="101"/>
                        <a:pt x="47" y="100"/>
                      </a:cubicBezTo>
                      <a:cubicBezTo>
                        <a:pt x="45" y="99"/>
                        <a:pt x="44" y="99"/>
                        <a:pt x="43" y="99"/>
                      </a:cubicBezTo>
                      <a:cubicBezTo>
                        <a:pt x="42" y="99"/>
                        <a:pt x="40" y="100"/>
                        <a:pt x="39" y="101"/>
                      </a:cubicBezTo>
                      <a:cubicBezTo>
                        <a:pt x="28" y="107"/>
                        <a:pt x="28" y="107"/>
                        <a:pt x="28" y="107"/>
                      </a:cubicBezTo>
                      <a:cubicBezTo>
                        <a:pt x="21" y="100"/>
                        <a:pt x="21" y="100"/>
                        <a:pt x="21" y="100"/>
                      </a:cubicBezTo>
                      <a:cubicBezTo>
                        <a:pt x="27" y="89"/>
                        <a:pt x="27" y="89"/>
                        <a:pt x="27" y="89"/>
                      </a:cubicBezTo>
                      <a:cubicBezTo>
                        <a:pt x="29" y="87"/>
                        <a:pt x="29" y="84"/>
                        <a:pt x="28" y="81"/>
                      </a:cubicBezTo>
                      <a:cubicBezTo>
                        <a:pt x="27" y="80"/>
                        <a:pt x="27" y="79"/>
                        <a:pt x="26" y="77"/>
                      </a:cubicBezTo>
                      <a:cubicBezTo>
                        <a:pt x="25" y="74"/>
                        <a:pt x="23" y="72"/>
                        <a:pt x="20" y="72"/>
                      </a:cubicBezTo>
                      <a:cubicBezTo>
                        <a:pt x="8" y="69"/>
                        <a:pt x="8" y="69"/>
                        <a:pt x="8" y="69"/>
                      </a:cubicBezTo>
                      <a:cubicBezTo>
                        <a:pt x="8" y="59"/>
                        <a:pt x="8" y="59"/>
                        <a:pt x="8" y="59"/>
                      </a:cubicBezTo>
                      <a:cubicBezTo>
                        <a:pt x="20" y="56"/>
                        <a:pt x="20" y="56"/>
                        <a:pt x="20" y="56"/>
                      </a:cubicBezTo>
                      <a:cubicBezTo>
                        <a:pt x="23" y="56"/>
                        <a:pt x="25" y="54"/>
                        <a:pt x="26" y="51"/>
                      </a:cubicBezTo>
                      <a:cubicBezTo>
                        <a:pt x="27" y="49"/>
                        <a:pt x="27" y="48"/>
                        <a:pt x="28" y="47"/>
                      </a:cubicBezTo>
                      <a:cubicBezTo>
                        <a:pt x="29" y="44"/>
                        <a:pt x="29" y="41"/>
                        <a:pt x="27" y="39"/>
                      </a:cubicBezTo>
                      <a:cubicBezTo>
                        <a:pt x="21" y="28"/>
                        <a:pt x="21" y="28"/>
                        <a:pt x="21" y="28"/>
                      </a:cubicBezTo>
                      <a:cubicBezTo>
                        <a:pt x="28" y="21"/>
                        <a:pt x="28" y="21"/>
                        <a:pt x="28" y="21"/>
                      </a:cubicBezTo>
                      <a:cubicBezTo>
                        <a:pt x="39" y="27"/>
                        <a:pt x="39" y="27"/>
                        <a:pt x="39" y="27"/>
                      </a:cubicBezTo>
                      <a:cubicBezTo>
                        <a:pt x="40" y="28"/>
                        <a:pt x="42" y="29"/>
                        <a:pt x="43" y="29"/>
                      </a:cubicBezTo>
                      <a:cubicBezTo>
                        <a:pt x="44" y="29"/>
                        <a:pt x="45" y="29"/>
                        <a:pt x="47" y="28"/>
                      </a:cubicBezTo>
                      <a:cubicBezTo>
                        <a:pt x="48" y="27"/>
                        <a:pt x="49" y="27"/>
                        <a:pt x="51" y="26"/>
                      </a:cubicBezTo>
                      <a:cubicBezTo>
                        <a:pt x="54" y="25"/>
                        <a:pt x="56" y="23"/>
                        <a:pt x="56" y="20"/>
                      </a:cubicBezTo>
                      <a:cubicBezTo>
                        <a:pt x="59" y="8"/>
                        <a:pt x="59" y="8"/>
                        <a:pt x="59" y="8"/>
                      </a:cubicBezTo>
                      <a:cubicBezTo>
                        <a:pt x="69" y="8"/>
                        <a:pt x="69" y="8"/>
                        <a:pt x="69" y="8"/>
                      </a:cubicBezTo>
                      <a:cubicBezTo>
                        <a:pt x="72" y="20"/>
                        <a:pt x="72" y="20"/>
                        <a:pt x="72" y="20"/>
                      </a:cubicBezTo>
                      <a:cubicBezTo>
                        <a:pt x="72" y="23"/>
                        <a:pt x="74" y="25"/>
                        <a:pt x="77" y="26"/>
                      </a:cubicBezTo>
                      <a:cubicBezTo>
                        <a:pt x="79" y="27"/>
                        <a:pt x="80" y="27"/>
                        <a:pt x="81" y="28"/>
                      </a:cubicBezTo>
                      <a:cubicBezTo>
                        <a:pt x="83" y="29"/>
                        <a:pt x="84" y="29"/>
                        <a:pt x="85" y="29"/>
                      </a:cubicBezTo>
                      <a:cubicBezTo>
                        <a:pt x="86" y="29"/>
                        <a:pt x="88" y="28"/>
                        <a:pt x="89" y="27"/>
                      </a:cubicBezTo>
                      <a:cubicBezTo>
                        <a:pt x="100" y="21"/>
                        <a:pt x="100" y="21"/>
                        <a:pt x="100" y="21"/>
                      </a:cubicBezTo>
                      <a:cubicBezTo>
                        <a:pt x="107" y="28"/>
                        <a:pt x="107" y="28"/>
                        <a:pt x="107" y="28"/>
                      </a:cubicBezTo>
                      <a:cubicBezTo>
                        <a:pt x="101" y="39"/>
                        <a:pt x="101" y="39"/>
                        <a:pt x="101" y="39"/>
                      </a:cubicBezTo>
                      <a:cubicBezTo>
                        <a:pt x="99" y="41"/>
                        <a:pt x="99" y="44"/>
                        <a:pt x="100" y="47"/>
                      </a:cubicBezTo>
                      <a:cubicBezTo>
                        <a:pt x="101" y="48"/>
                        <a:pt x="101" y="49"/>
                        <a:pt x="102" y="51"/>
                      </a:cubicBezTo>
                      <a:cubicBezTo>
                        <a:pt x="103" y="54"/>
                        <a:pt x="105" y="56"/>
                        <a:pt x="108" y="56"/>
                      </a:cubicBezTo>
                      <a:cubicBezTo>
                        <a:pt x="120" y="59"/>
                        <a:pt x="120" y="59"/>
                        <a:pt x="120" y="59"/>
                      </a:cubicBezTo>
                      <a:cubicBezTo>
                        <a:pt x="120" y="69"/>
                        <a:pt x="120" y="69"/>
                        <a:pt x="120" y="69"/>
                      </a:cubicBezTo>
                      <a:lnTo>
                        <a:pt x="108" y="7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7" name="Freeform 6"/>
                <p:cNvSpPr>
                  <a:spLocks noEditPoints="1" noChangeArrowheads="1"/>
                </p:cNvSpPr>
                <p:nvPr/>
              </p:nvSpPr>
              <p:spPr bwMode="auto">
                <a:xfrm>
                  <a:off x="151760" y="139700"/>
                  <a:ext cx="214312" cy="214313"/>
                </a:xfrm>
                <a:custGeom>
                  <a:avLst/>
                  <a:gdLst>
                    <a:gd name="T0" fmla="*/ 2147483646 w 56"/>
                    <a:gd name="T1" fmla="*/ 0 h 56"/>
                    <a:gd name="T2" fmla="*/ 0 w 56"/>
                    <a:gd name="T3" fmla="*/ 2147483646 h 56"/>
                    <a:gd name="T4" fmla="*/ 2147483646 w 56"/>
                    <a:gd name="T5" fmla="*/ 2147483646 h 56"/>
                    <a:gd name="T6" fmla="*/ 2147483646 w 56"/>
                    <a:gd name="T7" fmla="*/ 2147483646 h 56"/>
                    <a:gd name="T8" fmla="*/ 2147483646 w 56"/>
                    <a:gd name="T9" fmla="*/ 0 h 56"/>
                    <a:gd name="T10" fmla="*/ 2147483646 w 56"/>
                    <a:gd name="T11" fmla="*/ 2147483646 h 56"/>
                    <a:gd name="T12" fmla="*/ 2147483646 w 56"/>
                    <a:gd name="T13" fmla="*/ 2147483646 h 56"/>
                    <a:gd name="T14" fmla="*/ 2147483646 w 56"/>
                    <a:gd name="T15" fmla="*/ 2147483646 h 56"/>
                    <a:gd name="T16" fmla="*/ 2147483646 w 56"/>
                    <a:gd name="T17" fmla="*/ 2147483646 h 56"/>
                    <a:gd name="T18" fmla="*/ 2147483646 w 56"/>
                    <a:gd name="T19" fmla="*/ 2147483646 h 5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56"/>
                    <a:gd name="T31" fmla="*/ 0 h 56"/>
                    <a:gd name="T32" fmla="*/ 56 w 56"/>
                    <a:gd name="T33" fmla="*/ 56 h 5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56" h="56">
                      <a:moveTo>
                        <a:pt x="28" y="0"/>
                      </a:moveTo>
                      <a:cubicBezTo>
                        <a:pt x="13" y="0"/>
                        <a:pt x="0" y="13"/>
                        <a:pt x="0" y="28"/>
                      </a:cubicBezTo>
                      <a:cubicBezTo>
                        <a:pt x="0" y="43"/>
                        <a:pt x="13" y="56"/>
                        <a:pt x="28" y="56"/>
                      </a:cubicBezTo>
                      <a:cubicBezTo>
                        <a:pt x="43" y="56"/>
                        <a:pt x="56" y="43"/>
                        <a:pt x="56" y="28"/>
                      </a:cubicBezTo>
                      <a:cubicBezTo>
                        <a:pt x="56" y="13"/>
                        <a:pt x="43" y="0"/>
                        <a:pt x="28" y="0"/>
                      </a:cubicBezTo>
                      <a:close/>
                      <a:moveTo>
                        <a:pt x="28" y="53"/>
                      </a:moveTo>
                      <a:cubicBezTo>
                        <a:pt x="14" y="53"/>
                        <a:pt x="4" y="42"/>
                        <a:pt x="4" y="28"/>
                      </a:cubicBezTo>
                      <a:cubicBezTo>
                        <a:pt x="4" y="14"/>
                        <a:pt x="14" y="4"/>
                        <a:pt x="28" y="4"/>
                      </a:cubicBezTo>
                      <a:cubicBezTo>
                        <a:pt x="42" y="4"/>
                        <a:pt x="53" y="14"/>
                        <a:pt x="53" y="28"/>
                      </a:cubicBezTo>
                      <a:cubicBezTo>
                        <a:pt x="53" y="42"/>
                        <a:pt x="42" y="53"/>
                        <a:pt x="28" y="5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4392" name="Freeform 7"/>
                <p:cNvSpPr>
                  <a:spLocks noEditPoints="1" noChangeArrowheads="1"/>
                </p:cNvSpPr>
                <p:nvPr/>
              </p:nvSpPr>
              <p:spPr bwMode="auto">
                <a:xfrm>
                  <a:off x="197798" y="185738"/>
                  <a:ext cx="122237" cy="122238"/>
                </a:xfrm>
                <a:custGeom>
                  <a:avLst/>
                  <a:gdLst>
                    <a:gd name="T0" fmla="*/ 2147483646 w 32"/>
                    <a:gd name="T1" fmla="*/ 0 h 32"/>
                    <a:gd name="T2" fmla="*/ 0 w 32"/>
                    <a:gd name="T3" fmla="*/ 2147483646 h 32"/>
                    <a:gd name="T4" fmla="*/ 2147483646 w 32"/>
                    <a:gd name="T5" fmla="*/ 2147483646 h 32"/>
                    <a:gd name="T6" fmla="*/ 2147483646 w 32"/>
                    <a:gd name="T7" fmla="*/ 2147483646 h 32"/>
                    <a:gd name="T8" fmla="*/ 2147483646 w 32"/>
                    <a:gd name="T9" fmla="*/ 0 h 32"/>
                    <a:gd name="T10" fmla="*/ 2147483646 w 32"/>
                    <a:gd name="T11" fmla="*/ 2147483646 h 32"/>
                    <a:gd name="T12" fmla="*/ 2147483646 w 32"/>
                    <a:gd name="T13" fmla="*/ 2147483646 h 32"/>
                    <a:gd name="T14" fmla="*/ 2147483646 w 32"/>
                    <a:gd name="T15" fmla="*/ 2147483646 h 32"/>
                    <a:gd name="T16" fmla="*/ 2147483646 w 32"/>
                    <a:gd name="T17" fmla="*/ 2147483646 h 32"/>
                    <a:gd name="T18" fmla="*/ 2147483646 w 32"/>
                    <a:gd name="T19" fmla="*/ 2147483646 h 32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32"/>
                    <a:gd name="T31" fmla="*/ 0 h 32"/>
                    <a:gd name="T32" fmla="*/ 32 w 32"/>
                    <a:gd name="T33" fmla="*/ 32 h 32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32" h="32">
                      <a:moveTo>
                        <a:pt x="16" y="0"/>
                      </a:moveTo>
                      <a:cubicBezTo>
                        <a:pt x="7" y="0"/>
                        <a:pt x="0" y="7"/>
                        <a:pt x="0" y="16"/>
                      </a:cubicBezTo>
                      <a:cubicBezTo>
                        <a:pt x="0" y="25"/>
                        <a:pt x="7" y="32"/>
                        <a:pt x="16" y="32"/>
                      </a:cubicBezTo>
                      <a:cubicBezTo>
                        <a:pt x="25" y="32"/>
                        <a:pt x="32" y="25"/>
                        <a:pt x="32" y="16"/>
                      </a:cubicBezTo>
                      <a:cubicBezTo>
                        <a:pt x="32" y="7"/>
                        <a:pt x="25" y="0"/>
                        <a:pt x="16" y="0"/>
                      </a:cubicBezTo>
                      <a:close/>
                      <a:moveTo>
                        <a:pt x="16" y="28"/>
                      </a:moveTo>
                      <a:cubicBezTo>
                        <a:pt x="9" y="28"/>
                        <a:pt x="4" y="23"/>
                        <a:pt x="4" y="16"/>
                      </a:cubicBezTo>
                      <a:cubicBezTo>
                        <a:pt x="4" y="9"/>
                        <a:pt x="9" y="4"/>
                        <a:pt x="16" y="4"/>
                      </a:cubicBezTo>
                      <a:cubicBezTo>
                        <a:pt x="23" y="4"/>
                        <a:pt x="28" y="9"/>
                        <a:pt x="28" y="16"/>
                      </a:cubicBezTo>
                      <a:cubicBezTo>
                        <a:pt x="28" y="23"/>
                        <a:pt x="23" y="28"/>
                        <a:pt x="16" y="2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1"/>
                            </p:stCondLst>
                            <p:childTnLst>
                              <p:par>
                                <p:cTn id="2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21" dur="500" tmFilter="0, 0; .2, .5; .8, .5; 1, 0"/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435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1"/>
                            </p:stCondLst>
                            <p:childTnLst>
                              <p:par>
                                <p:cTn id="2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200"/>
                                        <p:tgtEl>
                                          <p:spTgt spid="14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201"/>
                            </p:stCondLst>
                            <p:childTnLst>
                              <p:par>
                                <p:cTn id="2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500"/>
                                        <p:tgtEl>
                                          <p:spTgt spid="14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701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6" dur="500"/>
                                        <p:tgtEl>
                                          <p:spTgt spid="14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3201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500"/>
                                        <p:tgtEl>
                                          <p:spTgt spid="14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3701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14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4201"/>
                            </p:stCondLst>
                            <p:childTnLst>
                              <p:par>
                                <p:cTn id="4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5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4701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4702"/>
                            </p:stCondLst>
                            <p:childTnLst>
                              <p:par>
                                <p:cTn id="5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54" dur="500" tmFilter="0, 0; .2, .5; .8, .5; 1, 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250" autoRev="1" fill="hold"/>
                                        <p:tgtEl>
                                          <p:spTgt spid="143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5202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200"/>
                                        <p:tgtEl>
                                          <p:spTgt spid="14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5402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3" dur="500"/>
                                        <p:tgtEl>
                                          <p:spTgt spid="14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5902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7" dur="500"/>
                                        <p:tgtEl>
                                          <p:spTgt spid="143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2" dur="500"/>
                                        <p:tgtEl>
                                          <p:spTgt spid="143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4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7" dur="500"/>
                                        <p:tgtEl>
                                          <p:spTgt spid="14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6602"/>
                            </p:stCondLst>
                            <p:childTnLst>
                              <p:par>
                                <p:cTn id="7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1" dur="500"/>
                                        <p:tgtEl>
                                          <p:spTgt spid="143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4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4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6" dur="500"/>
                                        <p:tgtEl>
                                          <p:spTgt spid="143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4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4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1" dur="500"/>
                                        <p:tgtEl>
                                          <p:spTgt spid="143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4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4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6" dur="500"/>
                                        <p:tgtEl>
                                          <p:spTgt spid="14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 nodeType="afterGroup">
                            <p:stCondLst>
                              <p:cond delay="7302"/>
                            </p:stCondLst>
                            <p:childTnLst>
                              <p:par>
                                <p:cTn id="9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0" dur="500"/>
                                        <p:tgtEl>
                                          <p:spTgt spid="143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4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4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5" dur="500"/>
                                        <p:tgtEl>
                                          <p:spTgt spid="143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4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4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0" dur="500"/>
                                        <p:tgtEl>
                                          <p:spTgt spid="143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4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4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5" dur="500"/>
                                        <p:tgtEl>
                                          <p:spTgt spid="14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8002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9" dur="500"/>
                                        <p:tgtEl>
                                          <p:spTgt spid="14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 nodeType="afterGroup">
                            <p:stCondLst>
                              <p:cond delay="8502"/>
                            </p:stCondLst>
                            <p:childTnLst>
                              <p:par>
                                <p:cTn id="1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3" dur="500"/>
                                        <p:tgtEl>
                                          <p:spTgt spid="14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6" dur="500"/>
                                        <p:tgtEl>
                                          <p:spTgt spid="14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 nodeType="afterGroup">
                            <p:stCondLst>
                              <p:cond delay="9002"/>
                            </p:stCondLst>
                            <p:childTnLst>
                              <p:par>
                                <p:cTn id="1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0" dur="500"/>
                                        <p:tgtEl>
                                          <p:spTgt spid="14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 nodeType="afterGroup">
                            <p:stCondLst>
                              <p:cond delay="9502"/>
                            </p:stCondLst>
                            <p:childTnLst>
                              <p:par>
                                <p:cTn id="1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4" dur="500"/>
                                        <p:tgtEl>
                                          <p:spTgt spid="14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 nodeType="afterGroup">
                            <p:stCondLst>
                              <p:cond delay="10002"/>
                            </p:stCondLst>
                            <p:childTnLst>
                              <p:par>
                                <p:cTn id="1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8" dur="500"/>
                                        <p:tgtEl>
                                          <p:spTgt spid="14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1" dur="500"/>
                                        <p:tgtEl>
                                          <p:spTgt spid="14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 nodeType="afterGroup">
                            <p:stCondLst>
                              <p:cond delay="10502"/>
                            </p:stCondLst>
                            <p:childTnLst>
                              <p:par>
                                <p:cTn id="1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5" dur="500"/>
                                        <p:tgtEl>
                                          <p:spTgt spid="14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 nodeType="afterGroup">
                            <p:stCondLst>
                              <p:cond delay="11002"/>
                            </p:stCondLst>
                            <p:childTnLst>
                              <p:par>
                                <p:cTn id="14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9" dur="500"/>
                                        <p:tgtEl>
                                          <p:spTgt spid="14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2" dur="500"/>
                                        <p:tgtEl>
                                          <p:spTgt spid="14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5" dur="500"/>
                                        <p:tgtEl>
                                          <p:spTgt spid="14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 nodeType="afterGroup">
                            <p:stCondLst>
                              <p:cond delay="11502"/>
                            </p:stCondLst>
                            <p:childTnLst>
                              <p:par>
                                <p:cTn id="1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9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 nodeType="afterGroup">
                            <p:stCondLst>
                              <p:cond delay="12002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 nodeType="afterGroup">
                            <p:stCondLst>
                              <p:cond delay="12003"/>
                            </p:stCondLst>
                            <p:childTnLst>
                              <p:par>
                                <p:cTn id="16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165" dur="500" tmFilter="0, 0; .2, .5; .8, .5; 1, 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6" dur="250" autoRev="1" fill="hold"/>
                                        <p:tgtEl>
                                          <p:spTgt spid="143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 nodeType="afterGroup">
                            <p:stCondLst>
                              <p:cond delay="12503"/>
                            </p:stCondLst>
                            <p:childTnLst>
                              <p:par>
                                <p:cTn id="16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0" dur="200"/>
                                        <p:tgtEl>
                                          <p:spTgt spid="14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 nodeType="afterGroup">
                            <p:stCondLst>
                              <p:cond delay="12703"/>
                            </p:stCondLst>
                            <p:childTnLst>
                              <p:par>
                                <p:cTn id="17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4" dur="500"/>
                                        <p:tgtEl>
                                          <p:spTgt spid="14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 nodeType="afterGroup">
                            <p:stCondLst>
                              <p:cond delay="13203"/>
                            </p:stCondLst>
                            <p:childTnLst>
                              <p:par>
                                <p:cTn id="17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8" dur="500"/>
                                        <p:tgtEl>
                                          <p:spTgt spid="14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 nodeType="afterGroup">
                            <p:stCondLst>
                              <p:cond delay="13703"/>
                            </p:stCondLst>
                            <p:childTnLst>
                              <p:par>
                                <p:cTn id="18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14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14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4" presetID="2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14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14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14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14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 nodeType="afterGroup">
                            <p:stCondLst>
                              <p:cond delay="14703"/>
                            </p:stCondLst>
                            <p:childTnLst>
                              <p:par>
                                <p:cTn id="1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5" dur="500"/>
                                        <p:tgtEl>
                                          <p:spTgt spid="14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 nodeType="afterGroup">
                            <p:stCondLst>
                              <p:cond delay="15203"/>
                            </p:stCondLst>
                            <p:childTnLst>
                              <p:par>
                                <p:cTn id="19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9" dur="500"/>
                                        <p:tgtEl>
                                          <p:spTgt spid="14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utoUpdateAnimBg="0"/>
      <p:bldP spid="14341" grpId="0" bldLvl="0" autoUpdateAnimBg="0"/>
      <p:bldP spid="14345" grpId="0" bldLvl="0" animBg="1" autoUpdateAnimBg="0"/>
      <p:bldP spid="14345" grpId="1" bldLvl="0" animBg="1" autoUpdateAnimBg="0"/>
      <p:bldP spid="14352" grpId="0" bldLvl="0" animBg="1" autoUpdateAnimBg="0"/>
      <p:bldP spid="14352" grpId="1" bldLvl="0" animBg="1" autoUpdateAnimBg="0"/>
      <p:bldP spid="14353" grpId="0" bldLvl="0" animBg="1" autoUpdateAnimBg="0"/>
      <p:bldP spid="14353" grpId="1" bldLvl="0" animBg="1" autoUpdateAnimBg="0"/>
      <p:bldP spid="14357" grpId="0" bldLvl="0" animBg="1" autoUpdateAnimBg="0"/>
      <p:bldP spid="14358" grpId="0" bldLvl="0" animBg="1" autoUpdateAnimBg="0"/>
      <p:bldP spid="14359" grpId="0" bldLvl="0" animBg="1" autoUpdateAnimBg="0"/>
      <p:bldP spid="14360" grpId="0" bldLvl="0" autoUpdateAnimBg="0"/>
      <p:bldP spid="14361" grpId="0" bldLvl="0" autoUpdateAnimBg="0"/>
      <p:bldP spid="14362" grpId="0" bldLvl="0" autoUpdateAnimBg="0"/>
      <p:bldP spid="14363" grpId="0" bldLvl="0" autoUpdateAnimBg="0"/>
      <p:bldP spid="14364" grpId="0" bldLvl="0" autoUpdateAnimBg="0"/>
      <p:bldP spid="14365" grpId="0" bldLvl="0" autoUpdateAnimBg="0"/>
      <p:bldP spid="14366" grpId="0" bldLvl="0" animBg="1" autoUpdateAnimBg="0"/>
      <p:bldP spid="14367" grpId="0" bldLvl="0" animBg="1" autoUpdateAnimBg="0"/>
      <p:bldP spid="14368" grpId="0" bldLvl="0" animBg="1" autoUpdateAnimBg="0"/>
      <p:bldP spid="14369" grpId="0" animBg="1"/>
      <p:bldP spid="14370" grpId="0" animBg="1"/>
      <p:bldP spid="14371" grpId="0" animBg="1"/>
      <p:bldP spid="14372" grpId="0" animBg="1"/>
      <p:bldP spid="14373" grpId="0" animBg="1"/>
      <p:bldP spid="14374" grpId="0" animBg="1"/>
      <p:bldP spid="14375" grpId="0" animBg="1"/>
      <p:bldP spid="14376" grpId="0" animBg="1"/>
      <p:bldP spid="14413" grpId="0" bldLvl="0" autoUpdateAnimBg="0"/>
      <p:bldP spid="14414" grpId="0" animBg="1"/>
      <p:bldP spid="14415" grpId="0" animBg="1"/>
      <p:bldP spid="14416" grpId="0" animBg="1"/>
      <p:bldP spid="14417" grpId="0" animBg="1"/>
      <p:bldP spid="14418" grpId="0" animBg="1"/>
      <p:bldP spid="14419" grpId="0" bldLvl="0" autoUpdateAnimBg="0"/>
      <p:bldP spid="14420" grpId="0" bldLvl="0" autoUpdateAnimBg="0"/>
      <p:bldP spid="14421" grpId="0" bldLvl="0" autoUpdateAnimBg="0"/>
      <p:bldP spid="14422" grpId="0" bldLvl="0" autoUpdateAnimBg="0"/>
      <p:bldP spid="14423" grpId="0" bldLvl="0" autoUpdateAnimBg="0"/>
      <p:bldP spid="14424" grpId="0" bldLvl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81331A-1157-4C89-8DD1-57E6C5B7D51B}" type="slidenum">
              <a:rPr lang="zh-CN" altLang="en-US"/>
              <a:pPr>
                <a:defRPr/>
              </a:pPr>
              <a:t>13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63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21236 w 808522"/>
              <a:gd name="T1" fmla="*/ 0 h 510140"/>
              <a:gd name="T2" fmla="*/ 123568 w 808522"/>
              <a:gd name="T3" fmla="*/ 0 h 510140"/>
              <a:gd name="T4" fmla="*/ 391686 w 808522"/>
              <a:gd name="T5" fmla="*/ 0 h 510140"/>
              <a:gd name="T6" fmla="*/ 391686 w 808522"/>
              <a:gd name="T7" fmla="*/ 246016 h 510140"/>
              <a:gd name="T8" fmla="*/ 123573 w 808522"/>
              <a:gd name="T9" fmla="*/ 246016 h 510140"/>
              <a:gd name="T10" fmla="*/ 123568 w 808522"/>
              <a:gd name="T11" fmla="*/ 246017 h 510140"/>
              <a:gd name="T12" fmla="*/ 123563 w 808522"/>
              <a:gd name="T13" fmla="*/ 246016 h 510140"/>
              <a:gd name="T14" fmla="*/ 121236 w 808522"/>
              <a:gd name="T15" fmla="*/ 246016 h 510140"/>
              <a:gd name="T16" fmla="*/ 121236 w 808522"/>
              <a:gd name="T17" fmla="*/ 245783 h 510140"/>
              <a:gd name="T18" fmla="*/ 98664 w 808522"/>
              <a:gd name="T19" fmla="*/ 243517 h 510140"/>
              <a:gd name="T20" fmla="*/ 0 w 808522"/>
              <a:gd name="T21" fmla="*/ 123008 h 510140"/>
              <a:gd name="T22" fmla="*/ 98664 w 808522"/>
              <a:gd name="T23" fmla="*/ 2499 h 510140"/>
              <a:gd name="T24" fmla="*/ 121236 w 808522"/>
              <a:gd name="T25" fmla="*/ 234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364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6564313" y="3311525"/>
            <a:ext cx="3540125" cy="2967038"/>
            <a:chOff x="0" y="0"/>
            <a:chExt cx="3540096" cy="2968086"/>
          </a:xfrm>
        </p:grpSpPr>
        <p:sp>
          <p:nvSpPr>
            <p:cNvPr id="3" name="任意多边形 54"/>
            <p:cNvSpPr>
              <a:spLocks noChangeArrowheads="1"/>
            </p:cNvSpPr>
            <p:nvPr/>
          </p:nvSpPr>
          <p:spPr bwMode="auto">
            <a:xfrm flipH="1">
              <a:off x="0" y="370801"/>
              <a:ext cx="3216172" cy="2597285"/>
            </a:xfrm>
            <a:custGeom>
              <a:avLst/>
              <a:gdLst>
                <a:gd name="T0" fmla="*/ 3216172 w 3216172"/>
                <a:gd name="T1" fmla="*/ 0 h 2597285"/>
                <a:gd name="T2" fmla="*/ 522180 w 3216172"/>
                <a:gd name="T3" fmla="*/ 0 h 2597285"/>
                <a:gd name="T4" fmla="*/ 527727 w 3216172"/>
                <a:gd name="T5" fmla="*/ 55024 h 2597285"/>
                <a:gd name="T6" fmla="*/ 101902 w 3216172"/>
                <a:gd name="T7" fmla="*/ 480849 h 2597285"/>
                <a:gd name="T8" fmla="*/ 16083 w 3216172"/>
                <a:gd name="T9" fmla="*/ 472198 h 2597285"/>
                <a:gd name="T10" fmla="*/ 0 w 3216172"/>
                <a:gd name="T11" fmla="*/ 467206 h 2597285"/>
                <a:gd name="T12" fmla="*/ 0 w 3216172"/>
                <a:gd name="T13" fmla="*/ 2597285 h 2597285"/>
                <a:gd name="T14" fmla="*/ 3216172 w 3216172"/>
                <a:gd name="T15" fmla="*/ 2597285 h 2597285"/>
                <a:gd name="T16" fmla="*/ 3216172 w 3216172"/>
                <a:gd name="T17" fmla="*/ 0 h 25972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16172"/>
                <a:gd name="T28" fmla="*/ 0 h 2597285"/>
                <a:gd name="T29" fmla="*/ 3216172 w 3216172"/>
                <a:gd name="T30" fmla="*/ 2597285 h 259728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16172" h="2597285">
                  <a:moveTo>
                    <a:pt x="3216172" y="0"/>
                  </a:moveTo>
                  <a:lnTo>
                    <a:pt x="522180" y="0"/>
                  </a:lnTo>
                  <a:lnTo>
                    <a:pt x="527727" y="55024"/>
                  </a:lnTo>
                  <a:cubicBezTo>
                    <a:pt x="527727" y="290201"/>
                    <a:pt x="337079" y="480849"/>
                    <a:pt x="101902" y="480849"/>
                  </a:cubicBezTo>
                  <a:cubicBezTo>
                    <a:pt x="72505" y="480849"/>
                    <a:pt x="43804" y="477870"/>
                    <a:pt x="16083" y="472198"/>
                  </a:cubicBezTo>
                  <a:lnTo>
                    <a:pt x="0" y="467206"/>
                  </a:lnTo>
                  <a:lnTo>
                    <a:pt x="0" y="2597285"/>
                  </a:lnTo>
                  <a:lnTo>
                    <a:pt x="3216172" y="2597285"/>
                  </a:lnTo>
                  <a:lnTo>
                    <a:pt x="3216172" y="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grpSp>
          <p:nvGrpSpPr>
            <p:cNvPr id="4" name="Group 6"/>
            <p:cNvGrpSpPr>
              <a:grpSpLocks/>
            </p:cNvGrpSpPr>
            <p:nvPr/>
          </p:nvGrpSpPr>
          <p:grpSpPr bwMode="auto">
            <a:xfrm>
              <a:off x="2688447" y="0"/>
              <a:ext cx="851649" cy="851649"/>
              <a:chOff x="0" y="0"/>
              <a:chExt cx="851649" cy="851649"/>
            </a:xfrm>
          </p:grpSpPr>
          <p:sp>
            <p:nvSpPr>
              <p:cNvPr id="5" name="Oval 81"/>
              <p:cNvSpPr>
                <a:spLocks noChangeArrowheads="1"/>
              </p:cNvSpPr>
              <p:nvPr/>
            </p:nvSpPr>
            <p:spPr bwMode="auto">
              <a:xfrm flipH="1">
                <a:off x="0" y="0"/>
                <a:ext cx="851649" cy="851649"/>
              </a:xfrm>
              <a:prstGeom prst="ellipse">
                <a:avLst/>
              </a:prstGeom>
              <a:solidFill>
                <a:srgbClr val="F2F2F2">
                  <a:alpha val="39999"/>
                </a:srgbClr>
              </a:solidFill>
              <a:ln w="730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418" name="Freeform 5"/>
              <p:cNvSpPr>
                <a:spLocks noEditPoints="1" noChangeArrowheads="1"/>
              </p:cNvSpPr>
              <p:nvPr/>
            </p:nvSpPr>
            <p:spPr bwMode="auto">
              <a:xfrm>
                <a:off x="180556" y="181349"/>
                <a:ext cx="490537" cy="488950"/>
              </a:xfrm>
              <a:custGeom>
                <a:avLst/>
                <a:gdLst>
                  <a:gd name="T0" fmla="*/ 2147483646 w 128"/>
                  <a:gd name="T1" fmla="*/ 2147483646 h 128"/>
                  <a:gd name="T2" fmla="*/ 2147483646 w 128"/>
                  <a:gd name="T3" fmla="*/ 2147483646 h 128"/>
                  <a:gd name="T4" fmla="*/ 2147483646 w 128"/>
                  <a:gd name="T5" fmla="*/ 2147483646 h 128"/>
                  <a:gd name="T6" fmla="*/ 0 w 128"/>
                  <a:gd name="T7" fmla="*/ 2147483646 h 128"/>
                  <a:gd name="T8" fmla="*/ 2147483646 w 128"/>
                  <a:gd name="T9" fmla="*/ 2147483646 h 128"/>
                  <a:gd name="T10" fmla="*/ 2147483646 w 128"/>
                  <a:gd name="T11" fmla="*/ 2147483646 h 128"/>
                  <a:gd name="T12" fmla="*/ 2147483646 w 128"/>
                  <a:gd name="T13" fmla="*/ 2147483646 h 128"/>
                  <a:gd name="T14" fmla="*/ 2147483646 w 128"/>
                  <a:gd name="T15" fmla="*/ 2147483646 h 128"/>
                  <a:gd name="T16" fmla="*/ 2147483646 w 128"/>
                  <a:gd name="T17" fmla="*/ 2147483646 h 128"/>
                  <a:gd name="T18" fmla="*/ 2147483646 w 128"/>
                  <a:gd name="T19" fmla="*/ 2147483646 h 128"/>
                  <a:gd name="T20" fmla="*/ 2147483646 w 128"/>
                  <a:gd name="T21" fmla="*/ 2147483646 h 128"/>
                  <a:gd name="T22" fmla="*/ 2147483646 w 128"/>
                  <a:gd name="T23" fmla="*/ 2147483646 h 128"/>
                  <a:gd name="T24" fmla="*/ 2147483646 w 128"/>
                  <a:gd name="T25" fmla="*/ 2147483646 h 128"/>
                  <a:gd name="T26" fmla="*/ 2147483646 w 128"/>
                  <a:gd name="T27" fmla="*/ 2147483646 h 128"/>
                  <a:gd name="T28" fmla="*/ 2147483646 w 128"/>
                  <a:gd name="T29" fmla="*/ 2147483646 h 128"/>
                  <a:gd name="T30" fmla="*/ 2147483646 w 128"/>
                  <a:gd name="T31" fmla="*/ 2147483646 h 128"/>
                  <a:gd name="T32" fmla="*/ 2147483646 w 128"/>
                  <a:gd name="T33" fmla="*/ 2147483646 h 128"/>
                  <a:gd name="T34" fmla="*/ 2147483646 w 128"/>
                  <a:gd name="T35" fmla="*/ 2147483646 h 128"/>
                  <a:gd name="T36" fmla="*/ 2147483646 w 128"/>
                  <a:gd name="T37" fmla="*/ 2147483646 h 128"/>
                  <a:gd name="T38" fmla="*/ 2147483646 w 128"/>
                  <a:gd name="T39" fmla="*/ 2147483646 h 128"/>
                  <a:gd name="T40" fmla="*/ 2147483646 w 128"/>
                  <a:gd name="T41" fmla="*/ 2147483646 h 128"/>
                  <a:gd name="T42" fmla="*/ 2147483646 w 128"/>
                  <a:gd name="T43" fmla="*/ 2147483646 h 128"/>
                  <a:gd name="T44" fmla="*/ 2147483646 w 128"/>
                  <a:gd name="T45" fmla="*/ 2147483646 h 128"/>
                  <a:gd name="T46" fmla="*/ 2147483646 w 128"/>
                  <a:gd name="T47" fmla="*/ 2147483646 h 128"/>
                  <a:gd name="T48" fmla="*/ 2147483646 w 128"/>
                  <a:gd name="T49" fmla="*/ 2147483646 h 128"/>
                  <a:gd name="T50" fmla="*/ 2147483646 w 128"/>
                  <a:gd name="T51" fmla="*/ 2147483646 h 128"/>
                  <a:gd name="T52" fmla="*/ 2147483646 w 128"/>
                  <a:gd name="T53" fmla="*/ 2147483646 h 128"/>
                  <a:gd name="T54" fmla="*/ 2147483646 w 128"/>
                  <a:gd name="T55" fmla="*/ 2147483646 h 128"/>
                  <a:gd name="T56" fmla="*/ 2147483646 w 128"/>
                  <a:gd name="T57" fmla="*/ 2147483646 h 128"/>
                  <a:gd name="T58" fmla="*/ 2147483646 w 128"/>
                  <a:gd name="T59" fmla="*/ 2147483646 h 128"/>
                  <a:gd name="T60" fmla="*/ 2147483646 w 128"/>
                  <a:gd name="T61" fmla="*/ 2147483646 h 128"/>
                  <a:gd name="T62" fmla="*/ 2147483646 w 128"/>
                  <a:gd name="T63" fmla="*/ 2147483646 h 128"/>
                  <a:gd name="T64" fmla="*/ 2147483646 w 128"/>
                  <a:gd name="T65" fmla="*/ 2147483646 h 128"/>
                  <a:gd name="T66" fmla="*/ 2147483646 w 128"/>
                  <a:gd name="T67" fmla="*/ 2147483646 h 128"/>
                  <a:gd name="T68" fmla="*/ 2147483646 w 128"/>
                  <a:gd name="T69" fmla="*/ 2147483646 h 128"/>
                  <a:gd name="T70" fmla="*/ 2147483646 w 128"/>
                  <a:gd name="T71" fmla="*/ 2147483646 h 128"/>
                  <a:gd name="T72" fmla="*/ 2147483646 w 128"/>
                  <a:gd name="T73" fmla="*/ 2147483646 h 128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128"/>
                  <a:gd name="T112" fmla="*/ 0 h 128"/>
                  <a:gd name="T113" fmla="*/ 128 w 128"/>
                  <a:gd name="T114" fmla="*/ 128 h 128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128" h="128">
                    <a:moveTo>
                      <a:pt x="100" y="0"/>
                    </a:moveTo>
                    <a:cubicBezTo>
                      <a:pt x="92" y="0"/>
                      <a:pt x="85" y="6"/>
                      <a:pt x="81" y="14"/>
                    </a:cubicBezTo>
                    <a:cubicBezTo>
                      <a:pt x="81" y="14"/>
                      <a:pt x="81" y="14"/>
                      <a:pt x="81" y="14"/>
                    </a:cubicBezTo>
                    <a:cubicBezTo>
                      <a:pt x="74" y="27"/>
                      <a:pt x="64" y="36"/>
                      <a:pt x="53" y="36"/>
                    </a:cubicBezTo>
                    <a:cubicBezTo>
                      <a:pt x="50" y="36"/>
                      <a:pt x="50" y="36"/>
                      <a:pt x="50" y="36"/>
                    </a:cubicBezTo>
                    <a:cubicBezTo>
                      <a:pt x="33" y="36"/>
                      <a:pt x="33" y="36"/>
                      <a:pt x="33" y="36"/>
                    </a:cubicBezTo>
                    <a:cubicBezTo>
                      <a:pt x="16" y="36"/>
                      <a:pt x="16" y="36"/>
                      <a:pt x="16" y="36"/>
                    </a:cubicBezTo>
                    <a:cubicBezTo>
                      <a:pt x="7" y="36"/>
                      <a:pt x="0" y="45"/>
                      <a:pt x="0" y="56"/>
                    </a:cubicBezTo>
                    <a:cubicBezTo>
                      <a:pt x="0" y="67"/>
                      <a:pt x="7" y="76"/>
                      <a:pt x="16" y="76"/>
                    </a:cubicBezTo>
                    <a:cubicBezTo>
                      <a:pt x="20" y="76"/>
                      <a:pt x="24" y="80"/>
                      <a:pt x="24" y="84"/>
                    </a:cubicBezTo>
                    <a:cubicBezTo>
                      <a:pt x="24" y="120"/>
                      <a:pt x="24" y="120"/>
                      <a:pt x="24" y="120"/>
                    </a:cubicBezTo>
                    <a:cubicBezTo>
                      <a:pt x="24" y="124"/>
                      <a:pt x="28" y="128"/>
                      <a:pt x="32" y="128"/>
                    </a:cubicBezTo>
                    <a:cubicBezTo>
                      <a:pt x="48" y="128"/>
                      <a:pt x="48" y="128"/>
                      <a:pt x="48" y="128"/>
                    </a:cubicBezTo>
                    <a:cubicBezTo>
                      <a:pt x="52" y="128"/>
                      <a:pt x="56" y="124"/>
                      <a:pt x="56" y="120"/>
                    </a:cubicBezTo>
                    <a:cubicBezTo>
                      <a:pt x="56" y="116"/>
                      <a:pt x="56" y="116"/>
                      <a:pt x="56" y="116"/>
                    </a:cubicBezTo>
                    <a:cubicBezTo>
                      <a:pt x="56" y="112"/>
                      <a:pt x="52" y="110"/>
                      <a:pt x="52" y="108"/>
                    </a:cubicBezTo>
                    <a:cubicBezTo>
                      <a:pt x="52" y="80"/>
                      <a:pt x="52" y="80"/>
                      <a:pt x="52" y="80"/>
                    </a:cubicBezTo>
                    <a:cubicBezTo>
                      <a:pt x="52" y="80"/>
                      <a:pt x="52" y="80"/>
                      <a:pt x="52" y="80"/>
                    </a:cubicBezTo>
                    <a:cubicBezTo>
                      <a:pt x="52" y="79"/>
                      <a:pt x="52" y="79"/>
                      <a:pt x="53" y="78"/>
                    </a:cubicBez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77"/>
                      <a:pt x="53" y="77"/>
                      <a:pt x="54" y="77"/>
                    </a:cubicBezTo>
                    <a:cubicBezTo>
                      <a:pt x="54" y="77"/>
                      <a:pt x="54" y="77"/>
                      <a:pt x="54" y="77"/>
                    </a:cubicBezTo>
                    <a:cubicBezTo>
                      <a:pt x="54" y="77"/>
                      <a:pt x="54" y="77"/>
                      <a:pt x="54" y="77"/>
                    </a:cubicBezTo>
                    <a:cubicBezTo>
                      <a:pt x="54" y="76"/>
                      <a:pt x="55" y="76"/>
                      <a:pt x="55" y="76"/>
                    </a:cubicBezTo>
                    <a:cubicBezTo>
                      <a:pt x="65" y="77"/>
                      <a:pt x="74" y="85"/>
                      <a:pt x="81" y="98"/>
                    </a:cubicBezTo>
                    <a:cubicBezTo>
                      <a:pt x="81" y="98"/>
                      <a:pt x="81" y="98"/>
                      <a:pt x="81" y="98"/>
                    </a:cubicBezTo>
                    <a:cubicBezTo>
                      <a:pt x="85" y="106"/>
                      <a:pt x="92" y="112"/>
                      <a:pt x="100" y="112"/>
                    </a:cubicBezTo>
                    <a:cubicBezTo>
                      <a:pt x="118" y="112"/>
                      <a:pt x="128" y="84"/>
                      <a:pt x="128" y="56"/>
                    </a:cubicBezTo>
                    <a:cubicBezTo>
                      <a:pt x="128" y="28"/>
                      <a:pt x="118" y="0"/>
                      <a:pt x="100" y="0"/>
                    </a:cubicBezTo>
                    <a:close/>
                    <a:moveTo>
                      <a:pt x="80" y="56"/>
                    </a:moveTo>
                    <a:cubicBezTo>
                      <a:pt x="80" y="52"/>
                      <a:pt x="80" y="48"/>
                      <a:pt x="81" y="44"/>
                    </a:cubicBezTo>
                    <a:cubicBezTo>
                      <a:pt x="92" y="44"/>
                      <a:pt x="92" y="44"/>
                      <a:pt x="92" y="44"/>
                    </a:cubicBezTo>
                    <a:cubicBezTo>
                      <a:pt x="96" y="44"/>
                      <a:pt x="100" y="49"/>
                      <a:pt x="100" y="56"/>
                    </a:cubicBezTo>
                    <a:cubicBezTo>
                      <a:pt x="100" y="63"/>
                      <a:pt x="96" y="68"/>
                      <a:pt x="92" y="68"/>
                    </a:cubicBezTo>
                    <a:cubicBezTo>
                      <a:pt x="81" y="68"/>
                      <a:pt x="81" y="68"/>
                      <a:pt x="81" y="68"/>
                    </a:cubicBezTo>
                    <a:cubicBezTo>
                      <a:pt x="80" y="64"/>
                      <a:pt x="80" y="60"/>
                      <a:pt x="80" y="56"/>
                    </a:cubicBezTo>
                    <a:close/>
                    <a:moveTo>
                      <a:pt x="8" y="56"/>
                    </a:moveTo>
                    <a:cubicBezTo>
                      <a:pt x="8" y="49"/>
                      <a:pt x="12" y="44"/>
                      <a:pt x="16" y="44"/>
                    </a:cubicBezTo>
                    <a:cubicBezTo>
                      <a:pt x="44" y="44"/>
                      <a:pt x="44" y="44"/>
                      <a:pt x="44" y="44"/>
                    </a:cubicBezTo>
                    <a:cubicBezTo>
                      <a:pt x="42" y="47"/>
                      <a:pt x="40" y="51"/>
                      <a:pt x="40" y="56"/>
                    </a:cubicBezTo>
                    <a:cubicBezTo>
                      <a:pt x="40" y="61"/>
                      <a:pt x="42" y="65"/>
                      <a:pt x="44" y="68"/>
                    </a:cubicBezTo>
                    <a:cubicBezTo>
                      <a:pt x="16" y="68"/>
                      <a:pt x="16" y="68"/>
                      <a:pt x="16" y="68"/>
                    </a:cubicBezTo>
                    <a:cubicBezTo>
                      <a:pt x="12" y="68"/>
                      <a:pt x="8" y="63"/>
                      <a:pt x="8" y="56"/>
                    </a:cubicBezTo>
                    <a:close/>
                    <a:moveTo>
                      <a:pt x="48" y="120"/>
                    </a:moveTo>
                    <a:cubicBezTo>
                      <a:pt x="32" y="120"/>
                      <a:pt x="32" y="120"/>
                      <a:pt x="32" y="120"/>
                    </a:cubicBezTo>
                    <a:cubicBezTo>
                      <a:pt x="32" y="84"/>
                      <a:pt x="32" y="84"/>
                      <a:pt x="32" y="84"/>
                    </a:cubicBezTo>
                    <a:cubicBezTo>
                      <a:pt x="32" y="81"/>
                      <a:pt x="31" y="78"/>
                      <a:pt x="30" y="76"/>
                    </a:cubicBezTo>
                    <a:cubicBezTo>
                      <a:pt x="33" y="76"/>
                      <a:pt x="33" y="76"/>
                      <a:pt x="33" y="76"/>
                    </a:cubicBezTo>
                    <a:cubicBezTo>
                      <a:pt x="33" y="76"/>
                      <a:pt x="33" y="76"/>
                      <a:pt x="33" y="76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4" y="77"/>
                      <a:pt x="44" y="79"/>
                      <a:pt x="44" y="80"/>
                    </a:cubicBezTo>
                    <a:cubicBezTo>
                      <a:pt x="44" y="108"/>
                      <a:pt x="44" y="108"/>
                      <a:pt x="44" y="108"/>
                    </a:cubicBezTo>
                    <a:cubicBezTo>
                      <a:pt x="44" y="112"/>
                      <a:pt x="46" y="114"/>
                      <a:pt x="47" y="116"/>
                    </a:cubicBezTo>
                    <a:cubicBezTo>
                      <a:pt x="48" y="116"/>
                      <a:pt x="48" y="116"/>
                      <a:pt x="48" y="117"/>
                    </a:cubicBezTo>
                    <a:lnTo>
                      <a:pt x="48" y="120"/>
                    </a:lnTo>
                    <a:close/>
                    <a:moveTo>
                      <a:pt x="53" y="68"/>
                    </a:moveTo>
                    <a:cubicBezTo>
                      <a:pt x="52" y="68"/>
                      <a:pt x="52" y="68"/>
                      <a:pt x="52" y="68"/>
                    </a:cubicBezTo>
                    <a:cubicBezTo>
                      <a:pt x="52" y="68"/>
                      <a:pt x="52" y="68"/>
                      <a:pt x="52" y="68"/>
                    </a:cubicBezTo>
                    <a:cubicBezTo>
                      <a:pt x="48" y="68"/>
                      <a:pt x="44" y="63"/>
                      <a:pt x="44" y="56"/>
                    </a:cubicBezTo>
                    <a:cubicBezTo>
                      <a:pt x="44" y="49"/>
                      <a:pt x="48" y="44"/>
                      <a:pt x="52" y="44"/>
                    </a:cubicBezTo>
                    <a:cubicBezTo>
                      <a:pt x="53" y="44"/>
                      <a:pt x="53" y="44"/>
                      <a:pt x="53" y="44"/>
                    </a:cubicBezTo>
                    <a:cubicBezTo>
                      <a:pt x="60" y="44"/>
                      <a:pt x="68" y="41"/>
                      <a:pt x="74" y="36"/>
                    </a:cubicBezTo>
                    <a:cubicBezTo>
                      <a:pt x="73" y="42"/>
                      <a:pt x="72" y="49"/>
                      <a:pt x="72" y="56"/>
                    </a:cubicBezTo>
                    <a:cubicBezTo>
                      <a:pt x="72" y="63"/>
                      <a:pt x="73" y="70"/>
                      <a:pt x="74" y="76"/>
                    </a:cubicBezTo>
                    <a:cubicBezTo>
                      <a:pt x="68" y="71"/>
                      <a:pt x="60" y="68"/>
                      <a:pt x="53" y="68"/>
                    </a:cubicBezTo>
                    <a:close/>
                    <a:moveTo>
                      <a:pt x="100" y="104"/>
                    </a:moveTo>
                    <a:cubicBezTo>
                      <a:pt x="92" y="104"/>
                      <a:pt x="85" y="93"/>
                      <a:pt x="82" y="76"/>
                    </a:cubicBezTo>
                    <a:cubicBezTo>
                      <a:pt x="92" y="76"/>
                      <a:pt x="92" y="76"/>
                      <a:pt x="92" y="76"/>
                    </a:cubicBezTo>
                    <a:cubicBezTo>
                      <a:pt x="101" y="76"/>
                      <a:pt x="108" y="67"/>
                      <a:pt x="108" y="56"/>
                    </a:cubicBezTo>
                    <a:cubicBezTo>
                      <a:pt x="108" y="45"/>
                      <a:pt x="101" y="36"/>
                      <a:pt x="92" y="36"/>
                    </a:cubicBezTo>
                    <a:cubicBezTo>
                      <a:pt x="82" y="36"/>
                      <a:pt x="82" y="36"/>
                      <a:pt x="82" y="36"/>
                    </a:cubicBezTo>
                    <a:cubicBezTo>
                      <a:pt x="85" y="19"/>
                      <a:pt x="92" y="8"/>
                      <a:pt x="100" y="8"/>
                    </a:cubicBezTo>
                    <a:cubicBezTo>
                      <a:pt x="111" y="8"/>
                      <a:pt x="120" y="29"/>
                      <a:pt x="120" y="56"/>
                    </a:cubicBezTo>
                    <a:cubicBezTo>
                      <a:pt x="120" y="83"/>
                      <a:pt x="111" y="104"/>
                      <a:pt x="100" y="104"/>
                    </a:cubicBez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15369" name="Group 9"/>
          <p:cNvGrpSpPr>
            <a:grpSpLocks/>
          </p:cNvGrpSpPr>
          <p:nvPr/>
        </p:nvGrpSpPr>
        <p:grpSpPr bwMode="auto">
          <a:xfrm>
            <a:off x="6527800" y="823913"/>
            <a:ext cx="4579938" cy="1760537"/>
            <a:chOff x="0" y="0"/>
            <a:chExt cx="4579421" cy="1761584"/>
          </a:xfrm>
        </p:grpSpPr>
        <p:sp>
          <p:nvSpPr>
            <p:cNvPr id="15397" name="任意多边形 58"/>
            <p:cNvSpPr>
              <a:spLocks noChangeArrowheads="1"/>
            </p:cNvSpPr>
            <p:nvPr/>
          </p:nvSpPr>
          <p:spPr bwMode="auto">
            <a:xfrm flipH="1">
              <a:off x="0" y="371232"/>
              <a:ext cx="4579421" cy="1390352"/>
            </a:xfrm>
            <a:custGeom>
              <a:avLst/>
              <a:gdLst>
                <a:gd name="T0" fmla="*/ 4579421 w 4579421"/>
                <a:gd name="T1" fmla="*/ 0 h 1390352"/>
                <a:gd name="T2" fmla="*/ 1832760 w 4579421"/>
                <a:gd name="T3" fmla="*/ 0 h 1390352"/>
                <a:gd name="T4" fmla="*/ 1838263 w 4579421"/>
                <a:gd name="T5" fmla="*/ 54592 h 1390352"/>
                <a:gd name="T6" fmla="*/ 1412438 w 4579421"/>
                <a:gd name="T7" fmla="*/ 480417 h 1390352"/>
                <a:gd name="T8" fmla="*/ 986613 w 4579421"/>
                <a:gd name="T9" fmla="*/ 54592 h 1390352"/>
                <a:gd name="T10" fmla="*/ 992116 w 4579421"/>
                <a:gd name="T11" fmla="*/ 0 h 1390352"/>
                <a:gd name="T12" fmla="*/ 0 w 4579421"/>
                <a:gd name="T13" fmla="*/ 0 h 1390352"/>
                <a:gd name="T14" fmla="*/ 0 w 4579421"/>
                <a:gd name="T15" fmla="*/ 1390352 h 1390352"/>
                <a:gd name="T16" fmla="*/ 4579421 w 4579421"/>
                <a:gd name="T17" fmla="*/ 1390352 h 1390352"/>
                <a:gd name="T18" fmla="*/ 4579421 w 4579421"/>
                <a:gd name="T19" fmla="*/ 0 h 13903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579421"/>
                <a:gd name="T31" fmla="*/ 0 h 1390352"/>
                <a:gd name="T32" fmla="*/ 4579421 w 4579421"/>
                <a:gd name="T33" fmla="*/ 1390352 h 13903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579421" h="1390352">
                  <a:moveTo>
                    <a:pt x="4579421" y="0"/>
                  </a:moveTo>
                  <a:lnTo>
                    <a:pt x="1832760" y="0"/>
                  </a:lnTo>
                  <a:lnTo>
                    <a:pt x="1838263" y="54592"/>
                  </a:lnTo>
                  <a:cubicBezTo>
                    <a:pt x="1838263" y="289769"/>
                    <a:pt x="1647615" y="480417"/>
                    <a:pt x="1412438" y="480417"/>
                  </a:cubicBezTo>
                  <a:cubicBezTo>
                    <a:pt x="1177261" y="480417"/>
                    <a:pt x="986613" y="289769"/>
                    <a:pt x="986613" y="54592"/>
                  </a:cubicBezTo>
                  <a:lnTo>
                    <a:pt x="992116" y="0"/>
                  </a:lnTo>
                  <a:lnTo>
                    <a:pt x="0" y="0"/>
                  </a:lnTo>
                  <a:lnTo>
                    <a:pt x="0" y="1390352"/>
                  </a:lnTo>
                  <a:lnTo>
                    <a:pt x="4579421" y="1390352"/>
                  </a:lnTo>
                  <a:lnTo>
                    <a:pt x="4579421" y="0"/>
                  </a:lnTo>
                  <a:close/>
                </a:path>
              </a:pathLst>
            </a:cu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6" name="任意多边形 61"/>
            <p:cNvSpPr>
              <a:spLocks noChangeArrowheads="1"/>
            </p:cNvSpPr>
            <p:nvPr/>
          </p:nvSpPr>
          <p:spPr bwMode="auto">
            <a:xfrm flipH="1">
              <a:off x="3221167" y="364772"/>
              <a:ext cx="1358254" cy="1396812"/>
            </a:xfrm>
            <a:custGeom>
              <a:avLst/>
              <a:gdLst>
                <a:gd name="T0" fmla="*/ 992768 w 1358254"/>
                <a:gd name="T1" fmla="*/ 0 h 1396812"/>
                <a:gd name="T2" fmla="*/ 0 w 1358254"/>
                <a:gd name="T3" fmla="*/ 0 h 1396812"/>
                <a:gd name="T4" fmla="*/ 0 w 1358254"/>
                <a:gd name="T5" fmla="*/ 1396812 h 1396812"/>
                <a:gd name="T6" fmla="*/ 1358254 w 1358254"/>
                <a:gd name="T7" fmla="*/ 1396812 h 1396812"/>
                <a:gd name="T8" fmla="*/ 1358254 w 1358254"/>
                <a:gd name="T9" fmla="*/ 481415 h 1396812"/>
                <a:gd name="T10" fmla="*/ 1326620 w 1358254"/>
                <a:gd name="T11" fmla="*/ 478226 h 1396812"/>
                <a:gd name="T12" fmla="*/ 986614 w 1358254"/>
                <a:gd name="T13" fmla="*/ 61052 h 1396812"/>
                <a:gd name="T14" fmla="*/ 992768 w 1358254"/>
                <a:gd name="T15" fmla="*/ 0 h 13968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58254"/>
                <a:gd name="T25" fmla="*/ 0 h 1396812"/>
                <a:gd name="T26" fmla="*/ 1358254 w 1358254"/>
                <a:gd name="T27" fmla="*/ 1396812 h 139681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58254" h="1396812">
                  <a:moveTo>
                    <a:pt x="992768" y="0"/>
                  </a:moveTo>
                  <a:lnTo>
                    <a:pt x="0" y="0"/>
                  </a:lnTo>
                  <a:lnTo>
                    <a:pt x="0" y="1396812"/>
                  </a:lnTo>
                  <a:lnTo>
                    <a:pt x="1358254" y="1396812"/>
                  </a:lnTo>
                  <a:lnTo>
                    <a:pt x="1358254" y="481415"/>
                  </a:lnTo>
                  <a:lnTo>
                    <a:pt x="1326620" y="478226"/>
                  </a:lnTo>
                  <a:cubicBezTo>
                    <a:pt x="1132579" y="438519"/>
                    <a:pt x="986614" y="266832"/>
                    <a:pt x="986614" y="61052"/>
                  </a:cubicBezTo>
                  <a:lnTo>
                    <a:pt x="992768" y="0"/>
                  </a:lnTo>
                  <a:close/>
                </a:path>
              </a:pathLst>
            </a:custGeom>
            <a:blipFill dpi="0" rotWithShape="0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grpSp>
          <p:nvGrpSpPr>
            <p:cNvPr id="7" name="Group 12"/>
            <p:cNvGrpSpPr>
              <a:grpSpLocks/>
            </p:cNvGrpSpPr>
            <p:nvPr/>
          </p:nvGrpSpPr>
          <p:grpSpPr bwMode="auto">
            <a:xfrm>
              <a:off x="2741159" y="0"/>
              <a:ext cx="851649" cy="851649"/>
              <a:chOff x="0" y="0"/>
              <a:chExt cx="851649" cy="851649"/>
            </a:xfrm>
          </p:grpSpPr>
          <p:sp>
            <p:nvSpPr>
              <p:cNvPr id="8" name="Oval 91"/>
              <p:cNvSpPr>
                <a:spLocks noChangeArrowheads="1"/>
              </p:cNvSpPr>
              <p:nvPr/>
            </p:nvSpPr>
            <p:spPr bwMode="auto">
              <a:xfrm flipH="1">
                <a:off x="0" y="0"/>
                <a:ext cx="851649" cy="851649"/>
              </a:xfrm>
              <a:prstGeom prst="ellipse">
                <a:avLst/>
              </a:prstGeom>
              <a:solidFill>
                <a:srgbClr val="FFFFFF">
                  <a:alpha val="39999"/>
                </a:srgbClr>
              </a:solidFill>
              <a:ln w="730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grpSp>
            <p:nvGrpSpPr>
              <p:cNvPr id="15401" name="Group 14"/>
              <p:cNvGrpSpPr>
                <a:grpSpLocks/>
              </p:cNvGrpSpPr>
              <p:nvPr/>
            </p:nvGrpSpPr>
            <p:grpSpPr bwMode="auto">
              <a:xfrm>
                <a:off x="225599" y="226245"/>
                <a:ext cx="400449" cy="399158"/>
                <a:chOff x="0" y="0"/>
                <a:chExt cx="492125" cy="490538"/>
              </a:xfrm>
            </p:grpSpPr>
            <p:sp>
              <p:nvSpPr>
                <p:cNvPr id="15402" name="Freeform 9"/>
                <p:cNvSpPr>
                  <a:spLocks noEditPoints="1" noChangeArrowheads="1"/>
                </p:cNvSpPr>
                <p:nvPr/>
              </p:nvSpPr>
              <p:spPr bwMode="auto">
                <a:xfrm>
                  <a:off x="0" y="0"/>
                  <a:ext cx="492125" cy="490538"/>
                </a:xfrm>
                <a:custGeom>
                  <a:avLst/>
                  <a:gdLst>
                    <a:gd name="T0" fmla="*/ 2147483646 w 128"/>
                    <a:gd name="T1" fmla="*/ 0 h 128"/>
                    <a:gd name="T2" fmla="*/ 2147483646 w 128"/>
                    <a:gd name="T3" fmla="*/ 0 h 128"/>
                    <a:gd name="T4" fmla="*/ 2147483646 w 128"/>
                    <a:gd name="T5" fmla="*/ 2147483646 h 128"/>
                    <a:gd name="T6" fmla="*/ 2147483646 w 128"/>
                    <a:gd name="T7" fmla="*/ 2147483646 h 128"/>
                    <a:gd name="T8" fmla="*/ 2147483646 w 128"/>
                    <a:gd name="T9" fmla="*/ 2147483646 h 128"/>
                    <a:gd name="T10" fmla="*/ 0 w 128"/>
                    <a:gd name="T11" fmla="*/ 2147483646 h 128"/>
                    <a:gd name="T12" fmla="*/ 0 w 128"/>
                    <a:gd name="T13" fmla="*/ 2147483646 h 128"/>
                    <a:gd name="T14" fmla="*/ 2147483646 w 128"/>
                    <a:gd name="T15" fmla="*/ 2147483646 h 128"/>
                    <a:gd name="T16" fmla="*/ 2147483646 w 128"/>
                    <a:gd name="T17" fmla="*/ 2147483646 h 128"/>
                    <a:gd name="T18" fmla="*/ 2147483646 w 128"/>
                    <a:gd name="T19" fmla="*/ 2147483646 h 128"/>
                    <a:gd name="T20" fmla="*/ 2147483646 w 128"/>
                    <a:gd name="T21" fmla="*/ 2147483646 h 128"/>
                    <a:gd name="T22" fmla="*/ 2147483646 w 128"/>
                    <a:gd name="T23" fmla="*/ 0 h 128"/>
                    <a:gd name="T24" fmla="*/ 2147483646 w 128"/>
                    <a:gd name="T25" fmla="*/ 2147483646 h 128"/>
                    <a:gd name="T26" fmla="*/ 2147483646 w 128"/>
                    <a:gd name="T27" fmla="*/ 2147483646 h 128"/>
                    <a:gd name="T28" fmla="*/ 2147483646 w 128"/>
                    <a:gd name="T29" fmla="*/ 2147483646 h 128"/>
                    <a:gd name="T30" fmla="*/ 2147483646 w 128"/>
                    <a:gd name="T31" fmla="*/ 2147483646 h 128"/>
                    <a:gd name="T32" fmla="*/ 2147483646 w 128"/>
                    <a:gd name="T33" fmla="*/ 2147483646 h 128"/>
                    <a:gd name="T34" fmla="*/ 2147483646 w 128"/>
                    <a:gd name="T35" fmla="*/ 2147483646 h 128"/>
                    <a:gd name="T36" fmla="*/ 2147483646 w 128"/>
                    <a:gd name="T37" fmla="*/ 2147483646 h 128"/>
                    <a:gd name="T38" fmla="*/ 2147483646 w 128"/>
                    <a:gd name="T39" fmla="*/ 2147483646 h 128"/>
                    <a:gd name="T40" fmla="*/ 2147483646 w 128"/>
                    <a:gd name="T41" fmla="*/ 2147483646 h 128"/>
                    <a:gd name="T42" fmla="*/ 2147483646 w 128"/>
                    <a:gd name="T43" fmla="*/ 2147483646 h 128"/>
                    <a:gd name="T44" fmla="*/ 2147483646 w 128"/>
                    <a:gd name="T45" fmla="*/ 2147483646 h 128"/>
                    <a:gd name="T46" fmla="*/ 2147483646 w 128"/>
                    <a:gd name="T47" fmla="*/ 2147483646 h 128"/>
                    <a:gd name="T48" fmla="*/ 2147483646 w 128"/>
                    <a:gd name="T49" fmla="*/ 2147483646 h 128"/>
                    <a:gd name="T50" fmla="*/ 2147483646 w 128"/>
                    <a:gd name="T51" fmla="*/ 2147483646 h 128"/>
                    <a:gd name="T52" fmla="*/ 2147483646 w 128"/>
                    <a:gd name="T53" fmla="*/ 2147483646 h 128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w 128"/>
                    <a:gd name="T82" fmla="*/ 0 h 128"/>
                    <a:gd name="T83" fmla="*/ 128 w 128"/>
                    <a:gd name="T84" fmla="*/ 128 h 128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T81" t="T82" r="T83" b="T84"/>
                  <a:pathLst>
                    <a:path w="128" h="128">
                      <a:moveTo>
                        <a:pt x="116" y="0"/>
                      </a:move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21" y="0"/>
                        <a:pt x="16" y="5"/>
                        <a:pt x="16" y="12"/>
                      </a:cubicBezTo>
                      <a:cubicBezTo>
                        <a:pt x="16" y="20"/>
                        <a:pt x="16" y="20"/>
                        <a:pt x="16" y="20"/>
                      </a:cubicBezTo>
                      <a:cubicBezTo>
                        <a:pt x="12" y="20"/>
                        <a:pt x="12" y="20"/>
                        <a:pt x="12" y="20"/>
                      </a:cubicBezTo>
                      <a:cubicBezTo>
                        <a:pt x="5" y="20"/>
                        <a:pt x="0" y="25"/>
                        <a:pt x="0" y="32"/>
                      </a:cubicBezTo>
                      <a:cubicBezTo>
                        <a:pt x="0" y="112"/>
                        <a:pt x="0" y="112"/>
                        <a:pt x="0" y="112"/>
                      </a:cubicBezTo>
                      <a:cubicBezTo>
                        <a:pt x="0" y="121"/>
                        <a:pt x="7" y="128"/>
                        <a:pt x="16" y="128"/>
                      </a:cubicBezTo>
                      <a:cubicBezTo>
                        <a:pt x="112" y="128"/>
                        <a:pt x="112" y="128"/>
                        <a:pt x="112" y="128"/>
                      </a:cubicBezTo>
                      <a:cubicBezTo>
                        <a:pt x="121" y="128"/>
                        <a:pt x="128" y="121"/>
                        <a:pt x="128" y="112"/>
                      </a:cubicBezTo>
                      <a:cubicBezTo>
                        <a:pt x="128" y="12"/>
                        <a:pt x="128" y="12"/>
                        <a:pt x="128" y="12"/>
                      </a:cubicBezTo>
                      <a:cubicBezTo>
                        <a:pt x="128" y="5"/>
                        <a:pt x="123" y="0"/>
                        <a:pt x="116" y="0"/>
                      </a:cubicBezTo>
                      <a:close/>
                      <a:moveTo>
                        <a:pt x="120" y="112"/>
                      </a:moveTo>
                      <a:cubicBezTo>
                        <a:pt x="120" y="116"/>
                        <a:pt x="116" y="120"/>
                        <a:pt x="112" y="120"/>
                      </a:cubicBezTo>
                      <a:cubicBezTo>
                        <a:pt x="16" y="120"/>
                        <a:pt x="16" y="120"/>
                        <a:pt x="16" y="120"/>
                      </a:cubicBezTo>
                      <a:cubicBezTo>
                        <a:pt x="12" y="120"/>
                        <a:pt x="8" y="116"/>
                        <a:pt x="8" y="112"/>
                      </a:cubicBezTo>
                      <a:cubicBezTo>
                        <a:pt x="8" y="32"/>
                        <a:pt x="8" y="32"/>
                        <a:pt x="8" y="32"/>
                      </a:cubicBezTo>
                      <a:cubicBezTo>
                        <a:pt x="8" y="30"/>
                        <a:pt x="10" y="28"/>
                        <a:pt x="12" y="28"/>
                      </a:cubicBezTo>
                      <a:cubicBezTo>
                        <a:pt x="16" y="28"/>
                        <a:pt x="16" y="28"/>
                        <a:pt x="16" y="28"/>
                      </a:cubicBezTo>
                      <a:cubicBezTo>
                        <a:pt x="16" y="108"/>
                        <a:pt x="16" y="108"/>
                        <a:pt x="16" y="108"/>
                      </a:cubicBezTo>
                      <a:cubicBezTo>
                        <a:pt x="16" y="110"/>
                        <a:pt x="18" y="112"/>
                        <a:pt x="20" y="112"/>
                      </a:cubicBezTo>
                      <a:cubicBezTo>
                        <a:pt x="22" y="112"/>
                        <a:pt x="24" y="110"/>
                        <a:pt x="24" y="108"/>
                      </a:cubicBezTo>
                      <a:cubicBezTo>
                        <a:pt x="24" y="12"/>
                        <a:pt x="24" y="12"/>
                        <a:pt x="24" y="12"/>
                      </a:cubicBezTo>
                      <a:cubicBezTo>
                        <a:pt x="24" y="10"/>
                        <a:pt x="26" y="8"/>
                        <a:pt x="28" y="8"/>
                      </a:cubicBezTo>
                      <a:cubicBezTo>
                        <a:pt x="116" y="8"/>
                        <a:pt x="116" y="8"/>
                        <a:pt x="116" y="8"/>
                      </a:cubicBezTo>
                      <a:cubicBezTo>
                        <a:pt x="118" y="8"/>
                        <a:pt x="120" y="10"/>
                        <a:pt x="120" y="12"/>
                      </a:cubicBezTo>
                      <a:lnTo>
                        <a:pt x="120" y="11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" name="Freeform 10"/>
                <p:cNvSpPr>
                  <a:spLocks noChangeArrowheads="1"/>
                </p:cNvSpPr>
                <p:nvPr/>
              </p:nvSpPr>
              <p:spPr bwMode="auto">
                <a:xfrm>
                  <a:off x="292100" y="184150"/>
                  <a:ext cx="138113" cy="14288"/>
                </a:xfrm>
                <a:custGeom>
                  <a:avLst/>
                  <a:gdLst>
                    <a:gd name="T0" fmla="*/ 2147483646 w 36"/>
                    <a:gd name="T1" fmla="*/ 2147483646 h 4"/>
                    <a:gd name="T2" fmla="*/ 2147483646 w 36"/>
                    <a:gd name="T3" fmla="*/ 2147483646 h 4"/>
                    <a:gd name="T4" fmla="*/ 2147483646 w 36"/>
                    <a:gd name="T5" fmla="*/ 2147483646 h 4"/>
                    <a:gd name="T6" fmla="*/ 2147483646 w 36"/>
                    <a:gd name="T7" fmla="*/ 0 h 4"/>
                    <a:gd name="T8" fmla="*/ 2147483646 w 36"/>
                    <a:gd name="T9" fmla="*/ 0 h 4"/>
                    <a:gd name="T10" fmla="*/ 0 w 36"/>
                    <a:gd name="T11" fmla="*/ 2147483646 h 4"/>
                    <a:gd name="T12" fmla="*/ 2147483646 w 36"/>
                    <a:gd name="T13" fmla="*/ 2147483646 h 4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36"/>
                    <a:gd name="T22" fmla="*/ 0 h 4"/>
                    <a:gd name="T23" fmla="*/ 36 w 36"/>
                    <a:gd name="T24" fmla="*/ 4 h 4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36" h="4">
                      <a:moveTo>
                        <a:pt x="2" y="4"/>
                      </a:moveTo>
                      <a:cubicBezTo>
                        <a:pt x="34" y="4"/>
                        <a:pt x="34" y="4"/>
                        <a:pt x="34" y="4"/>
                      </a:cubicBezTo>
                      <a:cubicBezTo>
                        <a:pt x="35" y="4"/>
                        <a:pt x="36" y="3"/>
                        <a:pt x="36" y="2"/>
                      </a:cubicBezTo>
                      <a:cubicBezTo>
                        <a:pt x="36" y="1"/>
                        <a:pt x="35" y="0"/>
                        <a:pt x="34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" name="Freeform 11"/>
                <p:cNvSpPr>
                  <a:spLocks noChangeArrowheads="1"/>
                </p:cNvSpPr>
                <p:nvPr/>
              </p:nvSpPr>
              <p:spPr bwMode="auto">
                <a:xfrm>
                  <a:off x="292100" y="138112"/>
                  <a:ext cx="138113" cy="14288"/>
                </a:xfrm>
                <a:custGeom>
                  <a:avLst/>
                  <a:gdLst>
                    <a:gd name="T0" fmla="*/ 2147483646 w 36"/>
                    <a:gd name="T1" fmla="*/ 2147483646 h 4"/>
                    <a:gd name="T2" fmla="*/ 2147483646 w 36"/>
                    <a:gd name="T3" fmla="*/ 2147483646 h 4"/>
                    <a:gd name="T4" fmla="*/ 2147483646 w 36"/>
                    <a:gd name="T5" fmla="*/ 2147483646 h 4"/>
                    <a:gd name="T6" fmla="*/ 2147483646 w 36"/>
                    <a:gd name="T7" fmla="*/ 0 h 4"/>
                    <a:gd name="T8" fmla="*/ 2147483646 w 36"/>
                    <a:gd name="T9" fmla="*/ 0 h 4"/>
                    <a:gd name="T10" fmla="*/ 0 w 36"/>
                    <a:gd name="T11" fmla="*/ 2147483646 h 4"/>
                    <a:gd name="T12" fmla="*/ 2147483646 w 36"/>
                    <a:gd name="T13" fmla="*/ 2147483646 h 4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36"/>
                    <a:gd name="T22" fmla="*/ 0 h 4"/>
                    <a:gd name="T23" fmla="*/ 36 w 36"/>
                    <a:gd name="T24" fmla="*/ 4 h 4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36" h="4">
                      <a:moveTo>
                        <a:pt x="2" y="4"/>
                      </a:moveTo>
                      <a:cubicBezTo>
                        <a:pt x="34" y="4"/>
                        <a:pt x="34" y="4"/>
                        <a:pt x="34" y="4"/>
                      </a:cubicBezTo>
                      <a:cubicBezTo>
                        <a:pt x="35" y="4"/>
                        <a:pt x="36" y="3"/>
                        <a:pt x="36" y="2"/>
                      </a:cubicBezTo>
                      <a:cubicBezTo>
                        <a:pt x="36" y="1"/>
                        <a:pt x="35" y="0"/>
                        <a:pt x="34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" name="Freeform 12"/>
                <p:cNvSpPr>
                  <a:spLocks noChangeArrowheads="1"/>
                </p:cNvSpPr>
                <p:nvPr/>
              </p:nvSpPr>
              <p:spPr bwMode="auto">
                <a:xfrm>
                  <a:off x="292100" y="92075"/>
                  <a:ext cx="138113" cy="14288"/>
                </a:xfrm>
                <a:custGeom>
                  <a:avLst/>
                  <a:gdLst>
                    <a:gd name="T0" fmla="*/ 2147483646 w 36"/>
                    <a:gd name="T1" fmla="*/ 2147483646 h 4"/>
                    <a:gd name="T2" fmla="*/ 2147483646 w 36"/>
                    <a:gd name="T3" fmla="*/ 2147483646 h 4"/>
                    <a:gd name="T4" fmla="*/ 2147483646 w 36"/>
                    <a:gd name="T5" fmla="*/ 2147483646 h 4"/>
                    <a:gd name="T6" fmla="*/ 2147483646 w 36"/>
                    <a:gd name="T7" fmla="*/ 0 h 4"/>
                    <a:gd name="T8" fmla="*/ 2147483646 w 36"/>
                    <a:gd name="T9" fmla="*/ 0 h 4"/>
                    <a:gd name="T10" fmla="*/ 0 w 36"/>
                    <a:gd name="T11" fmla="*/ 2147483646 h 4"/>
                    <a:gd name="T12" fmla="*/ 2147483646 w 36"/>
                    <a:gd name="T13" fmla="*/ 2147483646 h 4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36"/>
                    <a:gd name="T22" fmla="*/ 0 h 4"/>
                    <a:gd name="T23" fmla="*/ 36 w 36"/>
                    <a:gd name="T24" fmla="*/ 4 h 4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36" h="4">
                      <a:moveTo>
                        <a:pt x="2" y="4"/>
                      </a:moveTo>
                      <a:cubicBezTo>
                        <a:pt x="34" y="4"/>
                        <a:pt x="34" y="4"/>
                        <a:pt x="34" y="4"/>
                      </a:cubicBezTo>
                      <a:cubicBezTo>
                        <a:pt x="35" y="4"/>
                        <a:pt x="36" y="3"/>
                        <a:pt x="36" y="2"/>
                      </a:cubicBezTo>
                      <a:cubicBezTo>
                        <a:pt x="36" y="1"/>
                        <a:pt x="35" y="0"/>
                        <a:pt x="34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" name="Freeform 13"/>
                <p:cNvSpPr>
                  <a:spLocks noChangeArrowheads="1"/>
                </p:cNvSpPr>
                <p:nvPr/>
              </p:nvSpPr>
              <p:spPr bwMode="auto">
                <a:xfrm>
                  <a:off x="122238" y="414337"/>
                  <a:ext cx="138113" cy="14288"/>
                </a:xfrm>
                <a:custGeom>
                  <a:avLst/>
                  <a:gdLst>
                    <a:gd name="T0" fmla="*/ 2147483646 w 36"/>
                    <a:gd name="T1" fmla="*/ 0 h 4"/>
                    <a:gd name="T2" fmla="*/ 2147483646 w 36"/>
                    <a:gd name="T3" fmla="*/ 0 h 4"/>
                    <a:gd name="T4" fmla="*/ 0 w 36"/>
                    <a:gd name="T5" fmla="*/ 2147483646 h 4"/>
                    <a:gd name="T6" fmla="*/ 2147483646 w 36"/>
                    <a:gd name="T7" fmla="*/ 2147483646 h 4"/>
                    <a:gd name="T8" fmla="*/ 2147483646 w 36"/>
                    <a:gd name="T9" fmla="*/ 2147483646 h 4"/>
                    <a:gd name="T10" fmla="*/ 2147483646 w 36"/>
                    <a:gd name="T11" fmla="*/ 2147483646 h 4"/>
                    <a:gd name="T12" fmla="*/ 2147483646 w 36"/>
                    <a:gd name="T13" fmla="*/ 0 h 4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36"/>
                    <a:gd name="T22" fmla="*/ 0 h 4"/>
                    <a:gd name="T23" fmla="*/ 36 w 36"/>
                    <a:gd name="T24" fmla="*/ 4 h 4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36" h="4">
                      <a:moveTo>
                        <a:pt x="34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34" y="4"/>
                        <a:pt x="34" y="4"/>
                        <a:pt x="34" y="4"/>
                      </a:cubicBezTo>
                      <a:cubicBezTo>
                        <a:pt x="35" y="4"/>
                        <a:pt x="36" y="3"/>
                        <a:pt x="36" y="2"/>
                      </a:cubicBezTo>
                      <a:cubicBezTo>
                        <a:pt x="36" y="1"/>
                        <a:pt x="35" y="0"/>
                        <a:pt x="34" y="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3" name="Freeform 14"/>
                <p:cNvSpPr>
                  <a:spLocks noChangeArrowheads="1"/>
                </p:cNvSpPr>
                <p:nvPr/>
              </p:nvSpPr>
              <p:spPr bwMode="auto">
                <a:xfrm>
                  <a:off x="122238" y="368300"/>
                  <a:ext cx="138113" cy="14288"/>
                </a:xfrm>
                <a:custGeom>
                  <a:avLst/>
                  <a:gdLst>
                    <a:gd name="T0" fmla="*/ 2147483646 w 36"/>
                    <a:gd name="T1" fmla="*/ 0 h 4"/>
                    <a:gd name="T2" fmla="*/ 2147483646 w 36"/>
                    <a:gd name="T3" fmla="*/ 0 h 4"/>
                    <a:gd name="T4" fmla="*/ 0 w 36"/>
                    <a:gd name="T5" fmla="*/ 2147483646 h 4"/>
                    <a:gd name="T6" fmla="*/ 2147483646 w 36"/>
                    <a:gd name="T7" fmla="*/ 2147483646 h 4"/>
                    <a:gd name="T8" fmla="*/ 2147483646 w 36"/>
                    <a:gd name="T9" fmla="*/ 2147483646 h 4"/>
                    <a:gd name="T10" fmla="*/ 2147483646 w 36"/>
                    <a:gd name="T11" fmla="*/ 2147483646 h 4"/>
                    <a:gd name="T12" fmla="*/ 2147483646 w 36"/>
                    <a:gd name="T13" fmla="*/ 0 h 4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36"/>
                    <a:gd name="T22" fmla="*/ 0 h 4"/>
                    <a:gd name="T23" fmla="*/ 36 w 36"/>
                    <a:gd name="T24" fmla="*/ 4 h 4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36" h="4">
                      <a:moveTo>
                        <a:pt x="34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34" y="4"/>
                        <a:pt x="34" y="4"/>
                        <a:pt x="34" y="4"/>
                      </a:cubicBezTo>
                      <a:cubicBezTo>
                        <a:pt x="35" y="4"/>
                        <a:pt x="36" y="3"/>
                        <a:pt x="36" y="2"/>
                      </a:cubicBezTo>
                      <a:cubicBezTo>
                        <a:pt x="36" y="1"/>
                        <a:pt x="35" y="0"/>
                        <a:pt x="34" y="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4" name="Freeform 15"/>
                <p:cNvSpPr>
                  <a:spLocks noChangeArrowheads="1"/>
                </p:cNvSpPr>
                <p:nvPr/>
              </p:nvSpPr>
              <p:spPr bwMode="auto">
                <a:xfrm>
                  <a:off x="122238" y="322262"/>
                  <a:ext cx="138113" cy="14288"/>
                </a:xfrm>
                <a:custGeom>
                  <a:avLst/>
                  <a:gdLst>
                    <a:gd name="T0" fmla="*/ 2147483646 w 36"/>
                    <a:gd name="T1" fmla="*/ 0 h 4"/>
                    <a:gd name="T2" fmla="*/ 2147483646 w 36"/>
                    <a:gd name="T3" fmla="*/ 0 h 4"/>
                    <a:gd name="T4" fmla="*/ 0 w 36"/>
                    <a:gd name="T5" fmla="*/ 2147483646 h 4"/>
                    <a:gd name="T6" fmla="*/ 2147483646 w 36"/>
                    <a:gd name="T7" fmla="*/ 2147483646 h 4"/>
                    <a:gd name="T8" fmla="*/ 2147483646 w 36"/>
                    <a:gd name="T9" fmla="*/ 2147483646 h 4"/>
                    <a:gd name="T10" fmla="*/ 2147483646 w 36"/>
                    <a:gd name="T11" fmla="*/ 2147483646 h 4"/>
                    <a:gd name="T12" fmla="*/ 2147483646 w 36"/>
                    <a:gd name="T13" fmla="*/ 0 h 4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36"/>
                    <a:gd name="T22" fmla="*/ 0 h 4"/>
                    <a:gd name="T23" fmla="*/ 36 w 36"/>
                    <a:gd name="T24" fmla="*/ 4 h 4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36" h="4">
                      <a:moveTo>
                        <a:pt x="34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34" y="4"/>
                        <a:pt x="34" y="4"/>
                        <a:pt x="34" y="4"/>
                      </a:cubicBezTo>
                      <a:cubicBezTo>
                        <a:pt x="35" y="4"/>
                        <a:pt x="36" y="3"/>
                        <a:pt x="36" y="2"/>
                      </a:cubicBezTo>
                      <a:cubicBezTo>
                        <a:pt x="36" y="1"/>
                        <a:pt x="35" y="0"/>
                        <a:pt x="34" y="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5" name="Freeform 16"/>
                <p:cNvSpPr>
                  <a:spLocks noChangeArrowheads="1"/>
                </p:cNvSpPr>
                <p:nvPr/>
              </p:nvSpPr>
              <p:spPr bwMode="auto">
                <a:xfrm>
                  <a:off x="292100" y="414337"/>
                  <a:ext cx="138113" cy="14288"/>
                </a:xfrm>
                <a:custGeom>
                  <a:avLst/>
                  <a:gdLst>
                    <a:gd name="T0" fmla="*/ 2147483646 w 36"/>
                    <a:gd name="T1" fmla="*/ 0 h 4"/>
                    <a:gd name="T2" fmla="*/ 2147483646 w 36"/>
                    <a:gd name="T3" fmla="*/ 0 h 4"/>
                    <a:gd name="T4" fmla="*/ 0 w 36"/>
                    <a:gd name="T5" fmla="*/ 2147483646 h 4"/>
                    <a:gd name="T6" fmla="*/ 2147483646 w 36"/>
                    <a:gd name="T7" fmla="*/ 2147483646 h 4"/>
                    <a:gd name="T8" fmla="*/ 2147483646 w 36"/>
                    <a:gd name="T9" fmla="*/ 2147483646 h 4"/>
                    <a:gd name="T10" fmla="*/ 2147483646 w 36"/>
                    <a:gd name="T11" fmla="*/ 2147483646 h 4"/>
                    <a:gd name="T12" fmla="*/ 2147483646 w 36"/>
                    <a:gd name="T13" fmla="*/ 0 h 4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36"/>
                    <a:gd name="T22" fmla="*/ 0 h 4"/>
                    <a:gd name="T23" fmla="*/ 36 w 36"/>
                    <a:gd name="T24" fmla="*/ 4 h 4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36" h="4">
                      <a:moveTo>
                        <a:pt x="34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34" y="4"/>
                        <a:pt x="34" y="4"/>
                        <a:pt x="34" y="4"/>
                      </a:cubicBezTo>
                      <a:cubicBezTo>
                        <a:pt x="35" y="4"/>
                        <a:pt x="36" y="3"/>
                        <a:pt x="36" y="2"/>
                      </a:cubicBezTo>
                      <a:cubicBezTo>
                        <a:pt x="36" y="1"/>
                        <a:pt x="35" y="0"/>
                        <a:pt x="34" y="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" name="Freeform 17"/>
                <p:cNvSpPr>
                  <a:spLocks noChangeArrowheads="1"/>
                </p:cNvSpPr>
                <p:nvPr/>
              </p:nvSpPr>
              <p:spPr bwMode="auto">
                <a:xfrm>
                  <a:off x="292100" y="368300"/>
                  <a:ext cx="138113" cy="14288"/>
                </a:xfrm>
                <a:custGeom>
                  <a:avLst/>
                  <a:gdLst>
                    <a:gd name="T0" fmla="*/ 2147483646 w 36"/>
                    <a:gd name="T1" fmla="*/ 0 h 4"/>
                    <a:gd name="T2" fmla="*/ 2147483646 w 36"/>
                    <a:gd name="T3" fmla="*/ 0 h 4"/>
                    <a:gd name="T4" fmla="*/ 0 w 36"/>
                    <a:gd name="T5" fmla="*/ 2147483646 h 4"/>
                    <a:gd name="T6" fmla="*/ 2147483646 w 36"/>
                    <a:gd name="T7" fmla="*/ 2147483646 h 4"/>
                    <a:gd name="T8" fmla="*/ 2147483646 w 36"/>
                    <a:gd name="T9" fmla="*/ 2147483646 h 4"/>
                    <a:gd name="T10" fmla="*/ 2147483646 w 36"/>
                    <a:gd name="T11" fmla="*/ 2147483646 h 4"/>
                    <a:gd name="T12" fmla="*/ 2147483646 w 36"/>
                    <a:gd name="T13" fmla="*/ 0 h 4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36"/>
                    <a:gd name="T22" fmla="*/ 0 h 4"/>
                    <a:gd name="T23" fmla="*/ 36 w 36"/>
                    <a:gd name="T24" fmla="*/ 4 h 4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36" h="4">
                      <a:moveTo>
                        <a:pt x="34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34" y="4"/>
                        <a:pt x="34" y="4"/>
                        <a:pt x="34" y="4"/>
                      </a:cubicBezTo>
                      <a:cubicBezTo>
                        <a:pt x="35" y="4"/>
                        <a:pt x="36" y="3"/>
                        <a:pt x="36" y="2"/>
                      </a:cubicBezTo>
                      <a:cubicBezTo>
                        <a:pt x="36" y="1"/>
                        <a:pt x="35" y="0"/>
                        <a:pt x="34" y="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7" name="Freeform 18"/>
                <p:cNvSpPr>
                  <a:spLocks noChangeArrowheads="1"/>
                </p:cNvSpPr>
                <p:nvPr/>
              </p:nvSpPr>
              <p:spPr bwMode="auto">
                <a:xfrm>
                  <a:off x="292100" y="322262"/>
                  <a:ext cx="138113" cy="14288"/>
                </a:xfrm>
                <a:custGeom>
                  <a:avLst/>
                  <a:gdLst>
                    <a:gd name="T0" fmla="*/ 2147483646 w 36"/>
                    <a:gd name="T1" fmla="*/ 0 h 4"/>
                    <a:gd name="T2" fmla="*/ 2147483646 w 36"/>
                    <a:gd name="T3" fmla="*/ 0 h 4"/>
                    <a:gd name="T4" fmla="*/ 0 w 36"/>
                    <a:gd name="T5" fmla="*/ 2147483646 h 4"/>
                    <a:gd name="T6" fmla="*/ 2147483646 w 36"/>
                    <a:gd name="T7" fmla="*/ 2147483646 h 4"/>
                    <a:gd name="T8" fmla="*/ 2147483646 w 36"/>
                    <a:gd name="T9" fmla="*/ 2147483646 h 4"/>
                    <a:gd name="T10" fmla="*/ 2147483646 w 36"/>
                    <a:gd name="T11" fmla="*/ 2147483646 h 4"/>
                    <a:gd name="T12" fmla="*/ 2147483646 w 36"/>
                    <a:gd name="T13" fmla="*/ 0 h 4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36"/>
                    <a:gd name="T22" fmla="*/ 0 h 4"/>
                    <a:gd name="T23" fmla="*/ 36 w 36"/>
                    <a:gd name="T24" fmla="*/ 4 h 4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36" h="4">
                      <a:moveTo>
                        <a:pt x="34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34" y="4"/>
                        <a:pt x="34" y="4"/>
                        <a:pt x="34" y="4"/>
                      </a:cubicBezTo>
                      <a:cubicBezTo>
                        <a:pt x="35" y="4"/>
                        <a:pt x="36" y="3"/>
                        <a:pt x="36" y="2"/>
                      </a:cubicBezTo>
                      <a:cubicBezTo>
                        <a:pt x="36" y="1"/>
                        <a:pt x="35" y="0"/>
                        <a:pt x="34" y="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8" name="Freeform 19"/>
                <p:cNvSpPr>
                  <a:spLocks noChangeArrowheads="1"/>
                </p:cNvSpPr>
                <p:nvPr/>
              </p:nvSpPr>
              <p:spPr bwMode="auto">
                <a:xfrm>
                  <a:off x="122238" y="230187"/>
                  <a:ext cx="307975" cy="14288"/>
                </a:xfrm>
                <a:custGeom>
                  <a:avLst/>
                  <a:gdLst>
                    <a:gd name="T0" fmla="*/ 2147483646 w 80"/>
                    <a:gd name="T1" fmla="*/ 0 h 4"/>
                    <a:gd name="T2" fmla="*/ 2147483646 w 80"/>
                    <a:gd name="T3" fmla="*/ 0 h 4"/>
                    <a:gd name="T4" fmla="*/ 0 w 80"/>
                    <a:gd name="T5" fmla="*/ 2147483646 h 4"/>
                    <a:gd name="T6" fmla="*/ 2147483646 w 80"/>
                    <a:gd name="T7" fmla="*/ 2147483646 h 4"/>
                    <a:gd name="T8" fmla="*/ 2147483646 w 80"/>
                    <a:gd name="T9" fmla="*/ 2147483646 h 4"/>
                    <a:gd name="T10" fmla="*/ 2147483646 w 80"/>
                    <a:gd name="T11" fmla="*/ 2147483646 h 4"/>
                    <a:gd name="T12" fmla="*/ 2147483646 w 80"/>
                    <a:gd name="T13" fmla="*/ 0 h 4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80"/>
                    <a:gd name="T22" fmla="*/ 0 h 4"/>
                    <a:gd name="T23" fmla="*/ 80 w 80"/>
                    <a:gd name="T24" fmla="*/ 4 h 4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80" h="4">
                      <a:moveTo>
                        <a:pt x="78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78" y="4"/>
                        <a:pt x="78" y="4"/>
                        <a:pt x="78" y="4"/>
                      </a:cubicBezTo>
                      <a:cubicBezTo>
                        <a:pt x="79" y="4"/>
                        <a:pt x="80" y="3"/>
                        <a:pt x="80" y="2"/>
                      </a:cubicBezTo>
                      <a:cubicBezTo>
                        <a:pt x="80" y="1"/>
                        <a:pt x="79" y="0"/>
                        <a:pt x="78" y="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9" name="Freeform 20"/>
                <p:cNvSpPr>
                  <a:spLocks noChangeArrowheads="1"/>
                </p:cNvSpPr>
                <p:nvPr/>
              </p:nvSpPr>
              <p:spPr bwMode="auto">
                <a:xfrm>
                  <a:off x="122238" y="276225"/>
                  <a:ext cx="307975" cy="14288"/>
                </a:xfrm>
                <a:custGeom>
                  <a:avLst/>
                  <a:gdLst>
                    <a:gd name="T0" fmla="*/ 2147483646 w 80"/>
                    <a:gd name="T1" fmla="*/ 0 h 4"/>
                    <a:gd name="T2" fmla="*/ 2147483646 w 80"/>
                    <a:gd name="T3" fmla="*/ 0 h 4"/>
                    <a:gd name="T4" fmla="*/ 0 w 80"/>
                    <a:gd name="T5" fmla="*/ 2147483646 h 4"/>
                    <a:gd name="T6" fmla="*/ 2147483646 w 80"/>
                    <a:gd name="T7" fmla="*/ 2147483646 h 4"/>
                    <a:gd name="T8" fmla="*/ 2147483646 w 80"/>
                    <a:gd name="T9" fmla="*/ 2147483646 h 4"/>
                    <a:gd name="T10" fmla="*/ 2147483646 w 80"/>
                    <a:gd name="T11" fmla="*/ 2147483646 h 4"/>
                    <a:gd name="T12" fmla="*/ 2147483646 w 80"/>
                    <a:gd name="T13" fmla="*/ 0 h 4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80"/>
                    <a:gd name="T22" fmla="*/ 0 h 4"/>
                    <a:gd name="T23" fmla="*/ 80 w 80"/>
                    <a:gd name="T24" fmla="*/ 4 h 4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80" h="4">
                      <a:moveTo>
                        <a:pt x="78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78" y="4"/>
                        <a:pt x="78" y="4"/>
                        <a:pt x="78" y="4"/>
                      </a:cubicBezTo>
                      <a:cubicBezTo>
                        <a:pt x="79" y="4"/>
                        <a:pt x="80" y="3"/>
                        <a:pt x="80" y="2"/>
                      </a:cubicBezTo>
                      <a:cubicBezTo>
                        <a:pt x="80" y="1"/>
                        <a:pt x="79" y="0"/>
                        <a:pt x="78" y="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0" name="Freeform 21"/>
                <p:cNvSpPr>
                  <a:spLocks noEditPoints="1" noChangeArrowheads="1"/>
                </p:cNvSpPr>
                <p:nvPr/>
              </p:nvSpPr>
              <p:spPr bwMode="auto">
                <a:xfrm>
                  <a:off x="122238" y="60325"/>
                  <a:ext cx="138113" cy="138113"/>
                </a:xfrm>
                <a:custGeom>
                  <a:avLst/>
                  <a:gdLst>
                    <a:gd name="T0" fmla="*/ 2147483646 w 36"/>
                    <a:gd name="T1" fmla="*/ 2147483646 h 36"/>
                    <a:gd name="T2" fmla="*/ 2147483646 w 36"/>
                    <a:gd name="T3" fmla="*/ 2147483646 h 36"/>
                    <a:gd name="T4" fmla="*/ 2147483646 w 36"/>
                    <a:gd name="T5" fmla="*/ 2147483646 h 36"/>
                    <a:gd name="T6" fmla="*/ 2147483646 w 36"/>
                    <a:gd name="T7" fmla="*/ 2147483646 h 36"/>
                    <a:gd name="T8" fmla="*/ 2147483646 w 36"/>
                    <a:gd name="T9" fmla="*/ 0 h 36"/>
                    <a:gd name="T10" fmla="*/ 2147483646 w 36"/>
                    <a:gd name="T11" fmla="*/ 0 h 36"/>
                    <a:gd name="T12" fmla="*/ 0 w 36"/>
                    <a:gd name="T13" fmla="*/ 2147483646 h 36"/>
                    <a:gd name="T14" fmla="*/ 0 w 36"/>
                    <a:gd name="T15" fmla="*/ 2147483646 h 36"/>
                    <a:gd name="T16" fmla="*/ 2147483646 w 36"/>
                    <a:gd name="T17" fmla="*/ 2147483646 h 36"/>
                    <a:gd name="T18" fmla="*/ 2147483646 w 36"/>
                    <a:gd name="T19" fmla="*/ 2147483646 h 36"/>
                    <a:gd name="T20" fmla="*/ 2147483646 w 36"/>
                    <a:gd name="T21" fmla="*/ 2147483646 h 36"/>
                    <a:gd name="T22" fmla="*/ 2147483646 w 36"/>
                    <a:gd name="T23" fmla="*/ 2147483646 h 36"/>
                    <a:gd name="T24" fmla="*/ 2147483646 w 36"/>
                    <a:gd name="T25" fmla="*/ 2147483646 h 36"/>
                    <a:gd name="T26" fmla="*/ 2147483646 w 36"/>
                    <a:gd name="T27" fmla="*/ 2147483646 h 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36"/>
                    <a:gd name="T43" fmla="*/ 0 h 36"/>
                    <a:gd name="T44" fmla="*/ 36 w 36"/>
                    <a:gd name="T45" fmla="*/ 36 h 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36" h="36">
                      <a:moveTo>
                        <a:pt x="4" y="36"/>
                      </a:moveTo>
                      <a:cubicBezTo>
                        <a:pt x="32" y="36"/>
                        <a:pt x="32" y="36"/>
                        <a:pt x="32" y="36"/>
                      </a:cubicBezTo>
                      <a:cubicBezTo>
                        <a:pt x="34" y="36"/>
                        <a:pt x="36" y="34"/>
                        <a:pt x="36" y="32"/>
                      </a:cubicBezTo>
                      <a:cubicBezTo>
                        <a:pt x="36" y="4"/>
                        <a:pt x="36" y="4"/>
                        <a:pt x="36" y="4"/>
                      </a:cubicBezTo>
                      <a:cubicBezTo>
                        <a:pt x="36" y="2"/>
                        <a:pt x="34" y="0"/>
                        <a:pt x="32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34"/>
                        <a:pt x="2" y="36"/>
                        <a:pt x="4" y="36"/>
                      </a:cubicBezTo>
                      <a:close/>
                      <a:moveTo>
                        <a:pt x="8" y="8"/>
                      </a:moveTo>
                      <a:cubicBezTo>
                        <a:pt x="28" y="8"/>
                        <a:pt x="28" y="8"/>
                        <a:pt x="28" y="8"/>
                      </a:cubicBezTo>
                      <a:cubicBezTo>
                        <a:pt x="28" y="28"/>
                        <a:pt x="28" y="28"/>
                        <a:pt x="28" y="28"/>
                      </a:cubicBezTo>
                      <a:cubicBezTo>
                        <a:pt x="8" y="28"/>
                        <a:pt x="8" y="28"/>
                        <a:pt x="8" y="28"/>
                      </a:cubicBezTo>
                      <a:lnTo>
                        <a:pt x="8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15367" name="Group 28"/>
          <p:cNvGrpSpPr>
            <a:grpSpLocks/>
          </p:cNvGrpSpPr>
          <p:nvPr/>
        </p:nvGrpSpPr>
        <p:grpSpPr bwMode="auto">
          <a:xfrm flipH="1" flipV="1">
            <a:off x="6092825" y="0"/>
            <a:ext cx="36513" cy="1766888"/>
            <a:chOff x="0" y="0"/>
            <a:chExt cx="36214" cy="1767391"/>
          </a:xfrm>
        </p:grpSpPr>
        <p:sp>
          <p:nvSpPr>
            <p:cNvPr id="21" name="Straight Connector 21"/>
            <p:cNvSpPr>
              <a:spLocks noChangeShapeType="1"/>
            </p:cNvSpPr>
            <p:nvPr/>
          </p:nvSpPr>
          <p:spPr bwMode="auto">
            <a:xfrm>
              <a:off x="36214" y="0"/>
              <a:ext cx="1" cy="1767391"/>
            </a:xfrm>
            <a:prstGeom prst="line">
              <a:avLst/>
            </a:prstGeom>
            <a:noFill/>
            <a:ln w="9525">
              <a:solidFill>
                <a:srgbClr val="A5A5A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96" name="Straight Connector 26"/>
            <p:cNvSpPr>
              <a:spLocks noChangeShapeType="1"/>
            </p:cNvSpPr>
            <p:nvPr/>
          </p:nvSpPr>
          <p:spPr bwMode="auto">
            <a:xfrm>
              <a:off x="0" y="0"/>
              <a:ext cx="1" cy="1767391"/>
            </a:xfrm>
            <a:prstGeom prst="line">
              <a:avLst/>
            </a:prstGeom>
            <a:noFill/>
            <a:ln w="9525">
              <a:solidFill>
                <a:srgbClr val="A5A5A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5391" name="Oval 16"/>
          <p:cNvSpPr>
            <a:spLocks noChangeArrowheads="1"/>
          </p:cNvSpPr>
          <p:nvPr/>
        </p:nvSpPr>
        <p:spPr bwMode="auto">
          <a:xfrm flipH="1" flipV="1">
            <a:off x="6043613" y="3275013"/>
            <a:ext cx="136525" cy="134937"/>
          </a:xfrm>
          <a:prstGeom prst="ellipse">
            <a:avLst/>
          </a:prstGeom>
          <a:noFill/>
          <a:ln w="25400">
            <a:solidFill>
              <a:srgbClr val="BFBFB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15392" name="Group 32"/>
          <p:cNvGrpSpPr>
            <a:grpSpLocks/>
          </p:cNvGrpSpPr>
          <p:nvPr/>
        </p:nvGrpSpPr>
        <p:grpSpPr bwMode="auto">
          <a:xfrm flipH="1" flipV="1">
            <a:off x="6092825" y="3409950"/>
            <a:ext cx="36513" cy="1552575"/>
            <a:chOff x="0" y="0"/>
            <a:chExt cx="36214" cy="1552769"/>
          </a:xfrm>
        </p:grpSpPr>
        <p:sp>
          <p:nvSpPr>
            <p:cNvPr id="15393" name="Straight Connector 14"/>
            <p:cNvSpPr>
              <a:spLocks noChangeShapeType="1"/>
            </p:cNvSpPr>
            <p:nvPr/>
          </p:nvSpPr>
          <p:spPr bwMode="auto">
            <a:xfrm>
              <a:off x="36214" y="0"/>
              <a:ext cx="1" cy="1552769"/>
            </a:xfrm>
            <a:prstGeom prst="line">
              <a:avLst/>
            </a:prstGeom>
            <a:noFill/>
            <a:ln w="9525">
              <a:solidFill>
                <a:srgbClr val="A5A5A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94" name="Straight Connector 24"/>
            <p:cNvSpPr>
              <a:spLocks noChangeShapeType="1"/>
            </p:cNvSpPr>
            <p:nvPr/>
          </p:nvSpPr>
          <p:spPr bwMode="auto">
            <a:xfrm>
              <a:off x="0" y="0"/>
              <a:ext cx="1" cy="1552769"/>
            </a:xfrm>
            <a:prstGeom prst="line">
              <a:avLst/>
            </a:prstGeom>
            <a:noFill/>
            <a:ln w="9525">
              <a:solidFill>
                <a:srgbClr val="A5A5A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5395" name="Group 35"/>
          <p:cNvGrpSpPr>
            <a:grpSpLocks/>
          </p:cNvGrpSpPr>
          <p:nvPr/>
        </p:nvGrpSpPr>
        <p:grpSpPr bwMode="auto">
          <a:xfrm flipH="1" flipV="1">
            <a:off x="6092825" y="1903413"/>
            <a:ext cx="36513" cy="1371600"/>
            <a:chOff x="0" y="0"/>
            <a:chExt cx="36214" cy="1371599"/>
          </a:xfrm>
        </p:grpSpPr>
        <p:sp>
          <p:nvSpPr>
            <p:cNvPr id="22" name="Straight Connector 19"/>
            <p:cNvSpPr>
              <a:spLocks noChangeShapeType="1"/>
            </p:cNvSpPr>
            <p:nvPr/>
          </p:nvSpPr>
          <p:spPr bwMode="auto">
            <a:xfrm>
              <a:off x="36214" y="0"/>
              <a:ext cx="1" cy="1371599"/>
            </a:xfrm>
            <a:prstGeom prst="line">
              <a:avLst/>
            </a:prstGeom>
            <a:noFill/>
            <a:ln w="9525">
              <a:solidFill>
                <a:srgbClr val="A5A5A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Straight Connector 25"/>
            <p:cNvSpPr>
              <a:spLocks noChangeShapeType="1"/>
            </p:cNvSpPr>
            <p:nvPr/>
          </p:nvSpPr>
          <p:spPr bwMode="auto">
            <a:xfrm>
              <a:off x="0" y="0"/>
              <a:ext cx="1" cy="1371599"/>
            </a:xfrm>
            <a:prstGeom prst="line">
              <a:avLst/>
            </a:prstGeom>
            <a:noFill/>
            <a:ln w="9525">
              <a:solidFill>
                <a:srgbClr val="A5A5A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5398" name="Oval 40"/>
          <p:cNvSpPr>
            <a:spLocks noChangeArrowheads="1"/>
          </p:cNvSpPr>
          <p:nvPr/>
        </p:nvSpPr>
        <p:spPr bwMode="auto">
          <a:xfrm flipH="1" flipV="1">
            <a:off x="6043613" y="4954588"/>
            <a:ext cx="136525" cy="134937"/>
          </a:xfrm>
          <a:prstGeom prst="ellipse">
            <a:avLst/>
          </a:prstGeom>
          <a:noFill/>
          <a:ln w="25400">
            <a:solidFill>
              <a:srgbClr val="BFBFB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99" name="Oval 41"/>
          <p:cNvSpPr>
            <a:spLocks noChangeArrowheads="1"/>
          </p:cNvSpPr>
          <p:nvPr/>
        </p:nvSpPr>
        <p:spPr bwMode="auto">
          <a:xfrm flipH="1" flipV="1">
            <a:off x="6043613" y="1766888"/>
            <a:ext cx="136525" cy="136525"/>
          </a:xfrm>
          <a:prstGeom prst="ellipse">
            <a:avLst/>
          </a:prstGeom>
          <a:noFill/>
          <a:ln w="25400">
            <a:solidFill>
              <a:srgbClr val="BFBFB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15400" name="Group 40"/>
          <p:cNvGrpSpPr>
            <a:grpSpLocks/>
          </p:cNvGrpSpPr>
          <p:nvPr/>
        </p:nvGrpSpPr>
        <p:grpSpPr bwMode="auto">
          <a:xfrm flipH="1" flipV="1">
            <a:off x="6092825" y="5091113"/>
            <a:ext cx="36513" cy="1766887"/>
            <a:chOff x="0" y="0"/>
            <a:chExt cx="36214" cy="1767391"/>
          </a:xfrm>
        </p:grpSpPr>
        <p:sp>
          <p:nvSpPr>
            <p:cNvPr id="15389" name="Straight Connector 43"/>
            <p:cNvSpPr>
              <a:spLocks noChangeShapeType="1"/>
            </p:cNvSpPr>
            <p:nvPr/>
          </p:nvSpPr>
          <p:spPr bwMode="auto">
            <a:xfrm>
              <a:off x="36214" y="0"/>
              <a:ext cx="1" cy="1767391"/>
            </a:xfrm>
            <a:prstGeom prst="line">
              <a:avLst/>
            </a:prstGeom>
            <a:noFill/>
            <a:ln w="9525">
              <a:solidFill>
                <a:srgbClr val="A5A5A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90" name="Straight Connector 51"/>
            <p:cNvSpPr>
              <a:spLocks noChangeShapeType="1"/>
            </p:cNvSpPr>
            <p:nvPr/>
          </p:nvSpPr>
          <p:spPr bwMode="auto">
            <a:xfrm>
              <a:off x="0" y="0"/>
              <a:ext cx="1" cy="1767391"/>
            </a:xfrm>
            <a:prstGeom prst="line">
              <a:avLst/>
            </a:prstGeom>
            <a:noFill/>
            <a:ln w="9525">
              <a:solidFill>
                <a:srgbClr val="A5A5A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5403" name="Isosceles Triangle 58"/>
          <p:cNvSpPr>
            <a:spLocks noChangeArrowheads="1"/>
          </p:cNvSpPr>
          <p:nvPr/>
        </p:nvSpPr>
        <p:spPr bwMode="auto">
          <a:xfrm rot="16200000" flipV="1">
            <a:off x="6241257" y="4958556"/>
            <a:ext cx="69850" cy="115887"/>
          </a:xfrm>
          <a:prstGeom prst="triangle">
            <a:avLst>
              <a:gd name="adj" fmla="val 50000"/>
            </a:avLst>
          </a:prstGeom>
          <a:solidFill>
            <a:srgbClr val="7F7F7F"/>
          </a:solidFill>
          <a:ln w="12700">
            <a:solidFill>
              <a:srgbClr val="D8D8D8"/>
            </a:solidFill>
            <a:miter lim="800000"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04" name="Isosceles Triangle 59"/>
          <p:cNvSpPr>
            <a:spLocks noChangeArrowheads="1"/>
          </p:cNvSpPr>
          <p:nvPr/>
        </p:nvSpPr>
        <p:spPr bwMode="auto">
          <a:xfrm rot="5400000" flipH="1" flipV="1">
            <a:off x="5901532" y="3286919"/>
            <a:ext cx="69850" cy="115887"/>
          </a:xfrm>
          <a:prstGeom prst="triangle">
            <a:avLst>
              <a:gd name="adj" fmla="val 50000"/>
            </a:avLst>
          </a:prstGeom>
          <a:solidFill>
            <a:srgbClr val="7F7F7F"/>
          </a:solidFill>
          <a:ln w="12700">
            <a:solidFill>
              <a:srgbClr val="D8D8D8"/>
            </a:solidFill>
            <a:miter lim="800000"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05" name="Isosceles Triangle 60"/>
          <p:cNvSpPr>
            <a:spLocks noChangeArrowheads="1"/>
          </p:cNvSpPr>
          <p:nvPr/>
        </p:nvSpPr>
        <p:spPr bwMode="auto">
          <a:xfrm rot="16200000" flipV="1">
            <a:off x="6242050" y="1779588"/>
            <a:ext cx="68263" cy="115887"/>
          </a:xfrm>
          <a:prstGeom prst="triangle">
            <a:avLst>
              <a:gd name="adj" fmla="val 50000"/>
            </a:avLst>
          </a:prstGeom>
          <a:solidFill>
            <a:srgbClr val="7F7F7F"/>
          </a:solidFill>
          <a:ln w="12700">
            <a:solidFill>
              <a:srgbClr val="D8D8D8"/>
            </a:solidFill>
            <a:miter lim="800000"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06" name="TextBox 90"/>
          <p:cNvSpPr>
            <a:spLocks noChangeArrowheads="1"/>
          </p:cNvSpPr>
          <p:nvPr/>
        </p:nvSpPr>
        <p:spPr bwMode="auto">
          <a:xfrm>
            <a:off x="6634163" y="1262063"/>
            <a:ext cx="93503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20</a:t>
            </a:r>
            <a:r>
              <a:rPr lang="en-US" altLang="zh-CN" sz="1600">
                <a:solidFill>
                  <a:schemeClr val="bg1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09.1</a:t>
            </a:r>
            <a:endParaRPr lang="zh-CN" altLang="en-US" sz="1600">
              <a:solidFill>
                <a:schemeClr val="bg1"/>
              </a:solidFill>
              <a:latin typeface="Arial Black" panose="020B0A04020102020204" pitchFamily="34" charset="0"/>
              <a:ea typeface="宋体" panose="02010600030101010101" pitchFamily="2" charset="-122"/>
            </a:endParaRPr>
          </a:p>
        </p:txBody>
      </p:sp>
      <p:sp>
        <p:nvSpPr>
          <p:cNvPr id="15407" name="TextBox 159"/>
          <p:cNvSpPr>
            <a:spLocks noChangeArrowheads="1"/>
          </p:cNvSpPr>
          <p:nvPr/>
        </p:nvSpPr>
        <p:spPr bwMode="auto">
          <a:xfrm>
            <a:off x="7748588" y="1387475"/>
            <a:ext cx="15700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sym typeface="方正兰亭黑_GBK" panose="02000000000000000000" pitchFamily="2" charset="-122"/>
              </a:rPr>
              <a:t>点击输入标题</a:t>
            </a:r>
          </a:p>
        </p:txBody>
      </p:sp>
      <p:sp>
        <p:nvSpPr>
          <p:cNvPr id="15408" name="矩形 47"/>
          <p:cNvSpPr>
            <a:spLocks noChangeArrowheads="1"/>
          </p:cNvSpPr>
          <p:nvPr/>
        </p:nvSpPr>
        <p:spPr bwMode="auto">
          <a:xfrm>
            <a:off x="6681788" y="1816100"/>
            <a:ext cx="30035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在此录入上述图表的综合描述说明，在此录入上述图表的综合描述说明，在此录入上述图表的综合描述说明。</a:t>
            </a:r>
          </a:p>
        </p:txBody>
      </p:sp>
      <p:pic>
        <p:nvPicPr>
          <p:cNvPr id="15409" name="Chart 37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2675" y="3082925"/>
            <a:ext cx="4748213" cy="239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410" name="TextBox 87"/>
          <p:cNvSpPr>
            <a:spLocks noChangeArrowheads="1"/>
          </p:cNvSpPr>
          <p:nvPr/>
        </p:nvSpPr>
        <p:spPr bwMode="auto">
          <a:xfrm>
            <a:off x="4556125" y="1981200"/>
            <a:ext cx="107156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A5A5A5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20</a:t>
            </a:r>
            <a:r>
              <a:rPr lang="en-US" altLang="zh-CN" sz="1600">
                <a:solidFill>
                  <a:srgbClr val="A5A5A5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10.10</a:t>
            </a:r>
            <a:endParaRPr lang="zh-CN" altLang="en-US" sz="1600">
              <a:solidFill>
                <a:srgbClr val="A5A5A5"/>
              </a:solidFill>
              <a:latin typeface="Arial Black" panose="020B0A04020102020204" pitchFamily="34" charset="0"/>
              <a:ea typeface="宋体" panose="02010600030101010101" pitchFamily="2" charset="-122"/>
            </a:endParaRPr>
          </a:p>
        </p:txBody>
      </p:sp>
      <p:sp>
        <p:nvSpPr>
          <p:cNvPr id="15411" name="TextBox 159"/>
          <p:cNvSpPr>
            <a:spLocks noChangeArrowheads="1"/>
          </p:cNvSpPr>
          <p:nvPr/>
        </p:nvSpPr>
        <p:spPr bwMode="auto">
          <a:xfrm>
            <a:off x="4038600" y="2241550"/>
            <a:ext cx="15700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sym typeface="方正兰亭黑_GBK" panose="02000000000000000000" pitchFamily="2" charset="-122"/>
              </a:rPr>
              <a:t>点击输入标题</a:t>
            </a:r>
          </a:p>
        </p:txBody>
      </p:sp>
      <p:sp>
        <p:nvSpPr>
          <p:cNvPr id="15412" name="矩形 47"/>
          <p:cNvSpPr>
            <a:spLocks noChangeArrowheads="1"/>
          </p:cNvSpPr>
          <p:nvPr/>
        </p:nvSpPr>
        <p:spPr bwMode="auto">
          <a:xfrm>
            <a:off x="1466850" y="2616200"/>
            <a:ext cx="415607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在此录入上述图表的综合描述说明，在此录入上述图表的综合描述说明，在此录入上述图表的综合描述说明。</a:t>
            </a:r>
          </a:p>
        </p:txBody>
      </p:sp>
      <p:sp>
        <p:nvSpPr>
          <p:cNvPr id="15413" name="TextBox 80"/>
          <p:cNvSpPr>
            <a:spLocks noChangeArrowheads="1"/>
          </p:cNvSpPr>
          <p:nvPr/>
        </p:nvSpPr>
        <p:spPr bwMode="auto">
          <a:xfrm>
            <a:off x="6634163" y="3749675"/>
            <a:ext cx="107156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201</a:t>
            </a:r>
            <a:r>
              <a:rPr lang="en-US" altLang="zh-CN" sz="1600">
                <a:solidFill>
                  <a:schemeClr val="bg1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0.12</a:t>
            </a:r>
            <a:endParaRPr lang="zh-CN" altLang="en-US" sz="1600">
              <a:solidFill>
                <a:schemeClr val="bg1"/>
              </a:solidFill>
              <a:latin typeface="Arial Black" panose="020B0A04020102020204" pitchFamily="34" charset="0"/>
              <a:ea typeface="宋体" panose="02010600030101010101" pitchFamily="2" charset="-122"/>
            </a:endParaRPr>
          </a:p>
        </p:txBody>
      </p:sp>
      <p:sp>
        <p:nvSpPr>
          <p:cNvPr id="15414" name="TextBox 159"/>
          <p:cNvSpPr>
            <a:spLocks noChangeArrowheads="1"/>
          </p:cNvSpPr>
          <p:nvPr/>
        </p:nvSpPr>
        <p:spPr bwMode="auto">
          <a:xfrm>
            <a:off x="6821488" y="4170363"/>
            <a:ext cx="15700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sym typeface="方正兰亭黑_GBK" panose="02000000000000000000" pitchFamily="2" charset="-122"/>
              </a:rPr>
              <a:t>点击输入标题</a:t>
            </a:r>
          </a:p>
        </p:txBody>
      </p:sp>
      <p:sp>
        <p:nvSpPr>
          <p:cNvPr id="15415" name="矩形 47"/>
          <p:cNvSpPr>
            <a:spLocks noChangeArrowheads="1"/>
          </p:cNvSpPr>
          <p:nvPr/>
        </p:nvSpPr>
        <p:spPr bwMode="auto">
          <a:xfrm>
            <a:off x="6821488" y="4530725"/>
            <a:ext cx="2922587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15416" name="TextBox 159"/>
          <p:cNvSpPr>
            <a:spLocks noChangeArrowheads="1"/>
          </p:cNvSpPr>
          <p:nvPr/>
        </p:nvSpPr>
        <p:spPr bwMode="auto">
          <a:xfrm>
            <a:off x="6821488" y="5135563"/>
            <a:ext cx="15700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sym typeface="方正兰亭黑_GBK" panose="02000000000000000000" pitchFamily="2" charset="-122"/>
              </a:rPr>
              <a:t>点击输入标题</a:t>
            </a:r>
          </a:p>
        </p:txBody>
      </p:sp>
      <p:sp>
        <p:nvSpPr>
          <p:cNvPr id="15417" name="矩形 47"/>
          <p:cNvSpPr>
            <a:spLocks noChangeArrowheads="1"/>
          </p:cNvSpPr>
          <p:nvPr/>
        </p:nvSpPr>
        <p:spPr bwMode="auto">
          <a:xfrm>
            <a:off x="6821488" y="5495925"/>
            <a:ext cx="2922587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在此录入上述图表的综合描述说明，在此录入上述图表的综合描述说明。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9" dur="500" tmFilter="0, 0; .2, .5; .8, .5; 1, 0"/>
                                        <p:tgtEl>
                                          <p:spTgt spid="1539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1539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1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200"/>
                                        <p:tgtEl>
                                          <p:spTgt spid="15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701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75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451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15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951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500"/>
                                        <p:tgtEl>
                                          <p:spTgt spid="15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500"/>
                                        <p:tgtEl>
                                          <p:spTgt spid="15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451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500"/>
                                        <p:tgtEl>
                                          <p:spTgt spid="15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951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952"/>
                            </p:stCondLst>
                            <p:childTnLst>
                              <p:par>
                                <p:cTn id="3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39" dur="500" tmFilter="0, 0; .2, .5; .8, .5; 1, 0"/>
                                        <p:tgtEl>
                                          <p:spTgt spid="1539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1539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3452"/>
                            </p:stCondLst>
                            <p:childTnLst>
                              <p:par>
                                <p:cTn id="4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200"/>
                                        <p:tgtEl>
                                          <p:spTgt spid="15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3652"/>
                            </p:stCondLst>
                            <p:childTnLst>
                              <p:par>
                                <p:cTn id="4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500"/>
                                        <p:tgtEl>
                                          <p:spTgt spid="15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4152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500"/>
                                        <p:tgtEl>
                                          <p:spTgt spid="15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4652"/>
                            </p:stCondLst>
                            <p:childTnLst>
                              <p:par>
                                <p:cTn id="5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6" dur="500"/>
                                        <p:tgtEl>
                                          <p:spTgt spid="15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5152"/>
                            </p:stCondLst>
                            <p:childTnLst>
                              <p:par>
                                <p:cTn id="5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500"/>
                                        <p:tgtEl>
                                          <p:spTgt spid="154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5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5652"/>
                            </p:stCondLst>
                            <p:childTnLst>
                              <p:par>
                                <p:cTn id="6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6" dur="500"/>
                                        <p:tgtEl>
                                          <p:spTgt spid="154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6152"/>
                            </p:stCondLst>
                            <p:childTnLst>
                              <p:par>
                                <p:cTn id="7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2" dur="500"/>
                                        <p:tgtEl>
                                          <p:spTgt spid="154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5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6652"/>
                            </p:stCondLst>
                            <p:childTnLst>
                              <p:par>
                                <p:cTn id="7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8" dur="500"/>
                                        <p:tgtEl>
                                          <p:spTgt spid="154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5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5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7152"/>
                            </p:stCondLst>
                            <p:childTnLst>
                              <p:par>
                                <p:cTn id="8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4" dur="500"/>
                                        <p:tgtEl>
                                          <p:spTgt spid="15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7652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7653"/>
                            </p:stCondLst>
                            <p:childTnLst>
                              <p:par>
                                <p:cTn id="8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90" dur="500" tmFilter="0, 0; .2, .5; .8, .5; 1, 0"/>
                                        <p:tgtEl>
                                          <p:spTgt spid="153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1" dur="250" autoRev="1" fill="hold"/>
                                        <p:tgtEl>
                                          <p:spTgt spid="1539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8153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5" dur="200"/>
                                        <p:tgtEl>
                                          <p:spTgt spid="15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8353"/>
                            </p:stCondLst>
                            <p:childTnLst>
                              <p:par>
                                <p:cTn id="9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8853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3" dur="500"/>
                                        <p:tgtEl>
                                          <p:spTgt spid="15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9353"/>
                            </p:stCondLst>
                            <p:childTnLst>
                              <p:par>
                                <p:cTn id="10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7" dur="500"/>
                                        <p:tgtEl>
                                          <p:spTgt spid="15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0" dur="500"/>
                                        <p:tgtEl>
                                          <p:spTgt spid="15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3" dur="500"/>
                                        <p:tgtEl>
                                          <p:spTgt spid="15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6" dur="500"/>
                                        <p:tgtEl>
                                          <p:spTgt spid="15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 nodeType="afterGroup">
                            <p:stCondLst>
                              <p:cond delay="9853"/>
                            </p:stCondLst>
                            <p:childTnLst>
                              <p:par>
                                <p:cTn id="1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0" dur="600"/>
                                        <p:tgtEl>
                                          <p:spTgt spid="15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91" grpId="0" bldLvl="0" animBg="1" autoUpdateAnimBg="0"/>
      <p:bldP spid="15391" grpId="1" bldLvl="0" animBg="1" autoUpdateAnimBg="0"/>
      <p:bldP spid="15398" grpId="0" bldLvl="0" animBg="1" autoUpdateAnimBg="0"/>
      <p:bldP spid="15398" grpId="1" bldLvl="0" animBg="1" autoUpdateAnimBg="0"/>
      <p:bldP spid="15399" grpId="0" bldLvl="0" animBg="1" autoUpdateAnimBg="0"/>
      <p:bldP spid="15399" grpId="1" bldLvl="0" animBg="1" autoUpdateAnimBg="0"/>
      <p:bldP spid="15403" grpId="0" bldLvl="0" animBg="1" autoUpdateAnimBg="0"/>
      <p:bldP spid="15404" grpId="0" bldLvl="0" animBg="1" autoUpdateAnimBg="0"/>
      <p:bldP spid="15405" grpId="0" bldLvl="0" animBg="1" autoUpdateAnimBg="0"/>
      <p:bldP spid="15406" grpId="0" bldLvl="0" autoUpdateAnimBg="0"/>
      <p:bldP spid="15407" grpId="0" bldLvl="0" autoUpdateAnimBg="0"/>
      <p:bldP spid="15408" grpId="0" bldLvl="0" autoUpdateAnimBg="0"/>
      <p:bldP spid="15410" grpId="0" bldLvl="0" autoUpdateAnimBg="0"/>
      <p:bldP spid="15411" grpId="0" bldLvl="0" autoUpdateAnimBg="0"/>
      <p:bldP spid="15412" grpId="0" bldLvl="0" autoUpdateAnimBg="0"/>
      <p:bldP spid="15413" grpId="0" bldLvl="0" autoUpdateAnimBg="0"/>
      <p:bldP spid="15414" grpId="0" bldLvl="0" autoUpdateAnimBg="0"/>
      <p:bldP spid="15415" grpId="0" bldLvl="0" autoUpdateAnimBg="0"/>
      <p:bldP spid="15416" grpId="0" bldLvl="0" autoUpdateAnimBg="0"/>
      <p:bldP spid="15417" grpId="0" bldLvl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8DCB24-71C6-43EC-88B1-7FF29E2E88EB}" type="slidenum">
              <a:rPr lang="zh-CN" altLang="en-US"/>
              <a:pPr>
                <a:defRPr/>
              </a:pPr>
              <a:t>14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387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21236 w 808522"/>
              <a:gd name="T1" fmla="*/ 0 h 510140"/>
              <a:gd name="T2" fmla="*/ 123568 w 808522"/>
              <a:gd name="T3" fmla="*/ 0 h 510140"/>
              <a:gd name="T4" fmla="*/ 391686 w 808522"/>
              <a:gd name="T5" fmla="*/ 0 h 510140"/>
              <a:gd name="T6" fmla="*/ 391686 w 808522"/>
              <a:gd name="T7" fmla="*/ 246016 h 510140"/>
              <a:gd name="T8" fmla="*/ 123573 w 808522"/>
              <a:gd name="T9" fmla="*/ 246016 h 510140"/>
              <a:gd name="T10" fmla="*/ 123568 w 808522"/>
              <a:gd name="T11" fmla="*/ 246017 h 510140"/>
              <a:gd name="T12" fmla="*/ 123563 w 808522"/>
              <a:gd name="T13" fmla="*/ 246016 h 510140"/>
              <a:gd name="T14" fmla="*/ 121236 w 808522"/>
              <a:gd name="T15" fmla="*/ 246016 h 510140"/>
              <a:gd name="T16" fmla="*/ 121236 w 808522"/>
              <a:gd name="T17" fmla="*/ 245783 h 510140"/>
              <a:gd name="T18" fmla="*/ 98664 w 808522"/>
              <a:gd name="T19" fmla="*/ 243517 h 510140"/>
              <a:gd name="T20" fmla="*/ 0 w 808522"/>
              <a:gd name="T21" fmla="*/ 123008 h 510140"/>
              <a:gd name="T22" fmla="*/ 98664 w 808522"/>
              <a:gd name="T23" fmla="*/ 2499 h 510140"/>
              <a:gd name="T24" fmla="*/ 121236 w 808522"/>
              <a:gd name="T25" fmla="*/ 234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6388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6569075" y="1439863"/>
            <a:ext cx="3941763" cy="2967037"/>
            <a:chOff x="0" y="0"/>
            <a:chExt cx="3941516" cy="2968086"/>
          </a:xfrm>
        </p:grpSpPr>
        <p:sp>
          <p:nvSpPr>
            <p:cNvPr id="3" name="任意多边形 39"/>
            <p:cNvSpPr>
              <a:spLocks noChangeArrowheads="1"/>
            </p:cNvSpPr>
            <p:nvPr/>
          </p:nvSpPr>
          <p:spPr bwMode="auto">
            <a:xfrm flipH="1">
              <a:off x="0" y="370801"/>
              <a:ext cx="3540095" cy="2597285"/>
            </a:xfrm>
            <a:custGeom>
              <a:avLst/>
              <a:gdLst>
                <a:gd name="T0" fmla="*/ 3540095 w 3540095"/>
                <a:gd name="T1" fmla="*/ 0 h 2597285"/>
                <a:gd name="T2" fmla="*/ 444682 w 3540095"/>
                <a:gd name="T3" fmla="*/ 0 h 2597285"/>
                <a:gd name="T4" fmla="*/ 450229 w 3540095"/>
                <a:gd name="T5" fmla="*/ 55024 h 2597285"/>
                <a:gd name="T6" fmla="*/ 24404 w 3540095"/>
                <a:gd name="T7" fmla="*/ 480849 h 2597285"/>
                <a:gd name="T8" fmla="*/ 0 w 3540095"/>
                <a:gd name="T9" fmla="*/ 478389 h 2597285"/>
                <a:gd name="T10" fmla="*/ 0 w 3540095"/>
                <a:gd name="T11" fmla="*/ 2597285 h 2597285"/>
                <a:gd name="T12" fmla="*/ 3540095 w 3540095"/>
                <a:gd name="T13" fmla="*/ 2597285 h 2597285"/>
                <a:gd name="T14" fmla="*/ 3540095 w 3540095"/>
                <a:gd name="T15" fmla="*/ 0 h 259728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540095"/>
                <a:gd name="T25" fmla="*/ 0 h 2597285"/>
                <a:gd name="T26" fmla="*/ 3540095 w 3540095"/>
                <a:gd name="T27" fmla="*/ 2597285 h 259728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540095" h="2597285">
                  <a:moveTo>
                    <a:pt x="3540095" y="0"/>
                  </a:moveTo>
                  <a:lnTo>
                    <a:pt x="444682" y="0"/>
                  </a:lnTo>
                  <a:lnTo>
                    <a:pt x="450229" y="55024"/>
                  </a:lnTo>
                  <a:cubicBezTo>
                    <a:pt x="450229" y="290201"/>
                    <a:pt x="259581" y="480849"/>
                    <a:pt x="24404" y="480849"/>
                  </a:cubicBezTo>
                  <a:lnTo>
                    <a:pt x="0" y="478389"/>
                  </a:lnTo>
                  <a:lnTo>
                    <a:pt x="0" y="2597285"/>
                  </a:lnTo>
                  <a:lnTo>
                    <a:pt x="3540095" y="2597285"/>
                  </a:lnTo>
                  <a:lnTo>
                    <a:pt x="3540095" y="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grpSp>
          <p:nvGrpSpPr>
            <p:cNvPr id="4" name="Group 6"/>
            <p:cNvGrpSpPr>
              <a:grpSpLocks/>
            </p:cNvGrpSpPr>
            <p:nvPr/>
          </p:nvGrpSpPr>
          <p:grpSpPr bwMode="auto">
            <a:xfrm>
              <a:off x="3089867" y="0"/>
              <a:ext cx="851649" cy="851649"/>
              <a:chOff x="0" y="0"/>
              <a:chExt cx="851649" cy="851649"/>
            </a:xfrm>
          </p:grpSpPr>
          <p:sp>
            <p:nvSpPr>
              <p:cNvPr id="5" name="Oval 57"/>
              <p:cNvSpPr>
                <a:spLocks noChangeArrowheads="1"/>
              </p:cNvSpPr>
              <p:nvPr/>
            </p:nvSpPr>
            <p:spPr bwMode="auto">
              <a:xfrm flipH="1">
                <a:off x="0" y="0"/>
                <a:ext cx="851649" cy="851649"/>
              </a:xfrm>
              <a:prstGeom prst="ellipse">
                <a:avLst/>
              </a:prstGeom>
              <a:solidFill>
                <a:srgbClr val="F2F2F2">
                  <a:alpha val="39999"/>
                </a:srgbClr>
              </a:solidFill>
              <a:ln w="730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grpSp>
            <p:nvGrpSpPr>
              <p:cNvPr id="6" name="Group 8"/>
              <p:cNvGrpSpPr>
                <a:grpSpLocks/>
              </p:cNvGrpSpPr>
              <p:nvPr/>
            </p:nvGrpSpPr>
            <p:grpSpPr bwMode="auto">
              <a:xfrm>
                <a:off x="260486" y="236892"/>
                <a:ext cx="403138" cy="377863"/>
                <a:chOff x="0" y="0"/>
                <a:chExt cx="506412" cy="474662"/>
              </a:xfrm>
            </p:grpSpPr>
            <p:sp>
              <p:nvSpPr>
                <p:cNvPr id="7" name="Oval 5"/>
                <p:cNvSpPr>
                  <a:spLocks noChangeArrowheads="1"/>
                </p:cNvSpPr>
                <p:nvPr/>
              </p:nvSpPr>
              <p:spPr bwMode="auto">
                <a:xfrm>
                  <a:off x="246062" y="260350"/>
                  <a:ext cx="60325" cy="60325"/>
                </a:xfrm>
                <a:prstGeom prst="ellipse">
                  <a:avLst/>
                </a:pr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zh-CN" sz="1800">
                    <a:latin typeface="Calibri" panose="020F050202020403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6426" name="Freeform 6"/>
                <p:cNvSpPr>
                  <a:spLocks noEditPoints="1" noChangeArrowheads="1"/>
                </p:cNvSpPr>
                <p:nvPr/>
              </p:nvSpPr>
              <p:spPr bwMode="auto">
                <a:xfrm>
                  <a:off x="0" y="0"/>
                  <a:ext cx="506412" cy="474662"/>
                </a:xfrm>
                <a:custGeom>
                  <a:avLst/>
                  <a:gdLst>
                    <a:gd name="T0" fmla="*/ 2147483646 w 132"/>
                    <a:gd name="T1" fmla="*/ 2147483646 h 124"/>
                    <a:gd name="T2" fmla="*/ 2147483646 w 132"/>
                    <a:gd name="T3" fmla="*/ 2147483646 h 124"/>
                    <a:gd name="T4" fmla="*/ 2147483646 w 132"/>
                    <a:gd name="T5" fmla="*/ 0 h 124"/>
                    <a:gd name="T6" fmla="*/ 2147483646 w 132"/>
                    <a:gd name="T7" fmla="*/ 0 h 124"/>
                    <a:gd name="T8" fmla="*/ 0 w 132"/>
                    <a:gd name="T9" fmla="*/ 2147483646 h 124"/>
                    <a:gd name="T10" fmla="*/ 2147483646 w 132"/>
                    <a:gd name="T11" fmla="*/ 2147483646 h 124"/>
                    <a:gd name="T12" fmla="*/ 2147483646 w 132"/>
                    <a:gd name="T13" fmla="*/ 2147483646 h 124"/>
                    <a:gd name="T14" fmla="*/ 2147483646 w 132"/>
                    <a:gd name="T15" fmla="*/ 2147483646 h 124"/>
                    <a:gd name="T16" fmla="*/ 2147483646 w 132"/>
                    <a:gd name="T17" fmla="*/ 2147483646 h 124"/>
                    <a:gd name="T18" fmla="*/ 2147483646 w 132"/>
                    <a:gd name="T19" fmla="*/ 2147483646 h 124"/>
                    <a:gd name="T20" fmla="*/ 2147483646 w 132"/>
                    <a:gd name="T21" fmla="*/ 2147483646 h 124"/>
                    <a:gd name="T22" fmla="*/ 2147483646 w 132"/>
                    <a:gd name="T23" fmla="*/ 2147483646 h 124"/>
                    <a:gd name="T24" fmla="*/ 2147483646 w 132"/>
                    <a:gd name="T25" fmla="*/ 2147483646 h 124"/>
                    <a:gd name="T26" fmla="*/ 2147483646 w 132"/>
                    <a:gd name="T27" fmla="*/ 2147483646 h 124"/>
                    <a:gd name="T28" fmla="*/ 2147483646 w 132"/>
                    <a:gd name="T29" fmla="*/ 2147483646 h 124"/>
                    <a:gd name="T30" fmla="*/ 2147483646 w 132"/>
                    <a:gd name="T31" fmla="*/ 2147483646 h 124"/>
                    <a:gd name="T32" fmla="*/ 2147483646 w 132"/>
                    <a:gd name="T33" fmla="*/ 2147483646 h 124"/>
                    <a:gd name="T34" fmla="*/ 2147483646 w 132"/>
                    <a:gd name="T35" fmla="*/ 2147483646 h 124"/>
                    <a:gd name="T36" fmla="*/ 2147483646 w 132"/>
                    <a:gd name="T37" fmla="*/ 2147483646 h 124"/>
                    <a:gd name="T38" fmla="*/ 2147483646 w 132"/>
                    <a:gd name="T39" fmla="*/ 2147483646 h 124"/>
                    <a:gd name="T40" fmla="*/ 2147483646 w 132"/>
                    <a:gd name="T41" fmla="*/ 2147483646 h 124"/>
                    <a:gd name="T42" fmla="*/ 2147483646 w 132"/>
                    <a:gd name="T43" fmla="*/ 2147483646 h 124"/>
                    <a:gd name="T44" fmla="*/ 2147483646 w 132"/>
                    <a:gd name="T45" fmla="*/ 2147483646 h 124"/>
                    <a:gd name="T46" fmla="*/ 2147483646 w 132"/>
                    <a:gd name="T47" fmla="*/ 2147483646 h 124"/>
                    <a:gd name="T48" fmla="*/ 2147483646 w 132"/>
                    <a:gd name="T49" fmla="*/ 2147483646 h 124"/>
                    <a:gd name="T50" fmla="*/ 2147483646 w 132"/>
                    <a:gd name="T51" fmla="*/ 2147483646 h 124"/>
                    <a:gd name="T52" fmla="*/ 2147483646 w 132"/>
                    <a:gd name="T53" fmla="*/ 2147483646 h 124"/>
                    <a:gd name="T54" fmla="*/ 2147483646 w 132"/>
                    <a:gd name="T55" fmla="*/ 2147483646 h 124"/>
                    <a:gd name="T56" fmla="*/ 2147483646 w 132"/>
                    <a:gd name="T57" fmla="*/ 2147483646 h 124"/>
                    <a:gd name="T58" fmla="*/ 2147483646 w 132"/>
                    <a:gd name="T59" fmla="*/ 2147483646 h 124"/>
                    <a:gd name="T60" fmla="*/ 2147483646 w 132"/>
                    <a:gd name="T61" fmla="*/ 2147483646 h 124"/>
                    <a:gd name="T62" fmla="*/ 2147483646 w 132"/>
                    <a:gd name="T63" fmla="*/ 2147483646 h 124"/>
                    <a:gd name="T64" fmla="*/ 2147483646 w 132"/>
                    <a:gd name="T65" fmla="*/ 2147483646 h 124"/>
                    <a:gd name="T66" fmla="*/ 2147483646 w 132"/>
                    <a:gd name="T67" fmla="*/ 2147483646 h 124"/>
                    <a:gd name="T68" fmla="*/ 2147483646 w 132"/>
                    <a:gd name="T69" fmla="*/ 2147483646 h 124"/>
                    <a:gd name="T70" fmla="*/ 2147483646 w 132"/>
                    <a:gd name="T71" fmla="*/ 2147483646 h 124"/>
                    <a:gd name="T72" fmla="*/ 2147483646 w 132"/>
                    <a:gd name="T73" fmla="*/ 2147483646 h 124"/>
                    <a:gd name="T74" fmla="*/ 2147483646 w 132"/>
                    <a:gd name="T75" fmla="*/ 2147483646 h 124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w 132"/>
                    <a:gd name="T115" fmla="*/ 0 h 124"/>
                    <a:gd name="T116" fmla="*/ 132 w 132"/>
                    <a:gd name="T117" fmla="*/ 124 h 124"/>
                  </a:gdLst>
                  <a:ahLst/>
                  <a:cxnLst>
                    <a:cxn ang="T76">
                      <a:pos x="T0" y="T1"/>
                    </a:cxn>
                    <a:cxn ang="T77">
                      <a:pos x="T2" y="T3"/>
                    </a:cxn>
                    <a:cxn ang="T78">
                      <a:pos x="T4" y="T5"/>
                    </a:cxn>
                    <a:cxn ang="T79">
                      <a:pos x="T6" y="T7"/>
                    </a:cxn>
                    <a:cxn ang="T80">
                      <a:pos x="T8" y="T9"/>
                    </a:cxn>
                    <a:cxn ang="T81">
                      <a:pos x="T10" y="T11"/>
                    </a:cxn>
                    <a:cxn ang="T82">
                      <a:pos x="T12" y="T13"/>
                    </a:cxn>
                    <a:cxn ang="T83">
                      <a:pos x="T14" y="T15"/>
                    </a:cxn>
                    <a:cxn ang="T84">
                      <a:pos x="T16" y="T17"/>
                    </a:cxn>
                    <a:cxn ang="T85">
                      <a:pos x="T18" y="T19"/>
                    </a:cxn>
                    <a:cxn ang="T86">
                      <a:pos x="T20" y="T21"/>
                    </a:cxn>
                    <a:cxn ang="T87">
                      <a:pos x="T22" y="T23"/>
                    </a:cxn>
                    <a:cxn ang="T88">
                      <a:pos x="T24" y="T25"/>
                    </a:cxn>
                    <a:cxn ang="T89">
                      <a:pos x="T26" y="T27"/>
                    </a:cxn>
                    <a:cxn ang="T90">
                      <a:pos x="T28" y="T29"/>
                    </a:cxn>
                    <a:cxn ang="T91">
                      <a:pos x="T30" y="T31"/>
                    </a:cxn>
                    <a:cxn ang="T92">
                      <a:pos x="T32" y="T33"/>
                    </a:cxn>
                    <a:cxn ang="T93">
                      <a:pos x="T34" y="T35"/>
                    </a:cxn>
                    <a:cxn ang="T94">
                      <a:pos x="T36" y="T37"/>
                    </a:cxn>
                    <a:cxn ang="T95">
                      <a:pos x="T38" y="T39"/>
                    </a:cxn>
                    <a:cxn ang="T96">
                      <a:pos x="T40" y="T41"/>
                    </a:cxn>
                    <a:cxn ang="T97">
                      <a:pos x="T42" y="T43"/>
                    </a:cxn>
                    <a:cxn ang="T98">
                      <a:pos x="T44" y="T45"/>
                    </a:cxn>
                    <a:cxn ang="T99">
                      <a:pos x="T46" y="T47"/>
                    </a:cxn>
                    <a:cxn ang="T100">
                      <a:pos x="T48" y="T49"/>
                    </a:cxn>
                    <a:cxn ang="T101">
                      <a:pos x="T50" y="T51"/>
                    </a:cxn>
                    <a:cxn ang="T102">
                      <a:pos x="T52" y="T53"/>
                    </a:cxn>
                    <a:cxn ang="T103">
                      <a:pos x="T54" y="T55"/>
                    </a:cxn>
                    <a:cxn ang="T104">
                      <a:pos x="T56" y="T57"/>
                    </a:cxn>
                    <a:cxn ang="T105">
                      <a:pos x="T58" y="T59"/>
                    </a:cxn>
                    <a:cxn ang="T106">
                      <a:pos x="T60" y="T61"/>
                    </a:cxn>
                    <a:cxn ang="T107">
                      <a:pos x="T62" y="T63"/>
                    </a:cxn>
                    <a:cxn ang="T108">
                      <a:pos x="T64" y="T65"/>
                    </a:cxn>
                    <a:cxn ang="T109">
                      <a:pos x="T66" y="T67"/>
                    </a:cxn>
                    <a:cxn ang="T110">
                      <a:pos x="T68" y="T69"/>
                    </a:cxn>
                    <a:cxn ang="T111">
                      <a:pos x="T70" y="T71"/>
                    </a:cxn>
                    <a:cxn ang="T112">
                      <a:pos x="T72" y="T73"/>
                    </a:cxn>
                    <a:cxn ang="T113">
                      <a:pos x="T74" y="T75"/>
                    </a:cxn>
                  </a:cxnLst>
                  <a:rect l="T114" t="T115" r="T116" b="T117"/>
                  <a:pathLst>
                    <a:path w="132" h="124">
                      <a:moveTo>
                        <a:pt x="116" y="48"/>
                      </a:moveTo>
                      <a:cubicBezTo>
                        <a:pt x="116" y="48"/>
                        <a:pt x="116" y="48"/>
                        <a:pt x="116" y="48"/>
                      </a:cubicBezTo>
                      <a:cubicBezTo>
                        <a:pt x="116" y="24"/>
                        <a:pt x="116" y="24"/>
                        <a:pt x="116" y="24"/>
                      </a:cubicBezTo>
                      <a:cubicBezTo>
                        <a:pt x="116" y="22"/>
                        <a:pt x="116" y="22"/>
                        <a:pt x="116" y="22"/>
                      </a:cubicBezTo>
                      <a:cubicBezTo>
                        <a:pt x="116" y="12"/>
                        <a:pt x="116" y="12"/>
                        <a:pt x="116" y="12"/>
                      </a:cubicBezTo>
                      <a:cubicBezTo>
                        <a:pt x="116" y="5"/>
                        <a:pt x="111" y="0"/>
                        <a:pt x="104" y="0"/>
                      </a:cubicBezTo>
                      <a:cubicBezTo>
                        <a:pt x="88" y="0"/>
                        <a:pt x="88" y="0"/>
                        <a:pt x="88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0" y="0"/>
                        <a:pt x="0" y="10"/>
                        <a:pt x="0" y="22"/>
                      </a:cubicBezTo>
                      <a:cubicBezTo>
                        <a:pt x="0" y="102"/>
                        <a:pt x="0" y="102"/>
                        <a:pt x="0" y="102"/>
                      </a:cubicBezTo>
                      <a:cubicBezTo>
                        <a:pt x="0" y="114"/>
                        <a:pt x="10" y="124"/>
                        <a:pt x="22" y="124"/>
                      </a:cubicBezTo>
                      <a:cubicBezTo>
                        <a:pt x="94" y="124"/>
                        <a:pt x="94" y="124"/>
                        <a:pt x="94" y="124"/>
                      </a:cubicBezTo>
                      <a:cubicBezTo>
                        <a:pt x="106" y="124"/>
                        <a:pt x="116" y="114"/>
                        <a:pt x="116" y="102"/>
                      </a:cubicBezTo>
                      <a:cubicBezTo>
                        <a:pt x="116" y="96"/>
                        <a:pt x="116" y="96"/>
                        <a:pt x="116" y="96"/>
                      </a:cubicBezTo>
                      <a:cubicBezTo>
                        <a:pt x="116" y="96"/>
                        <a:pt x="116" y="96"/>
                        <a:pt x="116" y="96"/>
                      </a:cubicBezTo>
                      <a:cubicBezTo>
                        <a:pt x="132" y="84"/>
                        <a:pt x="132" y="60"/>
                        <a:pt x="116" y="48"/>
                      </a:cubicBezTo>
                      <a:close/>
                      <a:moveTo>
                        <a:pt x="22" y="8"/>
                      </a:moveTo>
                      <a:cubicBezTo>
                        <a:pt x="88" y="8"/>
                        <a:pt x="88" y="8"/>
                        <a:pt x="88" y="8"/>
                      </a:cubicBezTo>
                      <a:cubicBezTo>
                        <a:pt x="104" y="8"/>
                        <a:pt x="104" y="8"/>
                        <a:pt x="104" y="8"/>
                      </a:cubicBezTo>
                      <a:cubicBezTo>
                        <a:pt x="106" y="8"/>
                        <a:pt x="108" y="10"/>
                        <a:pt x="108" y="12"/>
                      </a:cubicBezTo>
                      <a:cubicBezTo>
                        <a:pt x="108" y="22"/>
                        <a:pt x="108" y="22"/>
                        <a:pt x="108" y="22"/>
                      </a:cubicBezTo>
                      <a:cubicBezTo>
                        <a:pt x="108" y="24"/>
                        <a:pt x="108" y="24"/>
                        <a:pt x="108" y="24"/>
                      </a:cubicBezTo>
                      <a:cubicBezTo>
                        <a:pt x="108" y="37"/>
                        <a:pt x="108" y="37"/>
                        <a:pt x="108" y="37"/>
                      </a:cubicBezTo>
                      <a:cubicBezTo>
                        <a:pt x="107" y="36"/>
                        <a:pt x="105" y="36"/>
                        <a:pt x="104" y="36"/>
                      </a:cubicBezTo>
                      <a:cubicBezTo>
                        <a:pt x="104" y="36"/>
                        <a:pt x="104" y="36"/>
                        <a:pt x="104" y="36"/>
                      </a:cubicBezTo>
                      <a:cubicBezTo>
                        <a:pt x="104" y="32"/>
                        <a:pt x="104" y="32"/>
                        <a:pt x="104" y="32"/>
                      </a:cubicBezTo>
                      <a:cubicBezTo>
                        <a:pt x="104" y="24"/>
                        <a:pt x="104" y="24"/>
                        <a:pt x="104" y="24"/>
                      </a:cubicBezTo>
                      <a:cubicBezTo>
                        <a:pt x="104" y="16"/>
                        <a:pt x="104" y="16"/>
                        <a:pt x="104" y="16"/>
                      </a:cubicBezTo>
                      <a:cubicBezTo>
                        <a:pt x="104" y="14"/>
                        <a:pt x="102" y="12"/>
                        <a:pt x="100" y="12"/>
                      </a:cubicBezTo>
                      <a:cubicBezTo>
                        <a:pt x="16" y="12"/>
                        <a:pt x="16" y="12"/>
                        <a:pt x="16" y="12"/>
                      </a:cubicBezTo>
                      <a:cubicBezTo>
                        <a:pt x="14" y="12"/>
                        <a:pt x="12" y="14"/>
                        <a:pt x="12" y="16"/>
                      </a:cubicBezTo>
                      <a:cubicBezTo>
                        <a:pt x="12" y="24"/>
                        <a:pt x="12" y="24"/>
                        <a:pt x="12" y="24"/>
                      </a:cubicBezTo>
                      <a:cubicBezTo>
                        <a:pt x="12" y="32"/>
                        <a:pt x="12" y="32"/>
                        <a:pt x="12" y="32"/>
                      </a:cubicBezTo>
                      <a:cubicBezTo>
                        <a:pt x="10" y="29"/>
                        <a:pt x="8" y="26"/>
                        <a:pt x="8" y="22"/>
                      </a:cubicBezTo>
                      <a:cubicBezTo>
                        <a:pt x="8" y="14"/>
                        <a:pt x="14" y="8"/>
                        <a:pt x="22" y="8"/>
                      </a:cubicBezTo>
                      <a:close/>
                      <a:moveTo>
                        <a:pt x="100" y="20"/>
                      </a:moveTo>
                      <a:cubicBezTo>
                        <a:pt x="16" y="20"/>
                        <a:pt x="16" y="20"/>
                        <a:pt x="16" y="20"/>
                      </a:cubicBezTo>
                      <a:cubicBezTo>
                        <a:pt x="16" y="16"/>
                        <a:pt x="16" y="16"/>
                        <a:pt x="16" y="16"/>
                      </a:cubicBezTo>
                      <a:cubicBezTo>
                        <a:pt x="100" y="16"/>
                        <a:pt x="100" y="16"/>
                        <a:pt x="100" y="16"/>
                      </a:cubicBezTo>
                      <a:lnTo>
                        <a:pt x="100" y="20"/>
                      </a:lnTo>
                      <a:close/>
                      <a:moveTo>
                        <a:pt x="100" y="24"/>
                      </a:moveTo>
                      <a:cubicBezTo>
                        <a:pt x="100" y="28"/>
                        <a:pt x="100" y="28"/>
                        <a:pt x="100" y="28"/>
                      </a:cubicBezTo>
                      <a:cubicBezTo>
                        <a:pt x="16" y="28"/>
                        <a:pt x="16" y="28"/>
                        <a:pt x="16" y="28"/>
                      </a:cubicBezTo>
                      <a:cubicBezTo>
                        <a:pt x="16" y="24"/>
                        <a:pt x="16" y="24"/>
                        <a:pt x="16" y="24"/>
                      </a:cubicBezTo>
                      <a:lnTo>
                        <a:pt x="100" y="24"/>
                      </a:lnTo>
                      <a:close/>
                      <a:moveTo>
                        <a:pt x="100" y="32"/>
                      </a:moveTo>
                      <a:cubicBezTo>
                        <a:pt x="100" y="36"/>
                        <a:pt x="100" y="36"/>
                        <a:pt x="100" y="36"/>
                      </a:cubicBezTo>
                      <a:cubicBezTo>
                        <a:pt x="88" y="36"/>
                        <a:pt x="88" y="36"/>
                        <a:pt x="88" y="36"/>
                      </a:cubicBezTo>
                      <a:cubicBezTo>
                        <a:pt x="22" y="36"/>
                        <a:pt x="22" y="36"/>
                        <a:pt x="22" y="36"/>
                      </a:cubicBezTo>
                      <a:cubicBezTo>
                        <a:pt x="20" y="36"/>
                        <a:pt x="18" y="35"/>
                        <a:pt x="16" y="35"/>
                      </a:cubicBezTo>
                      <a:cubicBezTo>
                        <a:pt x="16" y="32"/>
                        <a:pt x="16" y="32"/>
                        <a:pt x="16" y="32"/>
                      </a:cubicBezTo>
                      <a:lnTo>
                        <a:pt x="100" y="32"/>
                      </a:lnTo>
                      <a:close/>
                      <a:moveTo>
                        <a:pt x="108" y="102"/>
                      </a:moveTo>
                      <a:cubicBezTo>
                        <a:pt x="108" y="110"/>
                        <a:pt x="102" y="116"/>
                        <a:pt x="94" y="116"/>
                      </a:cubicBezTo>
                      <a:cubicBezTo>
                        <a:pt x="22" y="116"/>
                        <a:pt x="22" y="116"/>
                        <a:pt x="22" y="116"/>
                      </a:cubicBezTo>
                      <a:cubicBezTo>
                        <a:pt x="14" y="116"/>
                        <a:pt x="8" y="110"/>
                        <a:pt x="8" y="102"/>
                      </a:cubicBezTo>
                      <a:cubicBezTo>
                        <a:pt x="8" y="39"/>
                        <a:pt x="8" y="39"/>
                        <a:pt x="8" y="39"/>
                      </a:cubicBezTo>
                      <a:cubicBezTo>
                        <a:pt x="12" y="42"/>
                        <a:pt x="17" y="44"/>
                        <a:pt x="22" y="44"/>
                      </a:cubicBezTo>
                      <a:cubicBezTo>
                        <a:pt x="88" y="44"/>
                        <a:pt x="88" y="44"/>
                        <a:pt x="88" y="44"/>
                      </a:cubicBezTo>
                      <a:cubicBezTo>
                        <a:pt x="104" y="44"/>
                        <a:pt x="104" y="44"/>
                        <a:pt x="104" y="44"/>
                      </a:cubicBezTo>
                      <a:cubicBezTo>
                        <a:pt x="106" y="44"/>
                        <a:pt x="108" y="46"/>
                        <a:pt x="108" y="48"/>
                      </a:cubicBezTo>
                      <a:cubicBezTo>
                        <a:pt x="108" y="56"/>
                        <a:pt x="108" y="56"/>
                        <a:pt x="108" y="56"/>
                      </a:cubicBezTo>
                      <a:cubicBezTo>
                        <a:pt x="72" y="56"/>
                        <a:pt x="72" y="56"/>
                        <a:pt x="72" y="56"/>
                      </a:cubicBezTo>
                      <a:cubicBezTo>
                        <a:pt x="61" y="56"/>
                        <a:pt x="52" y="65"/>
                        <a:pt x="52" y="76"/>
                      </a:cubicBezTo>
                      <a:cubicBezTo>
                        <a:pt x="52" y="87"/>
                        <a:pt x="61" y="96"/>
                        <a:pt x="72" y="96"/>
                      </a:cubicBezTo>
                      <a:cubicBezTo>
                        <a:pt x="108" y="96"/>
                        <a:pt x="108" y="96"/>
                        <a:pt x="108" y="96"/>
                      </a:cubicBezTo>
                      <a:lnTo>
                        <a:pt x="108" y="102"/>
                      </a:lnTo>
                      <a:close/>
                      <a:moveTo>
                        <a:pt x="113" y="88"/>
                      </a:moveTo>
                      <a:cubicBezTo>
                        <a:pt x="72" y="88"/>
                        <a:pt x="72" y="88"/>
                        <a:pt x="72" y="88"/>
                      </a:cubicBezTo>
                      <a:cubicBezTo>
                        <a:pt x="65" y="88"/>
                        <a:pt x="60" y="83"/>
                        <a:pt x="60" y="76"/>
                      </a:cubicBezTo>
                      <a:cubicBezTo>
                        <a:pt x="60" y="69"/>
                        <a:pt x="65" y="64"/>
                        <a:pt x="72" y="64"/>
                      </a:cubicBezTo>
                      <a:cubicBezTo>
                        <a:pt x="108" y="64"/>
                        <a:pt x="108" y="64"/>
                        <a:pt x="108" y="64"/>
                      </a:cubicBezTo>
                      <a:cubicBezTo>
                        <a:pt x="110" y="64"/>
                        <a:pt x="113" y="63"/>
                        <a:pt x="114" y="61"/>
                      </a:cubicBezTo>
                      <a:cubicBezTo>
                        <a:pt x="115" y="60"/>
                        <a:pt x="115" y="60"/>
                        <a:pt x="115" y="59"/>
                      </a:cubicBezTo>
                      <a:cubicBezTo>
                        <a:pt x="115" y="59"/>
                        <a:pt x="116" y="59"/>
                        <a:pt x="116" y="59"/>
                      </a:cubicBezTo>
                      <a:cubicBezTo>
                        <a:pt x="118" y="62"/>
                        <a:pt x="120" y="67"/>
                        <a:pt x="120" y="72"/>
                      </a:cubicBezTo>
                      <a:cubicBezTo>
                        <a:pt x="120" y="78"/>
                        <a:pt x="118" y="84"/>
                        <a:pt x="113" y="8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16395" name="Group 11"/>
          <p:cNvGrpSpPr>
            <a:grpSpLocks/>
          </p:cNvGrpSpPr>
          <p:nvPr/>
        </p:nvGrpSpPr>
        <p:grpSpPr bwMode="auto">
          <a:xfrm>
            <a:off x="1636713" y="571500"/>
            <a:ext cx="4030662" cy="3568700"/>
            <a:chOff x="0" y="0"/>
            <a:chExt cx="4030904" cy="3567757"/>
          </a:xfrm>
        </p:grpSpPr>
        <p:sp>
          <p:nvSpPr>
            <p:cNvPr id="8" name="任意多边形 42"/>
            <p:cNvSpPr>
              <a:spLocks noChangeArrowheads="1"/>
            </p:cNvSpPr>
            <p:nvPr/>
          </p:nvSpPr>
          <p:spPr bwMode="auto">
            <a:xfrm flipH="1">
              <a:off x="388908" y="384449"/>
              <a:ext cx="3641996" cy="3183308"/>
            </a:xfrm>
            <a:custGeom>
              <a:avLst/>
              <a:gdLst>
                <a:gd name="T0" fmla="*/ 3183427 w 3641996"/>
                <a:gd name="T1" fmla="*/ 0 h 3183308"/>
                <a:gd name="T2" fmla="*/ 0 w 3641996"/>
                <a:gd name="T3" fmla="*/ 0 h 3183308"/>
                <a:gd name="T4" fmla="*/ 0 w 3641996"/>
                <a:gd name="T5" fmla="*/ 3183308 h 3183308"/>
                <a:gd name="T6" fmla="*/ 3641996 w 3641996"/>
                <a:gd name="T7" fmla="*/ 3183308 h 3183308"/>
                <a:gd name="T8" fmla="*/ 3641996 w 3641996"/>
                <a:gd name="T9" fmla="*/ 463479 h 3183308"/>
                <a:gd name="T10" fmla="*/ 3605081 w 3641996"/>
                <a:gd name="T11" fmla="*/ 467200 h 3183308"/>
                <a:gd name="T12" fmla="*/ 3179256 w 3641996"/>
                <a:gd name="T13" fmla="*/ 41375 h 3183308"/>
                <a:gd name="T14" fmla="*/ 3183427 w 3641996"/>
                <a:gd name="T15" fmla="*/ 0 h 318330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641996"/>
                <a:gd name="T25" fmla="*/ 0 h 3183308"/>
                <a:gd name="T26" fmla="*/ 3641996 w 3641996"/>
                <a:gd name="T27" fmla="*/ 3183308 h 318330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641996" h="3183308">
                  <a:moveTo>
                    <a:pt x="3183427" y="0"/>
                  </a:moveTo>
                  <a:lnTo>
                    <a:pt x="0" y="0"/>
                  </a:lnTo>
                  <a:lnTo>
                    <a:pt x="0" y="3183308"/>
                  </a:lnTo>
                  <a:lnTo>
                    <a:pt x="3641996" y="3183308"/>
                  </a:lnTo>
                  <a:lnTo>
                    <a:pt x="3641996" y="463479"/>
                  </a:lnTo>
                  <a:lnTo>
                    <a:pt x="3605081" y="467200"/>
                  </a:lnTo>
                  <a:cubicBezTo>
                    <a:pt x="3369904" y="467200"/>
                    <a:pt x="3179256" y="276552"/>
                    <a:pt x="3179256" y="41375"/>
                  </a:cubicBezTo>
                  <a:lnTo>
                    <a:pt x="3183427" y="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grpSp>
          <p:nvGrpSpPr>
            <p:cNvPr id="9" name="Group 13"/>
            <p:cNvGrpSpPr>
              <a:grpSpLocks/>
            </p:cNvGrpSpPr>
            <p:nvPr/>
          </p:nvGrpSpPr>
          <p:grpSpPr bwMode="auto">
            <a:xfrm>
              <a:off x="0" y="0"/>
              <a:ext cx="851649" cy="851649"/>
              <a:chOff x="0" y="0"/>
              <a:chExt cx="851649" cy="851649"/>
            </a:xfrm>
          </p:grpSpPr>
          <p:sp>
            <p:nvSpPr>
              <p:cNvPr id="10" name="Oval 71"/>
              <p:cNvSpPr>
                <a:spLocks noChangeArrowheads="1"/>
              </p:cNvSpPr>
              <p:nvPr/>
            </p:nvSpPr>
            <p:spPr bwMode="auto">
              <a:xfrm flipH="1">
                <a:off x="0" y="0"/>
                <a:ext cx="851649" cy="851649"/>
              </a:xfrm>
              <a:prstGeom prst="ellipse">
                <a:avLst/>
              </a:prstGeom>
              <a:solidFill>
                <a:srgbClr val="F2F2F2">
                  <a:alpha val="39999"/>
                </a:srgbClr>
              </a:solidFill>
              <a:ln w="730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grpSp>
            <p:nvGrpSpPr>
              <p:cNvPr id="11" name="Group 15"/>
              <p:cNvGrpSpPr>
                <a:grpSpLocks/>
              </p:cNvGrpSpPr>
              <p:nvPr/>
            </p:nvGrpSpPr>
            <p:grpSpPr bwMode="auto">
              <a:xfrm>
                <a:off x="244502" y="236738"/>
                <a:ext cx="385031" cy="410257"/>
                <a:chOff x="0" y="0"/>
                <a:chExt cx="460375" cy="490537"/>
              </a:xfrm>
            </p:grpSpPr>
            <p:sp>
              <p:nvSpPr>
                <p:cNvPr id="12" name="Freeform 10"/>
                <p:cNvSpPr>
                  <a:spLocks noEditPoints="1" noChangeArrowheads="1"/>
                </p:cNvSpPr>
                <p:nvPr/>
              </p:nvSpPr>
              <p:spPr bwMode="auto">
                <a:xfrm>
                  <a:off x="0" y="0"/>
                  <a:ext cx="460375" cy="490537"/>
                </a:xfrm>
                <a:custGeom>
                  <a:avLst/>
                  <a:gdLst>
                    <a:gd name="T0" fmla="*/ 2147483646 w 120"/>
                    <a:gd name="T1" fmla="*/ 0 h 128"/>
                    <a:gd name="T2" fmla="*/ 2147483646 w 120"/>
                    <a:gd name="T3" fmla="*/ 0 h 128"/>
                    <a:gd name="T4" fmla="*/ 0 w 120"/>
                    <a:gd name="T5" fmla="*/ 2147483646 h 128"/>
                    <a:gd name="T6" fmla="*/ 0 w 120"/>
                    <a:gd name="T7" fmla="*/ 2147483646 h 128"/>
                    <a:gd name="T8" fmla="*/ 2147483646 w 120"/>
                    <a:gd name="T9" fmla="*/ 2147483646 h 128"/>
                    <a:gd name="T10" fmla="*/ 2147483646 w 120"/>
                    <a:gd name="T11" fmla="*/ 2147483646 h 128"/>
                    <a:gd name="T12" fmla="*/ 2147483646 w 120"/>
                    <a:gd name="T13" fmla="*/ 2147483646 h 128"/>
                    <a:gd name="T14" fmla="*/ 2147483646 w 120"/>
                    <a:gd name="T15" fmla="*/ 2147483646 h 128"/>
                    <a:gd name="T16" fmla="*/ 2147483646 w 120"/>
                    <a:gd name="T17" fmla="*/ 0 h 128"/>
                    <a:gd name="T18" fmla="*/ 2147483646 w 120"/>
                    <a:gd name="T19" fmla="*/ 2147483646 h 128"/>
                    <a:gd name="T20" fmla="*/ 2147483646 w 120"/>
                    <a:gd name="T21" fmla="*/ 2147483646 h 128"/>
                    <a:gd name="T22" fmla="*/ 2147483646 w 120"/>
                    <a:gd name="T23" fmla="*/ 2147483646 h 128"/>
                    <a:gd name="T24" fmla="*/ 2147483646 w 120"/>
                    <a:gd name="T25" fmla="*/ 2147483646 h 128"/>
                    <a:gd name="T26" fmla="*/ 2147483646 w 120"/>
                    <a:gd name="T27" fmla="*/ 2147483646 h 128"/>
                    <a:gd name="T28" fmla="*/ 2147483646 w 120"/>
                    <a:gd name="T29" fmla="*/ 2147483646 h 128"/>
                    <a:gd name="T30" fmla="*/ 2147483646 w 120"/>
                    <a:gd name="T31" fmla="*/ 2147483646 h 128"/>
                    <a:gd name="T32" fmla="*/ 2147483646 w 120"/>
                    <a:gd name="T33" fmla="*/ 2147483646 h 128"/>
                    <a:gd name="T34" fmla="*/ 2147483646 w 120"/>
                    <a:gd name="T35" fmla="*/ 2147483646 h 128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20"/>
                    <a:gd name="T55" fmla="*/ 0 h 128"/>
                    <a:gd name="T56" fmla="*/ 120 w 120"/>
                    <a:gd name="T57" fmla="*/ 128 h 128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20" h="128">
                      <a:moveTo>
                        <a:pt x="104" y="0"/>
                      </a:move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7" y="0"/>
                        <a:pt x="0" y="7"/>
                        <a:pt x="0" y="16"/>
                      </a:cubicBezTo>
                      <a:cubicBezTo>
                        <a:pt x="0" y="112"/>
                        <a:pt x="0" y="112"/>
                        <a:pt x="0" y="112"/>
                      </a:cubicBezTo>
                      <a:cubicBezTo>
                        <a:pt x="0" y="121"/>
                        <a:pt x="7" y="128"/>
                        <a:pt x="16" y="128"/>
                      </a:cubicBezTo>
                      <a:cubicBezTo>
                        <a:pt x="104" y="128"/>
                        <a:pt x="104" y="128"/>
                        <a:pt x="104" y="128"/>
                      </a:cubicBezTo>
                      <a:cubicBezTo>
                        <a:pt x="113" y="128"/>
                        <a:pt x="120" y="121"/>
                        <a:pt x="120" y="112"/>
                      </a:cubicBezTo>
                      <a:cubicBezTo>
                        <a:pt x="120" y="16"/>
                        <a:pt x="120" y="16"/>
                        <a:pt x="120" y="16"/>
                      </a:cubicBezTo>
                      <a:cubicBezTo>
                        <a:pt x="120" y="7"/>
                        <a:pt x="113" y="0"/>
                        <a:pt x="104" y="0"/>
                      </a:cubicBezTo>
                      <a:close/>
                      <a:moveTo>
                        <a:pt x="112" y="112"/>
                      </a:moveTo>
                      <a:cubicBezTo>
                        <a:pt x="112" y="116"/>
                        <a:pt x="108" y="120"/>
                        <a:pt x="104" y="120"/>
                      </a:cubicBezTo>
                      <a:cubicBezTo>
                        <a:pt x="16" y="120"/>
                        <a:pt x="16" y="120"/>
                        <a:pt x="16" y="120"/>
                      </a:cubicBezTo>
                      <a:cubicBezTo>
                        <a:pt x="12" y="120"/>
                        <a:pt x="8" y="116"/>
                        <a:pt x="8" y="112"/>
                      </a:cubicBezTo>
                      <a:cubicBezTo>
                        <a:pt x="8" y="16"/>
                        <a:pt x="8" y="16"/>
                        <a:pt x="8" y="16"/>
                      </a:cubicBezTo>
                      <a:cubicBezTo>
                        <a:pt x="8" y="12"/>
                        <a:pt x="12" y="8"/>
                        <a:pt x="16" y="8"/>
                      </a:cubicBezTo>
                      <a:cubicBezTo>
                        <a:pt x="104" y="8"/>
                        <a:pt x="104" y="8"/>
                        <a:pt x="104" y="8"/>
                      </a:cubicBezTo>
                      <a:cubicBezTo>
                        <a:pt x="108" y="8"/>
                        <a:pt x="112" y="12"/>
                        <a:pt x="112" y="16"/>
                      </a:cubicBezTo>
                      <a:lnTo>
                        <a:pt x="112" y="11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3" name="Freeform 11"/>
                <p:cNvSpPr>
                  <a:spLocks noEditPoints="1" noChangeArrowheads="1"/>
                </p:cNvSpPr>
                <p:nvPr/>
              </p:nvSpPr>
              <p:spPr bwMode="auto">
                <a:xfrm>
                  <a:off x="61913" y="61912"/>
                  <a:ext cx="338138" cy="306387"/>
                </a:xfrm>
                <a:custGeom>
                  <a:avLst/>
                  <a:gdLst>
                    <a:gd name="T0" fmla="*/ 2147483646 w 88"/>
                    <a:gd name="T1" fmla="*/ 0 h 80"/>
                    <a:gd name="T2" fmla="*/ 2147483646 w 88"/>
                    <a:gd name="T3" fmla="*/ 0 h 80"/>
                    <a:gd name="T4" fmla="*/ 0 w 88"/>
                    <a:gd name="T5" fmla="*/ 2147483646 h 80"/>
                    <a:gd name="T6" fmla="*/ 0 w 88"/>
                    <a:gd name="T7" fmla="*/ 2147483646 h 80"/>
                    <a:gd name="T8" fmla="*/ 2147483646 w 88"/>
                    <a:gd name="T9" fmla="*/ 2147483646 h 80"/>
                    <a:gd name="T10" fmla="*/ 2147483646 w 88"/>
                    <a:gd name="T11" fmla="*/ 2147483646 h 80"/>
                    <a:gd name="T12" fmla="*/ 2147483646 w 88"/>
                    <a:gd name="T13" fmla="*/ 2147483646 h 80"/>
                    <a:gd name="T14" fmla="*/ 2147483646 w 88"/>
                    <a:gd name="T15" fmla="*/ 2147483646 h 80"/>
                    <a:gd name="T16" fmla="*/ 2147483646 w 88"/>
                    <a:gd name="T17" fmla="*/ 0 h 80"/>
                    <a:gd name="T18" fmla="*/ 2147483646 w 88"/>
                    <a:gd name="T19" fmla="*/ 2147483646 h 80"/>
                    <a:gd name="T20" fmla="*/ 2147483646 w 88"/>
                    <a:gd name="T21" fmla="*/ 2147483646 h 80"/>
                    <a:gd name="T22" fmla="*/ 2147483646 w 88"/>
                    <a:gd name="T23" fmla="*/ 2147483646 h 80"/>
                    <a:gd name="T24" fmla="*/ 2147483646 w 88"/>
                    <a:gd name="T25" fmla="*/ 2147483646 h 80"/>
                    <a:gd name="T26" fmla="*/ 2147483646 w 88"/>
                    <a:gd name="T27" fmla="*/ 2147483646 h 80"/>
                    <a:gd name="T28" fmla="*/ 2147483646 w 88"/>
                    <a:gd name="T29" fmla="*/ 2147483646 h 80"/>
                    <a:gd name="T30" fmla="*/ 2147483646 w 88"/>
                    <a:gd name="T31" fmla="*/ 2147483646 h 80"/>
                    <a:gd name="T32" fmla="*/ 2147483646 w 88"/>
                    <a:gd name="T33" fmla="*/ 2147483646 h 80"/>
                    <a:gd name="T34" fmla="*/ 2147483646 w 88"/>
                    <a:gd name="T35" fmla="*/ 2147483646 h 80"/>
                    <a:gd name="T36" fmla="*/ 2147483646 w 88"/>
                    <a:gd name="T37" fmla="*/ 2147483646 h 80"/>
                    <a:gd name="T38" fmla="*/ 2147483646 w 88"/>
                    <a:gd name="T39" fmla="*/ 2147483646 h 80"/>
                    <a:gd name="T40" fmla="*/ 2147483646 w 88"/>
                    <a:gd name="T41" fmla="*/ 2147483646 h 80"/>
                    <a:gd name="T42" fmla="*/ 2147483646 w 88"/>
                    <a:gd name="T43" fmla="*/ 2147483646 h 80"/>
                    <a:gd name="T44" fmla="*/ 2147483646 w 88"/>
                    <a:gd name="T45" fmla="*/ 2147483646 h 80"/>
                    <a:gd name="T46" fmla="*/ 2147483646 w 88"/>
                    <a:gd name="T47" fmla="*/ 2147483646 h 80"/>
                    <a:gd name="T48" fmla="*/ 2147483646 w 88"/>
                    <a:gd name="T49" fmla="*/ 2147483646 h 80"/>
                    <a:gd name="T50" fmla="*/ 2147483646 w 88"/>
                    <a:gd name="T51" fmla="*/ 2147483646 h 80"/>
                    <a:gd name="T52" fmla="*/ 2147483646 w 88"/>
                    <a:gd name="T53" fmla="*/ 2147483646 h 80"/>
                    <a:gd name="T54" fmla="*/ 2147483646 w 88"/>
                    <a:gd name="T55" fmla="*/ 2147483646 h 80"/>
                    <a:gd name="T56" fmla="*/ 2147483646 w 88"/>
                    <a:gd name="T57" fmla="*/ 2147483646 h 80"/>
                    <a:gd name="T58" fmla="*/ 2147483646 w 88"/>
                    <a:gd name="T59" fmla="*/ 2147483646 h 80"/>
                    <a:gd name="T60" fmla="*/ 2147483646 w 88"/>
                    <a:gd name="T61" fmla="*/ 2147483646 h 80"/>
                    <a:gd name="T62" fmla="*/ 2147483646 w 88"/>
                    <a:gd name="T63" fmla="*/ 2147483646 h 80"/>
                    <a:gd name="T64" fmla="*/ 2147483646 w 88"/>
                    <a:gd name="T65" fmla="*/ 2147483646 h 80"/>
                    <a:gd name="T66" fmla="*/ 2147483646 w 88"/>
                    <a:gd name="T67" fmla="*/ 2147483646 h 80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w 88"/>
                    <a:gd name="T103" fmla="*/ 0 h 80"/>
                    <a:gd name="T104" fmla="*/ 88 w 88"/>
                    <a:gd name="T105" fmla="*/ 80 h 80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T102" t="T103" r="T104" b="T105"/>
                  <a:pathLst>
                    <a:path w="88" h="80">
                      <a:moveTo>
                        <a:pt x="84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76"/>
                        <a:pt x="0" y="76"/>
                        <a:pt x="0" y="76"/>
                      </a:cubicBezTo>
                      <a:cubicBezTo>
                        <a:pt x="0" y="78"/>
                        <a:pt x="2" y="80"/>
                        <a:pt x="4" y="80"/>
                      </a:cubicBezTo>
                      <a:cubicBezTo>
                        <a:pt x="84" y="80"/>
                        <a:pt x="84" y="80"/>
                        <a:pt x="84" y="80"/>
                      </a:cubicBezTo>
                      <a:cubicBezTo>
                        <a:pt x="86" y="80"/>
                        <a:pt x="88" y="78"/>
                        <a:pt x="88" y="76"/>
                      </a:cubicBezTo>
                      <a:cubicBezTo>
                        <a:pt x="88" y="4"/>
                        <a:pt x="88" y="4"/>
                        <a:pt x="88" y="4"/>
                      </a:cubicBezTo>
                      <a:cubicBezTo>
                        <a:pt x="88" y="2"/>
                        <a:pt x="86" y="0"/>
                        <a:pt x="84" y="0"/>
                      </a:cubicBezTo>
                      <a:close/>
                      <a:moveTo>
                        <a:pt x="84" y="4"/>
                      </a:moveTo>
                      <a:cubicBezTo>
                        <a:pt x="84" y="59"/>
                        <a:pt x="84" y="59"/>
                        <a:pt x="84" y="59"/>
                      </a:cubicBezTo>
                      <a:cubicBezTo>
                        <a:pt x="71" y="45"/>
                        <a:pt x="71" y="45"/>
                        <a:pt x="71" y="45"/>
                      </a:cubicBezTo>
                      <a:cubicBezTo>
                        <a:pt x="70" y="44"/>
                        <a:pt x="69" y="44"/>
                        <a:pt x="68" y="44"/>
                      </a:cubicBezTo>
                      <a:cubicBezTo>
                        <a:pt x="67" y="44"/>
                        <a:pt x="66" y="44"/>
                        <a:pt x="65" y="45"/>
                      </a:cubicBezTo>
                      <a:cubicBezTo>
                        <a:pt x="55" y="57"/>
                        <a:pt x="55" y="57"/>
                        <a:pt x="55" y="57"/>
                      </a:cubicBezTo>
                      <a:cubicBezTo>
                        <a:pt x="23" y="21"/>
                        <a:pt x="23" y="21"/>
                        <a:pt x="23" y="21"/>
                      </a:cubicBezTo>
                      <a:cubicBezTo>
                        <a:pt x="22" y="20"/>
                        <a:pt x="21" y="20"/>
                        <a:pt x="20" y="20"/>
                      </a:cubicBezTo>
                      <a:cubicBezTo>
                        <a:pt x="19" y="20"/>
                        <a:pt x="18" y="20"/>
                        <a:pt x="17" y="21"/>
                      </a:cubicBezTo>
                      <a:cubicBezTo>
                        <a:pt x="4" y="36"/>
                        <a:pt x="4" y="36"/>
                        <a:pt x="4" y="36"/>
                      </a:cubicBezTo>
                      <a:cubicBezTo>
                        <a:pt x="4" y="4"/>
                        <a:pt x="4" y="4"/>
                        <a:pt x="4" y="4"/>
                      </a:cubicBezTo>
                      <a:lnTo>
                        <a:pt x="84" y="4"/>
                      </a:lnTo>
                      <a:close/>
                      <a:moveTo>
                        <a:pt x="4" y="42"/>
                      </a:moveTo>
                      <a:cubicBezTo>
                        <a:pt x="20" y="24"/>
                        <a:pt x="20" y="24"/>
                        <a:pt x="20" y="24"/>
                      </a:cubicBezTo>
                      <a:cubicBezTo>
                        <a:pt x="52" y="61"/>
                        <a:pt x="52" y="61"/>
                        <a:pt x="52" y="61"/>
                      </a:cubicBezTo>
                      <a:cubicBezTo>
                        <a:pt x="55" y="63"/>
                        <a:pt x="55" y="63"/>
                        <a:pt x="55" y="63"/>
                      </a:cubicBezTo>
                      <a:cubicBezTo>
                        <a:pt x="66" y="76"/>
                        <a:pt x="66" y="76"/>
                        <a:pt x="66" y="76"/>
                      </a:cubicBezTo>
                      <a:cubicBezTo>
                        <a:pt x="4" y="76"/>
                        <a:pt x="4" y="76"/>
                        <a:pt x="4" y="76"/>
                      </a:cubicBezTo>
                      <a:lnTo>
                        <a:pt x="4" y="42"/>
                      </a:lnTo>
                      <a:close/>
                      <a:moveTo>
                        <a:pt x="71" y="76"/>
                      </a:moveTo>
                      <a:cubicBezTo>
                        <a:pt x="57" y="60"/>
                        <a:pt x="57" y="60"/>
                        <a:pt x="57" y="60"/>
                      </a:cubicBezTo>
                      <a:cubicBezTo>
                        <a:pt x="68" y="48"/>
                        <a:pt x="68" y="48"/>
                        <a:pt x="68" y="48"/>
                      </a:cubicBezTo>
                      <a:cubicBezTo>
                        <a:pt x="84" y="66"/>
                        <a:pt x="84" y="66"/>
                        <a:pt x="84" y="66"/>
                      </a:cubicBezTo>
                      <a:cubicBezTo>
                        <a:pt x="84" y="76"/>
                        <a:pt x="84" y="76"/>
                        <a:pt x="84" y="76"/>
                      </a:cubicBezTo>
                      <a:lnTo>
                        <a:pt x="71" y="7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4" name="Freeform 12"/>
                <p:cNvSpPr>
                  <a:spLocks noEditPoints="1" noChangeArrowheads="1"/>
                </p:cNvSpPr>
                <p:nvPr/>
              </p:nvSpPr>
              <p:spPr bwMode="auto">
                <a:xfrm>
                  <a:off x="246063" y="107950"/>
                  <a:ext cx="92075" cy="92075"/>
                </a:xfrm>
                <a:custGeom>
                  <a:avLst/>
                  <a:gdLst>
                    <a:gd name="T0" fmla="*/ 2147483646 w 24"/>
                    <a:gd name="T1" fmla="*/ 2147483646 h 24"/>
                    <a:gd name="T2" fmla="*/ 2147483646 w 24"/>
                    <a:gd name="T3" fmla="*/ 2147483646 h 24"/>
                    <a:gd name="T4" fmla="*/ 2147483646 w 24"/>
                    <a:gd name="T5" fmla="*/ 0 h 24"/>
                    <a:gd name="T6" fmla="*/ 0 w 24"/>
                    <a:gd name="T7" fmla="*/ 2147483646 h 24"/>
                    <a:gd name="T8" fmla="*/ 2147483646 w 24"/>
                    <a:gd name="T9" fmla="*/ 2147483646 h 24"/>
                    <a:gd name="T10" fmla="*/ 2147483646 w 24"/>
                    <a:gd name="T11" fmla="*/ 2147483646 h 24"/>
                    <a:gd name="T12" fmla="*/ 2147483646 w 24"/>
                    <a:gd name="T13" fmla="*/ 2147483646 h 24"/>
                    <a:gd name="T14" fmla="*/ 2147483646 w 24"/>
                    <a:gd name="T15" fmla="*/ 2147483646 h 24"/>
                    <a:gd name="T16" fmla="*/ 2147483646 w 24"/>
                    <a:gd name="T17" fmla="*/ 2147483646 h 24"/>
                    <a:gd name="T18" fmla="*/ 2147483646 w 24"/>
                    <a:gd name="T19" fmla="*/ 2147483646 h 24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4"/>
                    <a:gd name="T31" fmla="*/ 0 h 24"/>
                    <a:gd name="T32" fmla="*/ 24 w 24"/>
                    <a:gd name="T33" fmla="*/ 24 h 24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4" h="24">
                      <a:moveTo>
                        <a:pt x="12" y="24"/>
                      </a:moveTo>
                      <a:cubicBezTo>
                        <a:pt x="19" y="24"/>
                        <a:pt x="24" y="19"/>
                        <a:pt x="24" y="12"/>
                      </a:cubicBezTo>
                      <a:cubicBezTo>
                        <a:pt x="24" y="5"/>
                        <a:pt x="19" y="0"/>
                        <a:pt x="12" y="0"/>
                      </a:cubicBezTo>
                      <a:cubicBezTo>
                        <a:pt x="5" y="0"/>
                        <a:pt x="0" y="5"/>
                        <a:pt x="0" y="12"/>
                      </a:cubicBezTo>
                      <a:cubicBezTo>
                        <a:pt x="0" y="19"/>
                        <a:pt x="5" y="24"/>
                        <a:pt x="12" y="24"/>
                      </a:cubicBezTo>
                      <a:close/>
                      <a:moveTo>
                        <a:pt x="12" y="4"/>
                      </a:moveTo>
                      <a:cubicBezTo>
                        <a:pt x="16" y="4"/>
                        <a:pt x="20" y="8"/>
                        <a:pt x="20" y="12"/>
                      </a:cubicBezTo>
                      <a:cubicBezTo>
                        <a:pt x="20" y="16"/>
                        <a:pt x="16" y="20"/>
                        <a:pt x="12" y="20"/>
                      </a:cubicBezTo>
                      <a:cubicBezTo>
                        <a:pt x="8" y="20"/>
                        <a:pt x="4" y="16"/>
                        <a:pt x="4" y="12"/>
                      </a:cubicBezTo>
                      <a:cubicBezTo>
                        <a:pt x="4" y="8"/>
                        <a:pt x="8" y="4"/>
                        <a:pt x="12" y="4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16403" name="TextBox 44"/>
          <p:cNvSpPr>
            <a:spLocks noChangeArrowheads="1"/>
          </p:cNvSpPr>
          <p:nvPr/>
        </p:nvSpPr>
        <p:spPr bwMode="auto">
          <a:xfrm>
            <a:off x="5695950" y="5029200"/>
            <a:ext cx="8001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800">
                <a:solidFill>
                  <a:schemeClr val="bg1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2015</a:t>
            </a:r>
            <a:endParaRPr lang="zh-CN" altLang="zh-CN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404" name="Oval 16"/>
          <p:cNvSpPr>
            <a:spLocks noChangeArrowheads="1"/>
          </p:cNvSpPr>
          <p:nvPr/>
        </p:nvSpPr>
        <p:spPr bwMode="auto">
          <a:xfrm flipH="1" flipV="1">
            <a:off x="6043613" y="3060700"/>
            <a:ext cx="136525" cy="136525"/>
          </a:xfrm>
          <a:prstGeom prst="ellipse">
            <a:avLst/>
          </a:prstGeom>
          <a:noFill/>
          <a:ln w="25400">
            <a:solidFill>
              <a:srgbClr val="BFBFB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16405" name="Group 21"/>
          <p:cNvGrpSpPr>
            <a:grpSpLocks/>
          </p:cNvGrpSpPr>
          <p:nvPr/>
        </p:nvGrpSpPr>
        <p:grpSpPr bwMode="auto">
          <a:xfrm flipH="1" flipV="1">
            <a:off x="6092825" y="3197225"/>
            <a:ext cx="36513" cy="1552575"/>
            <a:chOff x="0" y="0"/>
            <a:chExt cx="36214" cy="1552769"/>
          </a:xfrm>
        </p:grpSpPr>
        <p:sp>
          <p:nvSpPr>
            <p:cNvPr id="16412" name="Straight Connector 14"/>
            <p:cNvSpPr>
              <a:spLocks noChangeShapeType="1"/>
            </p:cNvSpPr>
            <p:nvPr/>
          </p:nvSpPr>
          <p:spPr bwMode="auto">
            <a:xfrm>
              <a:off x="36214" y="0"/>
              <a:ext cx="1" cy="1552769"/>
            </a:xfrm>
            <a:prstGeom prst="line">
              <a:avLst/>
            </a:prstGeom>
            <a:noFill/>
            <a:ln w="9525">
              <a:solidFill>
                <a:srgbClr val="A5A5A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13" name="Straight Connector 24"/>
            <p:cNvSpPr>
              <a:spLocks noChangeShapeType="1"/>
            </p:cNvSpPr>
            <p:nvPr/>
          </p:nvSpPr>
          <p:spPr bwMode="auto">
            <a:xfrm>
              <a:off x="0" y="0"/>
              <a:ext cx="1" cy="1552769"/>
            </a:xfrm>
            <a:prstGeom prst="line">
              <a:avLst/>
            </a:prstGeom>
            <a:noFill/>
            <a:ln w="9525">
              <a:solidFill>
                <a:srgbClr val="A5A5A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6408" name="Group 24"/>
          <p:cNvGrpSpPr>
            <a:grpSpLocks/>
          </p:cNvGrpSpPr>
          <p:nvPr/>
        </p:nvGrpSpPr>
        <p:grpSpPr bwMode="auto">
          <a:xfrm flipH="1" flipV="1">
            <a:off x="6092825" y="1689100"/>
            <a:ext cx="36513" cy="1371600"/>
            <a:chOff x="0" y="0"/>
            <a:chExt cx="36214" cy="1371599"/>
          </a:xfrm>
        </p:grpSpPr>
        <p:sp>
          <p:nvSpPr>
            <p:cNvPr id="16410" name="Straight Connector 19"/>
            <p:cNvSpPr>
              <a:spLocks noChangeShapeType="1"/>
            </p:cNvSpPr>
            <p:nvPr/>
          </p:nvSpPr>
          <p:spPr bwMode="auto">
            <a:xfrm>
              <a:off x="36214" y="0"/>
              <a:ext cx="1" cy="1371599"/>
            </a:xfrm>
            <a:prstGeom prst="line">
              <a:avLst/>
            </a:prstGeom>
            <a:noFill/>
            <a:ln w="9525">
              <a:solidFill>
                <a:srgbClr val="A5A5A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11" name="Straight Connector 25"/>
            <p:cNvSpPr>
              <a:spLocks noChangeShapeType="1"/>
            </p:cNvSpPr>
            <p:nvPr/>
          </p:nvSpPr>
          <p:spPr bwMode="auto">
            <a:xfrm>
              <a:off x="0" y="0"/>
              <a:ext cx="1" cy="1371599"/>
            </a:xfrm>
            <a:prstGeom prst="line">
              <a:avLst/>
            </a:prstGeom>
            <a:noFill/>
            <a:ln w="9525">
              <a:solidFill>
                <a:srgbClr val="A5A5A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5" name="Group 27"/>
          <p:cNvGrpSpPr>
            <a:grpSpLocks/>
          </p:cNvGrpSpPr>
          <p:nvPr/>
        </p:nvGrpSpPr>
        <p:grpSpPr bwMode="auto">
          <a:xfrm flipH="1" flipV="1">
            <a:off x="6092825" y="0"/>
            <a:ext cx="36513" cy="1552575"/>
            <a:chOff x="0" y="0"/>
            <a:chExt cx="36214" cy="1552769"/>
          </a:xfrm>
        </p:grpSpPr>
        <p:sp>
          <p:nvSpPr>
            <p:cNvPr id="16" name="Straight Connector 21"/>
            <p:cNvSpPr>
              <a:spLocks noChangeShapeType="1"/>
            </p:cNvSpPr>
            <p:nvPr/>
          </p:nvSpPr>
          <p:spPr bwMode="auto">
            <a:xfrm>
              <a:off x="36214" y="0"/>
              <a:ext cx="1" cy="1552769"/>
            </a:xfrm>
            <a:prstGeom prst="line">
              <a:avLst/>
            </a:prstGeom>
            <a:noFill/>
            <a:ln w="9525">
              <a:solidFill>
                <a:srgbClr val="A5A5A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09" name="Straight Connector 26"/>
            <p:cNvSpPr>
              <a:spLocks noChangeShapeType="1"/>
            </p:cNvSpPr>
            <p:nvPr/>
          </p:nvSpPr>
          <p:spPr bwMode="auto">
            <a:xfrm>
              <a:off x="0" y="0"/>
              <a:ext cx="1" cy="1552769"/>
            </a:xfrm>
            <a:prstGeom prst="line">
              <a:avLst/>
            </a:prstGeom>
            <a:noFill/>
            <a:ln w="9525">
              <a:solidFill>
                <a:srgbClr val="A5A5A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6414" name="Oval 40"/>
          <p:cNvSpPr>
            <a:spLocks noChangeArrowheads="1"/>
          </p:cNvSpPr>
          <p:nvPr/>
        </p:nvSpPr>
        <p:spPr bwMode="auto">
          <a:xfrm flipH="1" flipV="1">
            <a:off x="6043613" y="4740275"/>
            <a:ext cx="136525" cy="136525"/>
          </a:xfrm>
          <a:prstGeom prst="ellipse">
            <a:avLst/>
          </a:prstGeom>
          <a:noFill/>
          <a:ln w="25400">
            <a:solidFill>
              <a:srgbClr val="BFBFB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415" name="Oval 41"/>
          <p:cNvSpPr>
            <a:spLocks noChangeArrowheads="1"/>
          </p:cNvSpPr>
          <p:nvPr/>
        </p:nvSpPr>
        <p:spPr bwMode="auto">
          <a:xfrm flipH="1" flipV="1">
            <a:off x="6043613" y="1552575"/>
            <a:ext cx="136525" cy="136525"/>
          </a:xfrm>
          <a:prstGeom prst="ellipse">
            <a:avLst/>
          </a:prstGeom>
          <a:noFill/>
          <a:ln w="25400">
            <a:solidFill>
              <a:srgbClr val="BFBFB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416" name="Isosceles Triangle 48"/>
          <p:cNvSpPr>
            <a:spLocks noChangeArrowheads="1"/>
          </p:cNvSpPr>
          <p:nvPr/>
        </p:nvSpPr>
        <p:spPr bwMode="auto">
          <a:xfrm rot="16200000" flipV="1">
            <a:off x="6247607" y="3069431"/>
            <a:ext cx="68262" cy="117475"/>
          </a:xfrm>
          <a:prstGeom prst="triangle">
            <a:avLst>
              <a:gd name="adj" fmla="val 50000"/>
            </a:avLst>
          </a:prstGeom>
          <a:solidFill>
            <a:srgbClr val="7F7F7F"/>
          </a:solidFill>
          <a:ln w="12700">
            <a:solidFill>
              <a:srgbClr val="D8D8D8"/>
            </a:solidFill>
            <a:miter lim="800000"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417" name="Isosceles Triangle 69"/>
          <p:cNvSpPr>
            <a:spLocks noChangeArrowheads="1"/>
          </p:cNvSpPr>
          <p:nvPr/>
        </p:nvSpPr>
        <p:spPr bwMode="auto">
          <a:xfrm rot="5400000" flipH="1" flipV="1">
            <a:off x="5901532" y="1562894"/>
            <a:ext cx="69850" cy="115887"/>
          </a:xfrm>
          <a:prstGeom prst="triangle">
            <a:avLst>
              <a:gd name="adj" fmla="val 50000"/>
            </a:avLst>
          </a:prstGeom>
          <a:solidFill>
            <a:srgbClr val="7F7F7F"/>
          </a:solidFill>
          <a:ln w="12700">
            <a:solidFill>
              <a:srgbClr val="D8D8D8"/>
            </a:solidFill>
            <a:miter lim="800000"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418" name="TextBox 79"/>
          <p:cNvSpPr>
            <a:spLocks noChangeArrowheads="1"/>
          </p:cNvSpPr>
          <p:nvPr/>
        </p:nvSpPr>
        <p:spPr bwMode="auto">
          <a:xfrm>
            <a:off x="4635500" y="1028700"/>
            <a:ext cx="93503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201</a:t>
            </a:r>
            <a:r>
              <a:rPr lang="en-US" altLang="zh-CN" sz="1600">
                <a:solidFill>
                  <a:schemeClr val="bg1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2.9</a:t>
            </a:r>
            <a:endParaRPr lang="zh-CN" altLang="en-US" sz="1600">
              <a:solidFill>
                <a:schemeClr val="bg1"/>
              </a:solidFill>
              <a:latin typeface="Arial Black" panose="020B0A04020102020204" pitchFamily="34" charset="0"/>
              <a:ea typeface="宋体" panose="02010600030101010101" pitchFamily="2" charset="-122"/>
            </a:endParaRPr>
          </a:p>
        </p:txBody>
      </p:sp>
      <p:sp>
        <p:nvSpPr>
          <p:cNvPr id="16419" name="矩形 43"/>
          <p:cNvSpPr>
            <a:spLocks noChangeArrowheads="1"/>
          </p:cNvSpPr>
          <p:nvPr/>
        </p:nvSpPr>
        <p:spPr bwMode="auto">
          <a:xfrm>
            <a:off x="2157413" y="2078038"/>
            <a:ext cx="3378200" cy="1925637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420" name="TextBox 159"/>
          <p:cNvSpPr>
            <a:spLocks noChangeArrowheads="1"/>
          </p:cNvSpPr>
          <p:nvPr/>
        </p:nvSpPr>
        <p:spPr bwMode="auto">
          <a:xfrm>
            <a:off x="2447925" y="1182688"/>
            <a:ext cx="15700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sym typeface="方正兰亭黑_GBK" panose="02000000000000000000" pitchFamily="2" charset="-122"/>
              </a:rPr>
              <a:t>点击输入标题</a:t>
            </a:r>
          </a:p>
        </p:txBody>
      </p:sp>
      <p:sp>
        <p:nvSpPr>
          <p:cNvPr id="16421" name="矩形 47"/>
          <p:cNvSpPr>
            <a:spLocks noChangeArrowheads="1"/>
          </p:cNvSpPr>
          <p:nvPr/>
        </p:nvSpPr>
        <p:spPr bwMode="auto">
          <a:xfrm>
            <a:off x="2103438" y="1543050"/>
            <a:ext cx="3486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在此录入上述图表的描述说明，在此录入图表的描述说明，在此录入上述图表的描述说明。</a:t>
            </a:r>
          </a:p>
        </p:txBody>
      </p:sp>
      <p:sp>
        <p:nvSpPr>
          <p:cNvPr id="16422" name="TextBox 50"/>
          <p:cNvSpPr>
            <a:spLocks noChangeArrowheads="1"/>
          </p:cNvSpPr>
          <p:nvPr/>
        </p:nvSpPr>
        <p:spPr bwMode="auto">
          <a:xfrm>
            <a:off x="6680200" y="1898650"/>
            <a:ext cx="9334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201</a:t>
            </a:r>
            <a:r>
              <a:rPr lang="en-US" altLang="zh-CN" sz="1600">
                <a:solidFill>
                  <a:schemeClr val="bg1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4.2</a:t>
            </a:r>
            <a:endParaRPr lang="zh-CN" altLang="en-US" sz="1600">
              <a:solidFill>
                <a:schemeClr val="bg1"/>
              </a:solidFill>
              <a:latin typeface="Arial Black" panose="020B0A04020102020204" pitchFamily="34" charset="0"/>
              <a:ea typeface="宋体" panose="02010600030101010101" pitchFamily="2" charset="-122"/>
            </a:endParaRPr>
          </a:p>
        </p:txBody>
      </p:sp>
      <p:sp>
        <p:nvSpPr>
          <p:cNvPr id="16423" name="TextBox 159"/>
          <p:cNvSpPr>
            <a:spLocks noChangeArrowheads="1"/>
          </p:cNvSpPr>
          <p:nvPr/>
        </p:nvSpPr>
        <p:spPr bwMode="auto">
          <a:xfrm>
            <a:off x="8099425" y="2071688"/>
            <a:ext cx="15684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sym typeface="方正兰亭黑_GBK" panose="02000000000000000000" pitchFamily="2" charset="-122"/>
              </a:rPr>
              <a:t>点击输入标题</a:t>
            </a:r>
          </a:p>
        </p:txBody>
      </p:sp>
      <p:sp>
        <p:nvSpPr>
          <p:cNvPr id="16424" name="矩形 47"/>
          <p:cNvSpPr>
            <a:spLocks noChangeArrowheads="1"/>
          </p:cNvSpPr>
          <p:nvPr/>
        </p:nvSpPr>
        <p:spPr bwMode="auto">
          <a:xfrm>
            <a:off x="6721475" y="2506663"/>
            <a:ext cx="3238500" cy="171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在此录入上述图表的综合描述说明，在此录入上述图表的综合描述说明，在此录入上述图表的综合描述说明，在此录入上述图表的描述说明，在此录入上述图表的描述说明。</a:t>
            </a:r>
            <a:endParaRPr lang="en-US" sz="1200">
              <a:solidFill>
                <a:schemeClr val="bg1"/>
              </a:solidFill>
              <a:sym typeface="方正兰亭黑_GBK" panose="02000000000000000000" pitchFamily="2" charset="-122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200">
              <a:solidFill>
                <a:schemeClr val="bg1"/>
              </a:solidFill>
              <a:sym typeface="方正兰亭黑_GBK" panose="02000000000000000000" pitchFamily="2" charset="-122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在此录入上述图表的综合描述说明，在此录入上述图表的综合描述说明，在此录入上述图表的综合描述说明。</a:t>
            </a:r>
          </a:p>
        </p:txBody>
      </p:sp>
      <p:sp>
        <p:nvSpPr>
          <p:cNvPr id="16425" name="矩形 47"/>
          <p:cNvSpPr>
            <a:spLocks noChangeArrowheads="1"/>
          </p:cNvSpPr>
          <p:nvPr/>
        </p:nvSpPr>
        <p:spPr bwMode="auto">
          <a:xfrm>
            <a:off x="1416050" y="5419725"/>
            <a:ext cx="9359900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新纪元，新起点。在此录入上述图表的综合描述说明，在此录入上述图表的综合描述说明，在此录入上述图表的综合描述说明，在此录入上述图表的综合描述说明，在此录入上述图表的综合描述说明，在此录入上述图表的综合描述说明，在此录入上述图表的综合描述说明。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9" dur="500" tmFilter="0, 0; .2, .5; .8, .5; 1, 0"/>
                                        <p:tgtEl>
                                          <p:spTgt spid="164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164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1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200"/>
                                        <p:tgtEl>
                                          <p:spTgt spid="16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701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6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301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16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801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850"/>
                                        <p:tgtEl>
                                          <p:spTgt spid="16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651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500"/>
                                        <p:tgtEl>
                                          <p:spTgt spid="16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650"/>
                                        <p:tgtEl>
                                          <p:spTgt spid="16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301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500"/>
                                        <p:tgtEl>
                                          <p:spTgt spid="16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801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3802"/>
                            </p:stCondLst>
                            <p:childTnLst>
                              <p:par>
                                <p:cTn id="4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43" dur="500" tmFilter="0, 0; .2, .5; .8, .5; 1, 0"/>
                                        <p:tgtEl>
                                          <p:spTgt spid="164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64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4302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200"/>
                                        <p:tgtEl>
                                          <p:spTgt spid="16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4502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002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6" dur="500"/>
                                        <p:tgtEl>
                                          <p:spTgt spid="16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5502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500"/>
                                        <p:tgtEl>
                                          <p:spTgt spid="16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6002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400" fill="hold"/>
                                        <p:tgtEl>
                                          <p:spTgt spid="164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400" fill="hold"/>
                                        <p:tgtEl>
                                          <p:spTgt spid="164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6" dur="400"/>
                                        <p:tgtEl>
                                          <p:spTgt spid="16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6402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0" dur="500"/>
                                        <p:tgtEl>
                                          <p:spTgt spid="16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6902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4" dur="500"/>
                                        <p:tgtEl>
                                          <p:spTgt spid="16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7402"/>
                            </p:stCondLst>
                            <p:childTnLst>
                              <p:par>
                                <p:cTn id="7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77" dur="750" tmFilter="0, 0; .2, .5; .8, .5; 1, 0"/>
                                        <p:tgtEl>
                                          <p:spTgt spid="164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375" autoRev="1" fill="hold"/>
                                        <p:tgtEl>
                                          <p:spTgt spid="164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8152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500"/>
                                        <p:tgtEl>
                                          <p:spTgt spid="164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8652"/>
                            </p:stCondLst>
                            <p:childTnLst>
                              <p:par>
                                <p:cTn id="8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8" dur="500"/>
                                        <p:tgtEl>
                                          <p:spTgt spid="16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03" grpId="0" bldLvl="0" autoUpdateAnimBg="0"/>
      <p:bldP spid="16404" grpId="0" bldLvl="0" animBg="1" autoUpdateAnimBg="0"/>
      <p:bldP spid="16404" grpId="1" bldLvl="0" animBg="1" autoUpdateAnimBg="0"/>
      <p:bldP spid="16414" grpId="0" bldLvl="0" animBg="1" autoUpdateAnimBg="0"/>
      <p:bldP spid="16414" grpId="1" bldLvl="0" animBg="1" autoUpdateAnimBg="0"/>
      <p:bldP spid="16415" grpId="0" bldLvl="0" animBg="1" autoUpdateAnimBg="0"/>
      <p:bldP spid="16415" grpId="1" bldLvl="0" animBg="1" autoUpdateAnimBg="0"/>
      <p:bldP spid="16416" grpId="0" bldLvl="0" animBg="1" autoUpdateAnimBg="0"/>
      <p:bldP spid="16417" grpId="0" bldLvl="0" animBg="1" autoUpdateAnimBg="0"/>
      <p:bldP spid="16418" grpId="0" bldLvl="0" autoUpdateAnimBg="0"/>
      <p:bldP spid="16419" grpId="0" bldLvl="0" animBg="1" autoUpdateAnimBg="0"/>
      <p:bldP spid="16420" grpId="0" bldLvl="0" autoUpdateAnimBg="0"/>
      <p:bldP spid="16421" grpId="0" bldLvl="0" autoUpdateAnimBg="0"/>
      <p:bldP spid="16422" grpId="0" bldLvl="0" autoUpdateAnimBg="0"/>
      <p:bldP spid="16423" grpId="0" bldLvl="0" autoUpdateAnimBg="0"/>
      <p:bldP spid="16424" grpId="0" bldLvl="0" autoUpdateAnimBg="0"/>
      <p:bldP spid="16425" grpId="0" bldLvl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ED2D93-8B11-4D6D-AA23-A5B39F0B978B}" type="slidenum">
              <a:rPr lang="zh-CN" altLang="en-US"/>
              <a:pPr>
                <a:defRPr/>
              </a:pPr>
              <a:t>15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11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21236 w 808522"/>
              <a:gd name="T1" fmla="*/ 0 h 510140"/>
              <a:gd name="T2" fmla="*/ 123568 w 808522"/>
              <a:gd name="T3" fmla="*/ 0 h 510140"/>
              <a:gd name="T4" fmla="*/ 391686 w 808522"/>
              <a:gd name="T5" fmla="*/ 0 h 510140"/>
              <a:gd name="T6" fmla="*/ 391686 w 808522"/>
              <a:gd name="T7" fmla="*/ 246016 h 510140"/>
              <a:gd name="T8" fmla="*/ 123573 w 808522"/>
              <a:gd name="T9" fmla="*/ 246016 h 510140"/>
              <a:gd name="T10" fmla="*/ 123568 w 808522"/>
              <a:gd name="T11" fmla="*/ 246017 h 510140"/>
              <a:gd name="T12" fmla="*/ 123563 w 808522"/>
              <a:gd name="T13" fmla="*/ 246016 h 510140"/>
              <a:gd name="T14" fmla="*/ 121236 w 808522"/>
              <a:gd name="T15" fmla="*/ 246016 h 510140"/>
              <a:gd name="T16" fmla="*/ 121236 w 808522"/>
              <a:gd name="T17" fmla="*/ 245783 h 510140"/>
              <a:gd name="T18" fmla="*/ 98664 w 808522"/>
              <a:gd name="T19" fmla="*/ 243517 h 510140"/>
              <a:gd name="T20" fmla="*/ 0 w 808522"/>
              <a:gd name="T21" fmla="*/ 123008 h 510140"/>
              <a:gd name="T22" fmla="*/ 98664 w 808522"/>
              <a:gd name="T23" fmla="*/ 2499 h 510140"/>
              <a:gd name="T24" fmla="*/ 121236 w 808522"/>
              <a:gd name="T25" fmla="*/ 234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12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540125" y="1193800"/>
            <a:ext cx="5284788" cy="4121150"/>
            <a:chOff x="0" y="0"/>
            <a:chExt cx="5407191" cy="4756567"/>
          </a:xfrm>
        </p:grpSpPr>
        <p:sp>
          <p:nvSpPr>
            <p:cNvPr id="3" name="Freeform 3"/>
            <p:cNvSpPr>
              <a:spLocks noChangeArrowheads="1"/>
            </p:cNvSpPr>
            <p:nvPr/>
          </p:nvSpPr>
          <p:spPr bwMode="auto">
            <a:xfrm>
              <a:off x="3148473" y="4482387"/>
              <a:ext cx="297052" cy="274180"/>
            </a:xfrm>
            <a:custGeom>
              <a:avLst/>
              <a:gdLst>
                <a:gd name="T0" fmla="*/ 2147483646 w 177"/>
                <a:gd name="T1" fmla="*/ 2147483646 h 161"/>
                <a:gd name="T2" fmla="*/ 2147483646 w 177"/>
                <a:gd name="T3" fmla="*/ 2147483646 h 161"/>
                <a:gd name="T4" fmla="*/ 2147483646 w 177"/>
                <a:gd name="T5" fmla="*/ 2147483646 h 161"/>
                <a:gd name="T6" fmla="*/ 2147483646 w 177"/>
                <a:gd name="T7" fmla="*/ 2147483646 h 161"/>
                <a:gd name="T8" fmla="*/ 2147483646 w 177"/>
                <a:gd name="T9" fmla="*/ 0 h 161"/>
                <a:gd name="T10" fmla="*/ 2147483646 w 177"/>
                <a:gd name="T11" fmla="*/ 2147483646 h 161"/>
                <a:gd name="T12" fmla="*/ 2147483646 w 177"/>
                <a:gd name="T13" fmla="*/ 0 h 161"/>
                <a:gd name="T14" fmla="*/ 2147483646 w 177"/>
                <a:gd name="T15" fmla="*/ 2147483646 h 161"/>
                <a:gd name="T16" fmla="*/ 2147483646 w 177"/>
                <a:gd name="T17" fmla="*/ 2147483646 h 161"/>
                <a:gd name="T18" fmla="*/ 2147483646 w 177"/>
                <a:gd name="T19" fmla="*/ 2147483646 h 161"/>
                <a:gd name="T20" fmla="*/ 2147483646 w 177"/>
                <a:gd name="T21" fmla="*/ 2147483646 h 161"/>
                <a:gd name="T22" fmla="*/ 2147483646 w 177"/>
                <a:gd name="T23" fmla="*/ 2147483646 h 161"/>
                <a:gd name="T24" fmla="*/ 2147483646 w 177"/>
                <a:gd name="T25" fmla="*/ 2147483646 h 161"/>
                <a:gd name="T26" fmla="*/ 2147483646 w 177"/>
                <a:gd name="T27" fmla="*/ 2147483646 h 161"/>
                <a:gd name="T28" fmla="*/ 2147483646 w 177"/>
                <a:gd name="T29" fmla="*/ 2147483646 h 161"/>
                <a:gd name="T30" fmla="*/ 2147483646 w 177"/>
                <a:gd name="T31" fmla="*/ 2147483646 h 161"/>
                <a:gd name="T32" fmla="*/ 2147483646 w 177"/>
                <a:gd name="T33" fmla="*/ 2147483646 h 161"/>
                <a:gd name="T34" fmla="*/ 2147483646 w 177"/>
                <a:gd name="T35" fmla="*/ 2147483646 h 161"/>
                <a:gd name="T36" fmla="*/ 0 w 177"/>
                <a:gd name="T37" fmla="*/ 2147483646 h 161"/>
                <a:gd name="T38" fmla="*/ 0 w 177"/>
                <a:gd name="T39" fmla="*/ 2147483646 h 161"/>
                <a:gd name="T40" fmla="*/ 2147483646 w 177"/>
                <a:gd name="T41" fmla="*/ 2147483646 h 161"/>
                <a:gd name="T42" fmla="*/ 2147483646 w 177"/>
                <a:gd name="T43" fmla="*/ 2147483646 h 16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77"/>
                <a:gd name="T67" fmla="*/ 0 h 161"/>
                <a:gd name="T68" fmla="*/ 177 w 177"/>
                <a:gd name="T69" fmla="*/ 161 h 16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77" h="161">
                  <a:moveTo>
                    <a:pt x="48" y="16"/>
                  </a:moveTo>
                  <a:lnTo>
                    <a:pt x="64" y="16"/>
                  </a:lnTo>
                  <a:lnTo>
                    <a:pt x="80" y="8"/>
                  </a:lnTo>
                  <a:lnTo>
                    <a:pt x="96" y="16"/>
                  </a:lnTo>
                  <a:lnTo>
                    <a:pt x="120" y="0"/>
                  </a:lnTo>
                  <a:lnTo>
                    <a:pt x="152" y="8"/>
                  </a:lnTo>
                  <a:lnTo>
                    <a:pt x="168" y="0"/>
                  </a:lnTo>
                  <a:lnTo>
                    <a:pt x="176" y="32"/>
                  </a:lnTo>
                  <a:lnTo>
                    <a:pt x="152" y="48"/>
                  </a:lnTo>
                  <a:lnTo>
                    <a:pt x="144" y="104"/>
                  </a:lnTo>
                  <a:lnTo>
                    <a:pt x="128" y="120"/>
                  </a:lnTo>
                  <a:lnTo>
                    <a:pt x="128" y="144"/>
                  </a:lnTo>
                  <a:lnTo>
                    <a:pt x="104" y="136"/>
                  </a:lnTo>
                  <a:lnTo>
                    <a:pt x="96" y="144"/>
                  </a:lnTo>
                  <a:lnTo>
                    <a:pt x="96" y="16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8" y="136"/>
                  </a:lnTo>
                  <a:lnTo>
                    <a:pt x="0" y="88"/>
                  </a:lnTo>
                  <a:lnTo>
                    <a:pt x="0" y="64"/>
                  </a:lnTo>
                  <a:lnTo>
                    <a:pt x="40" y="32"/>
                  </a:lnTo>
                  <a:lnTo>
                    <a:pt x="48" y="16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" name="Freeform 4"/>
            <p:cNvSpPr>
              <a:spLocks noChangeArrowheads="1"/>
            </p:cNvSpPr>
            <p:nvPr/>
          </p:nvSpPr>
          <p:spPr bwMode="auto">
            <a:xfrm>
              <a:off x="4221785" y="0"/>
              <a:ext cx="1185406" cy="1190682"/>
            </a:xfrm>
            <a:custGeom>
              <a:avLst/>
              <a:gdLst>
                <a:gd name="T0" fmla="*/ 2147483646 w 705"/>
                <a:gd name="T1" fmla="*/ 2147483646 h 697"/>
                <a:gd name="T2" fmla="*/ 2147483646 w 705"/>
                <a:gd name="T3" fmla="*/ 2147483646 h 697"/>
                <a:gd name="T4" fmla="*/ 2147483646 w 705"/>
                <a:gd name="T5" fmla="*/ 2147483646 h 697"/>
                <a:gd name="T6" fmla="*/ 2147483646 w 705"/>
                <a:gd name="T7" fmla="*/ 2147483646 h 697"/>
                <a:gd name="T8" fmla="*/ 2147483646 w 705"/>
                <a:gd name="T9" fmla="*/ 2147483646 h 697"/>
                <a:gd name="T10" fmla="*/ 2147483646 w 705"/>
                <a:gd name="T11" fmla="*/ 2147483646 h 697"/>
                <a:gd name="T12" fmla="*/ 2147483646 w 705"/>
                <a:gd name="T13" fmla="*/ 2147483646 h 697"/>
                <a:gd name="T14" fmla="*/ 2147483646 w 705"/>
                <a:gd name="T15" fmla="*/ 2147483646 h 697"/>
                <a:gd name="T16" fmla="*/ 2147483646 w 705"/>
                <a:gd name="T17" fmla="*/ 2147483646 h 697"/>
                <a:gd name="T18" fmla="*/ 2147483646 w 705"/>
                <a:gd name="T19" fmla="*/ 2147483646 h 697"/>
                <a:gd name="T20" fmla="*/ 2147483646 w 705"/>
                <a:gd name="T21" fmla="*/ 2147483646 h 697"/>
                <a:gd name="T22" fmla="*/ 2147483646 w 705"/>
                <a:gd name="T23" fmla="*/ 2147483646 h 697"/>
                <a:gd name="T24" fmla="*/ 2147483646 w 705"/>
                <a:gd name="T25" fmla="*/ 2147483646 h 697"/>
                <a:gd name="T26" fmla="*/ 2147483646 w 705"/>
                <a:gd name="T27" fmla="*/ 2147483646 h 697"/>
                <a:gd name="T28" fmla="*/ 2147483646 w 705"/>
                <a:gd name="T29" fmla="*/ 2147483646 h 697"/>
                <a:gd name="T30" fmla="*/ 2147483646 w 705"/>
                <a:gd name="T31" fmla="*/ 2147483646 h 697"/>
                <a:gd name="T32" fmla="*/ 2147483646 w 705"/>
                <a:gd name="T33" fmla="*/ 2147483646 h 697"/>
                <a:gd name="T34" fmla="*/ 2147483646 w 705"/>
                <a:gd name="T35" fmla="*/ 2147483646 h 697"/>
                <a:gd name="T36" fmla="*/ 2147483646 w 705"/>
                <a:gd name="T37" fmla="*/ 2147483646 h 697"/>
                <a:gd name="T38" fmla="*/ 2147483646 w 705"/>
                <a:gd name="T39" fmla="*/ 2147483646 h 697"/>
                <a:gd name="T40" fmla="*/ 2147483646 w 705"/>
                <a:gd name="T41" fmla="*/ 2147483646 h 697"/>
                <a:gd name="T42" fmla="*/ 2147483646 w 705"/>
                <a:gd name="T43" fmla="*/ 2147483646 h 697"/>
                <a:gd name="T44" fmla="*/ 2147483646 w 705"/>
                <a:gd name="T45" fmla="*/ 2147483646 h 697"/>
                <a:gd name="T46" fmla="*/ 2147483646 w 705"/>
                <a:gd name="T47" fmla="*/ 2147483646 h 697"/>
                <a:gd name="T48" fmla="*/ 2147483646 w 705"/>
                <a:gd name="T49" fmla="*/ 2147483646 h 697"/>
                <a:gd name="T50" fmla="*/ 2147483646 w 705"/>
                <a:gd name="T51" fmla="*/ 2147483646 h 697"/>
                <a:gd name="T52" fmla="*/ 2147483646 w 705"/>
                <a:gd name="T53" fmla="*/ 2147483646 h 697"/>
                <a:gd name="T54" fmla="*/ 2147483646 w 705"/>
                <a:gd name="T55" fmla="*/ 2147483646 h 697"/>
                <a:gd name="T56" fmla="*/ 2147483646 w 705"/>
                <a:gd name="T57" fmla="*/ 2147483646 h 697"/>
                <a:gd name="T58" fmla="*/ 2147483646 w 705"/>
                <a:gd name="T59" fmla="*/ 2147483646 h 697"/>
                <a:gd name="T60" fmla="*/ 2147483646 w 705"/>
                <a:gd name="T61" fmla="*/ 2147483646 h 697"/>
                <a:gd name="T62" fmla="*/ 2147483646 w 705"/>
                <a:gd name="T63" fmla="*/ 2147483646 h 697"/>
                <a:gd name="T64" fmla="*/ 2147483646 w 705"/>
                <a:gd name="T65" fmla="*/ 2147483646 h 697"/>
                <a:gd name="T66" fmla="*/ 2147483646 w 705"/>
                <a:gd name="T67" fmla="*/ 2147483646 h 697"/>
                <a:gd name="T68" fmla="*/ 2147483646 w 705"/>
                <a:gd name="T69" fmla="*/ 2147483646 h 697"/>
                <a:gd name="T70" fmla="*/ 2147483646 w 705"/>
                <a:gd name="T71" fmla="*/ 2147483646 h 697"/>
                <a:gd name="T72" fmla="*/ 2147483646 w 705"/>
                <a:gd name="T73" fmla="*/ 2147483646 h 697"/>
                <a:gd name="T74" fmla="*/ 2147483646 w 705"/>
                <a:gd name="T75" fmla="*/ 2147483646 h 69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05"/>
                <a:gd name="T115" fmla="*/ 0 h 697"/>
                <a:gd name="T116" fmla="*/ 705 w 705"/>
                <a:gd name="T117" fmla="*/ 697 h 69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05" h="697">
                  <a:moveTo>
                    <a:pt x="8" y="32"/>
                  </a:moveTo>
                  <a:lnTo>
                    <a:pt x="16" y="64"/>
                  </a:lnTo>
                  <a:lnTo>
                    <a:pt x="0" y="96"/>
                  </a:lnTo>
                  <a:lnTo>
                    <a:pt x="32" y="104"/>
                  </a:lnTo>
                  <a:lnTo>
                    <a:pt x="48" y="88"/>
                  </a:lnTo>
                  <a:lnTo>
                    <a:pt x="72" y="104"/>
                  </a:lnTo>
                  <a:lnTo>
                    <a:pt x="88" y="152"/>
                  </a:lnTo>
                  <a:lnTo>
                    <a:pt x="104" y="176"/>
                  </a:lnTo>
                  <a:lnTo>
                    <a:pt x="144" y="160"/>
                  </a:lnTo>
                  <a:lnTo>
                    <a:pt x="160" y="160"/>
                  </a:lnTo>
                  <a:lnTo>
                    <a:pt x="192" y="128"/>
                  </a:lnTo>
                  <a:lnTo>
                    <a:pt x="232" y="168"/>
                  </a:lnTo>
                  <a:lnTo>
                    <a:pt x="208" y="248"/>
                  </a:lnTo>
                  <a:lnTo>
                    <a:pt x="216" y="312"/>
                  </a:lnTo>
                  <a:lnTo>
                    <a:pt x="192" y="336"/>
                  </a:lnTo>
                  <a:lnTo>
                    <a:pt x="192" y="392"/>
                  </a:lnTo>
                  <a:lnTo>
                    <a:pt x="176" y="368"/>
                  </a:lnTo>
                  <a:lnTo>
                    <a:pt x="104" y="464"/>
                  </a:lnTo>
                  <a:lnTo>
                    <a:pt x="128" y="504"/>
                  </a:lnTo>
                  <a:lnTo>
                    <a:pt x="152" y="488"/>
                  </a:lnTo>
                  <a:lnTo>
                    <a:pt x="160" y="504"/>
                  </a:lnTo>
                  <a:lnTo>
                    <a:pt x="136" y="520"/>
                  </a:lnTo>
                  <a:lnTo>
                    <a:pt x="136" y="544"/>
                  </a:lnTo>
                  <a:lnTo>
                    <a:pt x="176" y="544"/>
                  </a:lnTo>
                  <a:lnTo>
                    <a:pt x="192" y="536"/>
                  </a:lnTo>
                  <a:lnTo>
                    <a:pt x="192" y="576"/>
                  </a:lnTo>
                  <a:lnTo>
                    <a:pt x="232" y="600"/>
                  </a:lnTo>
                  <a:lnTo>
                    <a:pt x="288" y="584"/>
                  </a:lnTo>
                  <a:lnTo>
                    <a:pt x="288" y="608"/>
                  </a:lnTo>
                  <a:lnTo>
                    <a:pt x="320" y="592"/>
                  </a:lnTo>
                  <a:lnTo>
                    <a:pt x="368" y="640"/>
                  </a:lnTo>
                  <a:lnTo>
                    <a:pt x="384" y="640"/>
                  </a:lnTo>
                  <a:lnTo>
                    <a:pt x="400" y="672"/>
                  </a:lnTo>
                  <a:lnTo>
                    <a:pt x="424" y="664"/>
                  </a:lnTo>
                  <a:lnTo>
                    <a:pt x="424" y="632"/>
                  </a:lnTo>
                  <a:lnTo>
                    <a:pt x="432" y="624"/>
                  </a:lnTo>
                  <a:lnTo>
                    <a:pt x="432" y="664"/>
                  </a:lnTo>
                  <a:lnTo>
                    <a:pt x="480" y="696"/>
                  </a:lnTo>
                  <a:lnTo>
                    <a:pt x="488" y="672"/>
                  </a:lnTo>
                  <a:lnTo>
                    <a:pt x="496" y="680"/>
                  </a:lnTo>
                  <a:lnTo>
                    <a:pt x="528" y="648"/>
                  </a:lnTo>
                  <a:lnTo>
                    <a:pt x="552" y="680"/>
                  </a:lnTo>
                  <a:lnTo>
                    <a:pt x="600" y="680"/>
                  </a:lnTo>
                  <a:lnTo>
                    <a:pt x="592" y="632"/>
                  </a:lnTo>
                  <a:lnTo>
                    <a:pt x="568" y="576"/>
                  </a:lnTo>
                  <a:lnTo>
                    <a:pt x="600" y="528"/>
                  </a:lnTo>
                  <a:lnTo>
                    <a:pt x="632" y="520"/>
                  </a:lnTo>
                  <a:lnTo>
                    <a:pt x="664" y="536"/>
                  </a:lnTo>
                  <a:lnTo>
                    <a:pt x="688" y="424"/>
                  </a:lnTo>
                  <a:lnTo>
                    <a:pt x="680" y="344"/>
                  </a:lnTo>
                  <a:lnTo>
                    <a:pt x="696" y="328"/>
                  </a:lnTo>
                  <a:lnTo>
                    <a:pt x="696" y="296"/>
                  </a:lnTo>
                  <a:lnTo>
                    <a:pt x="680" y="288"/>
                  </a:lnTo>
                  <a:lnTo>
                    <a:pt x="704" y="256"/>
                  </a:lnTo>
                  <a:lnTo>
                    <a:pt x="680" y="256"/>
                  </a:lnTo>
                  <a:lnTo>
                    <a:pt x="608" y="320"/>
                  </a:lnTo>
                  <a:lnTo>
                    <a:pt x="608" y="336"/>
                  </a:lnTo>
                  <a:lnTo>
                    <a:pt x="560" y="360"/>
                  </a:lnTo>
                  <a:lnTo>
                    <a:pt x="520" y="360"/>
                  </a:lnTo>
                  <a:lnTo>
                    <a:pt x="488" y="304"/>
                  </a:lnTo>
                  <a:lnTo>
                    <a:pt x="488" y="280"/>
                  </a:lnTo>
                  <a:lnTo>
                    <a:pt x="440" y="280"/>
                  </a:lnTo>
                  <a:lnTo>
                    <a:pt x="416" y="256"/>
                  </a:lnTo>
                  <a:lnTo>
                    <a:pt x="376" y="256"/>
                  </a:lnTo>
                  <a:lnTo>
                    <a:pt x="376" y="240"/>
                  </a:lnTo>
                  <a:lnTo>
                    <a:pt x="360" y="240"/>
                  </a:lnTo>
                  <a:lnTo>
                    <a:pt x="360" y="256"/>
                  </a:lnTo>
                  <a:lnTo>
                    <a:pt x="336" y="248"/>
                  </a:lnTo>
                  <a:lnTo>
                    <a:pt x="296" y="176"/>
                  </a:lnTo>
                  <a:lnTo>
                    <a:pt x="264" y="128"/>
                  </a:lnTo>
                  <a:lnTo>
                    <a:pt x="248" y="104"/>
                  </a:lnTo>
                  <a:lnTo>
                    <a:pt x="248" y="88"/>
                  </a:lnTo>
                  <a:lnTo>
                    <a:pt x="200" y="24"/>
                  </a:lnTo>
                  <a:lnTo>
                    <a:pt x="144" y="24"/>
                  </a:lnTo>
                  <a:lnTo>
                    <a:pt x="104" y="0"/>
                  </a:lnTo>
                  <a:lnTo>
                    <a:pt x="16" y="16"/>
                  </a:lnTo>
                  <a:lnTo>
                    <a:pt x="8" y="32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" name="Freeform 5"/>
            <p:cNvSpPr>
              <a:spLocks noChangeArrowheads="1"/>
            </p:cNvSpPr>
            <p:nvPr/>
          </p:nvSpPr>
          <p:spPr bwMode="auto">
            <a:xfrm>
              <a:off x="4335281" y="921123"/>
              <a:ext cx="889755" cy="685451"/>
            </a:xfrm>
            <a:custGeom>
              <a:avLst/>
              <a:gdLst>
                <a:gd name="T0" fmla="*/ 2147483646 w 529"/>
                <a:gd name="T1" fmla="*/ 2147483646 h 401"/>
                <a:gd name="T2" fmla="*/ 2147483646 w 529"/>
                <a:gd name="T3" fmla="*/ 2147483646 h 401"/>
                <a:gd name="T4" fmla="*/ 2147483646 w 529"/>
                <a:gd name="T5" fmla="*/ 2147483646 h 401"/>
                <a:gd name="T6" fmla="*/ 2147483646 w 529"/>
                <a:gd name="T7" fmla="*/ 2147483646 h 401"/>
                <a:gd name="T8" fmla="*/ 2147483646 w 529"/>
                <a:gd name="T9" fmla="*/ 2147483646 h 401"/>
                <a:gd name="T10" fmla="*/ 2147483646 w 529"/>
                <a:gd name="T11" fmla="*/ 2147483646 h 401"/>
                <a:gd name="T12" fmla="*/ 2147483646 w 529"/>
                <a:gd name="T13" fmla="*/ 2147483646 h 401"/>
                <a:gd name="T14" fmla="*/ 2147483646 w 529"/>
                <a:gd name="T15" fmla="*/ 2147483646 h 401"/>
                <a:gd name="T16" fmla="*/ 2147483646 w 529"/>
                <a:gd name="T17" fmla="*/ 2147483646 h 401"/>
                <a:gd name="T18" fmla="*/ 2147483646 w 529"/>
                <a:gd name="T19" fmla="*/ 2147483646 h 401"/>
                <a:gd name="T20" fmla="*/ 2147483646 w 529"/>
                <a:gd name="T21" fmla="*/ 2147483646 h 401"/>
                <a:gd name="T22" fmla="*/ 2147483646 w 529"/>
                <a:gd name="T23" fmla="*/ 2147483646 h 401"/>
                <a:gd name="T24" fmla="*/ 2147483646 w 529"/>
                <a:gd name="T25" fmla="*/ 2147483646 h 401"/>
                <a:gd name="T26" fmla="*/ 2147483646 w 529"/>
                <a:gd name="T27" fmla="*/ 2147483646 h 401"/>
                <a:gd name="T28" fmla="*/ 2147483646 w 529"/>
                <a:gd name="T29" fmla="*/ 2147483646 h 401"/>
                <a:gd name="T30" fmla="*/ 2147483646 w 529"/>
                <a:gd name="T31" fmla="*/ 2147483646 h 401"/>
                <a:gd name="T32" fmla="*/ 2147483646 w 529"/>
                <a:gd name="T33" fmla="*/ 2147483646 h 401"/>
                <a:gd name="T34" fmla="*/ 2147483646 w 529"/>
                <a:gd name="T35" fmla="*/ 2147483646 h 401"/>
                <a:gd name="T36" fmla="*/ 2147483646 w 529"/>
                <a:gd name="T37" fmla="*/ 0 h 401"/>
                <a:gd name="T38" fmla="*/ 2147483646 w 529"/>
                <a:gd name="T39" fmla="*/ 2147483646 h 401"/>
                <a:gd name="T40" fmla="*/ 2147483646 w 529"/>
                <a:gd name="T41" fmla="*/ 2147483646 h 401"/>
                <a:gd name="T42" fmla="*/ 2147483646 w 529"/>
                <a:gd name="T43" fmla="*/ 2147483646 h 401"/>
                <a:gd name="T44" fmla="*/ 2147483646 w 529"/>
                <a:gd name="T45" fmla="*/ 2147483646 h 401"/>
                <a:gd name="T46" fmla="*/ 2147483646 w 529"/>
                <a:gd name="T47" fmla="*/ 2147483646 h 401"/>
                <a:gd name="T48" fmla="*/ 0 w 529"/>
                <a:gd name="T49" fmla="*/ 2147483646 h 401"/>
                <a:gd name="T50" fmla="*/ 2147483646 w 529"/>
                <a:gd name="T51" fmla="*/ 2147483646 h 401"/>
                <a:gd name="T52" fmla="*/ 2147483646 w 529"/>
                <a:gd name="T53" fmla="*/ 2147483646 h 401"/>
                <a:gd name="T54" fmla="*/ 2147483646 w 529"/>
                <a:gd name="T55" fmla="*/ 2147483646 h 401"/>
                <a:gd name="T56" fmla="*/ 2147483646 w 529"/>
                <a:gd name="T57" fmla="*/ 2147483646 h 401"/>
                <a:gd name="T58" fmla="*/ 2147483646 w 529"/>
                <a:gd name="T59" fmla="*/ 2147483646 h 401"/>
                <a:gd name="T60" fmla="*/ 2147483646 w 529"/>
                <a:gd name="T61" fmla="*/ 2147483646 h 401"/>
                <a:gd name="T62" fmla="*/ 2147483646 w 529"/>
                <a:gd name="T63" fmla="*/ 2147483646 h 401"/>
                <a:gd name="T64" fmla="*/ 2147483646 w 529"/>
                <a:gd name="T65" fmla="*/ 2147483646 h 401"/>
                <a:gd name="T66" fmla="*/ 2147483646 w 529"/>
                <a:gd name="T67" fmla="*/ 2147483646 h 401"/>
                <a:gd name="T68" fmla="*/ 2147483646 w 529"/>
                <a:gd name="T69" fmla="*/ 2147483646 h 401"/>
                <a:gd name="T70" fmla="*/ 2147483646 w 529"/>
                <a:gd name="T71" fmla="*/ 2147483646 h 401"/>
                <a:gd name="T72" fmla="*/ 2147483646 w 529"/>
                <a:gd name="T73" fmla="*/ 2147483646 h 401"/>
                <a:gd name="T74" fmla="*/ 2147483646 w 529"/>
                <a:gd name="T75" fmla="*/ 2147483646 h 401"/>
                <a:gd name="T76" fmla="*/ 2147483646 w 529"/>
                <a:gd name="T77" fmla="*/ 2147483646 h 401"/>
                <a:gd name="T78" fmla="*/ 2147483646 w 529"/>
                <a:gd name="T79" fmla="*/ 2147483646 h 401"/>
                <a:gd name="T80" fmla="*/ 2147483646 w 529"/>
                <a:gd name="T81" fmla="*/ 2147483646 h 401"/>
                <a:gd name="T82" fmla="*/ 2147483646 w 529"/>
                <a:gd name="T83" fmla="*/ 2147483646 h 401"/>
                <a:gd name="T84" fmla="*/ 2147483646 w 529"/>
                <a:gd name="T85" fmla="*/ 2147483646 h 401"/>
                <a:gd name="T86" fmla="*/ 2147483646 w 529"/>
                <a:gd name="T87" fmla="*/ 2147483646 h 401"/>
                <a:gd name="T88" fmla="*/ 2147483646 w 529"/>
                <a:gd name="T89" fmla="*/ 2147483646 h 401"/>
                <a:gd name="T90" fmla="*/ 2147483646 w 529"/>
                <a:gd name="T91" fmla="*/ 2147483646 h 401"/>
                <a:gd name="T92" fmla="*/ 2147483646 w 529"/>
                <a:gd name="T93" fmla="*/ 2147483646 h 401"/>
                <a:gd name="T94" fmla="*/ 2147483646 w 529"/>
                <a:gd name="T95" fmla="*/ 2147483646 h 401"/>
                <a:gd name="T96" fmla="*/ 2147483646 w 529"/>
                <a:gd name="T97" fmla="*/ 2147483646 h 401"/>
                <a:gd name="T98" fmla="*/ 2147483646 w 529"/>
                <a:gd name="T99" fmla="*/ 2147483646 h 401"/>
                <a:gd name="T100" fmla="*/ 2147483646 w 529"/>
                <a:gd name="T101" fmla="*/ 2147483646 h 401"/>
                <a:gd name="T102" fmla="*/ 2147483646 w 529"/>
                <a:gd name="T103" fmla="*/ 2147483646 h 401"/>
                <a:gd name="T104" fmla="*/ 2147483646 w 529"/>
                <a:gd name="T105" fmla="*/ 2147483646 h 401"/>
                <a:gd name="T106" fmla="*/ 2147483646 w 529"/>
                <a:gd name="T107" fmla="*/ 2147483646 h 401"/>
                <a:gd name="T108" fmla="*/ 2147483646 w 529"/>
                <a:gd name="T109" fmla="*/ 2147483646 h 401"/>
                <a:gd name="T110" fmla="*/ 2147483646 w 529"/>
                <a:gd name="T111" fmla="*/ 2147483646 h 401"/>
                <a:gd name="T112" fmla="*/ 2147483646 w 529"/>
                <a:gd name="T113" fmla="*/ 2147483646 h 401"/>
                <a:gd name="T114" fmla="*/ 2147483646 w 529"/>
                <a:gd name="T115" fmla="*/ 2147483646 h 401"/>
                <a:gd name="T116" fmla="*/ 2147483646 w 529"/>
                <a:gd name="T117" fmla="*/ 2147483646 h 401"/>
                <a:gd name="T118" fmla="*/ 2147483646 w 529"/>
                <a:gd name="T119" fmla="*/ 2147483646 h 40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529"/>
                <a:gd name="T181" fmla="*/ 0 h 401"/>
                <a:gd name="T182" fmla="*/ 529 w 529"/>
                <a:gd name="T183" fmla="*/ 401 h 401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529" h="401">
                  <a:moveTo>
                    <a:pt x="528" y="144"/>
                  </a:moveTo>
                  <a:lnTo>
                    <a:pt x="480" y="144"/>
                  </a:lnTo>
                  <a:lnTo>
                    <a:pt x="456" y="120"/>
                  </a:lnTo>
                  <a:lnTo>
                    <a:pt x="424" y="152"/>
                  </a:lnTo>
                  <a:lnTo>
                    <a:pt x="416" y="136"/>
                  </a:lnTo>
                  <a:lnTo>
                    <a:pt x="408" y="160"/>
                  </a:lnTo>
                  <a:lnTo>
                    <a:pt x="360" y="128"/>
                  </a:lnTo>
                  <a:lnTo>
                    <a:pt x="360" y="88"/>
                  </a:lnTo>
                  <a:lnTo>
                    <a:pt x="344" y="96"/>
                  </a:lnTo>
                  <a:lnTo>
                    <a:pt x="352" y="128"/>
                  </a:lnTo>
                  <a:lnTo>
                    <a:pt x="328" y="128"/>
                  </a:lnTo>
                  <a:lnTo>
                    <a:pt x="312" y="104"/>
                  </a:lnTo>
                  <a:lnTo>
                    <a:pt x="296" y="104"/>
                  </a:lnTo>
                  <a:lnTo>
                    <a:pt x="248" y="56"/>
                  </a:lnTo>
                  <a:lnTo>
                    <a:pt x="216" y="72"/>
                  </a:lnTo>
                  <a:lnTo>
                    <a:pt x="216" y="56"/>
                  </a:lnTo>
                  <a:lnTo>
                    <a:pt x="160" y="64"/>
                  </a:lnTo>
                  <a:lnTo>
                    <a:pt x="120" y="40"/>
                  </a:lnTo>
                  <a:lnTo>
                    <a:pt x="120" y="0"/>
                  </a:lnTo>
                  <a:lnTo>
                    <a:pt x="104" y="8"/>
                  </a:lnTo>
                  <a:lnTo>
                    <a:pt x="64" y="8"/>
                  </a:lnTo>
                  <a:lnTo>
                    <a:pt x="72" y="56"/>
                  </a:lnTo>
                  <a:lnTo>
                    <a:pt x="48" y="56"/>
                  </a:lnTo>
                  <a:lnTo>
                    <a:pt x="8" y="32"/>
                  </a:lnTo>
                  <a:lnTo>
                    <a:pt x="0" y="56"/>
                  </a:lnTo>
                  <a:lnTo>
                    <a:pt x="32" y="88"/>
                  </a:lnTo>
                  <a:lnTo>
                    <a:pt x="24" y="120"/>
                  </a:lnTo>
                  <a:lnTo>
                    <a:pt x="48" y="160"/>
                  </a:lnTo>
                  <a:lnTo>
                    <a:pt x="88" y="136"/>
                  </a:lnTo>
                  <a:lnTo>
                    <a:pt x="112" y="184"/>
                  </a:lnTo>
                  <a:lnTo>
                    <a:pt x="112" y="224"/>
                  </a:lnTo>
                  <a:lnTo>
                    <a:pt x="152" y="224"/>
                  </a:lnTo>
                  <a:lnTo>
                    <a:pt x="168" y="264"/>
                  </a:lnTo>
                  <a:lnTo>
                    <a:pt x="176" y="232"/>
                  </a:lnTo>
                  <a:lnTo>
                    <a:pt x="208" y="280"/>
                  </a:lnTo>
                  <a:lnTo>
                    <a:pt x="232" y="320"/>
                  </a:lnTo>
                  <a:lnTo>
                    <a:pt x="232" y="344"/>
                  </a:lnTo>
                  <a:lnTo>
                    <a:pt x="264" y="400"/>
                  </a:lnTo>
                  <a:lnTo>
                    <a:pt x="288" y="376"/>
                  </a:lnTo>
                  <a:lnTo>
                    <a:pt x="304" y="328"/>
                  </a:lnTo>
                  <a:lnTo>
                    <a:pt x="320" y="320"/>
                  </a:lnTo>
                  <a:lnTo>
                    <a:pt x="336" y="328"/>
                  </a:lnTo>
                  <a:lnTo>
                    <a:pt x="328" y="344"/>
                  </a:lnTo>
                  <a:lnTo>
                    <a:pt x="376" y="344"/>
                  </a:lnTo>
                  <a:lnTo>
                    <a:pt x="392" y="328"/>
                  </a:lnTo>
                  <a:lnTo>
                    <a:pt x="392" y="312"/>
                  </a:lnTo>
                  <a:lnTo>
                    <a:pt x="384" y="296"/>
                  </a:lnTo>
                  <a:lnTo>
                    <a:pt x="432" y="272"/>
                  </a:lnTo>
                  <a:lnTo>
                    <a:pt x="440" y="264"/>
                  </a:lnTo>
                  <a:lnTo>
                    <a:pt x="440" y="248"/>
                  </a:lnTo>
                  <a:lnTo>
                    <a:pt x="456" y="240"/>
                  </a:lnTo>
                  <a:lnTo>
                    <a:pt x="456" y="192"/>
                  </a:lnTo>
                  <a:lnTo>
                    <a:pt x="472" y="192"/>
                  </a:lnTo>
                  <a:lnTo>
                    <a:pt x="480" y="216"/>
                  </a:lnTo>
                  <a:lnTo>
                    <a:pt x="504" y="232"/>
                  </a:lnTo>
                  <a:lnTo>
                    <a:pt x="512" y="224"/>
                  </a:lnTo>
                  <a:lnTo>
                    <a:pt x="504" y="208"/>
                  </a:lnTo>
                  <a:lnTo>
                    <a:pt x="504" y="192"/>
                  </a:lnTo>
                  <a:lnTo>
                    <a:pt x="528" y="184"/>
                  </a:lnTo>
                  <a:lnTo>
                    <a:pt x="528" y="144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Freeform 6"/>
            <p:cNvSpPr>
              <a:spLocks noChangeArrowheads="1"/>
            </p:cNvSpPr>
            <p:nvPr/>
          </p:nvSpPr>
          <p:spPr bwMode="auto">
            <a:xfrm>
              <a:off x="4147521" y="1301587"/>
              <a:ext cx="634739" cy="673128"/>
            </a:xfrm>
            <a:custGeom>
              <a:avLst/>
              <a:gdLst>
                <a:gd name="T0" fmla="*/ 2147483646 w 377"/>
                <a:gd name="T1" fmla="*/ 2147483646 h 393"/>
                <a:gd name="T2" fmla="*/ 2147483646 w 377"/>
                <a:gd name="T3" fmla="*/ 2147483646 h 393"/>
                <a:gd name="T4" fmla="*/ 2147483646 w 377"/>
                <a:gd name="T5" fmla="*/ 2147483646 h 393"/>
                <a:gd name="T6" fmla="*/ 2147483646 w 377"/>
                <a:gd name="T7" fmla="*/ 2147483646 h 393"/>
                <a:gd name="T8" fmla="*/ 2147483646 w 377"/>
                <a:gd name="T9" fmla="*/ 2147483646 h 393"/>
                <a:gd name="T10" fmla="*/ 2147483646 w 377"/>
                <a:gd name="T11" fmla="*/ 2147483646 h 393"/>
                <a:gd name="T12" fmla="*/ 2147483646 w 377"/>
                <a:gd name="T13" fmla="*/ 0 h 393"/>
                <a:gd name="T14" fmla="*/ 2147483646 w 377"/>
                <a:gd name="T15" fmla="*/ 0 h 393"/>
                <a:gd name="T16" fmla="*/ 2147483646 w 377"/>
                <a:gd name="T17" fmla="*/ 2147483646 h 393"/>
                <a:gd name="T18" fmla="*/ 2147483646 w 377"/>
                <a:gd name="T19" fmla="*/ 2147483646 h 393"/>
                <a:gd name="T20" fmla="*/ 2147483646 w 377"/>
                <a:gd name="T21" fmla="*/ 2147483646 h 393"/>
                <a:gd name="T22" fmla="*/ 2147483646 w 377"/>
                <a:gd name="T23" fmla="*/ 2147483646 h 393"/>
                <a:gd name="T24" fmla="*/ 2147483646 w 377"/>
                <a:gd name="T25" fmla="*/ 2147483646 h 393"/>
                <a:gd name="T26" fmla="*/ 2147483646 w 377"/>
                <a:gd name="T27" fmla="*/ 2147483646 h 393"/>
                <a:gd name="T28" fmla="*/ 2147483646 w 377"/>
                <a:gd name="T29" fmla="*/ 2147483646 h 393"/>
                <a:gd name="T30" fmla="*/ 2147483646 w 377"/>
                <a:gd name="T31" fmla="*/ 2147483646 h 393"/>
                <a:gd name="T32" fmla="*/ 2147483646 w 377"/>
                <a:gd name="T33" fmla="*/ 2147483646 h 393"/>
                <a:gd name="T34" fmla="*/ 2147483646 w 377"/>
                <a:gd name="T35" fmla="*/ 2147483646 h 393"/>
                <a:gd name="T36" fmla="*/ 2147483646 w 377"/>
                <a:gd name="T37" fmla="*/ 2147483646 h 393"/>
                <a:gd name="T38" fmla="*/ 0 w 377"/>
                <a:gd name="T39" fmla="*/ 2147483646 h 393"/>
                <a:gd name="T40" fmla="*/ 2147483646 w 377"/>
                <a:gd name="T41" fmla="*/ 2147483646 h 393"/>
                <a:gd name="T42" fmla="*/ 2147483646 w 377"/>
                <a:gd name="T43" fmla="*/ 2147483646 h 393"/>
                <a:gd name="T44" fmla="*/ 2147483646 w 377"/>
                <a:gd name="T45" fmla="*/ 2147483646 h 393"/>
                <a:gd name="T46" fmla="*/ 2147483646 w 377"/>
                <a:gd name="T47" fmla="*/ 2147483646 h 393"/>
                <a:gd name="T48" fmla="*/ 2147483646 w 377"/>
                <a:gd name="T49" fmla="*/ 2147483646 h 393"/>
                <a:gd name="T50" fmla="*/ 2147483646 w 377"/>
                <a:gd name="T51" fmla="*/ 2147483646 h 393"/>
                <a:gd name="T52" fmla="*/ 2147483646 w 377"/>
                <a:gd name="T53" fmla="*/ 2147483646 h 393"/>
                <a:gd name="T54" fmla="*/ 2147483646 w 377"/>
                <a:gd name="T55" fmla="*/ 2147483646 h 393"/>
                <a:gd name="T56" fmla="*/ 2147483646 w 377"/>
                <a:gd name="T57" fmla="*/ 2147483646 h 393"/>
                <a:gd name="T58" fmla="*/ 2147483646 w 377"/>
                <a:gd name="T59" fmla="*/ 2147483646 h 393"/>
                <a:gd name="T60" fmla="*/ 2147483646 w 377"/>
                <a:gd name="T61" fmla="*/ 2147483646 h 393"/>
                <a:gd name="T62" fmla="*/ 2147483646 w 377"/>
                <a:gd name="T63" fmla="*/ 2147483646 h 393"/>
                <a:gd name="T64" fmla="*/ 2147483646 w 377"/>
                <a:gd name="T65" fmla="*/ 2147483646 h 393"/>
                <a:gd name="T66" fmla="*/ 2147483646 w 377"/>
                <a:gd name="T67" fmla="*/ 2147483646 h 393"/>
                <a:gd name="T68" fmla="*/ 2147483646 w 377"/>
                <a:gd name="T69" fmla="*/ 2147483646 h 393"/>
                <a:gd name="T70" fmla="*/ 2147483646 w 377"/>
                <a:gd name="T71" fmla="*/ 2147483646 h 393"/>
                <a:gd name="T72" fmla="*/ 2147483646 w 377"/>
                <a:gd name="T73" fmla="*/ 2147483646 h 393"/>
                <a:gd name="T74" fmla="*/ 2147483646 w 377"/>
                <a:gd name="T75" fmla="*/ 2147483646 h 393"/>
                <a:gd name="T76" fmla="*/ 2147483646 w 377"/>
                <a:gd name="T77" fmla="*/ 2147483646 h 393"/>
                <a:gd name="T78" fmla="*/ 2147483646 w 377"/>
                <a:gd name="T79" fmla="*/ 2147483646 h 393"/>
                <a:gd name="T80" fmla="*/ 2147483646 w 377"/>
                <a:gd name="T81" fmla="*/ 2147483646 h 393"/>
                <a:gd name="T82" fmla="*/ 2147483646 w 377"/>
                <a:gd name="T83" fmla="*/ 2147483646 h 393"/>
                <a:gd name="T84" fmla="*/ 2147483646 w 377"/>
                <a:gd name="T85" fmla="*/ 2147483646 h 393"/>
                <a:gd name="T86" fmla="*/ 2147483646 w 377"/>
                <a:gd name="T87" fmla="*/ 2147483646 h 393"/>
                <a:gd name="T88" fmla="*/ 2147483646 w 377"/>
                <a:gd name="T89" fmla="*/ 2147483646 h 393"/>
                <a:gd name="T90" fmla="*/ 2147483646 w 377"/>
                <a:gd name="T91" fmla="*/ 2147483646 h 39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377"/>
                <a:gd name="T139" fmla="*/ 0 h 393"/>
                <a:gd name="T140" fmla="*/ 377 w 377"/>
                <a:gd name="T141" fmla="*/ 393 h 39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377" h="393">
                  <a:moveTo>
                    <a:pt x="376" y="176"/>
                  </a:moveTo>
                  <a:lnTo>
                    <a:pt x="336" y="120"/>
                  </a:lnTo>
                  <a:lnTo>
                    <a:pt x="344" y="96"/>
                  </a:lnTo>
                  <a:lnTo>
                    <a:pt x="312" y="40"/>
                  </a:lnTo>
                  <a:lnTo>
                    <a:pt x="288" y="8"/>
                  </a:lnTo>
                  <a:lnTo>
                    <a:pt x="280" y="40"/>
                  </a:lnTo>
                  <a:lnTo>
                    <a:pt x="264" y="0"/>
                  </a:lnTo>
                  <a:lnTo>
                    <a:pt x="232" y="0"/>
                  </a:lnTo>
                  <a:lnTo>
                    <a:pt x="240" y="24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48" y="144"/>
                  </a:lnTo>
                  <a:lnTo>
                    <a:pt x="24" y="112"/>
                  </a:lnTo>
                  <a:lnTo>
                    <a:pt x="8" y="112"/>
                  </a:lnTo>
                  <a:lnTo>
                    <a:pt x="16" y="136"/>
                  </a:lnTo>
                  <a:lnTo>
                    <a:pt x="16" y="160"/>
                  </a:lnTo>
                  <a:lnTo>
                    <a:pt x="24" y="184"/>
                  </a:lnTo>
                  <a:lnTo>
                    <a:pt x="8" y="184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32" y="240"/>
                  </a:lnTo>
                  <a:lnTo>
                    <a:pt x="64" y="296"/>
                  </a:lnTo>
                  <a:lnTo>
                    <a:pt x="104" y="240"/>
                  </a:lnTo>
                  <a:lnTo>
                    <a:pt x="120" y="208"/>
                  </a:lnTo>
                  <a:lnTo>
                    <a:pt x="160" y="200"/>
                  </a:lnTo>
                  <a:lnTo>
                    <a:pt x="184" y="216"/>
                  </a:lnTo>
                  <a:lnTo>
                    <a:pt x="184" y="224"/>
                  </a:lnTo>
                  <a:lnTo>
                    <a:pt x="192" y="224"/>
                  </a:lnTo>
                  <a:lnTo>
                    <a:pt x="168" y="280"/>
                  </a:lnTo>
                  <a:lnTo>
                    <a:pt x="152" y="280"/>
                  </a:lnTo>
                  <a:lnTo>
                    <a:pt x="160" y="312"/>
                  </a:lnTo>
                  <a:lnTo>
                    <a:pt x="152" y="320"/>
                  </a:lnTo>
                  <a:lnTo>
                    <a:pt x="168" y="320"/>
                  </a:lnTo>
                  <a:lnTo>
                    <a:pt x="136" y="376"/>
                  </a:lnTo>
                  <a:lnTo>
                    <a:pt x="144" y="392"/>
                  </a:lnTo>
                  <a:lnTo>
                    <a:pt x="160" y="376"/>
                  </a:lnTo>
                  <a:lnTo>
                    <a:pt x="168" y="352"/>
                  </a:lnTo>
                  <a:lnTo>
                    <a:pt x="184" y="352"/>
                  </a:lnTo>
                  <a:lnTo>
                    <a:pt x="200" y="336"/>
                  </a:lnTo>
                  <a:lnTo>
                    <a:pt x="200" y="312"/>
                  </a:lnTo>
                  <a:lnTo>
                    <a:pt x="256" y="280"/>
                  </a:lnTo>
                  <a:lnTo>
                    <a:pt x="304" y="264"/>
                  </a:lnTo>
                  <a:lnTo>
                    <a:pt x="312" y="224"/>
                  </a:lnTo>
                  <a:lnTo>
                    <a:pt x="344" y="200"/>
                  </a:lnTo>
                  <a:lnTo>
                    <a:pt x="368" y="192"/>
                  </a:lnTo>
                  <a:lnTo>
                    <a:pt x="376" y="176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Freeform 7"/>
            <p:cNvSpPr>
              <a:spLocks noChangeArrowheads="1"/>
            </p:cNvSpPr>
            <p:nvPr/>
          </p:nvSpPr>
          <p:spPr bwMode="auto">
            <a:xfrm>
              <a:off x="3664111" y="1454080"/>
              <a:ext cx="592703" cy="916502"/>
            </a:xfrm>
            <a:custGeom>
              <a:avLst/>
              <a:gdLst>
                <a:gd name="T0" fmla="*/ 2147483646 w 353"/>
                <a:gd name="T1" fmla="*/ 2147483646 h 537"/>
                <a:gd name="T2" fmla="*/ 2147483646 w 353"/>
                <a:gd name="T3" fmla="*/ 2147483646 h 537"/>
                <a:gd name="T4" fmla="*/ 2147483646 w 353"/>
                <a:gd name="T5" fmla="*/ 2147483646 h 537"/>
                <a:gd name="T6" fmla="*/ 2147483646 w 353"/>
                <a:gd name="T7" fmla="*/ 0 h 537"/>
                <a:gd name="T8" fmla="*/ 2147483646 w 353"/>
                <a:gd name="T9" fmla="*/ 2147483646 h 537"/>
                <a:gd name="T10" fmla="*/ 2147483646 w 353"/>
                <a:gd name="T11" fmla="*/ 2147483646 h 537"/>
                <a:gd name="T12" fmla="*/ 2147483646 w 353"/>
                <a:gd name="T13" fmla="*/ 2147483646 h 537"/>
                <a:gd name="T14" fmla="*/ 2147483646 w 353"/>
                <a:gd name="T15" fmla="*/ 2147483646 h 537"/>
                <a:gd name="T16" fmla="*/ 2147483646 w 353"/>
                <a:gd name="T17" fmla="*/ 2147483646 h 537"/>
                <a:gd name="T18" fmla="*/ 2147483646 w 353"/>
                <a:gd name="T19" fmla="*/ 2147483646 h 537"/>
                <a:gd name="T20" fmla="*/ 2147483646 w 353"/>
                <a:gd name="T21" fmla="*/ 2147483646 h 537"/>
                <a:gd name="T22" fmla="*/ 2147483646 w 353"/>
                <a:gd name="T23" fmla="*/ 2147483646 h 537"/>
                <a:gd name="T24" fmla="*/ 2147483646 w 353"/>
                <a:gd name="T25" fmla="*/ 2147483646 h 537"/>
                <a:gd name="T26" fmla="*/ 2147483646 w 353"/>
                <a:gd name="T27" fmla="*/ 2147483646 h 537"/>
                <a:gd name="T28" fmla="*/ 2147483646 w 353"/>
                <a:gd name="T29" fmla="*/ 2147483646 h 537"/>
                <a:gd name="T30" fmla="*/ 2147483646 w 353"/>
                <a:gd name="T31" fmla="*/ 2147483646 h 537"/>
                <a:gd name="T32" fmla="*/ 2147483646 w 353"/>
                <a:gd name="T33" fmla="*/ 2147483646 h 537"/>
                <a:gd name="T34" fmla="*/ 2147483646 w 353"/>
                <a:gd name="T35" fmla="*/ 2147483646 h 537"/>
                <a:gd name="T36" fmla="*/ 2147483646 w 353"/>
                <a:gd name="T37" fmla="*/ 2147483646 h 537"/>
                <a:gd name="T38" fmla="*/ 2147483646 w 353"/>
                <a:gd name="T39" fmla="*/ 2147483646 h 537"/>
                <a:gd name="T40" fmla="*/ 2147483646 w 353"/>
                <a:gd name="T41" fmla="*/ 2147483646 h 537"/>
                <a:gd name="T42" fmla="*/ 2147483646 w 353"/>
                <a:gd name="T43" fmla="*/ 2147483646 h 537"/>
                <a:gd name="T44" fmla="*/ 2147483646 w 353"/>
                <a:gd name="T45" fmla="*/ 2147483646 h 537"/>
                <a:gd name="T46" fmla="*/ 2147483646 w 353"/>
                <a:gd name="T47" fmla="*/ 2147483646 h 537"/>
                <a:gd name="T48" fmla="*/ 2147483646 w 353"/>
                <a:gd name="T49" fmla="*/ 2147483646 h 537"/>
                <a:gd name="T50" fmla="*/ 2147483646 w 353"/>
                <a:gd name="T51" fmla="*/ 2147483646 h 537"/>
                <a:gd name="T52" fmla="*/ 2147483646 w 353"/>
                <a:gd name="T53" fmla="*/ 2147483646 h 537"/>
                <a:gd name="T54" fmla="*/ 2147483646 w 353"/>
                <a:gd name="T55" fmla="*/ 2147483646 h 537"/>
                <a:gd name="T56" fmla="*/ 2147483646 w 353"/>
                <a:gd name="T57" fmla="*/ 2147483646 h 537"/>
                <a:gd name="T58" fmla="*/ 2147483646 w 353"/>
                <a:gd name="T59" fmla="*/ 2147483646 h 537"/>
                <a:gd name="T60" fmla="*/ 2147483646 w 353"/>
                <a:gd name="T61" fmla="*/ 2147483646 h 537"/>
                <a:gd name="T62" fmla="*/ 2147483646 w 353"/>
                <a:gd name="T63" fmla="*/ 2147483646 h 537"/>
                <a:gd name="T64" fmla="*/ 2147483646 w 353"/>
                <a:gd name="T65" fmla="*/ 2147483646 h 5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53"/>
                <a:gd name="T100" fmla="*/ 0 h 537"/>
                <a:gd name="T101" fmla="*/ 353 w 353"/>
                <a:gd name="T102" fmla="*/ 537 h 53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53" h="537">
                  <a:moveTo>
                    <a:pt x="352" y="208"/>
                  </a:moveTo>
                  <a:lnTo>
                    <a:pt x="320" y="160"/>
                  </a:lnTo>
                  <a:lnTo>
                    <a:pt x="288" y="152"/>
                  </a:lnTo>
                  <a:lnTo>
                    <a:pt x="296" y="96"/>
                  </a:lnTo>
                  <a:lnTo>
                    <a:pt x="264" y="104"/>
                  </a:lnTo>
                  <a:lnTo>
                    <a:pt x="248" y="88"/>
                  </a:lnTo>
                  <a:lnTo>
                    <a:pt x="248" y="48"/>
                  </a:lnTo>
                  <a:lnTo>
                    <a:pt x="224" y="0"/>
                  </a:lnTo>
                  <a:lnTo>
                    <a:pt x="176" y="24"/>
                  </a:lnTo>
                  <a:lnTo>
                    <a:pt x="176" y="64"/>
                  </a:lnTo>
                  <a:lnTo>
                    <a:pt x="144" y="56"/>
                  </a:lnTo>
                  <a:lnTo>
                    <a:pt x="136" y="80"/>
                  </a:lnTo>
                  <a:lnTo>
                    <a:pt x="112" y="72"/>
                  </a:lnTo>
                  <a:lnTo>
                    <a:pt x="80" y="104"/>
                  </a:lnTo>
                  <a:lnTo>
                    <a:pt x="56" y="56"/>
                  </a:lnTo>
                  <a:lnTo>
                    <a:pt x="32" y="72"/>
                  </a:lnTo>
                  <a:lnTo>
                    <a:pt x="24" y="112"/>
                  </a:lnTo>
                  <a:lnTo>
                    <a:pt x="8" y="120"/>
                  </a:lnTo>
                  <a:lnTo>
                    <a:pt x="32" y="184"/>
                  </a:lnTo>
                  <a:lnTo>
                    <a:pt x="56" y="200"/>
                  </a:lnTo>
                  <a:lnTo>
                    <a:pt x="32" y="216"/>
                  </a:lnTo>
                  <a:lnTo>
                    <a:pt x="24" y="232"/>
                  </a:lnTo>
                  <a:lnTo>
                    <a:pt x="56" y="232"/>
                  </a:lnTo>
                  <a:lnTo>
                    <a:pt x="64" y="272"/>
                  </a:lnTo>
                  <a:lnTo>
                    <a:pt x="48" y="304"/>
                  </a:lnTo>
                  <a:lnTo>
                    <a:pt x="32" y="288"/>
                  </a:lnTo>
                  <a:lnTo>
                    <a:pt x="16" y="304"/>
                  </a:lnTo>
                  <a:lnTo>
                    <a:pt x="16" y="328"/>
                  </a:lnTo>
                  <a:lnTo>
                    <a:pt x="0" y="344"/>
                  </a:lnTo>
                  <a:lnTo>
                    <a:pt x="32" y="400"/>
                  </a:lnTo>
                  <a:lnTo>
                    <a:pt x="8" y="488"/>
                  </a:lnTo>
                  <a:lnTo>
                    <a:pt x="24" y="512"/>
                  </a:lnTo>
                  <a:lnTo>
                    <a:pt x="72" y="512"/>
                  </a:lnTo>
                  <a:lnTo>
                    <a:pt x="88" y="528"/>
                  </a:lnTo>
                  <a:lnTo>
                    <a:pt x="128" y="536"/>
                  </a:lnTo>
                  <a:lnTo>
                    <a:pt x="112" y="512"/>
                  </a:lnTo>
                  <a:lnTo>
                    <a:pt x="120" y="480"/>
                  </a:lnTo>
                  <a:lnTo>
                    <a:pt x="152" y="424"/>
                  </a:lnTo>
                  <a:lnTo>
                    <a:pt x="192" y="384"/>
                  </a:lnTo>
                  <a:lnTo>
                    <a:pt x="232" y="376"/>
                  </a:lnTo>
                  <a:lnTo>
                    <a:pt x="248" y="360"/>
                  </a:lnTo>
                  <a:lnTo>
                    <a:pt x="240" y="344"/>
                  </a:lnTo>
                  <a:lnTo>
                    <a:pt x="224" y="312"/>
                  </a:lnTo>
                  <a:lnTo>
                    <a:pt x="192" y="320"/>
                  </a:lnTo>
                  <a:lnTo>
                    <a:pt x="176" y="312"/>
                  </a:lnTo>
                  <a:lnTo>
                    <a:pt x="184" y="288"/>
                  </a:lnTo>
                  <a:lnTo>
                    <a:pt x="184" y="248"/>
                  </a:lnTo>
                  <a:lnTo>
                    <a:pt x="160" y="264"/>
                  </a:lnTo>
                  <a:lnTo>
                    <a:pt x="128" y="256"/>
                  </a:lnTo>
                  <a:lnTo>
                    <a:pt x="104" y="256"/>
                  </a:lnTo>
                  <a:lnTo>
                    <a:pt x="104" y="224"/>
                  </a:lnTo>
                  <a:lnTo>
                    <a:pt x="136" y="168"/>
                  </a:lnTo>
                  <a:lnTo>
                    <a:pt x="152" y="168"/>
                  </a:lnTo>
                  <a:lnTo>
                    <a:pt x="160" y="136"/>
                  </a:lnTo>
                  <a:lnTo>
                    <a:pt x="176" y="136"/>
                  </a:lnTo>
                  <a:lnTo>
                    <a:pt x="192" y="152"/>
                  </a:lnTo>
                  <a:lnTo>
                    <a:pt x="216" y="152"/>
                  </a:lnTo>
                  <a:lnTo>
                    <a:pt x="208" y="184"/>
                  </a:lnTo>
                  <a:lnTo>
                    <a:pt x="208" y="200"/>
                  </a:lnTo>
                  <a:lnTo>
                    <a:pt x="224" y="200"/>
                  </a:lnTo>
                  <a:lnTo>
                    <a:pt x="224" y="232"/>
                  </a:lnTo>
                  <a:lnTo>
                    <a:pt x="256" y="256"/>
                  </a:lnTo>
                  <a:lnTo>
                    <a:pt x="264" y="280"/>
                  </a:lnTo>
                  <a:lnTo>
                    <a:pt x="272" y="288"/>
                  </a:lnTo>
                  <a:lnTo>
                    <a:pt x="312" y="256"/>
                  </a:lnTo>
                  <a:lnTo>
                    <a:pt x="328" y="216"/>
                  </a:lnTo>
                  <a:lnTo>
                    <a:pt x="352" y="208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Freeform 8"/>
            <p:cNvSpPr>
              <a:spLocks noChangeArrowheads="1"/>
            </p:cNvSpPr>
            <p:nvPr/>
          </p:nvSpPr>
          <p:spPr bwMode="auto">
            <a:xfrm>
              <a:off x="3836457" y="1686671"/>
              <a:ext cx="190562" cy="218728"/>
            </a:xfrm>
            <a:custGeom>
              <a:avLst/>
              <a:gdLst>
                <a:gd name="T0" fmla="*/ 2147483646 w 113"/>
                <a:gd name="T1" fmla="*/ 2147483646 h 129"/>
                <a:gd name="T2" fmla="*/ 2147483646 w 113"/>
                <a:gd name="T3" fmla="*/ 2147483646 h 129"/>
                <a:gd name="T4" fmla="*/ 2147483646 w 113"/>
                <a:gd name="T5" fmla="*/ 2147483646 h 129"/>
                <a:gd name="T6" fmla="*/ 2147483646 w 113"/>
                <a:gd name="T7" fmla="*/ 2147483646 h 129"/>
                <a:gd name="T8" fmla="*/ 2147483646 w 113"/>
                <a:gd name="T9" fmla="*/ 0 h 129"/>
                <a:gd name="T10" fmla="*/ 2147483646 w 113"/>
                <a:gd name="T11" fmla="*/ 0 h 129"/>
                <a:gd name="T12" fmla="*/ 2147483646 w 113"/>
                <a:gd name="T13" fmla="*/ 2147483646 h 129"/>
                <a:gd name="T14" fmla="*/ 2147483646 w 113"/>
                <a:gd name="T15" fmla="*/ 2147483646 h 129"/>
                <a:gd name="T16" fmla="*/ 0 w 113"/>
                <a:gd name="T17" fmla="*/ 2147483646 h 129"/>
                <a:gd name="T18" fmla="*/ 0 w 113"/>
                <a:gd name="T19" fmla="*/ 2147483646 h 129"/>
                <a:gd name="T20" fmla="*/ 2147483646 w 113"/>
                <a:gd name="T21" fmla="*/ 2147483646 h 129"/>
                <a:gd name="T22" fmla="*/ 2147483646 w 113"/>
                <a:gd name="T23" fmla="*/ 2147483646 h 129"/>
                <a:gd name="T24" fmla="*/ 2147483646 w 113"/>
                <a:gd name="T25" fmla="*/ 2147483646 h 129"/>
                <a:gd name="T26" fmla="*/ 2147483646 w 113"/>
                <a:gd name="T27" fmla="*/ 2147483646 h 129"/>
                <a:gd name="T28" fmla="*/ 2147483646 w 113"/>
                <a:gd name="T29" fmla="*/ 2147483646 h 129"/>
                <a:gd name="T30" fmla="*/ 2147483646 w 113"/>
                <a:gd name="T31" fmla="*/ 2147483646 h 129"/>
                <a:gd name="T32" fmla="*/ 2147483646 w 113"/>
                <a:gd name="T33" fmla="*/ 2147483646 h 1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3"/>
                <a:gd name="T52" fmla="*/ 0 h 129"/>
                <a:gd name="T53" fmla="*/ 113 w 113"/>
                <a:gd name="T54" fmla="*/ 129 h 12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3" h="129">
                  <a:moveTo>
                    <a:pt x="112" y="64"/>
                  </a:moveTo>
                  <a:lnTo>
                    <a:pt x="96" y="40"/>
                  </a:lnTo>
                  <a:lnTo>
                    <a:pt x="112" y="16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48" y="32"/>
                  </a:lnTo>
                  <a:lnTo>
                    <a:pt x="32" y="32"/>
                  </a:lnTo>
                  <a:lnTo>
                    <a:pt x="0" y="88"/>
                  </a:lnTo>
                  <a:lnTo>
                    <a:pt x="0" y="120"/>
                  </a:lnTo>
                  <a:lnTo>
                    <a:pt x="32" y="120"/>
                  </a:lnTo>
                  <a:lnTo>
                    <a:pt x="48" y="128"/>
                  </a:lnTo>
                  <a:lnTo>
                    <a:pt x="80" y="112"/>
                  </a:lnTo>
                  <a:lnTo>
                    <a:pt x="80" y="96"/>
                  </a:lnTo>
                  <a:lnTo>
                    <a:pt x="72" y="80"/>
                  </a:lnTo>
                  <a:lnTo>
                    <a:pt x="96" y="80"/>
                  </a:lnTo>
                  <a:lnTo>
                    <a:pt x="112" y="64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Freeform 9"/>
            <p:cNvSpPr>
              <a:spLocks noChangeArrowheads="1"/>
            </p:cNvSpPr>
            <p:nvPr/>
          </p:nvSpPr>
          <p:spPr bwMode="auto">
            <a:xfrm>
              <a:off x="3958361" y="1794495"/>
              <a:ext cx="149927" cy="206405"/>
            </a:xfrm>
            <a:custGeom>
              <a:avLst/>
              <a:gdLst>
                <a:gd name="T0" fmla="*/ 2147483646 w 89"/>
                <a:gd name="T1" fmla="*/ 2147483646 h 121"/>
                <a:gd name="T2" fmla="*/ 2147483646 w 89"/>
                <a:gd name="T3" fmla="*/ 2147483646 h 121"/>
                <a:gd name="T4" fmla="*/ 2147483646 w 89"/>
                <a:gd name="T5" fmla="*/ 2147483646 h 121"/>
                <a:gd name="T6" fmla="*/ 2147483646 w 89"/>
                <a:gd name="T7" fmla="*/ 2147483646 h 121"/>
                <a:gd name="T8" fmla="*/ 2147483646 w 89"/>
                <a:gd name="T9" fmla="*/ 0 h 121"/>
                <a:gd name="T10" fmla="*/ 2147483646 w 89"/>
                <a:gd name="T11" fmla="*/ 2147483646 h 121"/>
                <a:gd name="T12" fmla="*/ 2147483646 w 89"/>
                <a:gd name="T13" fmla="*/ 2147483646 h 121"/>
                <a:gd name="T14" fmla="*/ 2147483646 w 89"/>
                <a:gd name="T15" fmla="*/ 2147483646 h 121"/>
                <a:gd name="T16" fmla="*/ 0 w 89"/>
                <a:gd name="T17" fmla="*/ 2147483646 h 121"/>
                <a:gd name="T18" fmla="*/ 2147483646 w 89"/>
                <a:gd name="T19" fmla="*/ 2147483646 h 121"/>
                <a:gd name="T20" fmla="*/ 2147483646 w 89"/>
                <a:gd name="T21" fmla="*/ 2147483646 h 121"/>
                <a:gd name="T22" fmla="*/ 2147483646 w 89"/>
                <a:gd name="T23" fmla="*/ 2147483646 h 121"/>
                <a:gd name="T24" fmla="*/ 2147483646 w 89"/>
                <a:gd name="T25" fmla="*/ 2147483646 h 12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9"/>
                <a:gd name="T40" fmla="*/ 0 h 121"/>
                <a:gd name="T41" fmla="*/ 89 w 89"/>
                <a:gd name="T42" fmla="*/ 121 h 12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9" h="121">
                  <a:moveTo>
                    <a:pt x="88" y="80"/>
                  </a:moveTo>
                  <a:lnTo>
                    <a:pt x="80" y="56"/>
                  </a:lnTo>
                  <a:lnTo>
                    <a:pt x="56" y="40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8"/>
                  </a:lnTo>
                  <a:lnTo>
                    <a:pt x="32" y="48"/>
                  </a:lnTo>
                  <a:lnTo>
                    <a:pt x="8" y="48"/>
                  </a:lnTo>
                  <a:lnTo>
                    <a:pt x="0" y="112"/>
                  </a:lnTo>
                  <a:lnTo>
                    <a:pt x="16" y="12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88" y="80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10"/>
            <p:cNvSpPr>
              <a:spLocks noChangeArrowheads="1"/>
            </p:cNvSpPr>
            <p:nvPr/>
          </p:nvSpPr>
          <p:spPr bwMode="auto">
            <a:xfrm>
              <a:off x="3958361" y="1808358"/>
              <a:ext cx="57449" cy="69315"/>
            </a:xfrm>
            <a:custGeom>
              <a:avLst/>
              <a:gdLst>
                <a:gd name="T0" fmla="*/ 2147483646 w 33"/>
                <a:gd name="T1" fmla="*/ 2147483646 h 41"/>
                <a:gd name="T2" fmla="*/ 2147483646 w 33"/>
                <a:gd name="T3" fmla="*/ 2147483646 h 41"/>
                <a:gd name="T4" fmla="*/ 2147483646 w 33"/>
                <a:gd name="T5" fmla="*/ 2147483646 h 41"/>
                <a:gd name="T6" fmla="*/ 0 w 33"/>
                <a:gd name="T7" fmla="*/ 0 h 41"/>
                <a:gd name="T8" fmla="*/ 2147483646 w 33"/>
                <a:gd name="T9" fmla="*/ 2147483646 h 41"/>
                <a:gd name="T10" fmla="*/ 2147483646 w 33"/>
                <a:gd name="T11" fmla="*/ 2147483646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"/>
                <a:gd name="T19" fmla="*/ 0 h 41"/>
                <a:gd name="T20" fmla="*/ 33 w 33"/>
                <a:gd name="T21" fmla="*/ 41 h 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" h="41">
                  <a:moveTo>
                    <a:pt x="32" y="40"/>
                  </a:moveTo>
                  <a:lnTo>
                    <a:pt x="8" y="40"/>
                  </a:lnTo>
                  <a:lnTo>
                    <a:pt x="8" y="24"/>
                  </a:lnTo>
                  <a:lnTo>
                    <a:pt x="0" y="0"/>
                  </a:lnTo>
                  <a:lnTo>
                    <a:pt x="24" y="8"/>
                  </a:lnTo>
                  <a:lnTo>
                    <a:pt x="32" y="40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Freeform 11"/>
            <p:cNvSpPr>
              <a:spLocks noChangeArrowheads="1"/>
            </p:cNvSpPr>
            <p:nvPr/>
          </p:nvSpPr>
          <p:spPr bwMode="auto">
            <a:xfrm>
              <a:off x="3823847" y="2054812"/>
              <a:ext cx="730020" cy="494449"/>
            </a:xfrm>
            <a:custGeom>
              <a:avLst/>
              <a:gdLst>
                <a:gd name="T0" fmla="*/ 2147483646 w 433"/>
                <a:gd name="T1" fmla="*/ 2147483646 h 289"/>
                <a:gd name="T2" fmla="*/ 2147483646 w 433"/>
                <a:gd name="T3" fmla="*/ 2147483646 h 289"/>
                <a:gd name="T4" fmla="*/ 2147483646 w 433"/>
                <a:gd name="T5" fmla="*/ 2147483646 h 289"/>
                <a:gd name="T6" fmla="*/ 2147483646 w 433"/>
                <a:gd name="T7" fmla="*/ 2147483646 h 289"/>
                <a:gd name="T8" fmla="*/ 2147483646 w 433"/>
                <a:gd name="T9" fmla="*/ 2147483646 h 289"/>
                <a:gd name="T10" fmla="*/ 2147483646 w 433"/>
                <a:gd name="T11" fmla="*/ 2147483646 h 289"/>
                <a:gd name="T12" fmla="*/ 2147483646 w 433"/>
                <a:gd name="T13" fmla="*/ 2147483646 h 289"/>
                <a:gd name="T14" fmla="*/ 2147483646 w 433"/>
                <a:gd name="T15" fmla="*/ 2147483646 h 289"/>
                <a:gd name="T16" fmla="*/ 2147483646 w 433"/>
                <a:gd name="T17" fmla="*/ 2147483646 h 289"/>
                <a:gd name="T18" fmla="*/ 2147483646 w 433"/>
                <a:gd name="T19" fmla="*/ 2147483646 h 289"/>
                <a:gd name="T20" fmla="*/ 0 w 433"/>
                <a:gd name="T21" fmla="*/ 2147483646 h 289"/>
                <a:gd name="T22" fmla="*/ 2147483646 w 433"/>
                <a:gd name="T23" fmla="*/ 2147483646 h 289"/>
                <a:gd name="T24" fmla="*/ 2147483646 w 433"/>
                <a:gd name="T25" fmla="*/ 2147483646 h 289"/>
                <a:gd name="T26" fmla="*/ 2147483646 w 433"/>
                <a:gd name="T27" fmla="*/ 2147483646 h 289"/>
                <a:gd name="T28" fmla="*/ 2147483646 w 433"/>
                <a:gd name="T29" fmla="*/ 2147483646 h 289"/>
                <a:gd name="T30" fmla="*/ 2147483646 w 433"/>
                <a:gd name="T31" fmla="*/ 2147483646 h 289"/>
                <a:gd name="T32" fmla="*/ 2147483646 w 433"/>
                <a:gd name="T33" fmla="*/ 2147483646 h 289"/>
                <a:gd name="T34" fmla="*/ 2147483646 w 433"/>
                <a:gd name="T35" fmla="*/ 2147483646 h 289"/>
                <a:gd name="T36" fmla="*/ 2147483646 w 433"/>
                <a:gd name="T37" fmla="*/ 2147483646 h 289"/>
                <a:gd name="T38" fmla="*/ 2147483646 w 433"/>
                <a:gd name="T39" fmla="*/ 2147483646 h 289"/>
                <a:gd name="T40" fmla="*/ 2147483646 w 433"/>
                <a:gd name="T41" fmla="*/ 2147483646 h 289"/>
                <a:gd name="T42" fmla="*/ 2147483646 w 433"/>
                <a:gd name="T43" fmla="*/ 2147483646 h 289"/>
                <a:gd name="T44" fmla="*/ 2147483646 w 433"/>
                <a:gd name="T45" fmla="*/ 2147483646 h 289"/>
                <a:gd name="T46" fmla="*/ 2147483646 w 433"/>
                <a:gd name="T47" fmla="*/ 2147483646 h 289"/>
                <a:gd name="T48" fmla="*/ 2147483646 w 433"/>
                <a:gd name="T49" fmla="*/ 2147483646 h 289"/>
                <a:gd name="T50" fmla="*/ 2147483646 w 433"/>
                <a:gd name="T51" fmla="*/ 2147483646 h 289"/>
                <a:gd name="T52" fmla="*/ 2147483646 w 433"/>
                <a:gd name="T53" fmla="*/ 2147483646 h 289"/>
                <a:gd name="T54" fmla="*/ 2147483646 w 433"/>
                <a:gd name="T55" fmla="*/ 2147483646 h 289"/>
                <a:gd name="T56" fmla="*/ 2147483646 w 433"/>
                <a:gd name="T57" fmla="*/ 2147483646 h 289"/>
                <a:gd name="T58" fmla="*/ 2147483646 w 433"/>
                <a:gd name="T59" fmla="*/ 2147483646 h 289"/>
                <a:gd name="T60" fmla="*/ 2147483646 w 433"/>
                <a:gd name="T61" fmla="*/ 2147483646 h 289"/>
                <a:gd name="T62" fmla="*/ 2147483646 w 433"/>
                <a:gd name="T63" fmla="*/ 2147483646 h 289"/>
                <a:gd name="T64" fmla="*/ 2147483646 w 433"/>
                <a:gd name="T65" fmla="*/ 2147483646 h 289"/>
                <a:gd name="T66" fmla="*/ 2147483646 w 433"/>
                <a:gd name="T67" fmla="*/ 2147483646 h 289"/>
                <a:gd name="T68" fmla="*/ 2147483646 w 433"/>
                <a:gd name="T69" fmla="*/ 2147483646 h 289"/>
                <a:gd name="T70" fmla="*/ 2147483646 w 433"/>
                <a:gd name="T71" fmla="*/ 2147483646 h 289"/>
                <a:gd name="T72" fmla="*/ 2147483646 w 433"/>
                <a:gd name="T73" fmla="*/ 2147483646 h 289"/>
                <a:gd name="T74" fmla="*/ 2147483646 w 433"/>
                <a:gd name="T75" fmla="*/ 2147483646 h 289"/>
                <a:gd name="T76" fmla="*/ 2147483646 w 433"/>
                <a:gd name="T77" fmla="*/ 2147483646 h 289"/>
                <a:gd name="T78" fmla="*/ 2147483646 w 433"/>
                <a:gd name="T79" fmla="*/ 0 h 289"/>
                <a:gd name="T80" fmla="*/ 2147483646 w 433"/>
                <a:gd name="T81" fmla="*/ 2147483646 h 289"/>
                <a:gd name="T82" fmla="*/ 2147483646 w 433"/>
                <a:gd name="T83" fmla="*/ 2147483646 h 289"/>
                <a:gd name="T84" fmla="*/ 2147483646 w 433"/>
                <a:gd name="T85" fmla="*/ 2147483646 h 289"/>
                <a:gd name="T86" fmla="*/ 2147483646 w 433"/>
                <a:gd name="T87" fmla="*/ 2147483646 h 289"/>
                <a:gd name="T88" fmla="*/ 2147483646 w 433"/>
                <a:gd name="T89" fmla="*/ 2147483646 h 289"/>
                <a:gd name="T90" fmla="*/ 2147483646 w 433"/>
                <a:gd name="T91" fmla="*/ 2147483646 h 289"/>
                <a:gd name="T92" fmla="*/ 2147483646 w 433"/>
                <a:gd name="T93" fmla="*/ 0 h 289"/>
                <a:gd name="T94" fmla="*/ 2147483646 w 433"/>
                <a:gd name="T95" fmla="*/ 0 h 289"/>
                <a:gd name="T96" fmla="*/ 2147483646 w 433"/>
                <a:gd name="T97" fmla="*/ 0 h 289"/>
                <a:gd name="T98" fmla="*/ 2147483646 w 433"/>
                <a:gd name="T99" fmla="*/ 2147483646 h 289"/>
                <a:gd name="T100" fmla="*/ 2147483646 w 433"/>
                <a:gd name="T101" fmla="*/ 2147483646 h 28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33"/>
                <a:gd name="T154" fmla="*/ 0 h 289"/>
                <a:gd name="T155" fmla="*/ 433 w 433"/>
                <a:gd name="T156" fmla="*/ 289 h 289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33" h="289">
                  <a:moveTo>
                    <a:pt x="152" y="8"/>
                  </a:moveTo>
                  <a:lnTo>
                    <a:pt x="136" y="24"/>
                  </a:lnTo>
                  <a:lnTo>
                    <a:pt x="96" y="32"/>
                  </a:lnTo>
                  <a:lnTo>
                    <a:pt x="56" y="72"/>
                  </a:lnTo>
                  <a:lnTo>
                    <a:pt x="16" y="128"/>
                  </a:lnTo>
                  <a:lnTo>
                    <a:pt x="16" y="160"/>
                  </a:lnTo>
                  <a:lnTo>
                    <a:pt x="32" y="184"/>
                  </a:lnTo>
                  <a:lnTo>
                    <a:pt x="48" y="176"/>
                  </a:lnTo>
                  <a:lnTo>
                    <a:pt x="64" y="176"/>
                  </a:lnTo>
                  <a:lnTo>
                    <a:pt x="8" y="224"/>
                  </a:lnTo>
                  <a:lnTo>
                    <a:pt x="0" y="248"/>
                  </a:lnTo>
                  <a:lnTo>
                    <a:pt x="16" y="256"/>
                  </a:lnTo>
                  <a:lnTo>
                    <a:pt x="48" y="288"/>
                  </a:lnTo>
                  <a:lnTo>
                    <a:pt x="80" y="288"/>
                  </a:lnTo>
                  <a:lnTo>
                    <a:pt x="96" y="272"/>
                  </a:lnTo>
                  <a:lnTo>
                    <a:pt x="96" y="256"/>
                  </a:lnTo>
                  <a:lnTo>
                    <a:pt x="112" y="264"/>
                  </a:lnTo>
                  <a:lnTo>
                    <a:pt x="120" y="272"/>
                  </a:lnTo>
                  <a:lnTo>
                    <a:pt x="152" y="288"/>
                  </a:lnTo>
                  <a:lnTo>
                    <a:pt x="168" y="272"/>
                  </a:lnTo>
                  <a:lnTo>
                    <a:pt x="192" y="272"/>
                  </a:lnTo>
                  <a:lnTo>
                    <a:pt x="192" y="288"/>
                  </a:lnTo>
                  <a:lnTo>
                    <a:pt x="208" y="280"/>
                  </a:lnTo>
                  <a:lnTo>
                    <a:pt x="240" y="232"/>
                  </a:lnTo>
                  <a:lnTo>
                    <a:pt x="256" y="232"/>
                  </a:lnTo>
                  <a:lnTo>
                    <a:pt x="296" y="168"/>
                  </a:lnTo>
                  <a:lnTo>
                    <a:pt x="296" y="144"/>
                  </a:lnTo>
                  <a:lnTo>
                    <a:pt x="304" y="136"/>
                  </a:lnTo>
                  <a:lnTo>
                    <a:pt x="312" y="152"/>
                  </a:lnTo>
                  <a:lnTo>
                    <a:pt x="344" y="96"/>
                  </a:lnTo>
                  <a:lnTo>
                    <a:pt x="376" y="80"/>
                  </a:lnTo>
                  <a:lnTo>
                    <a:pt x="376" y="88"/>
                  </a:lnTo>
                  <a:lnTo>
                    <a:pt x="400" y="64"/>
                  </a:lnTo>
                  <a:lnTo>
                    <a:pt x="416" y="72"/>
                  </a:lnTo>
                  <a:lnTo>
                    <a:pt x="432" y="24"/>
                  </a:lnTo>
                  <a:lnTo>
                    <a:pt x="424" y="16"/>
                  </a:lnTo>
                  <a:lnTo>
                    <a:pt x="400" y="16"/>
                  </a:lnTo>
                  <a:lnTo>
                    <a:pt x="384" y="24"/>
                  </a:lnTo>
                  <a:lnTo>
                    <a:pt x="344" y="24"/>
                  </a:lnTo>
                  <a:lnTo>
                    <a:pt x="328" y="0"/>
                  </a:lnTo>
                  <a:lnTo>
                    <a:pt x="272" y="40"/>
                  </a:lnTo>
                  <a:lnTo>
                    <a:pt x="264" y="64"/>
                  </a:lnTo>
                  <a:lnTo>
                    <a:pt x="248" y="64"/>
                  </a:lnTo>
                  <a:lnTo>
                    <a:pt x="200" y="64"/>
                  </a:lnTo>
                  <a:lnTo>
                    <a:pt x="200" y="48"/>
                  </a:lnTo>
                  <a:lnTo>
                    <a:pt x="216" y="32"/>
                  </a:lnTo>
                  <a:lnTo>
                    <a:pt x="200" y="0"/>
                  </a:lnTo>
                  <a:lnTo>
                    <a:pt x="176" y="0"/>
                  </a:lnTo>
                  <a:lnTo>
                    <a:pt x="168" y="0"/>
                  </a:lnTo>
                  <a:lnTo>
                    <a:pt x="160" y="16"/>
                  </a:lnTo>
                  <a:lnTo>
                    <a:pt x="152" y="8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Freeform 12"/>
            <p:cNvSpPr>
              <a:spLocks noChangeArrowheads="1"/>
            </p:cNvSpPr>
            <p:nvPr/>
          </p:nvSpPr>
          <p:spPr bwMode="auto">
            <a:xfrm>
              <a:off x="3973774" y="2450679"/>
              <a:ext cx="605314" cy="546820"/>
            </a:xfrm>
            <a:custGeom>
              <a:avLst/>
              <a:gdLst>
                <a:gd name="T0" fmla="*/ 2147483646 w 361"/>
                <a:gd name="T1" fmla="*/ 0 h 321"/>
                <a:gd name="T2" fmla="*/ 2147483646 w 361"/>
                <a:gd name="T3" fmla="*/ 0 h 321"/>
                <a:gd name="T4" fmla="*/ 2147483646 w 361"/>
                <a:gd name="T5" fmla="*/ 2147483646 h 321"/>
                <a:gd name="T6" fmla="*/ 2147483646 w 361"/>
                <a:gd name="T7" fmla="*/ 2147483646 h 321"/>
                <a:gd name="T8" fmla="*/ 2147483646 w 361"/>
                <a:gd name="T9" fmla="*/ 2147483646 h 321"/>
                <a:gd name="T10" fmla="*/ 2147483646 w 361"/>
                <a:gd name="T11" fmla="*/ 2147483646 h 321"/>
                <a:gd name="T12" fmla="*/ 2147483646 w 361"/>
                <a:gd name="T13" fmla="*/ 2147483646 h 321"/>
                <a:gd name="T14" fmla="*/ 2147483646 w 361"/>
                <a:gd name="T15" fmla="*/ 2147483646 h 321"/>
                <a:gd name="T16" fmla="*/ 2147483646 w 361"/>
                <a:gd name="T17" fmla="*/ 2147483646 h 321"/>
                <a:gd name="T18" fmla="*/ 2147483646 w 361"/>
                <a:gd name="T19" fmla="*/ 2147483646 h 321"/>
                <a:gd name="T20" fmla="*/ 2147483646 w 361"/>
                <a:gd name="T21" fmla="*/ 2147483646 h 321"/>
                <a:gd name="T22" fmla="*/ 0 w 361"/>
                <a:gd name="T23" fmla="*/ 2147483646 h 321"/>
                <a:gd name="T24" fmla="*/ 2147483646 w 361"/>
                <a:gd name="T25" fmla="*/ 2147483646 h 321"/>
                <a:gd name="T26" fmla="*/ 2147483646 w 361"/>
                <a:gd name="T27" fmla="*/ 2147483646 h 321"/>
                <a:gd name="T28" fmla="*/ 2147483646 w 361"/>
                <a:gd name="T29" fmla="*/ 2147483646 h 321"/>
                <a:gd name="T30" fmla="*/ 2147483646 w 361"/>
                <a:gd name="T31" fmla="*/ 2147483646 h 321"/>
                <a:gd name="T32" fmla="*/ 2147483646 w 361"/>
                <a:gd name="T33" fmla="*/ 2147483646 h 321"/>
                <a:gd name="T34" fmla="*/ 2147483646 w 361"/>
                <a:gd name="T35" fmla="*/ 2147483646 h 321"/>
                <a:gd name="T36" fmla="*/ 2147483646 w 361"/>
                <a:gd name="T37" fmla="*/ 2147483646 h 321"/>
                <a:gd name="T38" fmla="*/ 2147483646 w 361"/>
                <a:gd name="T39" fmla="*/ 2147483646 h 321"/>
                <a:gd name="T40" fmla="*/ 2147483646 w 361"/>
                <a:gd name="T41" fmla="*/ 2147483646 h 321"/>
                <a:gd name="T42" fmla="*/ 2147483646 w 361"/>
                <a:gd name="T43" fmla="*/ 2147483646 h 321"/>
                <a:gd name="T44" fmla="*/ 2147483646 w 361"/>
                <a:gd name="T45" fmla="*/ 2147483646 h 321"/>
                <a:gd name="T46" fmla="*/ 2147483646 w 361"/>
                <a:gd name="T47" fmla="*/ 2147483646 h 321"/>
                <a:gd name="T48" fmla="*/ 2147483646 w 361"/>
                <a:gd name="T49" fmla="*/ 2147483646 h 321"/>
                <a:gd name="T50" fmla="*/ 2147483646 w 361"/>
                <a:gd name="T51" fmla="*/ 2147483646 h 321"/>
                <a:gd name="T52" fmla="*/ 2147483646 w 361"/>
                <a:gd name="T53" fmla="*/ 2147483646 h 321"/>
                <a:gd name="T54" fmla="*/ 2147483646 w 361"/>
                <a:gd name="T55" fmla="*/ 2147483646 h 321"/>
                <a:gd name="T56" fmla="*/ 2147483646 w 361"/>
                <a:gd name="T57" fmla="*/ 2147483646 h 321"/>
                <a:gd name="T58" fmla="*/ 2147483646 w 361"/>
                <a:gd name="T59" fmla="*/ 2147483646 h 321"/>
                <a:gd name="T60" fmla="*/ 2147483646 w 361"/>
                <a:gd name="T61" fmla="*/ 2147483646 h 321"/>
                <a:gd name="T62" fmla="*/ 2147483646 w 361"/>
                <a:gd name="T63" fmla="*/ 2147483646 h 321"/>
                <a:gd name="T64" fmla="*/ 2147483646 w 361"/>
                <a:gd name="T65" fmla="*/ 2147483646 h 321"/>
                <a:gd name="T66" fmla="*/ 2147483646 w 361"/>
                <a:gd name="T67" fmla="*/ 2147483646 h 321"/>
                <a:gd name="T68" fmla="*/ 2147483646 w 361"/>
                <a:gd name="T69" fmla="*/ 2147483646 h 321"/>
                <a:gd name="T70" fmla="*/ 2147483646 w 361"/>
                <a:gd name="T71" fmla="*/ 2147483646 h 321"/>
                <a:gd name="T72" fmla="*/ 2147483646 w 361"/>
                <a:gd name="T73" fmla="*/ 2147483646 h 321"/>
                <a:gd name="T74" fmla="*/ 2147483646 w 361"/>
                <a:gd name="T75" fmla="*/ 2147483646 h 321"/>
                <a:gd name="T76" fmla="*/ 2147483646 w 361"/>
                <a:gd name="T77" fmla="*/ 2147483646 h 321"/>
                <a:gd name="T78" fmla="*/ 2147483646 w 361"/>
                <a:gd name="T79" fmla="*/ 2147483646 h 321"/>
                <a:gd name="T80" fmla="*/ 2147483646 w 361"/>
                <a:gd name="T81" fmla="*/ 2147483646 h 321"/>
                <a:gd name="T82" fmla="*/ 2147483646 w 361"/>
                <a:gd name="T83" fmla="*/ 2147483646 h 321"/>
                <a:gd name="T84" fmla="*/ 2147483646 w 361"/>
                <a:gd name="T85" fmla="*/ 2147483646 h 321"/>
                <a:gd name="T86" fmla="*/ 2147483646 w 361"/>
                <a:gd name="T87" fmla="*/ 2147483646 h 321"/>
                <a:gd name="T88" fmla="*/ 2147483646 w 361"/>
                <a:gd name="T89" fmla="*/ 2147483646 h 321"/>
                <a:gd name="T90" fmla="*/ 2147483646 w 361"/>
                <a:gd name="T91" fmla="*/ 2147483646 h 321"/>
                <a:gd name="T92" fmla="*/ 2147483646 w 361"/>
                <a:gd name="T93" fmla="*/ 2147483646 h 321"/>
                <a:gd name="T94" fmla="*/ 2147483646 w 361"/>
                <a:gd name="T95" fmla="*/ 2147483646 h 321"/>
                <a:gd name="T96" fmla="*/ 2147483646 w 361"/>
                <a:gd name="T97" fmla="*/ 2147483646 h 321"/>
                <a:gd name="T98" fmla="*/ 2147483646 w 361"/>
                <a:gd name="T99" fmla="*/ 0 h 32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61"/>
                <a:gd name="T151" fmla="*/ 0 h 321"/>
                <a:gd name="T152" fmla="*/ 361 w 361"/>
                <a:gd name="T153" fmla="*/ 321 h 32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61" h="321">
                  <a:moveTo>
                    <a:pt x="168" y="0"/>
                  </a:moveTo>
                  <a:lnTo>
                    <a:pt x="152" y="0"/>
                  </a:lnTo>
                  <a:lnTo>
                    <a:pt x="120" y="48"/>
                  </a:lnTo>
                  <a:lnTo>
                    <a:pt x="96" y="56"/>
                  </a:lnTo>
                  <a:lnTo>
                    <a:pt x="96" y="40"/>
                  </a:lnTo>
                  <a:lnTo>
                    <a:pt x="80" y="40"/>
                  </a:lnTo>
                  <a:lnTo>
                    <a:pt x="64" y="56"/>
                  </a:lnTo>
                  <a:lnTo>
                    <a:pt x="32" y="40"/>
                  </a:lnTo>
                  <a:lnTo>
                    <a:pt x="24" y="32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32" y="56"/>
                  </a:lnTo>
                  <a:lnTo>
                    <a:pt x="40" y="80"/>
                  </a:lnTo>
                  <a:lnTo>
                    <a:pt x="56" y="80"/>
                  </a:lnTo>
                  <a:lnTo>
                    <a:pt x="80" y="112"/>
                  </a:lnTo>
                  <a:lnTo>
                    <a:pt x="104" y="104"/>
                  </a:lnTo>
                  <a:lnTo>
                    <a:pt x="104" y="144"/>
                  </a:lnTo>
                  <a:lnTo>
                    <a:pt x="136" y="184"/>
                  </a:lnTo>
                  <a:lnTo>
                    <a:pt x="152" y="184"/>
                  </a:lnTo>
                  <a:lnTo>
                    <a:pt x="160" y="168"/>
                  </a:lnTo>
                  <a:lnTo>
                    <a:pt x="184" y="192"/>
                  </a:lnTo>
                  <a:lnTo>
                    <a:pt x="168" y="208"/>
                  </a:lnTo>
                  <a:lnTo>
                    <a:pt x="160" y="200"/>
                  </a:lnTo>
                  <a:lnTo>
                    <a:pt x="144" y="192"/>
                  </a:lnTo>
                  <a:lnTo>
                    <a:pt x="144" y="224"/>
                  </a:lnTo>
                  <a:lnTo>
                    <a:pt x="136" y="240"/>
                  </a:lnTo>
                  <a:lnTo>
                    <a:pt x="160" y="272"/>
                  </a:lnTo>
                  <a:lnTo>
                    <a:pt x="160" y="296"/>
                  </a:lnTo>
                  <a:lnTo>
                    <a:pt x="200" y="296"/>
                  </a:lnTo>
                  <a:lnTo>
                    <a:pt x="216" y="312"/>
                  </a:lnTo>
                  <a:lnTo>
                    <a:pt x="240" y="304"/>
                  </a:lnTo>
                  <a:lnTo>
                    <a:pt x="272" y="320"/>
                  </a:lnTo>
                  <a:lnTo>
                    <a:pt x="296" y="296"/>
                  </a:lnTo>
                  <a:lnTo>
                    <a:pt x="320" y="256"/>
                  </a:lnTo>
                  <a:lnTo>
                    <a:pt x="288" y="240"/>
                  </a:lnTo>
                  <a:lnTo>
                    <a:pt x="320" y="232"/>
                  </a:lnTo>
                  <a:lnTo>
                    <a:pt x="328" y="240"/>
                  </a:lnTo>
                  <a:lnTo>
                    <a:pt x="360" y="232"/>
                  </a:lnTo>
                  <a:lnTo>
                    <a:pt x="360" y="224"/>
                  </a:lnTo>
                  <a:lnTo>
                    <a:pt x="320" y="200"/>
                  </a:lnTo>
                  <a:lnTo>
                    <a:pt x="320" y="184"/>
                  </a:lnTo>
                  <a:lnTo>
                    <a:pt x="304" y="176"/>
                  </a:lnTo>
                  <a:lnTo>
                    <a:pt x="288" y="168"/>
                  </a:lnTo>
                  <a:lnTo>
                    <a:pt x="272" y="128"/>
                  </a:lnTo>
                  <a:lnTo>
                    <a:pt x="232" y="64"/>
                  </a:lnTo>
                  <a:lnTo>
                    <a:pt x="232" y="40"/>
                  </a:lnTo>
                  <a:lnTo>
                    <a:pt x="192" y="32"/>
                  </a:lnTo>
                  <a:lnTo>
                    <a:pt x="176" y="24"/>
                  </a:lnTo>
                  <a:lnTo>
                    <a:pt x="168" y="0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Freeform 13"/>
            <p:cNvSpPr>
              <a:spLocks noChangeArrowheads="1"/>
            </p:cNvSpPr>
            <p:nvPr/>
          </p:nvSpPr>
          <p:spPr bwMode="auto">
            <a:xfrm>
              <a:off x="4471196" y="2888136"/>
              <a:ext cx="107892" cy="93961"/>
            </a:xfrm>
            <a:custGeom>
              <a:avLst/>
              <a:gdLst>
                <a:gd name="T0" fmla="*/ 2147483646 w 65"/>
                <a:gd name="T1" fmla="*/ 0 h 57"/>
                <a:gd name="T2" fmla="*/ 0 w 65"/>
                <a:gd name="T3" fmla="*/ 2147483646 h 57"/>
                <a:gd name="T4" fmla="*/ 2147483646 w 65"/>
                <a:gd name="T5" fmla="*/ 2147483646 h 57"/>
                <a:gd name="T6" fmla="*/ 2147483646 w 65"/>
                <a:gd name="T7" fmla="*/ 2147483646 h 57"/>
                <a:gd name="T8" fmla="*/ 2147483646 w 65"/>
                <a:gd name="T9" fmla="*/ 2147483646 h 57"/>
                <a:gd name="T10" fmla="*/ 2147483646 w 65"/>
                <a:gd name="T11" fmla="*/ 0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"/>
                <a:gd name="T19" fmla="*/ 0 h 57"/>
                <a:gd name="T20" fmla="*/ 65 w 65"/>
                <a:gd name="T21" fmla="*/ 57 h 5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" h="57">
                  <a:moveTo>
                    <a:pt x="24" y="0"/>
                  </a:moveTo>
                  <a:lnTo>
                    <a:pt x="0" y="40"/>
                  </a:lnTo>
                  <a:lnTo>
                    <a:pt x="24" y="56"/>
                  </a:lnTo>
                  <a:lnTo>
                    <a:pt x="64" y="40"/>
                  </a:lnTo>
                  <a:lnTo>
                    <a:pt x="64" y="24"/>
                  </a:lnTo>
                  <a:lnTo>
                    <a:pt x="24" y="0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14"/>
            <p:cNvSpPr>
              <a:spLocks noChangeArrowheads="1"/>
            </p:cNvSpPr>
            <p:nvPr/>
          </p:nvSpPr>
          <p:spPr bwMode="auto">
            <a:xfrm>
              <a:off x="4202168" y="2954370"/>
              <a:ext cx="403543" cy="506772"/>
            </a:xfrm>
            <a:custGeom>
              <a:avLst/>
              <a:gdLst>
                <a:gd name="T0" fmla="*/ 2147483646 w 241"/>
                <a:gd name="T1" fmla="*/ 2147483646 h 297"/>
                <a:gd name="T2" fmla="*/ 2147483646 w 241"/>
                <a:gd name="T3" fmla="*/ 0 h 297"/>
                <a:gd name="T4" fmla="*/ 2147483646 w 241"/>
                <a:gd name="T5" fmla="*/ 2147483646 h 297"/>
                <a:gd name="T6" fmla="*/ 2147483646 w 241"/>
                <a:gd name="T7" fmla="*/ 2147483646 h 297"/>
                <a:gd name="T8" fmla="*/ 2147483646 w 241"/>
                <a:gd name="T9" fmla="*/ 2147483646 h 297"/>
                <a:gd name="T10" fmla="*/ 2147483646 w 241"/>
                <a:gd name="T11" fmla="*/ 2147483646 h 297"/>
                <a:gd name="T12" fmla="*/ 2147483646 w 241"/>
                <a:gd name="T13" fmla="*/ 2147483646 h 297"/>
                <a:gd name="T14" fmla="*/ 2147483646 w 241"/>
                <a:gd name="T15" fmla="*/ 2147483646 h 297"/>
                <a:gd name="T16" fmla="*/ 2147483646 w 241"/>
                <a:gd name="T17" fmla="*/ 2147483646 h 297"/>
                <a:gd name="T18" fmla="*/ 2147483646 w 241"/>
                <a:gd name="T19" fmla="*/ 2147483646 h 297"/>
                <a:gd name="T20" fmla="*/ 2147483646 w 241"/>
                <a:gd name="T21" fmla="*/ 2147483646 h 297"/>
                <a:gd name="T22" fmla="*/ 2147483646 w 241"/>
                <a:gd name="T23" fmla="*/ 2147483646 h 297"/>
                <a:gd name="T24" fmla="*/ 2147483646 w 241"/>
                <a:gd name="T25" fmla="*/ 2147483646 h 297"/>
                <a:gd name="T26" fmla="*/ 2147483646 w 241"/>
                <a:gd name="T27" fmla="*/ 2147483646 h 297"/>
                <a:gd name="T28" fmla="*/ 2147483646 w 241"/>
                <a:gd name="T29" fmla="*/ 2147483646 h 297"/>
                <a:gd name="T30" fmla="*/ 2147483646 w 241"/>
                <a:gd name="T31" fmla="*/ 2147483646 h 297"/>
                <a:gd name="T32" fmla="*/ 0 w 241"/>
                <a:gd name="T33" fmla="*/ 2147483646 h 297"/>
                <a:gd name="T34" fmla="*/ 0 w 241"/>
                <a:gd name="T35" fmla="*/ 2147483646 h 297"/>
                <a:gd name="T36" fmla="*/ 2147483646 w 241"/>
                <a:gd name="T37" fmla="*/ 2147483646 h 297"/>
                <a:gd name="T38" fmla="*/ 2147483646 w 241"/>
                <a:gd name="T39" fmla="*/ 2147483646 h 297"/>
                <a:gd name="T40" fmla="*/ 2147483646 w 241"/>
                <a:gd name="T41" fmla="*/ 2147483646 h 297"/>
                <a:gd name="T42" fmla="*/ 2147483646 w 241"/>
                <a:gd name="T43" fmla="*/ 2147483646 h 297"/>
                <a:gd name="T44" fmla="*/ 2147483646 w 241"/>
                <a:gd name="T45" fmla="*/ 2147483646 h 297"/>
                <a:gd name="T46" fmla="*/ 2147483646 w 241"/>
                <a:gd name="T47" fmla="*/ 2147483646 h 297"/>
                <a:gd name="T48" fmla="*/ 2147483646 w 241"/>
                <a:gd name="T49" fmla="*/ 2147483646 h 297"/>
                <a:gd name="T50" fmla="*/ 2147483646 w 241"/>
                <a:gd name="T51" fmla="*/ 2147483646 h 297"/>
                <a:gd name="T52" fmla="*/ 2147483646 w 241"/>
                <a:gd name="T53" fmla="*/ 2147483646 h 297"/>
                <a:gd name="T54" fmla="*/ 2147483646 w 241"/>
                <a:gd name="T55" fmla="*/ 2147483646 h 297"/>
                <a:gd name="T56" fmla="*/ 2147483646 w 241"/>
                <a:gd name="T57" fmla="*/ 2147483646 h 297"/>
                <a:gd name="T58" fmla="*/ 2147483646 w 241"/>
                <a:gd name="T59" fmla="*/ 2147483646 h 297"/>
                <a:gd name="T60" fmla="*/ 2147483646 w 241"/>
                <a:gd name="T61" fmla="*/ 2147483646 h 297"/>
                <a:gd name="T62" fmla="*/ 2147483646 w 241"/>
                <a:gd name="T63" fmla="*/ 2147483646 h 297"/>
                <a:gd name="T64" fmla="*/ 2147483646 w 241"/>
                <a:gd name="T65" fmla="*/ 2147483646 h 297"/>
                <a:gd name="T66" fmla="*/ 2147483646 w 241"/>
                <a:gd name="T67" fmla="*/ 2147483646 h 297"/>
                <a:gd name="T68" fmla="*/ 2147483646 w 241"/>
                <a:gd name="T69" fmla="*/ 2147483646 h 297"/>
                <a:gd name="T70" fmla="*/ 2147483646 w 241"/>
                <a:gd name="T71" fmla="*/ 2147483646 h 297"/>
                <a:gd name="T72" fmla="*/ 2147483646 w 241"/>
                <a:gd name="T73" fmla="*/ 2147483646 h 297"/>
                <a:gd name="T74" fmla="*/ 2147483646 w 241"/>
                <a:gd name="T75" fmla="*/ 2147483646 h 297"/>
                <a:gd name="T76" fmla="*/ 2147483646 w 241"/>
                <a:gd name="T77" fmla="*/ 2147483646 h 297"/>
                <a:gd name="T78" fmla="*/ 2147483646 w 241"/>
                <a:gd name="T79" fmla="*/ 2147483646 h 297"/>
                <a:gd name="T80" fmla="*/ 2147483646 w 241"/>
                <a:gd name="T81" fmla="*/ 2147483646 h 297"/>
                <a:gd name="T82" fmla="*/ 2147483646 w 241"/>
                <a:gd name="T83" fmla="*/ 2147483646 h 297"/>
                <a:gd name="T84" fmla="*/ 2147483646 w 241"/>
                <a:gd name="T85" fmla="*/ 2147483646 h 297"/>
                <a:gd name="T86" fmla="*/ 2147483646 w 241"/>
                <a:gd name="T87" fmla="*/ 2147483646 h 297"/>
                <a:gd name="T88" fmla="*/ 2147483646 w 241"/>
                <a:gd name="T89" fmla="*/ 2147483646 h 297"/>
                <a:gd name="T90" fmla="*/ 2147483646 w 241"/>
                <a:gd name="T91" fmla="*/ 2147483646 h 297"/>
                <a:gd name="T92" fmla="*/ 2147483646 w 241"/>
                <a:gd name="T93" fmla="*/ 2147483646 h 297"/>
                <a:gd name="T94" fmla="*/ 2147483646 w 241"/>
                <a:gd name="T95" fmla="*/ 2147483646 h 297"/>
                <a:gd name="T96" fmla="*/ 2147483646 w 241"/>
                <a:gd name="T97" fmla="*/ 2147483646 h 297"/>
                <a:gd name="T98" fmla="*/ 2147483646 w 241"/>
                <a:gd name="T99" fmla="*/ 2147483646 h 297"/>
                <a:gd name="T100" fmla="*/ 2147483646 w 241"/>
                <a:gd name="T101" fmla="*/ 2147483646 h 297"/>
                <a:gd name="T102" fmla="*/ 2147483646 w 241"/>
                <a:gd name="T103" fmla="*/ 2147483646 h 297"/>
                <a:gd name="T104" fmla="*/ 2147483646 w 241"/>
                <a:gd name="T105" fmla="*/ 2147483646 h 297"/>
                <a:gd name="T106" fmla="*/ 2147483646 w 241"/>
                <a:gd name="T107" fmla="*/ 2147483646 h 297"/>
                <a:gd name="T108" fmla="*/ 2147483646 w 241"/>
                <a:gd name="T109" fmla="*/ 2147483646 h 297"/>
                <a:gd name="T110" fmla="*/ 2147483646 w 241"/>
                <a:gd name="T111" fmla="*/ 2147483646 h 297"/>
                <a:gd name="T112" fmla="*/ 2147483646 w 241"/>
                <a:gd name="T113" fmla="*/ 2147483646 h 29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41"/>
                <a:gd name="T172" fmla="*/ 0 h 297"/>
                <a:gd name="T173" fmla="*/ 241 w 241"/>
                <a:gd name="T174" fmla="*/ 297 h 29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41" h="297">
                  <a:moveTo>
                    <a:pt x="184" y="16"/>
                  </a:moveTo>
                  <a:lnTo>
                    <a:pt x="160" y="0"/>
                  </a:lnTo>
                  <a:lnTo>
                    <a:pt x="136" y="24"/>
                  </a:lnTo>
                  <a:lnTo>
                    <a:pt x="104" y="8"/>
                  </a:lnTo>
                  <a:lnTo>
                    <a:pt x="80" y="16"/>
                  </a:lnTo>
                  <a:lnTo>
                    <a:pt x="72" y="32"/>
                  </a:lnTo>
                  <a:lnTo>
                    <a:pt x="64" y="48"/>
                  </a:lnTo>
                  <a:lnTo>
                    <a:pt x="72" y="72"/>
                  </a:lnTo>
                  <a:lnTo>
                    <a:pt x="56" y="72"/>
                  </a:lnTo>
                  <a:lnTo>
                    <a:pt x="48" y="64"/>
                  </a:lnTo>
                  <a:lnTo>
                    <a:pt x="40" y="64"/>
                  </a:lnTo>
                  <a:lnTo>
                    <a:pt x="40" y="80"/>
                  </a:lnTo>
                  <a:lnTo>
                    <a:pt x="40" y="96"/>
                  </a:lnTo>
                  <a:lnTo>
                    <a:pt x="40" y="112"/>
                  </a:lnTo>
                  <a:lnTo>
                    <a:pt x="8" y="136"/>
                  </a:lnTo>
                  <a:lnTo>
                    <a:pt x="0" y="144"/>
                  </a:lnTo>
                  <a:lnTo>
                    <a:pt x="0" y="176"/>
                  </a:lnTo>
                  <a:lnTo>
                    <a:pt x="24" y="192"/>
                  </a:lnTo>
                  <a:lnTo>
                    <a:pt x="24" y="232"/>
                  </a:lnTo>
                  <a:lnTo>
                    <a:pt x="48" y="232"/>
                  </a:lnTo>
                  <a:lnTo>
                    <a:pt x="48" y="248"/>
                  </a:lnTo>
                  <a:lnTo>
                    <a:pt x="56" y="264"/>
                  </a:lnTo>
                  <a:lnTo>
                    <a:pt x="64" y="288"/>
                  </a:lnTo>
                  <a:lnTo>
                    <a:pt x="88" y="288"/>
                  </a:lnTo>
                  <a:lnTo>
                    <a:pt x="104" y="264"/>
                  </a:lnTo>
                  <a:lnTo>
                    <a:pt x="112" y="264"/>
                  </a:lnTo>
                  <a:lnTo>
                    <a:pt x="112" y="280"/>
                  </a:lnTo>
                  <a:lnTo>
                    <a:pt x="120" y="288"/>
                  </a:lnTo>
                  <a:lnTo>
                    <a:pt x="136" y="288"/>
                  </a:lnTo>
                  <a:lnTo>
                    <a:pt x="136" y="280"/>
                  </a:lnTo>
                  <a:lnTo>
                    <a:pt x="152" y="280"/>
                  </a:lnTo>
                  <a:lnTo>
                    <a:pt x="152" y="288"/>
                  </a:lnTo>
                  <a:lnTo>
                    <a:pt x="160" y="296"/>
                  </a:lnTo>
                  <a:lnTo>
                    <a:pt x="176" y="288"/>
                  </a:lnTo>
                  <a:lnTo>
                    <a:pt x="184" y="256"/>
                  </a:lnTo>
                  <a:lnTo>
                    <a:pt x="184" y="224"/>
                  </a:lnTo>
                  <a:lnTo>
                    <a:pt x="200" y="224"/>
                  </a:lnTo>
                  <a:lnTo>
                    <a:pt x="200" y="216"/>
                  </a:lnTo>
                  <a:lnTo>
                    <a:pt x="200" y="200"/>
                  </a:lnTo>
                  <a:lnTo>
                    <a:pt x="216" y="216"/>
                  </a:lnTo>
                  <a:lnTo>
                    <a:pt x="232" y="192"/>
                  </a:lnTo>
                  <a:lnTo>
                    <a:pt x="216" y="176"/>
                  </a:lnTo>
                  <a:lnTo>
                    <a:pt x="216" y="168"/>
                  </a:lnTo>
                  <a:lnTo>
                    <a:pt x="232" y="160"/>
                  </a:lnTo>
                  <a:lnTo>
                    <a:pt x="224" y="136"/>
                  </a:lnTo>
                  <a:lnTo>
                    <a:pt x="216" y="128"/>
                  </a:lnTo>
                  <a:lnTo>
                    <a:pt x="240" y="136"/>
                  </a:lnTo>
                  <a:lnTo>
                    <a:pt x="240" y="104"/>
                  </a:lnTo>
                  <a:lnTo>
                    <a:pt x="216" y="120"/>
                  </a:lnTo>
                  <a:lnTo>
                    <a:pt x="240" y="80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160" y="72"/>
                  </a:lnTo>
                  <a:lnTo>
                    <a:pt x="152" y="48"/>
                  </a:lnTo>
                  <a:lnTo>
                    <a:pt x="160" y="40"/>
                  </a:lnTo>
                  <a:lnTo>
                    <a:pt x="184" y="16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15"/>
            <p:cNvSpPr>
              <a:spLocks noChangeArrowheads="1"/>
            </p:cNvSpPr>
            <p:nvPr/>
          </p:nvSpPr>
          <p:spPr bwMode="auto">
            <a:xfrm>
              <a:off x="3998995" y="3351778"/>
              <a:ext cx="459590" cy="629999"/>
            </a:xfrm>
            <a:custGeom>
              <a:avLst/>
              <a:gdLst>
                <a:gd name="T0" fmla="*/ 2147483646 w 273"/>
                <a:gd name="T1" fmla="*/ 2147483646 h 369"/>
                <a:gd name="T2" fmla="*/ 2147483646 w 273"/>
                <a:gd name="T3" fmla="*/ 2147483646 h 369"/>
                <a:gd name="T4" fmla="*/ 2147483646 w 273"/>
                <a:gd name="T5" fmla="*/ 2147483646 h 369"/>
                <a:gd name="T6" fmla="*/ 2147483646 w 273"/>
                <a:gd name="T7" fmla="*/ 2147483646 h 369"/>
                <a:gd name="T8" fmla="*/ 2147483646 w 273"/>
                <a:gd name="T9" fmla="*/ 2147483646 h 369"/>
                <a:gd name="T10" fmla="*/ 2147483646 w 273"/>
                <a:gd name="T11" fmla="*/ 2147483646 h 369"/>
                <a:gd name="T12" fmla="*/ 2147483646 w 273"/>
                <a:gd name="T13" fmla="*/ 2147483646 h 369"/>
                <a:gd name="T14" fmla="*/ 2147483646 w 273"/>
                <a:gd name="T15" fmla="*/ 2147483646 h 369"/>
                <a:gd name="T16" fmla="*/ 2147483646 w 273"/>
                <a:gd name="T17" fmla="*/ 2147483646 h 369"/>
                <a:gd name="T18" fmla="*/ 2147483646 w 273"/>
                <a:gd name="T19" fmla="*/ 2147483646 h 369"/>
                <a:gd name="T20" fmla="*/ 2147483646 w 273"/>
                <a:gd name="T21" fmla="*/ 2147483646 h 369"/>
                <a:gd name="T22" fmla="*/ 2147483646 w 273"/>
                <a:gd name="T23" fmla="*/ 2147483646 h 369"/>
                <a:gd name="T24" fmla="*/ 2147483646 w 273"/>
                <a:gd name="T25" fmla="*/ 0 h 369"/>
                <a:gd name="T26" fmla="*/ 2147483646 w 273"/>
                <a:gd name="T27" fmla="*/ 0 h 369"/>
                <a:gd name="T28" fmla="*/ 2147483646 w 273"/>
                <a:gd name="T29" fmla="*/ 2147483646 h 369"/>
                <a:gd name="T30" fmla="*/ 2147483646 w 273"/>
                <a:gd name="T31" fmla="*/ 2147483646 h 369"/>
                <a:gd name="T32" fmla="*/ 2147483646 w 273"/>
                <a:gd name="T33" fmla="*/ 2147483646 h 369"/>
                <a:gd name="T34" fmla="*/ 2147483646 w 273"/>
                <a:gd name="T35" fmla="*/ 2147483646 h 369"/>
                <a:gd name="T36" fmla="*/ 2147483646 w 273"/>
                <a:gd name="T37" fmla="*/ 2147483646 h 369"/>
                <a:gd name="T38" fmla="*/ 2147483646 w 273"/>
                <a:gd name="T39" fmla="*/ 2147483646 h 369"/>
                <a:gd name="T40" fmla="*/ 2147483646 w 273"/>
                <a:gd name="T41" fmla="*/ 2147483646 h 369"/>
                <a:gd name="T42" fmla="*/ 2147483646 w 273"/>
                <a:gd name="T43" fmla="*/ 2147483646 h 369"/>
                <a:gd name="T44" fmla="*/ 2147483646 w 273"/>
                <a:gd name="T45" fmla="*/ 2147483646 h 369"/>
                <a:gd name="T46" fmla="*/ 2147483646 w 273"/>
                <a:gd name="T47" fmla="*/ 2147483646 h 369"/>
                <a:gd name="T48" fmla="*/ 2147483646 w 273"/>
                <a:gd name="T49" fmla="*/ 2147483646 h 369"/>
                <a:gd name="T50" fmla="*/ 2147483646 w 273"/>
                <a:gd name="T51" fmla="*/ 2147483646 h 369"/>
                <a:gd name="T52" fmla="*/ 2147483646 w 273"/>
                <a:gd name="T53" fmla="*/ 2147483646 h 369"/>
                <a:gd name="T54" fmla="*/ 2147483646 w 273"/>
                <a:gd name="T55" fmla="*/ 2147483646 h 369"/>
                <a:gd name="T56" fmla="*/ 0 w 273"/>
                <a:gd name="T57" fmla="*/ 2147483646 h 369"/>
                <a:gd name="T58" fmla="*/ 2147483646 w 273"/>
                <a:gd name="T59" fmla="*/ 2147483646 h 369"/>
                <a:gd name="T60" fmla="*/ 2147483646 w 273"/>
                <a:gd name="T61" fmla="*/ 2147483646 h 369"/>
                <a:gd name="T62" fmla="*/ 2147483646 w 273"/>
                <a:gd name="T63" fmla="*/ 2147483646 h 369"/>
                <a:gd name="T64" fmla="*/ 2147483646 w 273"/>
                <a:gd name="T65" fmla="*/ 2147483646 h 369"/>
                <a:gd name="T66" fmla="*/ 2147483646 w 273"/>
                <a:gd name="T67" fmla="*/ 2147483646 h 369"/>
                <a:gd name="T68" fmla="*/ 2147483646 w 273"/>
                <a:gd name="T69" fmla="*/ 2147483646 h 369"/>
                <a:gd name="T70" fmla="*/ 2147483646 w 273"/>
                <a:gd name="T71" fmla="*/ 2147483646 h 369"/>
                <a:gd name="T72" fmla="*/ 2147483646 w 273"/>
                <a:gd name="T73" fmla="*/ 2147483646 h 369"/>
                <a:gd name="T74" fmla="*/ 2147483646 w 273"/>
                <a:gd name="T75" fmla="*/ 2147483646 h 369"/>
                <a:gd name="T76" fmla="*/ 2147483646 w 273"/>
                <a:gd name="T77" fmla="*/ 2147483646 h 369"/>
                <a:gd name="T78" fmla="*/ 2147483646 w 273"/>
                <a:gd name="T79" fmla="*/ 2147483646 h 369"/>
                <a:gd name="T80" fmla="*/ 2147483646 w 273"/>
                <a:gd name="T81" fmla="*/ 2147483646 h 369"/>
                <a:gd name="T82" fmla="*/ 2147483646 w 273"/>
                <a:gd name="T83" fmla="*/ 2147483646 h 369"/>
                <a:gd name="T84" fmla="*/ 2147483646 w 273"/>
                <a:gd name="T85" fmla="*/ 2147483646 h 369"/>
                <a:gd name="T86" fmla="*/ 2147483646 w 273"/>
                <a:gd name="T87" fmla="*/ 2147483646 h 369"/>
                <a:gd name="T88" fmla="*/ 2147483646 w 273"/>
                <a:gd name="T89" fmla="*/ 2147483646 h 369"/>
                <a:gd name="T90" fmla="*/ 2147483646 w 273"/>
                <a:gd name="T91" fmla="*/ 2147483646 h 369"/>
                <a:gd name="T92" fmla="*/ 2147483646 w 273"/>
                <a:gd name="T93" fmla="*/ 2147483646 h 369"/>
                <a:gd name="T94" fmla="*/ 2147483646 w 273"/>
                <a:gd name="T95" fmla="*/ 2147483646 h 369"/>
                <a:gd name="T96" fmla="*/ 2147483646 w 273"/>
                <a:gd name="T97" fmla="*/ 2147483646 h 369"/>
                <a:gd name="T98" fmla="*/ 2147483646 w 273"/>
                <a:gd name="T99" fmla="*/ 2147483646 h 36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73"/>
                <a:gd name="T151" fmla="*/ 0 h 369"/>
                <a:gd name="T152" fmla="*/ 273 w 273"/>
                <a:gd name="T153" fmla="*/ 369 h 369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73" h="369">
                  <a:moveTo>
                    <a:pt x="272" y="56"/>
                  </a:moveTo>
                  <a:lnTo>
                    <a:pt x="272" y="48"/>
                  </a:lnTo>
                  <a:lnTo>
                    <a:pt x="256" y="48"/>
                  </a:lnTo>
                  <a:lnTo>
                    <a:pt x="256" y="56"/>
                  </a:lnTo>
                  <a:lnTo>
                    <a:pt x="240" y="56"/>
                  </a:lnTo>
                  <a:lnTo>
                    <a:pt x="232" y="56"/>
                  </a:lnTo>
                  <a:lnTo>
                    <a:pt x="232" y="32"/>
                  </a:lnTo>
                  <a:lnTo>
                    <a:pt x="224" y="32"/>
                  </a:lnTo>
                  <a:lnTo>
                    <a:pt x="208" y="56"/>
                  </a:lnTo>
                  <a:lnTo>
                    <a:pt x="184" y="56"/>
                  </a:lnTo>
                  <a:lnTo>
                    <a:pt x="176" y="32"/>
                  </a:lnTo>
                  <a:lnTo>
                    <a:pt x="168" y="16"/>
                  </a:lnTo>
                  <a:lnTo>
                    <a:pt x="160" y="0"/>
                  </a:lnTo>
                  <a:lnTo>
                    <a:pt x="144" y="0"/>
                  </a:lnTo>
                  <a:lnTo>
                    <a:pt x="144" y="8"/>
                  </a:lnTo>
                  <a:lnTo>
                    <a:pt x="112" y="16"/>
                  </a:lnTo>
                  <a:lnTo>
                    <a:pt x="112" y="32"/>
                  </a:lnTo>
                  <a:lnTo>
                    <a:pt x="80" y="32"/>
                  </a:lnTo>
                  <a:lnTo>
                    <a:pt x="64" y="48"/>
                  </a:lnTo>
                  <a:lnTo>
                    <a:pt x="64" y="72"/>
                  </a:lnTo>
                  <a:lnTo>
                    <a:pt x="72" y="88"/>
                  </a:lnTo>
                  <a:lnTo>
                    <a:pt x="48" y="112"/>
                  </a:lnTo>
                  <a:lnTo>
                    <a:pt x="40" y="112"/>
                  </a:lnTo>
                  <a:lnTo>
                    <a:pt x="32" y="144"/>
                  </a:lnTo>
                  <a:lnTo>
                    <a:pt x="32" y="160"/>
                  </a:lnTo>
                  <a:lnTo>
                    <a:pt x="32" y="176"/>
                  </a:lnTo>
                  <a:lnTo>
                    <a:pt x="16" y="200"/>
                  </a:lnTo>
                  <a:lnTo>
                    <a:pt x="8" y="216"/>
                  </a:lnTo>
                  <a:lnTo>
                    <a:pt x="0" y="256"/>
                  </a:lnTo>
                  <a:lnTo>
                    <a:pt x="8" y="272"/>
                  </a:lnTo>
                  <a:lnTo>
                    <a:pt x="56" y="272"/>
                  </a:lnTo>
                  <a:lnTo>
                    <a:pt x="80" y="328"/>
                  </a:lnTo>
                  <a:lnTo>
                    <a:pt x="88" y="368"/>
                  </a:lnTo>
                  <a:lnTo>
                    <a:pt x="112" y="328"/>
                  </a:lnTo>
                  <a:lnTo>
                    <a:pt x="120" y="336"/>
                  </a:lnTo>
                  <a:lnTo>
                    <a:pt x="152" y="304"/>
                  </a:lnTo>
                  <a:lnTo>
                    <a:pt x="152" y="280"/>
                  </a:lnTo>
                  <a:lnTo>
                    <a:pt x="184" y="272"/>
                  </a:lnTo>
                  <a:lnTo>
                    <a:pt x="200" y="232"/>
                  </a:lnTo>
                  <a:lnTo>
                    <a:pt x="216" y="224"/>
                  </a:lnTo>
                  <a:lnTo>
                    <a:pt x="216" y="200"/>
                  </a:lnTo>
                  <a:lnTo>
                    <a:pt x="240" y="200"/>
                  </a:lnTo>
                  <a:lnTo>
                    <a:pt x="248" y="160"/>
                  </a:lnTo>
                  <a:lnTo>
                    <a:pt x="240" y="128"/>
                  </a:lnTo>
                  <a:lnTo>
                    <a:pt x="248" y="120"/>
                  </a:lnTo>
                  <a:lnTo>
                    <a:pt x="232" y="104"/>
                  </a:lnTo>
                  <a:lnTo>
                    <a:pt x="248" y="96"/>
                  </a:lnTo>
                  <a:lnTo>
                    <a:pt x="256" y="104"/>
                  </a:lnTo>
                  <a:lnTo>
                    <a:pt x="272" y="80"/>
                  </a:lnTo>
                  <a:lnTo>
                    <a:pt x="272" y="56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Freeform 16"/>
            <p:cNvSpPr>
              <a:spLocks noChangeArrowheads="1"/>
            </p:cNvSpPr>
            <p:nvPr/>
          </p:nvSpPr>
          <p:spPr bwMode="auto">
            <a:xfrm>
              <a:off x="3298401" y="3747645"/>
              <a:ext cx="850522" cy="656184"/>
            </a:xfrm>
            <a:custGeom>
              <a:avLst/>
              <a:gdLst>
                <a:gd name="T0" fmla="*/ 2147483646 w 505"/>
                <a:gd name="T1" fmla="*/ 2147483646 h 385"/>
                <a:gd name="T2" fmla="*/ 2147483646 w 505"/>
                <a:gd name="T3" fmla="*/ 2147483646 h 385"/>
                <a:gd name="T4" fmla="*/ 2147483646 w 505"/>
                <a:gd name="T5" fmla="*/ 2147483646 h 385"/>
                <a:gd name="T6" fmla="*/ 2147483646 w 505"/>
                <a:gd name="T7" fmla="*/ 2147483646 h 385"/>
                <a:gd name="T8" fmla="*/ 2147483646 w 505"/>
                <a:gd name="T9" fmla="*/ 2147483646 h 385"/>
                <a:gd name="T10" fmla="*/ 2147483646 w 505"/>
                <a:gd name="T11" fmla="*/ 0 h 385"/>
                <a:gd name="T12" fmla="*/ 2147483646 w 505"/>
                <a:gd name="T13" fmla="*/ 0 h 385"/>
                <a:gd name="T14" fmla="*/ 2147483646 w 505"/>
                <a:gd name="T15" fmla="*/ 2147483646 h 385"/>
                <a:gd name="T16" fmla="*/ 2147483646 w 505"/>
                <a:gd name="T17" fmla="*/ 2147483646 h 385"/>
                <a:gd name="T18" fmla="*/ 2147483646 w 505"/>
                <a:gd name="T19" fmla="*/ 2147483646 h 385"/>
                <a:gd name="T20" fmla="*/ 2147483646 w 505"/>
                <a:gd name="T21" fmla="*/ 2147483646 h 385"/>
                <a:gd name="T22" fmla="*/ 2147483646 w 505"/>
                <a:gd name="T23" fmla="*/ 2147483646 h 385"/>
                <a:gd name="T24" fmla="*/ 2147483646 w 505"/>
                <a:gd name="T25" fmla="*/ 2147483646 h 385"/>
                <a:gd name="T26" fmla="*/ 2147483646 w 505"/>
                <a:gd name="T27" fmla="*/ 2147483646 h 385"/>
                <a:gd name="T28" fmla="*/ 2147483646 w 505"/>
                <a:gd name="T29" fmla="*/ 2147483646 h 385"/>
                <a:gd name="T30" fmla="*/ 2147483646 w 505"/>
                <a:gd name="T31" fmla="*/ 2147483646 h 385"/>
                <a:gd name="T32" fmla="*/ 0 w 505"/>
                <a:gd name="T33" fmla="*/ 2147483646 h 385"/>
                <a:gd name="T34" fmla="*/ 2147483646 w 505"/>
                <a:gd name="T35" fmla="*/ 2147483646 h 385"/>
                <a:gd name="T36" fmla="*/ 2147483646 w 505"/>
                <a:gd name="T37" fmla="*/ 2147483646 h 385"/>
                <a:gd name="T38" fmla="*/ 2147483646 w 505"/>
                <a:gd name="T39" fmla="*/ 2147483646 h 385"/>
                <a:gd name="T40" fmla="*/ 2147483646 w 505"/>
                <a:gd name="T41" fmla="*/ 2147483646 h 385"/>
                <a:gd name="T42" fmla="*/ 2147483646 w 505"/>
                <a:gd name="T43" fmla="*/ 2147483646 h 385"/>
                <a:gd name="T44" fmla="*/ 2147483646 w 505"/>
                <a:gd name="T45" fmla="*/ 2147483646 h 385"/>
                <a:gd name="T46" fmla="*/ 2147483646 w 505"/>
                <a:gd name="T47" fmla="*/ 2147483646 h 385"/>
                <a:gd name="T48" fmla="*/ 2147483646 w 505"/>
                <a:gd name="T49" fmla="*/ 2147483646 h 385"/>
                <a:gd name="T50" fmla="*/ 2147483646 w 505"/>
                <a:gd name="T51" fmla="*/ 2147483646 h 385"/>
                <a:gd name="T52" fmla="*/ 2147483646 w 505"/>
                <a:gd name="T53" fmla="*/ 2147483646 h 385"/>
                <a:gd name="T54" fmla="*/ 2147483646 w 505"/>
                <a:gd name="T55" fmla="*/ 2147483646 h 385"/>
                <a:gd name="T56" fmla="*/ 2147483646 w 505"/>
                <a:gd name="T57" fmla="*/ 2147483646 h 385"/>
                <a:gd name="T58" fmla="*/ 2147483646 w 505"/>
                <a:gd name="T59" fmla="*/ 2147483646 h 385"/>
                <a:gd name="T60" fmla="*/ 2147483646 w 505"/>
                <a:gd name="T61" fmla="*/ 2147483646 h 385"/>
                <a:gd name="T62" fmla="*/ 2147483646 w 505"/>
                <a:gd name="T63" fmla="*/ 2147483646 h 385"/>
                <a:gd name="T64" fmla="*/ 2147483646 w 505"/>
                <a:gd name="T65" fmla="*/ 2147483646 h 385"/>
                <a:gd name="T66" fmla="*/ 2147483646 w 505"/>
                <a:gd name="T67" fmla="*/ 2147483646 h 385"/>
                <a:gd name="T68" fmla="*/ 2147483646 w 505"/>
                <a:gd name="T69" fmla="*/ 2147483646 h 38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05"/>
                <a:gd name="T106" fmla="*/ 0 h 385"/>
                <a:gd name="T107" fmla="*/ 505 w 505"/>
                <a:gd name="T108" fmla="*/ 385 h 38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05" h="385">
                  <a:moveTo>
                    <a:pt x="504" y="128"/>
                  </a:moveTo>
                  <a:lnTo>
                    <a:pt x="496" y="96"/>
                  </a:lnTo>
                  <a:lnTo>
                    <a:pt x="472" y="40"/>
                  </a:lnTo>
                  <a:lnTo>
                    <a:pt x="424" y="40"/>
                  </a:lnTo>
                  <a:lnTo>
                    <a:pt x="416" y="32"/>
                  </a:lnTo>
                  <a:lnTo>
                    <a:pt x="408" y="56"/>
                  </a:lnTo>
                  <a:lnTo>
                    <a:pt x="392" y="56"/>
                  </a:lnTo>
                  <a:lnTo>
                    <a:pt x="376" y="40"/>
                  </a:lnTo>
                  <a:lnTo>
                    <a:pt x="320" y="64"/>
                  </a:lnTo>
                  <a:lnTo>
                    <a:pt x="312" y="56"/>
                  </a:lnTo>
                  <a:lnTo>
                    <a:pt x="336" y="8"/>
                  </a:lnTo>
                  <a:lnTo>
                    <a:pt x="312" y="0"/>
                  </a:lnTo>
                  <a:lnTo>
                    <a:pt x="296" y="16"/>
                  </a:lnTo>
                  <a:lnTo>
                    <a:pt x="280" y="0"/>
                  </a:lnTo>
                  <a:lnTo>
                    <a:pt x="272" y="8"/>
                  </a:lnTo>
                  <a:lnTo>
                    <a:pt x="216" y="8"/>
                  </a:lnTo>
                  <a:lnTo>
                    <a:pt x="224" y="40"/>
                  </a:lnTo>
                  <a:lnTo>
                    <a:pt x="208" y="4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68" y="48"/>
                  </a:lnTo>
                  <a:lnTo>
                    <a:pt x="144" y="48"/>
                  </a:lnTo>
                  <a:lnTo>
                    <a:pt x="144" y="72"/>
                  </a:lnTo>
                  <a:lnTo>
                    <a:pt x="152" y="88"/>
                  </a:lnTo>
                  <a:lnTo>
                    <a:pt x="144" y="96"/>
                  </a:lnTo>
                  <a:lnTo>
                    <a:pt x="144" y="112"/>
                  </a:lnTo>
                  <a:lnTo>
                    <a:pt x="112" y="144"/>
                  </a:lnTo>
                  <a:lnTo>
                    <a:pt x="112" y="168"/>
                  </a:lnTo>
                  <a:lnTo>
                    <a:pt x="104" y="200"/>
                  </a:lnTo>
                  <a:lnTo>
                    <a:pt x="72" y="224"/>
                  </a:lnTo>
                  <a:lnTo>
                    <a:pt x="48" y="256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96"/>
                  </a:lnTo>
                  <a:lnTo>
                    <a:pt x="16" y="304"/>
                  </a:lnTo>
                  <a:lnTo>
                    <a:pt x="8" y="312"/>
                  </a:lnTo>
                  <a:lnTo>
                    <a:pt x="8" y="352"/>
                  </a:lnTo>
                  <a:lnTo>
                    <a:pt x="16" y="360"/>
                  </a:lnTo>
                  <a:lnTo>
                    <a:pt x="16" y="384"/>
                  </a:lnTo>
                  <a:lnTo>
                    <a:pt x="56" y="384"/>
                  </a:lnTo>
                  <a:lnTo>
                    <a:pt x="56" y="360"/>
                  </a:lnTo>
                  <a:lnTo>
                    <a:pt x="40" y="344"/>
                  </a:lnTo>
                  <a:lnTo>
                    <a:pt x="48" y="312"/>
                  </a:lnTo>
                  <a:lnTo>
                    <a:pt x="80" y="304"/>
                  </a:lnTo>
                  <a:lnTo>
                    <a:pt x="104" y="304"/>
                  </a:lnTo>
                  <a:lnTo>
                    <a:pt x="152" y="280"/>
                  </a:lnTo>
                  <a:lnTo>
                    <a:pt x="184" y="280"/>
                  </a:lnTo>
                  <a:lnTo>
                    <a:pt x="192" y="296"/>
                  </a:lnTo>
                  <a:lnTo>
                    <a:pt x="208" y="264"/>
                  </a:lnTo>
                  <a:lnTo>
                    <a:pt x="240" y="248"/>
                  </a:lnTo>
                  <a:lnTo>
                    <a:pt x="248" y="224"/>
                  </a:lnTo>
                  <a:lnTo>
                    <a:pt x="264" y="240"/>
                  </a:lnTo>
                  <a:lnTo>
                    <a:pt x="272" y="240"/>
                  </a:lnTo>
                  <a:lnTo>
                    <a:pt x="264" y="216"/>
                  </a:lnTo>
                  <a:lnTo>
                    <a:pt x="264" y="184"/>
                  </a:lnTo>
                  <a:lnTo>
                    <a:pt x="280" y="208"/>
                  </a:lnTo>
                  <a:lnTo>
                    <a:pt x="288" y="232"/>
                  </a:lnTo>
                  <a:lnTo>
                    <a:pt x="336" y="232"/>
                  </a:lnTo>
                  <a:lnTo>
                    <a:pt x="320" y="216"/>
                  </a:lnTo>
                  <a:lnTo>
                    <a:pt x="336" y="200"/>
                  </a:lnTo>
                  <a:lnTo>
                    <a:pt x="360" y="208"/>
                  </a:lnTo>
                  <a:lnTo>
                    <a:pt x="376" y="192"/>
                  </a:lnTo>
                  <a:lnTo>
                    <a:pt x="392" y="192"/>
                  </a:lnTo>
                  <a:lnTo>
                    <a:pt x="392" y="200"/>
                  </a:lnTo>
                  <a:lnTo>
                    <a:pt x="400" y="200"/>
                  </a:lnTo>
                  <a:lnTo>
                    <a:pt x="400" y="184"/>
                  </a:lnTo>
                  <a:lnTo>
                    <a:pt x="424" y="192"/>
                  </a:lnTo>
                  <a:lnTo>
                    <a:pt x="448" y="176"/>
                  </a:lnTo>
                  <a:lnTo>
                    <a:pt x="472" y="168"/>
                  </a:lnTo>
                  <a:lnTo>
                    <a:pt x="480" y="136"/>
                  </a:lnTo>
                  <a:lnTo>
                    <a:pt x="504" y="128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Freeform 17"/>
            <p:cNvSpPr>
              <a:spLocks noChangeArrowheads="1"/>
            </p:cNvSpPr>
            <p:nvPr/>
          </p:nvSpPr>
          <p:spPr bwMode="auto">
            <a:xfrm>
              <a:off x="2732320" y="3624418"/>
              <a:ext cx="837911" cy="656184"/>
            </a:xfrm>
            <a:custGeom>
              <a:avLst/>
              <a:gdLst>
                <a:gd name="T0" fmla="*/ 2147483646 w 497"/>
                <a:gd name="T1" fmla="*/ 2147483646 h 385"/>
                <a:gd name="T2" fmla="*/ 2147483646 w 497"/>
                <a:gd name="T3" fmla="*/ 2147483646 h 385"/>
                <a:gd name="T4" fmla="*/ 2147483646 w 497"/>
                <a:gd name="T5" fmla="*/ 2147483646 h 385"/>
                <a:gd name="T6" fmla="*/ 2147483646 w 497"/>
                <a:gd name="T7" fmla="*/ 2147483646 h 385"/>
                <a:gd name="T8" fmla="*/ 2147483646 w 497"/>
                <a:gd name="T9" fmla="*/ 2147483646 h 385"/>
                <a:gd name="T10" fmla="*/ 2147483646 w 497"/>
                <a:gd name="T11" fmla="*/ 2147483646 h 385"/>
                <a:gd name="T12" fmla="*/ 2147483646 w 497"/>
                <a:gd name="T13" fmla="*/ 2147483646 h 385"/>
                <a:gd name="T14" fmla="*/ 2147483646 w 497"/>
                <a:gd name="T15" fmla="*/ 2147483646 h 385"/>
                <a:gd name="T16" fmla="*/ 2147483646 w 497"/>
                <a:gd name="T17" fmla="*/ 2147483646 h 385"/>
                <a:gd name="T18" fmla="*/ 2147483646 w 497"/>
                <a:gd name="T19" fmla="*/ 2147483646 h 385"/>
                <a:gd name="T20" fmla="*/ 2147483646 w 497"/>
                <a:gd name="T21" fmla="*/ 2147483646 h 385"/>
                <a:gd name="T22" fmla="*/ 2147483646 w 497"/>
                <a:gd name="T23" fmla="*/ 2147483646 h 385"/>
                <a:gd name="T24" fmla="*/ 2147483646 w 497"/>
                <a:gd name="T25" fmla="*/ 2147483646 h 385"/>
                <a:gd name="T26" fmla="*/ 2147483646 w 497"/>
                <a:gd name="T27" fmla="*/ 2147483646 h 385"/>
                <a:gd name="T28" fmla="*/ 2147483646 w 497"/>
                <a:gd name="T29" fmla="*/ 2147483646 h 385"/>
                <a:gd name="T30" fmla="*/ 2147483646 w 497"/>
                <a:gd name="T31" fmla="*/ 2147483646 h 385"/>
                <a:gd name="T32" fmla="*/ 2147483646 w 497"/>
                <a:gd name="T33" fmla="*/ 2147483646 h 385"/>
                <a:gd name="T34" fmla="*/ 2147483646 w 497"/>
                <a:gd name="T35" fmla="*/ 2147483646 h 385"/>
                <a:gd name="T36" fmla="*/ 2147483646 w 497"/>
                <a:gd name="T37" fmla="*/ 2147483646 h 385"/>
                <a:gd name="T38" fmla="*/ 2147483646 w 497"/>
                <a:gd name="T39" fmla="*/ 2147483646 h 385"/>
                <a:gd name="T40" fmla="*/ 2147483646 w 497"/>
                <a:gd name="T41" fmla="*/ 2147483646 h 385"/>
                <a:gd name="T42" fmla="*/ 2147483646 w 497"/>
                <a:gd name="T43" fmla="*/ 2147483646 h 385"/>
                <a:gd name="T44" fmla="*/ 2147483646 w 497"/>
                <a:gd name="T45" fmla="*/ 2147483646 h 385"/>
                <a:gd name="T46" fmla="*/ 0 w 497"/>
                <a:gd name="T47" fmla="*/ 2147483646 h 385"/>
                <a:gd name="T48" fmla="*/ 2147483646 w 497"/>
                <a:gd name="T49" fmla="*/ 2147483646 h 385"/>
                <a:gd name="T50" fmla="*/ 2147483646 w 497"/>
                <a:gd name="T51" fmla="*/ 2147483646 h 385"/>
                <a:gd name="T52" fmla="*/ 2147483646 w 497"/>
                <a:gd name="T53" fmla="*/ 2147483646 h 385"/>
                <a:gd name="T54" fmla="*/ 2147483646 w 497"/>
                <a:gd name="T55" fmla="*/ 2147483646 h 385"/>
                <a:gd name="T56" fmla="*/ 2147483646 w 497"/>
                <a:gd name="T57" fmla="*/ 2147483646 h 385"/>
                <a:gd name="T58" fmla="*/ 2147483646 w 497"/>
                <a:gd name="T59" fmla="*/ 2147483646 h 385"/>
                <a:gd name="T60" fmla="*/ 2147483646 w 497"/>
                <a:gd name="T61" fmla="*/ 2147483646 h 385"/>
                <a:gd name="T62" fmla="*/ 2147483646 w 497"/>
                <a:gd name="T63" fmla="*/ 2147483646 h 385"/>
                <a:gd name="T64" fmla="*/ 2147483646 w 497"/>
                <a:gd name="T65" fmla="*/ 2147483646 h 385"/>
                <a:gd name="T66" fmla="*/ 2147483646 w 497"/>
                <a:gd name="T67" fmla="*/ 2147483646 h 385"/>
                <a:gd name="T68" fmla="*/ 2147483646 w 497"/>
                <a:gd name="T69" fmla="*/ 2147483646 h 385"/>
                <a:gd name="T70" fmla="*/ 2147483646 w 497"/>
                <a:gd name="T71" fmla="*/ 2147483646 h 38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97"/>
                <a:gd name="T109" fmla="*/ 0 h 385"/>
                <a:gd name="T110" fmla="*/ 497 w 497"/>
                <a:gd name="T111" fmla="*/ 385 h 38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97" h="385">
                  <a:moveTo>
                    <a:pt x="336" y="368"/>
                  </a:moveTo>
                  <a:lnTo>
                    <a:pt x="344" y="344"/>
                  </a:lnTo>
                  <a:lnTo>
                    <a:pt x="368" y="344"/>
                  </a:lnTo>
                  <a:lnTo>
                    <a:pt x="416" y="296"/>
                  </a:lnTo>
                  <a:lnTo>
                    <a:pt x="440" y="272"/>
                  </a:lnTo>
                  <a:lnTo>
                    <a:pt x="448" y="240"/>
                  </a:lnTo>
                  <a:lnTo>
                    <a:pt x="448" y="216"/>
                  </a:lnTo>
                  <a:lnTo>
                    <a:pt x="480" y="184"/>
                  </a:lnTo>
                  <a:lnTo>
                    <a:pt x="480" y="168"/>
                  </a:lnTo>
                  <a:lnTo>
                    <a:pt x="496" y="160"/>
                  </a:lnTo>
                  <a:lnTo>
                    <a:pt x="480" y="152"/>
                  </a:lnTo>
                  <a:lnTo>
                    <a:pt x="480" y="128"/>
                  </a:lnTo>
                  <a:lnTo>
                    <a:pt x="456" y="128"/>
                  </a:lnTo>
                  <a:lnTo>
                    <a:pt x="456" y="96"/>
                  </a:lnTo>
                  <a:lnTo>
                    <a:pt x="440" y="96"/>
                  </a:lnTo>
                  <a:lnTo>
                    <a:pt x="440" y="112"/>
                  </a:lnTo>
                  <a:lnTo>
                    <a:pt x="424" y="112"/>
                  </a:lnTo>
                  <a:lnTo>
                    <a:pt x="424" y="104"/>
                  </a:lnTo>
                  <a:lnTo>
                    <a:pt x="432" y="64"/>
                  </a:lnTo>
                  <a:lnTo>
                    <a:pt x="440" y="56"/>
                  </a:lnTo>
                  <a:lnTo>
                    <a:pt x="440" y="40"/>
                  </a:lnTo>
                  <a:lnTo>
                    <a:pt x="440" y="16"/>
                  </a:lnTo>
                  <a:lnTo>
                    <a:pt x="432" y="0"/>
                  </a:lnTo>
                  <a:lnTo>
                    <a:pt x="408" y="8"/>
                  </a:lnTo>
                  <a:lnTo>
                    <a:pt x="392" y="8"/>
                  </a:lnTo>
                  <a:lnTo>
                    <a:pt x="376" y="24"/>
                  </a:lnTo>
                  <a:lnTo>
                    <a:pt x="360" y="32"/>
                  </a:lnTo>
                  <a:lnTo>
                    <a:pt x="360" y="24"/>
                  </a:lnTo>
                  <a:lnTo>
                    <a:pt x="344" y="32"/>
                  </a:lnTo>
                  <a:lnTo>
                    <a:pt x="320" y="32"/>
                  </a:lnTo>
                  <a:lnTo>
                    <a:pt x="304" y="40"/>
                  </a:lnTo>
                  <a:lnTo>
                    <a:pt x="288" y="64"/>
                  </a:lnTo>
                  <a:lnTo>
                    <a:pt x="272" y="56"/>
                  </a:lnTo>
                  <a:lnTo>
                    <a:pt x="264" y="72"/>
                  </a:lnTo>
                  <a:lnTo>
                    <a:pt x="232" y="72"/>
                  </a:lnTo>
                  <a:lnTo>
                    <a:pt x="224" y="96"/>
                  </a:lnTo>
                  <a:lnTo>
                    <a:pt x="200" y="104"/>
                  </a:lnTo>
                  <a:lnTo>
                    <a:pt x="184" y="88"/>
                  </a:lnTo>
                  <a:lnTo>
                    <a:pt x="176" y="64"/>
                  </a:lnTo>
                  <a:lnTo>
                    <a:pt x="160" y="72"/>
                  </a:lnTo>
                  <a:lnTo>
                    <a:pt x="160" y="88"/>
                  </a:lnTo>
                  <a:lnTo>
                    <a:pt x="144" y="88"/>
                  </a:lnTo>
                  <a:lnTo>
                    <a:pt x="104" y="112"/>
                  </a:lnTo>
                  <a:lnTo>
                    <a:pt x="96" y="128"/>
                  </a:lnTo>
                  <a:lnTo>
                    <a:pt x="48" y="112"/>
                  </a:lnTo>
                  <a:lnTo>
                    <a:pt x="32" y="112"/>
                  </a:lnTo>
                  <a:lnTo>
                    <a:pt x="24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88" y="168"/>
                  </a:lnTo>
                  <a:lnTo>
                    <a:pt x="96" y="176"/>
                  </a:lnTo>
                  <a:lnTo>
                    <a:pt x="104" y="208"/>
                  </a:lnTo>
                  <a:lnTo>
                    <a:pt x="64" y="208"/>
                  </a:lnTo>
                  <a:lnTo>
                    <a:pt x="56" y="224"/>
                  </a:lnTo>
                  <a:lnTo>
                    <a:pt x="64" y="240"/>
                  </a:lnTo>
                  <a:lnTo>
                    <a:pt x="88" y="248"/>
                  </a:lnTo>
                  <a:lnTo>
                    <a:pt x="136" y="264"/>
                  </a:lnTo>
                  <a:lnTo>
                    <a:pt x="136" y="280"/>
                  </a:lnTo>
                  <a:lnTo>
                    <a:pt x="120" y="288"/>
                  </a:lnTo>
                  <a:lnTo>
                    <a:pt x="136" y="304"/>
                  </a:lnTo>
                  <a:lnTo>
                    <a:pt x="136" y="328"/>
                  </a:lnTo>
                  <a:lnTo>
                    <a:pt x="208" y="360"/>
                  </a:lnTo>
                  <a:lnTo>
                    <a:pt x="224" y="360"/>
                  </a:lnTo>
                  <a:lnTo>
                    <a:pt x="248" y="360"/>
                  </a:lnTo>
                  <a:lnTo>
                    <a:pt x="256" y="368"/>
                  </a:lnTo>
                  <a:lnTo>
                    <a:pt x="256" y="344"/>
                  </a:lnTo>
                  <a:lnTo>
                    <a:pt x="288" y="352"/>
                  </a:lnTo>
                  <a:lnTo>
                    <a:pt x="296" y="376"/>
                  </a:lnTo>
                  <a:lnTo>
                    <a:pt x="312" y="384"/>
                  </a:lnTo>
                  <a:lnTo>
                    <a:pt x="336" y="368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Freeform 18"/>
            <p:cNvSpPr>
              <a:spLocks noChangeArrowheads="1"/>
            </p:cNvSpPr>
            <p:nvPr/>
          </p:nvSpPr>
          <p:spPr bwMode="auto">
            <a:xfrm>
              <a:off x="2652452" y="3256277"/>
              <a:ext cx="622128" cy="603813"/>
            </a:xfrm>
            <a:custGeom>
              <a:avLst/>
              <a:gdLst>
                <a:gd name="T0" fmla="*/ 2147483646 w 369"/>
                <a:gd name="T1" fmla="*/ 2147483646 h 353"/>
                <a:gd name="T2" fmla="*/ 2147483646 w 369"/>
                <a:gd name="T3" fmla="*/ 2147483646 h 353"/>
                <a:gd name="T4" fmla="*/ 2147483646 w 369"/>
                <a:gd name="T5" fmla="*/ 2147483646 h 353"/>
                <a:gd name="T6" fmla="*/ 2147483646 w 369"/>
                <a:gd name="T7" fmla="*/ 2147483646 h 353"/>
                <a:gd name="T8" fmla="*/ 2147483646 w 369"/>
                <a:gd name="T9" fmla="*/ 2147483646 h 353"/>
                <a:gd name="T10" fmla="*/ 2147483646 w 369"/>
                <a:gd name="T11" fmla="*/ 2147483646 h 353"/>
                <a:gd name="T12" fmla="*/ 2147483646 w 369"/>
                <a:gd name="T13" fmla="*/ 2147483646 h 353"/>
                <a:gd name="T14" fmla="*/ 2147483646 w 369"/>
                <a:gd name="T15" fmla="*/ 2147483646 h 353"/>
                <a:gd name="T16" fmla="*/ 2147483646 w 369"/>
                <a:gd name="T17" fmla="*/ 2147483646 h 353"/>
                <a:gd name="T18" fmla="*/ 2147483646 w 369"/>
                <a:gd name="T19" fmla="*/ 2147483646 h 353"/>
                <a:gd name="T20" fmla="*/ 2147483646 w 369"/>
                <a:gd name="T21" fmla="*/ 2147483646 h 353"/>
                <a:gd name="T22" fmla="*/ 2147483646 w 369"/>
                <a:gd name="T23" fmla="*/ 2147483646 h 353"/>
                <a:gd name="T24" fmla="*/ 2147483646 w 369"/>
                <a:gd name="T25" fmla="*/ 2147483646 h 353"/>
                <a:gd name="T26" fmla="*/ 2147483646 w 369"/>
                <a:gd name="T27" fmla="*/ 0 h 353"/>
                <a:gd name="T28" fmla="*/ 2147483646 w 369"/>
                <a:gd name="T29" fmla="*/ 2147483646 h 353"/>
                <a:gd name="T30" fmla="*/ 2147483646 w 369"/>
                <a:gd name="T31" fmla="*/ 2147483646 h 353"/>
                <a:gd name="T32" fmla="*/ 2147483646 w 369"/>
                <a:gd name="T33" fmla="*/ 2147483646 h 353"/>
                <a:gd name="T34" fmla="*/ 2147483646 w 369"/>
                <a:gd name="T35" fmla="*/ 2147483646 h 353"/>
                <a:gd name="T36" fmla="*/ 2147483646 w 369"/>
                <a:gd name="T37" fmla="*/ 2147483646 h 353"/>
                <a:gd name="T38" fmla="*/ 2147483646 w 369"/>
                <a:gd name="T39" fmla="*/ 2147483646 h 353"/>
                <a:gd name="T40" fmla="*/ 2147483646 w 369"/>
                <a:gd name="T41" fmla="*/ 2147483646 h 353"/>
                <a:gd name="T42" fmla="*/ 2147483646 w 369"/>
                <a:gd name="T43" fmla="*/ 2147483646 h 353"/>
                <a:gd name="T44" fmla="*/ 2147483646 w 369"/>
                <a:gd name="T45" fmla="*/ 2147483646 h 353"/>
                <a:gd name="T46" fmla="*/ 2147483646 w 369"/>
                <a:gd name="T47" fmla="*/ 2147483646 h 353"/>
                <a:gd name="T48" fmla="*/ 2147483646 w 369"/>
                <a:gd name="T49" fmla="*/ 2147483646 h 353"/>
                <a:gd name="T50" fmla="*/ 2147483646 w 369"/>
                <a:gd name="T51" fmla="*/ 2147483646 h 353"/>
                <a:gd name="T52" fmla="*/ 2147483646 w 369"/>
                <a:gd name="T53" fmla="*/ 2147483646 h 353"/>
                <a:gd name="T54" fmla="*/ 2147483646 w 369"/>
                <a:gd name="T55" fmla="*/ 2147483646 h 353"/>
                <a:gd name="T56" fmla="*/ 2147483646 w 369"/>
                <a:gd name="T57" fmla="*/ 2147483646 h 353"/>
                <a:gd name="T58" fmla="*/ 2147483646 w 369"/>
                <a:gd name="T59" fmla="*/ 2147483646 h 353"/>
                <a:gd name="T60" fmla="*/ 2147483646 w 369"/>
                <a:gd name="T61" fmla="*/ 2147483646 h 353"/>
                <a:gd name="T62" fmla="*/ 2147483646 w 369"/>
                <a:gd name="T63" fmla="*/ 2147483646 h 353"/>
                <a:gd name="T64" fmla="*/ 2147483646 w 369"/>
                <a:gd name="T65" fmla="*/ 2147483646 h 3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69"/>
                <a:gd name="T100" fmla="*/ 0 h 353"/>
                <a:gd name="T101" fmla="*/ 369 w 369"/>
                <a:gd name="T102" fmla="*/ 353 h 35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69" h="353">
                  <a:moveTo>
                    <a:pt x="48" y="344"/>
                  </a:moveTo>
                  <a:lnTo>
                    <a:pt x="48" y="320"/>
                  </a:lnTo>
                  <a:lnTo>
                    <a:pt x="64" y="296"/>
                  </a:lnTo>
                  <a:lnTo>
                    <a:pt x="32" y="264"/>
                  </a:lnTo>
                  <a:lnTo>
                    <a:pt x="56" y="224"/>
                  </a:lnTo>
                  <a:lnTo>
                    <a:pt x="56" y="192"/>
                  </a:lnTo>
                  <a:lnTo>
                    <a:pt x="8" y="200"/>
                  </a:lnTo>
                  <a:lnTo>
                    <a:pt x="8" y="160"/>
                  </a:lnTo>
                  <a:lnTo>
                    <a:pt x="0" y="152"/>
                  </a:lnTo>
                  <a:lnTo>
                    <a:pt x="16" y="136"/>
                  </a:lnTo>
                  <a:lnTo>
                    <a:pt x="32" y="144"/>
                  </a:lnTo>
                  <a:lnTo>
                    <a:pt x="48" y="136"/>
                  </a:lnTo>
                  <a:lnTo>
                    <a:pt x="96" y="136"/>
                  </a:lnTo>
                  <a:lnTo>
                    <a:pt x="104" y="120"/>
                  </a:lnTo>
                  <a:lnTo>
                    <a:pt x="112" y="112"/>
                  </a:lnTo>
                  <a:lnTo>
                    <a:pt x="168" y="112"/>
                  </a:lnTo>
                  <a:lnTo>
                    <a:pt x="160" y="80"/>
                  </a:lnTo>
                  <a:lnTo>
                    <a:pt x="136" y="80"/>
                  </a:lnTo>
                  <a:lnTo>
                    <a:pt x="128" y="56"/>
                  </a:lnTo>
                  <a:lnTo>
                    <a:pt x="144" y="40"/>
                  </a:lnTo>
                  <a:lnTo>
                    <a:pt x="168" y="48"/>
                  </a:lnTo>
                  <a:lnTo>
                    <a:pt x="184" y="40"/>
                  </a:lnTo>
                  <a:lnTo>
                    <a:pt x="192" y="56"/>
                  </a:lnTo>
                  <a:lnTo>
                    <a:pt x="208" y="48"/>
                  </a:lnTo>
                  <a:lnTo>
                    <a:pt x="208" y="24"/>
                  </a:lnTo>
                  <a:lnTo>
                    <a:pt x="232" y="40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16"/>
                  </a:lnTo>
                  <a:lnTo>
                    <a:pt x="288" y="16"/>
                  </a:lnTo>
                  <a:lnTo>
                    <a:pt x="312" y="72"/>
                  </a:lnTo>
                  <a:lnTo>
                    <a:pt x="320" y="72"/>
                  </a:lnTo>
                  <a:lnTo>
                    <a:pt x="328" y="88"/>
                  </a:lnTo>
                  <a:lnTo>
                    <a:pt x="344" y="88"/>
                  </a:lnTo>
                  <a:lnTo>
                    <a:pt x="352" y="72"/>
                  </a:lnTo>
                  <a:lnTo>
                    <a:pt x="360" y="64"/>
                  </a:lnTo>
                  <a:lnTo>
                    <a:pt x="368" y="88"/>
                  </a:lnTo>
                  <a:lnTo>
                    <a:pt x="360" y="96"/>
                  </a:lnTo>
                  <a:lnTo>
                    <a:pt x="360" y="112"/>
                  </a:lnTo>
                  <a:lnTo>
                    <a:pt x="360" y="128"/>
                  </a:lnTo>
                  <a:lnTo>
                    <a:pt x="336" y="152"/>
                  </a:lnTo>
                  <a:lnTo>
                    <a:pt x="336" y="168"/>
                  </a:lnTo>
                  <a:lnTo>
                    <a:pt x="360" y="168"/>
                  </a:lnTo>
                  <a:lnTo>
                    <a:pt x="368" y="184"/>
                  </a:lnTo>
                  <a:lnTo>
                    <a:pt x="360" y="192"/>
                  </a:lnTo>
                  <a:lnTo>
                    <a:pt x="360" y="208"/>
                  </a:lnTo>
                  <a:lnTo>
                    <a:pt x="360" y="232"/>
                  </a:lnTo>
                  <a:lnTo>
                    <a:pt x="368" y="232"/>
                  </a:lnTo>
                  <a:lnTo>
                    <a:pt x="368" y="248"/>
                  </a:lnTo>
                  <a:lnTo>
                    <a:pt x="344" y="256"/>
                  </a:lnTo>
                  <a:lnTo>
                    <a:pt x="344" y="272"/>
                  </a:lnTo>
                  <a:lnTo>
                    <a:pt x="344" y="280"/>
                  </a:lnTo>
                  <a:lnTo>
                    <a:pt x="320" y="272"/>
                  </a:lnTo>
                  <a:lnTo>
                    <a:pt x="312" y="288"/>
                  </a:lnTo>
                  <a:lnTo>
                    <a:pt x="280" y="288"/>
                  </a:lnTo>
                  <a:lnTo>
                    <a:pt x="272" y="312"/>
                  </a:lnTo>
                  <a:lnTo>
                    <a:pt x="248" y="320"/>
                  </a:lnTo>
                  <a:lnTo>
                    <a:pt x="232" y="304"/>
                  </a:lnTo>
                  <a:lnTo>
                    <a:pt x="224" y="280"/>
                  </a:lnTo>
                  <a:lnTo>
                    <a:pt x="208" y="288"/>
                  </a:lnTo>
                  <a:lnTo>
                    <a:pt x="208" y="304"/>
                  </a:lnTo>
                  <a:lnTo>
                    <a:pt x="192" y="304"/>
                  </a:lnTo>
                  <a:lnTo>
                    <a:pt x="152" y="328"/>
                  </a:lnTo>
                  <a:lnTo>
                    <a:pt x="144" y="352"/>
                  </a:lnTo>
                  <a:lnTo>
                    <a:pt x="96" y="328"/>
                  </a:lnTo>
                  <a:lnTo>
                    <a:pt x="80" y="328"/>
                  </a:lnTo>
                  <a:lnTo>
                    <a:pt x="48" y="344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Freeform 19"/>
            <p:cNvSpPr>
              <a:spLocks noChangeArrowheads="1"/>
            </p:cNvSpPr>
            <p:nvPr/>
          </p:nvSpPr>
          <p:spPr bwMode="auto">
            <a:xfrm>
              <a:off x="1950456" y="3214688"/>
              <a:ext cx="958414" cy="1052052"/>
            </a:xfrm>
            <a:custGeom>
              <a:avLst/>
              <a:gdLst>
                <a:gd name="T0" fmla="*/ 2147483646 w 569"/>
                <a:gd name="T1" fmla="*/ 2147483646 h 617"/>
                <a:gd name="T2" fmla="*/ 2147483646 w 569"/>
                <a:gd name="T3" fmla="*/ 2147483646 h 617"/>
                <a:gd name="T4" fmla="*/ 2147483646 w 569"/>
                <a:gd name="T5" fmla="*/ 2147483646 h 617"/>
                <a:gd name="T6" fmla="*/ 2147483646 w 569"/>
                <a:gd name="T7" fmla="*/ 2147483646 h 617"/>
                <a:gd name="T8" fmla="*/ 2147483646 w 569"/>
                <a:gd name="T9" fmla="*/ 2147483646 h 617"/>
                <a:gd name="T10" fmla="*/ 2147483646 w 569"/>
                <a:gd name="T11" fmla="*/ 2147483646 h 617"/>
                <a:gd name="T12" fmla="*/ 2147483646 w 569"/>
                <a:gd name="T13" fmla="*/ 2147483646 h 617"/>
                <a:gd name="T14" fmla="*/ 2147483646 w 569"/>
                <a:gd name="T15" fmla="*/ 2147483646 h 617"/>
                <a:gd name="T16" fmla="*/ 2147483646 w 569"/>
                <a:gd name="T17" fmla="*/ 2147483646 h 617"/>
                <a:gd name="T18" fmla="*/ 2147483646 w 569"/>
                <a:gd name="T19" fmla="*/ 2147483646 h 617"/>
                <a:gd name="T20" fmla="*/ 2147483646 w 569"/>
                <a:gd name="T21" fmla="*/ 2147483646 h 617"/>
                <a:gd name="T22" fmla="*/ 2147483646 w 569"/>
                <a:gd name="T23" fmla="*/ 2147483646 h 617"/>
                <a:gd name="T24" fmla="*/ 2147483646 w 569"/>
                <a:gd name="T25" fmla="*/ 2147483646 h 617"/>
                <a:gd name="T26" fmla="*/ 2147483646 w 569"/>
                <a:gd name="T27" fmla="*/ 2147483646 h 617"/>
                <a:gd name="T28" fmla="*/ 2147483646 w 569"/>
                <a:gd name="T29" fmla="*/ 2147483646 h 617"/>
                <a:gd name="T30" fmla="*/ 2147483646 w 569"/>
                <a:gd name="T31" fmla="*/ 2147483646 h 617"/>
                <a:gd name="T32" fmla="*/ 2147483646 w 569"/>
                <a:gd name="T33" fmla="*/ 2147483646 h 617"/>
                <a:gd name="T34" fmla="*/ 2147483646 w 569"/>
                <a:gd name="T35" fmla="*/ 2147483646 h 617"/>
                <a:gd name="T36" fmla="*/ 2147483646 w 569"/>
                <a:gd name="T37" fmla="*/ 2147483646 h 617"/>
                <a:gd name="T38" fmla="*/ 2147483646 w 569"/>
                <a:gd name="T39" fmla="*/ 2147483646 h 617"/>
                <a:gd name="T40" fmla="*/ 2147483646 w 569"/>
                <a:gd name="T41" fmla="*/ 2147483646 h 617"/>
                <a:gd name="T42" fmla="*/ 2147483646 w 569"/>
                <a:gd name="T43" fmla="*/ 2147483646 h 617"/>
                <a:gd name="T44" fmla="*/ 2147483646 w 569"/>
                <a:gd name="T45" fmla="*/ 2147483646 h 617"/>
                <a:gd name="T46" fmla="*/ 2147483646 w 569"/>
                <a:gd name="T47" fmla="*/ 2147483646 h 617"/>
                <a:gd name="T48" fmla="*/ 2147483646 w 569"/>
                <a:gd name="T49" fmla="*/ 2147483646 h 617"/>
                <a:gd name="T50" fmla="*/ 2147483646 w 569"/>
                <a:gd name="T51" fmla="*/ 0 h 617"/>
                <a:gd name="T52" fmla="*/ 2147483646 w 569"/>
                <a:gd name="T53" fmla="*/ 0 h 617"/>
                <a:gd name="T54" fmla="*/ 2147483646 w 569"/>
                <a:gd name="T55" fmla="*/ 2147483646 h 617"/>
                <a:gd name="T56" fmla="*/ 2147483646 w 569"/>
                <a:gd name="T57" fmla="*/ 2147483646 h 617"/>
                <a:gd name="T58" fmla="*/ 2147483646 w 569"/>
                <a:gd name="T59" fmla="*/ 2147483646 h 617"/>
                <a:gd name="T60" fmla="*/ 2147483646 w 569"/>
                <a:gd name="T61" fmla="*/ 2147483646 h 617"/>
                <a:gd name="T62" fmla="*/ 2147483646 w 569"/>
                <a:gd name="T63" fmla="*/ 2147483646 h 617"/>
                <a:gd name="T64" fmla="*/ 2147483646 w 569"/>
                <a:gd name="T65" fmla="*/ 2147483646 h 617"/>
                <a:gd name="T66" fmla="*/ 2147483646 w 569"/>
                <a:gd name="T67" fmla="*/ 2147483646 h 617"/>
                <a:gd name="T68" fmla="*/ 0 w 569"/>
                <a:gd name="T69" fmla="*/ 2147483646 h 617"/>
                <a:gd name="T70" fmla="*/ 2147483646 w 569"/>
                <a:gd name="T71" fmla="*/ 2147483646 h 617"/>
                <a:gd name="T72" fmla="*/ 2147483646 w 569"/>
                <a:gd name="T73" fmla="*/ 2147483646 h 617"/>
                <a:gd name="T74" fmla="*/ 2147483646 w 569"/>
                <a:gd name="T75" fmla="*/ 2147483646 h 617"/>
                <a:gd name="T76" fmla="*/ 2147483646 w 569"/>
                <a:gd name="T77" fmla="*/ 2147483646 h 617"/>
                <a:gd name="T78" fmla="*/ 2147483646 w 569"/>
                <a:gd name="T79" fmla="*/ 2147483646 h 617"/>
                <a:gd name="T80" fmla="*/ 2147483646 w 569"/>
                <a:gd name="T81" fmla="*/ 2147483646 h 617"/>
                <a:gd name="T82" fmla="*/ 2147483646 w 569"/>
                <a:gd name="T83" fmla="*/ 2147483646 h 617"/>
                <a:gd name="T84" fmla="*/ 2147483646 w 569"/>
                <a:gd name="T85" fmla="*/ 2147483646 h 617"/>
                <a:gd name="T86" fmla="*/ 2147483646 w 569"/>
                <a:gd name="T87" fmla="*/ 2147483646 h 617"/>
                <a:gd name="T88" fmla="*/ 2147483646 w 569"/>
                <a:gd name="T89" fmla="*/ 2147483646 h 617"/>
                <a:gd name="T90" fmla="*/ 2147483646 w 569"/>
                <a:gd name="T91" fmla="*/ 2147483646 h 617"/>
                <a:gd name="T92" fmla="*/ 2147483646 w 569"/>
                <a:gd name="T93" fmla="*/ 2147483646 h 617"/>
                <a:gd name="T94" fmla="*/ 2147483646 w 569"/>
                <a:gd name="T95" fmla="*/ 2147483646 h 617"/>
                <a:gd name="T96" fmla="*/ 2147483646 w 569"/>
                <a:gd name="T97" fmla="*/ 2147483646 h 617"/>
                <a:gd name="T98" fmla="*/ 2147483646 w 569"/>
                <a:gd name="T99" fmla="*/ 2147483646 h 617"/>
                <a:gd name="T100" fmla="*/ 2147483646 w 569"/>
                <a:gd name="T101" fmla="*/ 2147483646 h 617"/>
                <a:gd name="T102" fmla="*/ 2147483646 w 569"/>
                <a:gd name="T103" fmla="*/ 2147483646 h 617"/>
                <a:gd name="T104" fmla="*/ 2147483646 w 569"/>
                <a:gd name="T105" fmla="*/ 2147483646 h 617"/>
                <a:gd name="T106" fmla="*/ 2147483646 w 569"/>
                <a:gd name="T107" fmla="*/ 2147483646 h 617"/>
                <a:gd name="T108" fmla="*/ 2147483646 w 569"/>
                <a:gd name="T109" fmla="*/ 2147483646 h 61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569"/>
                <a:gd name="T166" fmla="*/ 0 h 617"/>
                <a:gd name="T167" fmla="*/ 569 w 569"/>
                <a:gd name="T168" fmla="*/ 617 h 61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569" h="617">
                  <a:moveTo>
                    <a:pt x="520" y="464"/>
                  </a:moveTo>
                  <a:lnTo>
                    <a:pt x="528" y="448"/>
                  </a:lnTo>
                  <a:lnTo>
                    <a:pt x="568" y="448"/>
                  </a:lnTo>
                  <a:lnTo>
                    <a:pt x="560" y="416"/>
                  </a:lnTo>
                  <a:lnTo>
                    <a:pt x="552" y="400"/>
                  </a:lnTo>
                  <a:lnTo>
                    <a:pt x="528" y="408"/>
                  </a:lnTo>
                  <a:lnTo>
                    <a:pt x="504" y="400"/>
                  </a:lnTo>
                  <a:lnTo>
                    <a:pt x="496" y="384"/>
                  </a:lnTo>
                  <a:lnTo>
                    <a:pt x="464" y="384"/>
                  </a:lnTo>
                  <a:lnTo>
                    <a:pt x="464" y="360"/>
                  </a:lnTo>
                  <a:lnTo>
                    <a:pt x="464" y="344"/>
                  </a:lnTo>
                  <a:lnTo>
                    <a:pt x="480" y="320"/>
                  </a:lnTo>
                  <a:lnTo>
                    <a:pt x="448" y="288"/>
                  </a:lnTo>
                  <a:lnTo>
                    <a:pt x="472" y="248"/>
                  </a:lnTo>
                  <a:lnTo>
                    <a:pt x="472" y="216"/>
                  </a:lnTo>
                  <a:lnTo>
                    <a:pt x="424" y="224"/>
                  </a:lnTo>
                  <a:lnTo>
                    <a:pt x="424" y="184"/>
                  </a:lnTo>
                  <a:lnTo>
                    <a:pt x="416" y="176"/>
                  </a:lnTo>
                  <a:lnTo>
                    <a:pt x="432" y="160"/>
                  </a:lnTo>
                  <a:lnTo>
                    <a:pt x="448" y="168"/>
                  </a:lnTo>
                  <a:lnTo>
                    <a:pt x="464" y="152"/>
                  </a:lnTo>
                  <a:lnTo>
                    <a:pt x="512" y="160"/>
                  </a:lnTo>
                  <a:lnTo>
                    <a:pt x="528" y="136"/>
                  </a:lnTo>
                  <a:lnTo>
                    <a:pt x="512" y="112"/>
                  </a:lnTo>
                  <a:lnTo>
                    <a:pt x="488" y="128"/>
                  </a:lnTo>
                  <a:lnTo>
                    <a:pt x="464" y="112"/>
                  </a:lnTo>
                  <a:lnTo>
                    <a:pt x="464" y="64"/>
                  </a:lnTo>
                  <a:lnTo>
                    <a:pt x="432" y="64"/>
                  </a:lnTo>
                  <a:lnTo>
                    <a:pt x="424" y="96"/>
                  </a:lnTo>
                  <a:lnTo>
                    <a:pt x="408" y="96"/>
                  </a:lnTo>
                  <a:lnTo>
                    <a:pt x="408" y="120"/>
                  </a:lnTo>
                  <a:lnTo>
                    <a:pt x="384" y="144"/>
                  </a:lnTo>
                  <a:lnTo>
                    <a:pt x="368" y="144"/>
                  </a:lnTo>
                  <a:lnTo>
                    <a:pt x="368" y="240"/>
                  </a:lnTo>
                  <a:lnTo>
                    <a:pt x="344" y="240"/>
                  </a:lnTo>
                  <a:lnTo>
                    <a:pt x="336" y="224"/>
                  </a:lnTo>
                  <a:lnTo>
                    <a:pt x="320" y="240"/>
                  </a:lnTo>
                  <a:lnTo>
                    <a:pt x="288" y="240"/>
                  </a:lnTo>
                  <a:lnTo>
                    <a:pt x="288" y="232"/>
                  </a:lnTo>
                  <a:lnTo>
                    <a:pt x="272" y="224"/>
                  </a:lnTo>
                  <a:lnTo>
                    <a:pt x="272" y="192"/>
                  </a:lnTo>
                  <a:lnTo>
                    <a:pt x="232" y="104"/>
                  </a:lnTo>
                  <a:lnTo>
                    <a:pt x="216" y="104"/>
                  </a:lnTo>
                  <a:lnTo>
                    <a:pt x="216" y="112"/>
                  </a:lnTo>
                  <a:lnTo>
                    <a:pt x="200" y="88"/>
                  </a:lnTo>
                  <a:lnTo>
                    <a:pt x="208" y="72"/>
                  </a:lnTo>
                  <a:lnTo>
                    <a:pt x="176" y="32"/>
                  </a:lnTo>
                  <a:lnTo>
                    <a:pt x="160" y="40"/>
                  </a:lnTo>
                  <a:lnTo>
                    <a:pt x="152" y="80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136" y="0"/>
                  </a:lnTo>
                  <a:lnTo>
                    <a:pt x="120" y="16"/>
                  </a:lnTo>
                  <a:lnTo>
                    <a:pt x="112" y="0"/>
                  </a:lnTo>
                  <a:lnTo>
                    <a:pt x="96" y="16"/>
                  </a:lnTo>
                  <a:lnTo>
                    <a:pt x="96" y="32"/>
                  </a:lnTo>
                  <a:lnTo>
                    <a:pt x="104" y="64"/>
                  </a:lnTo>
                  <a:lnTo>
                    <a:pt x="88" y="64"/>
                  </a:lnTo>
                  <a:lnTo>
                    <a:pt x="72" y="64"/>
                  </a:lnTo>
                  <a:lnTo>
                    <a:pt x="80" y="96"/>
                  </a:lnTo>
                  <a:lnTo>
                    <a:pt x="80" y="112"/>
                  </a:lnTo>
                  <a:lnTo>
                    <a:pt x="104" y="112"/>
                  </a:lnTo>
                  <a:lnTo>
                    <a:pt x="104" y="168"/>
                  </a:lnTo>
                  <a:lnTo>
                    <a:pt x="88" y="240"/>
                  </a:lnTo>
                  <a:lnTo>
                    <a:pt x="40" y="272"/>
                  </a:lnTo>
                  <a:lnTo>
                    <a:pt x="24" y="280"/>
                  </a:lnTo>
                  <a:lnTo>
                    <a:pt x="16" y="288"/>
                  </a:lnTo>
                  <a:lnTo>
                    <a:pt x="8" y="312"/>
                  </a:lnTo>
                  <a:lnTo>
                    <a:pt x="8" y="360"/>
                  </a:lnTo>
                  <a:lnTo>
                    <a:pt x="0" y="376"/>
                  </a:lnTo>
                  <a:lnTo>
                    <a:pt x="32" y="376"/>
                  </a:lnTo>
                  <a:lnTo>
                    <a:pt x="48" y="368"/>
                  </a:lnTo>
                  <a:lnTo>
                    <a:pt x="88" y="376"/>
                  </a:lnTo>
                  <a:lnTo>
                    <a:pt x="80" y="392"/>
                  </a:lnTo>
                  <a:lnTo>
                    <a:pt x="72" y="392"/>
                  </a:lnTo>
                  <a:lnTo>
                    <a:pt x="88" y="408"/>
                  </a:lnTo>
                  <a:lnTo>
                    <a:pt x="80" y="432"/>
                  </a:lnTo>
                  <a:lnTo>
                    <a:pt x="96" y="448"/>
                  </a:lnTo>
                  <a:lnTo>
                    <a:pt x="120" y="448"/>
                  </a:lnTo>
                  <a:lnTo>
                    <a:pt x="120" y="464"/>
                  </a:lnTo>
                  <a:lnTo>
                    <a:pt x="112" y="472"/>
                  </a:lnTo>
                  <a:lnTo>
                    <a:pt x="112" y="504"/>
                  </a:lnTo>
                  <a:lnTo>
                    <a:pt x="96" y="504"/>
                  </a:lnTo>
                  <a:lnTo>
                    <a:pt x="104" y="528"/>
                  </a:lnTo>
                  <a:lnTo>
                    <a:pt x="144" y="528"/>
                  </a:lnTo>
                  <a:lnTo>
                    <a:pt x="144" y="560"/>
                  </a:lnTo>
                  <a:lnTo>
                    <a:pt x="160" y="568"/>
                  </a:lnTo>
                  <a:lnTo>
                    <a:pt x="200" y="576"/>
                  </a:lnTo>
                  <a:lnTo>
                    <a:pt x="216" y="560"/>
                  </a:lnTo>
                  <a:lnTo>
                    <a:pt x="224" y="568"/>
                  </a:lnTo>
                  <a:lnTo>
                    <a:pt x="216" y="592"/>
                  </a:lnTo>
                  <a:lnTo>
                    <a:pt x="232" y="600"/>
                  </a:lnTo>
                  <a:lnTo>
                    <a:pt x="264" y="616"/>
                  </a:lnTo>
                  <a:lnTo>
                    <a:pt x="264" y="592"/>
                  </a:lnTo>
                  <a:lnTo>
                    <a:pt x="264" y="520"/>
                  </a:lnTo>
                  <a:lnTo>
                    <a:pt x="272" y="512"/>
                  </a:lnTo>
                  <a:lnTo>
                    <a:pt x="320" y="512"/>
                  </a:lnTo>
                  <a:lnTo>
                    <a:pt x="328" y="504"/>
                  </a:lnTo>
                  <a:lnTo>
                    <a:pt x="344" y="504"/>
                  </a:lnTo>
                  <a:lnTo>
                    <a:pt x="352" y="512"/>
                  </a:lnTo>
                  <a:lnTo>
                    <a:pt x="376" y="504"/>
                  </a:lnTo>
                  <a:lnTo>
                    <a:pt x="384" y="512"/>
                  </a:lnTo>
                  <a:lnTo>
                    <a:pt x="392" y="504"/>
                  </a:lnTo>
                  <a:lnTo>
                    <a:pt x="416" y="520"/>
                  </a:lnTo>
                  <a:lnTo>
                    <a:pt x="416" y="504"/>
                  </a:lnTo>
                  <a:lnTo>
                    <a:pt x="440" y="504"/>
                  </a:lnTo>
                  <a:lnTo>
                    <a:pt x="480" y="496"/>
                  </a:lnTo>
                  <a:lnTo>
                    <a:pt x="488" y="472"/>
                  </a:lnTo>
                  <a:lnTo>
                    <a:pt x="504" y="464"/>
                  </a:lnTo>
                  <a:lnTo>
                    <a:pt x="520" y="464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Freeform 20"/>
            <p:cNvSpPr>
              <a:spLocks noChangeArrowheads="1"/>
            </p:cNvSpPr>
            <p:nvPr/>
          </p:nvSpPr>
          <p:spPr bwMode="auto">
            <a:xfrm>
              <a:off x="161137" y="1997820"/>
              <a:ext cx="2037330" cy="1340095"/>
            </a:xfrm>
            <a:custGeom>
              <a:avLst/>
              <a:gdLst>
                <a:gd name="T0" fmla="*/ 2147483646 w 1209"/>
                <a:gd name="T1" fmla="*/ 2147483646 h 785"/>
                <a:gd name="T2" fmla="*/ 2147483646 w 1209"/>
                <a:gd name="T3" fmla="*/ 2147483646 h 785"/>
                <a:gd name="T4" fmla="*/ 2147483646 w 1209"/>
                <a:gd name="T5" fmla="*/ 2147483646 h 785"/>
                <a:gd name="T6" fmla="*/ 2147483646 w 1209"/>
                <a:gd name="T7" fmla="*/ 2147483646 h 785"/>
                <a:gd name="T8" fmla="*/ 2147483646 w 1209"/>
                <a:gd name="T9" fmla="*/ 2147483646 h 785"/>
                <a:gd name="T10" fmla="*/ 2147483646 w 1209"/>
                <a:gd name="T11" fmla="*/ 2147483646 h 785"/>
                <a:gd name="T12" fmla="*/ 2147483646 w 1209"/>
                <a:gd name="T13" fmla="*/ 2147483646 h 785"/>
                <a:gd name="T14" fmla="*/ 2147483646 w 1209"/>
                <a:gd name="T15" fmla="*/ 2147483646 h 785"/>
                <a:gd name="T16" fmla="*/ 2147483646 w 1209"/>
                <a:gd name="T17" fmla="*/ 2147483646 h 785"/>
                <a:gd name="T18" fmla="*/ 2147483646 w 1209"/>
                <a:gd name="T19" fmla="*/ 2147483646 h 785"/>
                <a:gd name="T20" fmla="*/ 2147483646 w 1209"/>
                <a:gd name="T21" fmla="*/ 2147483646 h 785"/>
                <a:gd name="T22" fmla="*/ 2147483646 w 1209"/>
                <a:gd name="T23" fmla="*/ 2147483646 h 785"/>
                <a:gd name="T24" fmla="*/ 2147483646 w 1209"/>
                <a:gd name="T25" fmla="*/ 2147483646 h 785"/>
                <a:gd name="T26" fmla="*/ 2147483646 w 1209"/>
                <a:gd name="T27" fmla="*/ 2147483646 h 785"/>
                <a:gd name="T28" fmla="*/ 2147483646 w 1209"/>
                <a:gd name="T29" fmla="*/ 2147483646 h 785"/>
                <a:gd name="T30" fmla="*/ 2147483646 w 1209"/>
                <a:gd name="T31" fmla="*/ 2147483646 h 785"/>
                <a:gd name="T32" fmla="*/ 2147483646 w 1209"/>
                <a:gd name="T33" fmla="*/ 2147483646 h 785"/>
                <a:gd name="T34" fmla="*/ 2147483646 w 1209"/>
                <a:gd name="T35" fmla="*/ 2147483646 h 785"/>
                <a:gd name="T36" fmla="*/ 2147483646 w 1209"/>
                <a:gd name="T37" fmla="*/ 2147483646 h 785"/>
                <a:gd name="T38" fmla="*/ 2147483646 w 1209"/>
                <a:gd name="T39" fmla="*/ 2147483646 h 785"/>
                <a:gd name="T40" fmla="*/ 2147483646 w 1209"/>
                <a:gd name="T41" fmla="*/ 2147483646 h 785"/>
                <a:gd name="T42" fmla="*/ 2147483646 w 1209"/>
                <a:gd name="T43" fmla="*/ 2147483646 h 785"/>
                <a:gd name="T44" fmla="*/ 2147483646 w 1209"/>
                <a:gd name="T45" fmla="*/ 2147483646 h 785"/>
                <a:gd name="T46" fmla="*/ 2147483646 w 1209"/>
                <a:gd name="T47" fmla="*/ 2147483646 h 785"/>
                <a:gd name="T48" fmla="*/ 2147483646 w 1209"/>
                <a:gd name="T49" fmla="*/ 2147483646 h 785"/>
                <a:gd name="T50" fmla="*/ 2147483646 w 1209"/>
                <a:gd name="T51" fmla="*/ 2147483646 h 785"/>
                <a:gd name="T52" fmla="*/ 2147483646 w 1209"/>
                <a:gd name="T53" fmla="*/ 2147483646 h 785"/>
                <a:gd name="T54" fmla="*/ 2147483646 w 1209"/>
                <a:gd name="T55" fmla="*/ 2147483646 h 785"/>
                <a:gd name="T56" fmla="*/ 2147483646 w 1209"/>
                <a:gd name="T57" fmla="*/ 2147483646 h 785"/>
                <a:gd name="T58" fmla="*/ 0 w 1209"/>
                <a:gd name="T59" fmla="*/ 2147483646 h 785"/>
                <a:gd name="T60" fmla="*/ 2147483646 w 1209"/>
                <a:gd name="T61" fmla="*/ 2147483646 h 785"/>
                <a:gd name="T62" fmla="*/ 2147483646 w 1209"/>
                <a:gd name="T63" fmla="*/ 2147483646 h 785"/>
                <a:gd name="T64" fmla="*/ 2147483646 w 1209"/>
                <a:gd name="T65" fmla="*/ 2147483646 h 785"/>
                <a:gd name="T66" fmla="*/ 2147483646 w 1209"/>
                <a:gd name="T67" fmla="*/ 2147483646 h 785"/>
                <a:gd name="T68" fmla="*/ 2147483646 w 1209"/>
                <a:gd name="T69" fmla="*/ 2147483646 h 785"/>
                <a:gd name="T70" fmla="*/ 2147483646 w 1209"/>
                <a:gd name="T71" fmla="*/ 2147483646 h 785"/>
                <a:gd name="T72" fmla="*/ 2147483646 w 1209"/>
                <a:gd name="T73" fmla="*/ 2147483646 h 785"/>
                <a:gd name="T74" fmla="*/ 2147483646 w 1209"/>
                <a:gd name="T75" fmla="*/ 2147483646 h 785"/>
                <a:gd name="T76" fmla="*/ 2147483646 w 1209"/>
                <a:gd name="T77" fmla="*/ 2147483646 h 785"/>
                <a:gd name="T78" fmla="*/ 2147483646 w 1209"/>
                <a:gd name="T79" fmla="*/ 2147483646 h 785"/>
                <a:gd name="T80" fmla="*/ 2147483646 w 1209"/>
                <a:gd name="T81" fmla="*/ 2147483646 h 785"/>
                <a:gd name="T82" fmla="*/ 2147483646 w 1209"/>
                <a:gd name="T83" fmla="*/ 2147483646 h 785"/>
                <a:gd name="T84" fmla="*/ 2147483646 w 1209"/>
                <a:gd name="T85" fmla="*/ 2147483646 h 785"/>
                <a:gd name="T86" fmla="*/ 2147483646 w 1209"/>
                <a:gd name="T87" fmla="*/ 2147483646 h 785"/>
                <a:gd name="T88" fmla="*/ 2147483646 w 1209"/>
                <a:gd name="T89" fmla="*/ 2147483646 h 785"/>
                <a:gd name="T90" fmla="*/ 2147483646 w 1209"/>
                <a:gd name="T91" fmla="*/ 2147483646 h 785"/>
                <a:gd name="T92" fmla="*/ 2147483646 w 1209"/>
                <a:gd name="T93" fmla="*/ 2147483646 h 785"/>
                <a:gd name="T94" fmla="*/ 2147483646 w 1209"/>
                <a:gd name="T95" fmla="*/ 2147483646 h 785"/>
                <a:gd name="T96" fmla="*/ 2147483646 w 1209"/>
                <a:gd name="T97" fmla="*/ 2147483646 h 785"/>
                <a:gd name="T98" fmla="*/ 2147483646 w 1209"/>
                <a:gd name="T99" fmla="*/ 2147483646 h 785"/>
                <a:gd name="T100" fmla="*/ 2147483646 w 1209"/>
                <a:gd name="T101" fmla="*/ 2147483646 h 785"/>
                <a:gd name="T102" fmla="*/ 2147483646 w 1209"/>
                <a:gd name="T103" fmla="*/ 2147483646 h 785"/>
                <a:gd name="T104" fmla="*/ 2147483646 w 1209"/>
                <a:gd name="T105" fmla="*/ 2147483646 h 785"/>
                <a:gd name="T106" fmla="*/ 2147483646 w 1209"/>
                <a:gd name="T107" fmla="*/ 2147483646 h 785"/>
                <a:gd name="T108" fmla="*/ 2147483646 w 1209"/>
                <a:gd name="T109" fmla="*/ 2147483646 h 785"/>
                <a:gd name="T110" fmla="*/ 2147483646 w 1209"/>
                <a:gd name="T111" fmla="*/ 2147483646 h 785"/>
                <a:gd name="T112" fmla="*/ 2147483646 w 1209"/>
                <a:gd name="T113" fmla="*/ 2147483646 h 785"/>
                <a:gd name="T114" fmla="*/ 2147483646 w 1209"/>
                <a:gd name="T115" fmla="*/ 2147483646 h 785"/>
                <a:gd name="T116" fmla="*/ 2147483646 w 1209"/>
                <a:gd name="T117" fmla="*/ 2147483646 h 785"/>
                <a:gd name="T118" fmla="*/ 2147483646 w 1209"/>
                <a:gd name="T119" fmla="*/ 2147483646 h 785"/>
                <a:gd name="T120" fmla="*/ 2147483646 w 1209"/>
                <a:gd name="T121" fmla="*/ 2147483646 h 785"/>
                <a:gd name="T122" fmla="*/ 2147483646 w 1209"/>
                <a:gd name="T123" fmla="*/ 2147483646 h 78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209"/>
                <a:gd name="T187" fmla="*/ 0 h 785"/>
                <a:gd name="T188" fmla="*/ 1209 w 1209"/>
                <a:gd name="T189" fmla="*/ 785 h 78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209" h="785">
                  <a:moveTo>
                    <a:pt x="1200" y="712"/>
                  </a:moveTo>
                  <a:lnTo>
                    <a:pt x="1184" y="728"/>
                  </a:lnTo>
                  <a:lnTo>
                    <a:pt x="1176" y="712"/>
                  </a:lnTo>
                  <a:lnTo>
                    <a:pt x="1160" y="728"/>
                  </a:lnTo>
                  <a:lnTo>
                    <a:pt x="1168" y="776"/>
                  </a:lnTo>
                  <a:lnTo>
                    <a:pt x="1160" y="784"/>
                  </a:lnTo>
                  <a:lnTo>
                    <a:pt x="1136" y="776"/>
                  </a:lnTo>
                  <a:lnTo>
                    <a:pt x="1112" y="760"/>
                  </a:lnTo>
                  <a:lnTo>
                    <a:pt x="1112" y="744"/>
                  </a:lnTo>
                  <a:lnTo>
                    <a:pt x="1088" y="752"/>
                  </a:lnTo>
                  <a:lnTo>
                    <a:pt x="1024" y="728"/>
                  </a:lnTo>
                  <a:lnTo>
                    <a:pt x="1024" y="720"/>
                  </a:lnTo>
                  <a:lnTo>
                    <a:pt x="1040" y="712"/>
                  </a:lnTo>
                  <a:lnTo>
                    <a:pt x="1040" y="696"/>
                  </a:lnTo>
                  <a:lnTo>
                    <a:pt x="1024" y="688"/>
                  </a:lnTo>
                  <a:lnTo>
                    <a:pt x="1032" y="680"/>
                  </a:lnTo>
                  <a:lnTo>
                    <a:pt x="1016" y="656"/>
                  </a:lnTo>
                  <a:lnTo>
                    <a:pt x="1000" y="664"/>
                  </a:lnTo>
                  <a:lnTo>
                    <a:pt x="984" y="672"/>
                  </a:lnTo>
                  <a:lnTo>
                    <a:pt x="976" y="680"/>
                  </a:lnTo>
                  <a:lnTo>
                    <a:pt x="960" y="680"/>
                  </a:lnTo>
                  <a:lnTo>
                    <a:pt x="928" y="648"/>
                  </a:lnTo>
                  <a:lnTo>
                    <a:pt x="864" y="696"/>
                  </a:lnTo>
                  <a:lnTo>
                    <a:pt x="832" y="696"/>
                  </a:lnTo>
                  <a:lnTo>
                    <a:pt x="824" y="720"/>
                  </a:lnTo>
                  <a:lnTo>
                    <a:pt x="808" y="720"/>
                  </a:lnTo>
                  <a:lnTo>
                    <a:pt x="760" y="744"/>
                  </a:lnTo>
                  <a:lnTo>
                    <a:pt x="728" y="736"/>
                  </a:lnTo>
                  <a:lnTo>
                    <a:pt x="712" y="712"/>
                  </a:lnTo>
                  <a:lnTo>
                    <a:pt x="656" y="712"/>
                  </a:lnTo>
                  <a:lnTo>
                    <a:pt x="664" y="688"/>
                  </a:lnTo>
                  <a:lnTo>
                    <a:pt x="632" y="680"/>
                  </a:lnTo>
                  <a:lnTo>
                    <a:pt x="600" y="680"/>
                  </a:lnTo>
                  <a:lnTo>
                    <a:pt x="584" y="704"/>
                  </a:lnTo>
                  <a:lnTo>
                    <a:pt x="552" y="728"/>
                  </a:lnTo>
                  <a:lnTo>
                    <a:pt x="536" y="728"/>
                  </a:lnTo>
                  <a:lnTo>
                    <a:pt x="544" y="680"/>
                  </a:lnTo>
                  <a:lnTo>
                    <a:pt x="456" y="672"/>
                  </a:lnTo>
                  <a:lnTo>
                    <a:pt x="424" y="640"/>
                  </a:lnTo>
                  <a:lnTo>
                    <a:pt x="408" y="640"/>
                  </a:lnTo>
                  <a:lnTo>
                    <a:pt x="392" y="648"/>
                  </a:lnTo>
                  <a:lnTo>
                    <a:pt x="360" y="624"/>
                  </a:lnTo>
                  <a:lnTo>
                    <a:pt x="336" y="600"/>
                  </a:lnTo>
                  <a:lnTo>
                    <a:pt x="320" y="592"/>
                  </a:lnTo>
                  <a:lnTo>
                    <a:pt x="280" y="544"/>
                  </a:lnTo>
                  <a:lnTo>
                    <a:pt x="272" y="520"/>
                  </a:lnTo>
                  <a:lnTo>
                    <a:pt x="264" y="512"/>
                  </a:lnTo>
                  <a:lnTo>
                    <a:pt x="248" y="512"/>
                  </a:lnTo>
                  <a:lnTo>
                    <a:pt x="224" y="464"/>
                  </a:lnTo>
                  <a:lnTo>
                    <a:pt x="208" y="456"/>
                  </a:lnTo>
                  <a:lnTo>
                    <a:pt x="192" y="424"/>
                  </a:lnTo>
                  <a:lnTo>
                    <a:pt x="160" y="384"/>
                  </a:lnTo>
                  <a:lnTo>
                    <a:pt x="144" y="384"/>
                  </a:lnTo>
                  <a:lnTo>
                    <a:pt x="120" y="408"/>
                  </a:lnTo>
                  <a:lnTo>
                    <a:pt x="96" y="376"/>
                  </a:lnTo>
                  <a:lnTo>
                    <a:pt x="64" y="328"/>
                  </a:lnTo>
                  <a:lnTo>
                    <a:pt x="40" y="304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56"/>
                  </a:lnTo>
                  <a:lnTo>
                    <a:pt x="8" y="248"/>
                  </a:lnTo>
                  <a:lnTo>
                    <a:pt x="16" y="176"/>
                  </a:lnTo>
                  <a:lnTo>
                    <a:pt x="32" y="168"/>
                  </a:lnTo>
                  <a:lnTo>
                    <a:pt x="48" y="192"/>
                  </a:lnTo>
                  <a:lnTo>
                    <a:pt x="64" y="184"/>
                  </a:lnTo>
                  <a:lnTo>
                    <a:pt x="80" y="184"/>
                  </a:lnTo>
                  <a:lnTo>
                    <a:pt x="72" y="144"/>
                  </a:lnTo>
                  <a:lnTo>
                    <a:pt x="80" y="128"/>
                  </a:lnTo>
                  <a:lnTo>
                    <a:pt x="56" y="120"/>
                  </a:lnTo>
                  <a:lnTo>
                    <a:pt x="56" y="96"/>
                  </a:lnTo>
                  <a:lnTo>
                    <a:pt x="64" y="56"/>
                  </a:lnTo>
                  <a:lnTo>
                    <a:pt x="80" y="48"/>
                  </a:lnTo>
                  <a:lnTo>
                    <a:pt x="120" y="56"/>
                  </a:lnTo>
                  <a:lnTo>
                    <a:pt x="152" y="40"/>
                  </a:lnTo>
                  <a:lnTo>
                    <a:pt x="176" y="0"/>
                  </a:lnTo>
                  <a:lnTo>
                    <a:pt x="208" y="8"/>
                  </a:lnTo>
                  <a:lnTo>
                    <a:pt x="272" y="32"/>
                  </a:lnTo>
                  <a:lnTo>
                    <a:pt x="288" y="16"/>
                  </a:lnTo>
                  <a:lnTo>
                    <a:pt x="336" y="24"/>
                  </a:lnTo>
                  <a:lnTo>
                    <a:pt x="344" y="56"/>
                  </a:lnTo>
                  <a:lnTo>
                    <a:pt x="408" y="72"/>
                  </a:lnTo>
                  <a:lnTo>
                    <a:pt x="432" y="56"/>
                  </a:lnTo>
                  <a:lnTo>
                    <a:pt x="504" y="56"/>
                  </a:lnTo>
                  <a:lnTo>
                    <a:pt x="528" y="40"/>
                  </a:lnTo>
                  <a:lnTo>
                    <a:pt x="640" y="32"/>
                  </a:lnTo>
                  <a:lnTo>
                    <a:pt x="664" y="56"/>
                  </a:lnTo>
                  <a:lnTo>
                    <a:pt x="696" y="64"/>
                  </a:lnTo>
                  <a:lnTo>
                    <a:pt x="712" y="72"/>
                  </a:lnTo>
                  <a:lnTo>
                    <a:pt x="720" y="88"/>
                  </a:lnTo>
                  <a:lnTo>
                    <a:pt x="704" y="96"/>
                  </a:lnTo>
                  <a:lnTo>
                    <a:pt x="728" y="104"/>
                  </a:lnTo>
                  <a:lnTo>
                    <a:pt x="728" y="136"/>
                  </a:lnTo>
                  <a:lnTo>
                    <a:pt x="704" y="168"/>
                  </a:lnTo>
                  <a:lnTo>
                    <a:pt x="712" y="184"/>
                  </a:lnTo>
                  <a:lnTo>
                    <a:pt x="704" y="232"/>
                  </a:lnTo>
                  <a:lnTo>
                    <a:pt x="696" y="248"/>
                  </a:lnTo>
                  <a:lnTo>
                    <a:pt x="712" y="296"/>
                  </a:lnTo>
                  <a:lnTo>
                    <a:pt x="736" y="320"/>
                  </a:lnTo>
                  <a:lnTo>
                    <a:pt x="784" y="320"/>
                  </a:lnTo>
                  <a:lnTo>
                    <a:pt x="832" y="368"/>
                  </a:lnTo>
                  <a:lnTo>
                    <a:pt x="864" y="376"/>
                  </a:lnTo>
                  <a:lnTo>
                    <a:pt x="936" y="416"/>
                  </a:lnTo>
                  <a:lnTo>
                    <a:pt x="968" y="400"/>
                  </a:lnTo>
                  <a:lnTo>
                    <a:pt x="992" y="424"/>
                  </a:lnTo>
                  <a:lnTo>
                    <a:pt x="1016" y="448"/>
                  </a:lnTo>
                  <a:lnTo>
                    <a:pt x="1008" y="480"/>
                  </a:lnTo>
                  <a:lnTo>
                    <a:pt x="1040" y="480"/>
                  </a:lnTo>
                  <a:lnTo>
                    <a:pt x="1040" y="496"/>
                  </a:lnTo>
                  <a:lnTo>
                    <a:pt x="1064" y="496"/>
                  </a:lnTo>
                  <a:lnTo>
                    <a:pt x="1056" y="472"/>
                  </a:lnTo>
                  <a:lnTo>
                    <a:pt x="1072" y="472"/>
                  </a:lnTo>
                  <a:lnTo>
                    <a:pt x="1080" y="480"/>
                  </a:lnTo>
                  <a:lnTo>
                    <a:pt x="1096" y="480"/>
                  </a:lnTo>
                  <a:lnTo>
                    <a:pt x="1096" y="464"/>
                  </a:lnTo>
                  <a:lnTo>
                    <a:pt x="1120" y="464"/>
                  </a:lnTo>
                  <a:lnTo>
                    <a:pt x="1136" y="440"/>
                  </a:lnTo>
                  <a:lnTo>
                    <a:pt x="1152" y="432"/>
                  </a:lnTo>
                  <a:lnTo>
                    <a:pt x="1176" y="456"/>
                  </a:lnTo>
                  <a:lnTo>
                    <a:pt x="1176" y="480"/>
                  </a:lnTo>
                  <a:lnTo>
                    <a:pt x="1208" y="536"/>
                  </a:lnTo>
                  <a:lnTo>
                    <a:pt x="1192" y="544"/>
                  </a:lnTo>
                  <a:lnTo>
                    <a:pt x="1208" y="576"/>
                  </a:lnTo>
                  <a:lnTo>
                    <a:pt x="1208" y="608"/>
                  </a:lnTo>
                  <a:lnTo>
                    <a:pt x="1200" y="712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Freeform 21"/>
            <p:cNvSpPr>
              <a:spLocks noChangeArrowheads="1"/>
            </p:cNvSpPr>
            <p:nvPr/>
          </p:nvSpPr>
          <p:spPr bwMode="auto">
            <a:xfrm>
              <a:off x="2075162" y="2546180"/>
              <a:ext cx="1279286" cy="1079778"/>
            </a:xfrm>
            <a:custGeom>
              <a:avLst/>
              <a:gdLst>
                <a:gd name="T0" fmla="*/ 2147483646 w 761"/>
                <a:gd name="T1" fmla="*/ 2147483646 h 633"/>
                <a:gd name="T2" fmla="*/ 2147483646 w 761"/>
                <a:gd name="T3" fmla="*/ 2147483646 h 633"/>
                <a:gd name="T4" fmla="*/ 2147483646 w 761"/>
                <a:gd name="T5" fmla="*/ 2147483646 h 633"/>
                <a:gd name="T6" fmla="*/ 2147483646 w 761"/>
                <a:gd name="T7" fmla="*/ 2147483646 h 633"/>
                <a:gd name="T8" fmla="*/ 2147483646 w 761"/>
                <a:gd name="T9" fmla="*/ 2147483646 h 633"/>
                <a:gd name="T10" fmla="*/ 2147483646 w 761"/>
                <a:gd name="T11" fmla="*/ 2147483646 h 633"/>
                <a:gd name="T12" fmla="*/ 2147483646 w 761"/>
                <a:gd name="T13" fmla="*/ 2147483646 h 633"/>
                <a:gd name="T14" fmla="*/ 2147483646 w 761"/>
                <a:gd name="T15" fmla="*/ 2147483646 h 633"/>
                <a:gd name="T16" fmla="*/ 2147483646 w 761"/>
                <a:gd name="T17" fmla="*/ 2147483646 h 633"/>
                <a:gd name="T18" fmla="*/ 2147483646 w 761"/>
                <a:gd name="T19" fmla="*/ 2147483646 h 633"/>
                <a:gd name="T20" fmla="*/ 2147483646 w 761"/>
                <a:gd name="T21" fmla="*/ 2147483646 h 633"/>
                <a:gd name="T22" fmla="*/ 2147483646 w 761"/>
                <a:gd name="T23" fmla="*/ 2147483646 h 633"/>
                <a:gd name="T24" fmla="*/ 2147483646 w 761"/>
                <a:gd name="T25" fmla="*/ 2147483646 h 633"/>
                <a:gd name="T26" fmla="*/ 2147483646 w 761"/>
                <a:gd name="T27" fmla="*/ 2147483646 h 633"/>
                <a:gd name="T28" fmla="*/ 2147483646 w 761"/>
                <a:gd name="T29" fmla="*/ 2147483646 h 633"/>
                <a:gd name="T30" fmla="*/ 2147483646 w 761"/>
                <a:gd name="T31" fmla="*/ 2147483646 h 633"/>
                <a:gd name="T32" fmla="*/ 2147483646 w 761"/>
                <a:gd name="T33" fmla="*/ 2147483646 h 633"/>
                <a:gd name="T34" fmla="*/ 2147483646 w 761"/>
                <a:gd name="T35" fmla="*/ 2147483646 h 633"/>
                <a:gd name="T36" fmla="*/ 2147483646 w 761"/>
                <a:gd name="T37" fmla="*/ 2147483646 h 633"/>
                <a:gd name="T38" fmla="*/ 2147483646 w 761"/>
                <a:gd name="T39" fmla="*/ 2147483646 h 633"/>
                <a:gd name="T40" fmla="*/ 2147483646 w 761"/>
                <a:gd name="T41" fmla="*/ 2147483646 h 633"/>
                <a:gd name="T42" fmla="*/ 2147483646 w 761"/>
                <a:gd name="T43" fmla="*/ 2147483646 h 633"/>
                <a:gd name="T44" fmla="*/ 2147483646 w 761"/>
                <a:gd name="T45" fmla="*/ 2147483646 h 633"/>
                <a:gd name="T46" fmla="*/ 2147483646 w 761"/>
                <a:gd name="T47" fmla="*/ 2147483646 h 633"/>
                <a:gd name="T48" fmla="*/ 2147483646 w 761"/>
                <a:gd name="T49" fmla="*/ 2147483646 h 633"/>
                <a:gd name="T50" fmla="*/ 2147483646 w 761"/>
                <a:gd name="T51" fmla="*/ 2147483646 h 633"/>
                <a:gd name="T52" fmla="*/ 2147483646 w 761"/>
                <a:gd name="T53" fmla="*/ 2147483646 h 633"/>
                <a:gd name="T54" fmla="*/ 0 w 761"/>
                <a:gd name="T55" fmla="*/ 2147483646 h 633"/>
                <a:gd name="T56" fmla="*/ 2147483646 w 761"/>
                <a:gd name="T57" fmla="*/ 2147483646 h 633"/>
                <a:gd name="T58" fmla="*/ 2147483646 w 761"/>
                <a:gd name="T59" fmla="*/ 2147483646 h 633"/>
                <a:gd name="T60" fmla="*/ 2147483646 w 761"/>
                <a:gd name="T61" fmla="*/ 0 h 633"/>
                <a:gd name="T62" fmla="*/ 2147483646 w 761"/>
                <a:gd name="T63" fmla="*/ 2147483646 h 633"/>
                <a:gd name="T64" fmla="*/ 2147483646 w 761"/>
                <a:gd name="T65" fmla="*/ 2147483646 h 633"/>
                <a:gd name="T66" fmla="*/ 2147483646 w 761"/>
                <a:gd name="T67" fmla="*/ 2147483646 h 633"/>
                <a:gd name="T68" fmla="*/ 2147483646 w 761"/>
                <a:gd name="T69" fmla="*/ 2147483646 h 633"/>
                <a:gd name="T70" fmla="*/ 2147483646 w 761"/>
                <a:gd name="T71" fmla="*/ 2147483646 h 633"/>
                <a:gd name="T72" fmla="*/ 2147483646 w 761"/>
                <a:gd name="T73" fmla="*/ 2147483646 h 633"/>
                <a:gd name="T74" fmla="*/ 2147483646 w 761"/>
                <a:gd name="T75" fmla="*/ 2147483646 h 633"/>
                <a:gd name="T76" fmla="*/ 2147483646 w 761"/>
                <a:gd name="T77" fmla="*/ 2147483646 h 633"/>
                <a:gd name="T78" fmla="*/ 2147483646 w 761"/>
                <a:gd name="T79" fmla="*/ 2147483646 h 633"/>
                <a:gd name="T80" fmla="*/ 2147483646 w 761"/>
                <a:gd name="T81" fmla="*/ 2147483646 h 633"/>
                <a:gd name="T82" fmla="*/ 2147483646 w 761"/>
                <a:gd name="T83" fmla="*/ 2147483646 h 633"/>
                <a:gd name="T84" fmla="*/ 2147483646 w 761"/>
                <a:gd name="T85" fmla="*/ 2147483646 h 633"/>
                <a:gd name="T86" fmla="*/ 2147483646 w 761"/>
                <a:gd name="T87" fmla="*/ 2147483646 h 633"/>
                <a:gd name="T88" fmla="*/ 2147483646 w 761"/>
                <a:gd name="T89" fmla="*/ 2147483646 h 633"/>
                <a:gd name="T90" fmla="*/ 2147483646 w 761"/>
                <a:gd name="T91" fmla="*/ 2147483646 h 633"/>
                <a:gd name="T92" fmla="*/ 2147483646 w 761"/>
                <a:gd name="T93" fmla="*/ 2147483646 h 633"/>
                <a:gd name="T94" fmla="*/ 2147483646 w 761"/>
                <a:gd name="T95" fmla="*/ 2147483646 h 633"/>
                <a:gd name="T96" fmla="*/ 2147483646 w 761"/>
                <a:gd name="T97" fmla="*/ 2147483646 h 633"/>
                <a:gd name="T98" fmla="*/ 2147483646 w 761"/>
                <a:gd name="T99" fmla="*/ 2147483646 h 633"/>
                <a:gd name="T100" fmla="*/ 2147483646 w 761"/>
                <a:gd name="T101" fmla="*/ 2147483646 h 633"/>
                <a:gd name="T102" fmla="*/ 2147483646 w 761"/>
                <a:gd name="T103" fmla="*/ 2147483646 h 633"/>
                <a:gd name="T104" fmla="*/ 2147483646 w 761"/>
                <a:gd name="T105" fmla="*/ 2147483646 h 633"/>
                <a:gd name="T106" fmla="*/ 2147483646 w 761"/>
                <a:gd name="T107" fmla="*/ 2147483646 h 633"/>
                <a:gd name="T108" fmla="*/ 2147483646 w 761"/>
                <a:gd name="T109" fmla="*/ 2147483646 h 6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761"/>
                <a:gd name="T166" fmla="*/ 0 h 633"/>
                <a:gd name="T167" fmla="*/ 761 w 761"/>
                <a:gd name="T168" fmla="*/ 633 h 6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761" h="633">
                  <a:moveTo>
                    <a:pt x="696" y="480"/>
                  </a:moveTo>
                  <a:lnTo>
                    <a:pt x="696" y="488"/>
                  </a:lnTo>
                  <a:lnTo>
                    <a:pt x="688" y="504"/>
                  </a:lnTo>
                  <a:lnTo>
                    <a:pt x="672" y="504"/>
                  </a:lnTo>
                  <a:lnTo>
                    <a:pt x="664" y="488"/>
                  </a:lnTo>
                  <a:lnTo>
                    <a:pt x="656" y="488"/>
                  </a:lnTo>
                  <a:lnTo>
                    <a:pt x="632" y="432"/>
                  </a:lnTo>
                  <a:lnTo>
                    <a:pt x="608" y="432"/>
                  </a:lnTo>
                  <a:lnTo>
                    <a:pt x="592" y="416"/>
                  </a:lnTo>
                  <a:lnTo>
                    <a:pt x="584" y="424"/>
                  </a:lnTo>
                  <a:lnTo>
                    <a:pt x="576" y="456"/>
                  </a:lnTo>
                  <a:lnTo>
                    <a:pt x="552" y="440"/>
                  </a:lnTo>
                  <a:lnTo>
                    <a:pt x="552" y="464"/>
                  </a:lnTo>
                  <a:lnTo>
                    <a:pt x="536" y="472"/>
                  </a:lnTo>
                  <a:lnTo>
                    <a:pt x="528" y="464"/>
                  </a:lnTo>
                  <a:lnTo>
                    <a:pt x="512" y="464"/>
                  </a:lnTo>
                  <a:lnTo>
                    <a:pt x="488" y="456"/>
                  </a:lnTo>
                  <a:lnTo>
                    <a:pt x="472" y="472"/>
                  </a:lnTo>
                  <a:lnTo>
                    <a:pt x="480" y="496"/>
                  </a:lnTo>
                  <a:lnTo>
                    <a:pt x="504" y="496"/>
                  </a:lnTo>
                  <a:lnTo>
                    <a:pt x="512" y="528"/>
                  </a:lnTo>
                  <a:lnTo>
                    <a:pt x="456" y="528"/>
                  </a:lnTo>
                  <a:lnTo>
                    <a:pt x="440" y="504"/>
                  </a:lnTo>
                  <a:lnTo>
                    <a:pt x="416" y="520"/>
                  </a:lnTo>
                  <a:lnTo>
                    <a:pt x="392" y="504"/>
                  </a:lnTo>
                  <a:lnTo>
                    <a:pt x="392" y="456"/>
                  </a:lnTo>
                  <a:lnTo>
                    <a:pt x="360" y="456"/>
                  </a:lnTo>
                  <a:lnTo>
                    <a:pt x="360" y="488"/>
                  </a:lnTo>
                  <a:lnTo>
                    <a:pt x="336" y="496"/>
                  </a:lnTo>
                  <a:lnTo>
                    <a:pt x="336" y="504"/>
                  </a:lnTo>
                  <a:lnTo>
                    <a:pt x="312" y="536"/>
                  </a:lnTo>
                  <a:lnTo>
                    <a:pt x="296" y="536"/>
                  </a:lnTo>
                  <a:lnTo>
                    <a:pt x="296" y="632"/>
                  </a:lnTo>
                  <a:lnTo>
                    <a:pt x="272" y="632"/>
                  </a:lnTo>
                  <a:lnTo>
                    <a:pt x="264" y="616"/>
                  </a:lnTo>
                  <a:lnTo>
                    <a:pt x="248" y="632"/>
                  </a:lnTo>
                  <a:lnTo>
                    <a:pt x="216" y="632"/>
                  </a:lnTo>
                  <a:lnTo>
                    <a:pt x="216" y="624"/>
                  </a:lnTo>
                  <a:lnTo>
                    <a:pt x="200" y="616"/>
                  </a:lnTo>
                  <a:lnTo>
                    <a:pt x="200" y="576"/>
                  </a:lnTo>
                  <a:lnTo>
                    <a:pt x="160" y="496"/>
                  </a:lnTo>
                  <a:lnTo>
                    <a:pt x="144" y="496"/>
                  </a:lnTo>
                  <a:lnTo>
                    <a:pt x="144" y="504"/>
                  </a:lnTo>
                  <a:lnTo>
                    <a:pt x="128" y="480"/>
                  </a:lnTo>
                  <a:lnTo>
                    <a:pt x="136" y="472"/>
                  </a:lnTo>
                  <a:lnTo>
                    <a:pt x="104" y="424"/>
                  </a:lnTo>
                  <a:lnTo>
                    <a:pt x="88" y="432"/>
                  </a:lnTo>
                  <a:lnTo>
                    <a:pt x="80" y="464"/>
                  </a:lnTo>
                  <a:lnTo>
                    <a:pt x="64" y="472"/>
                  </a:lnTo>
                  <a:lnTo>
                    <a:pt x="72" y="248"/>
                  </a:lnTo>
                  <a:lnTo>
                    <a:pt x="56" y="224"/>
                  </a:lnTo>
                  <a:lnTo>
                    <a:pt x="72" y="216"/>
                  </a:lnTo>
                  <a:lnTo>
                    <a:pt x="40" y="160"/>
                  </a:lnTo>
                  <a:lnTo>
                    <a:pt x="40" y="136"/>
                  </a:lnTo>
                  <a:lnTo>
                    <a:pt x="16" y="112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8" y="64"/>
                  </a:lnTo>
                  <a:lnTo>
                    <a:pt x="24" y="48"/>
                  </a:lnTo>
                  <a:lnTo>
                    <a:pt x="16" y="32"/>
                  </a:lnTo>
                  <a:lnTo>
                    <a:pt x="16" y="0"/>
                  </a:lnTo>
                  <a:lnTo>
                    <a:pt x="32" y="0"/>
                  </a:lnTo>
                  <a:lnTo>
                    <a:pt x="40" y="16"/>
                  </a:lnTo>
                  <a:lnTo>
                    <a:pt x="64" y="16"/>
                  </a:lnTo>
                  <a:lnTo>
                    <a:pt x="88" y="40"/>
                  </a:lnTo>
                  <a:lnTo>
                    <a:pt x="88" y="80"/>
                  </a:lnTo>
                  <a:lnTo>
                    <a:pt x="104" y="80"/>
                  </a:lnTo>
                  <a:lnTo>
                    <a:pt x="128" y="120"/>
                  </a:lnTo>
                  <a:lnTo>
                    <a:pt x="152" y="112"/>
                  </a:lnTo>
                  <a:lnTo>
                    <a:pt x="152" y="104"/>
                  </a:lnTo>
                  <a:lnTo>
                    <a:pt x="160" y="112"/>
                  </a:lnTo>
                  <a:lnTo>
                    <a:pt x="176" y="128"/>
                  </a:lnTo>
                  <a:lnTo>
                    <a:pt x="216" y="128"/>
                  </a:lnTo>
                  <a:lnTo>
                    <a:pt x="224" y="96"/>
                  </a:lnTo>
                  <a:lnTo>
                    <a:pt x="256" y="88"/>
                  </a:lnTo>
                  <a:lnTo>
                    <a:pt x="288" y="96"/>
                  </a:lnTo>
                  <a:lnTo>
                    <a:pt x="304" y="72"/>
                  </a:lnTo>
                  <a:lnTo>
                    <a:pt x="296" y="40"/>
                  </a:lnTo>
                  <a:lnTo>
                    <a:pt x="296" y="32"/>
                  </a:lnTo>
                  <a:lnTo>
                    <a:pt x="320" y="32"/>
                  </a:lnTo>
                  <a:lnTo>
                    <a:pt x="336" y="24"/>
                  </a:lnTo>
                  <a:lnTo>
                    <a:pt x="344" y="48"/>
                  </a:lnTo>
                  <a:lnTo>
                    <a:pt x="384" y="72"/>
                  </a:lnTo>
                  <a:lnTo>
                    <a:pt x="400" y="72"/>
                  </a:lnTo>
                  <a:lnTo>
                    <a:pt x="400" y="88"/>
                  </a:lnTo>
                  <a:lnTo>
                    <a:pt x="416" y="136"/>
                  </a:lnTo>
                  <a:lnTo>
                    <a:pt x="432" y="152"/>
                  </a:lnTo>
                  <a:lnTo>
                    <a:pt x="472" y="160"/>
                  </a:lnTo>
                  <a:lnTo>
                    <a:pt x="496" y="128"/>
                  </a:lnTo>
                  <a:lnTo>
                    <a:pt x="512" y="136"/>
                  </a:lnTo>
                  <a:lnTo>
                    <a:pt x="520" y="152"/>
                  </a:lnTo>
                  <a:lnTo>
                    <a:pt x="552" y="144"/>
                  </a:lnTo>
                  <a:lnTo>
                    <a:pt x="592" y="176"/>
                  </a:lnTo>
                  <a:lnTo>
                    <a:pt x="624" y="184"/>
                  </a:lnTo>
                  <a:lnTo>
                    <a:pt x="656" y="192"/>
                  </a:lnTo>
                  <a:lnTo>
                    <a:pt x="704" y="224"/>
                  </a:lnTo>
                  <a:lnTo>
                    <a:pt x="728" y="232"/>
                  </a:lnTo>
                  <a:lnTo>
                    <a:pt x="760" y="256"/>
                  </a:lnTo>
                  <a:lnTo>
                    <a:pt x="760" y="296"/>
                  </a:lnTo>
                  <a:lnTo>
                    <a:pt x="744" y="296"/>
                  </a:lnTo>
                  <a:lnTo>
                    <a:pt x="712" y="312"/>
                  </a:lnTo>
                  <a:lnTo>
                    <a:pt x="664" y="312"/>
                  </a:lnTo>
                  <a:lnTo>
                    <a:pt x="648" y="328"/>
                  </a:lnTo>
                  <a:lnTo>
                    <a:pt x="648" y="336"/>
                  </a:lnTo>
                  <a:lnTo>
                    <a:pt x="656" y="352"/>
                  </a:lnTo>
                  <a:lnTo>
                    <a:pt x="656" y="360"/>
                  </a:lnTo>
                  <a:lnTo>
                    <a:pt x="648" y="376"/>
                  </a:lnTo>
                  <a:lnTo>
                    <a:pt x="656" y="376"/>
                  </a:lnTo>
                  <a:lnTo>
                    <a:pt x="696" y="424"/>
                  </a:lnTo>
                  <a:lnTo>
                    <a:pt x="704" y="456"/>
                  </a:lnTo>
                  <a:lnTo>
                    <a:pt x="696" y="480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Freeform 22"/>
            <p:cNvSpPr>
              <a:spLocks noChangeArrowheads="1"/>
            </p:cNvSpPr>
            <p:nvPr/>
          </p:nvSpPr>
          <p:spPr bwMode="auto">
            <a:xfrm>
              <a:off x="1333933" y="1794495"/>
              <a:ext cx="1321322" cy="1053592"/>
            </a:xfrm>
            <a:custGeom>
              <a:avLst/>
              <a:gdLst>
                <a:gd name="T0" fmla="*/ 2147483646 w 785"/>
                <a:gd name="T1" fmla="*/ 2147483646 h 617"/>
                <a:gd name="T2" fmla="*/ 2147483646 w 785"/>
                <a:gd name="T3" fmla="*/ 2147483646 h 617"/>
                <a:gd name="T4" fmla="*/ 2147483646 w 785"/>
                <a:gd name="T5" fmla="*/ 2147483646 h 617"/>
                <a:gd name="T6" fmla="*/ 2147483646 w 785"/>
                <a:gd name="T7" fmla="*/ 2147483646 h 617"/>
                <a:gd name="T8" fmla="*/ 2147483646 w 785"/>
                <a:gd name="T9" fmla="*/ 2147483646 h 617"/>
                <a:gd name="T10" fmla="*/ 2147483646 w 785"/>
                <a:gd name="T11" fmla="*/ 2147483646 h 617"/>
                <a:gd name="T12" fmla="*/ 2147483646 w 785"/>
                <a:gd name="T13" fmla="*/ 2147483646 h 617"/>
                <a:gd name="T14" fmla="*/ 2147483646 w 785"/>
                <a:gd name="T15" fmla="*/ 2147483646 h 617"/>
                <a:gd name="T16" fmla="*/ 2147483646 w 785"/>
                <a:gd name="T17" fmla="*/ 2147483646 h 617"/>
                <a:gd name="T18" fmla="*/ 2147483646 w 785"/>
                <a:gd name="T19" fmla="*/ 2147483646 h 617"/>
                <a:gd name="T20" fmla="*/ 2147483646 w 785"/>
                <a:gd name="T21" fmla="*/ 2147483646 h 617"/>
                <a:gd name="T22" fmla="*/ 2147483646 w 785"/>
                <a:gd name="T23" fmla="*/ 2147483646 h 617"/>
                <a:gd name="T24" fmla="*/ 2147483646 w 785"/>
                <a:gd name="T25" fmla="*/ 2147483646 h 617"/>
                <a:gd name="T26" fmla="*/ 2147483646 w 785"/>
                <a:gd name="T27" fmla="*/ 2147483646 h 617"/>
                <a:gd name="T28" fmla="*/ 2147483646 w 785"/>
                <a:gd name="T29" fmla="*/ 2147483646 h 617"/>
                <a:gd name="T30" fmla="*/ 2147483646 w 785"/>
                <a:gd name="T31" fmla="*/ 2147483646 h 617"/>
                <a:gd name="T32" fmla="*/ 2147483646 w 785"/>
                <a:gd name="T33" fmla="*/ 2147483646 h 617"/>
                <a:gd name="T34" fmla="*/ 2147483646 w 785"/>
                <a:gd name="T35" fmla="*/ 2147483646 h 617"/>
                <a:gd name="T36" fmla="*/ 2147483646 w 785"/>
                <a:gd name="T37" fmla="*/ 2147483646 h 617"/>
                <a:gd name="T38" fmla="*/ 2147483646 w 785"/>
                <a:gd name="T39" fmla="*/ 2147483646 h 617"/>
                <a:gd name="T40" fmla="*/ 0 w 785"/>
                <a:gd name="T41" fmla="*/ 2147483646 h 617"/>
                <a:gd name="T42" fmla="*/ 2147483646 w 785"/>
                <a:gd name="T43" fmla="*/ 2147483646 h 617"/>
                <a:gd name="T44" fmla="*/ 2147483646 w 785"/>
                <a:gd name="T45" fmla="*/ 2147483646 h 617"/>
                <a:gd name="T46" fmla="*/ 2147483646 w 785"/>
                <a:gd name="T47" fmla="*/ 2147483646 h 617"/>
                <a:gd name="T48" fmla="*/ 2147483646 w 785"/>
                <a:gd name="T49" fmla="*/ 2147483646 h 617"/>
                <a:gd name="T50" fmla="*/ 2147483646 w 785"/>
                <a:gd name="T51" fmla="*/ 2147483646 h 617"/>
                <a:gd name="T52" fmla="*/ 2147483646 w 785"/>
                <a:gd name="T53" fmla="*/ 2147483646 h 617"/>
                <a:gd name="T54" fmla="*/ 2147483646 w 785"/>
                <a:gd name="T55" fmla="*/ 2147483646 h 617"/>
                <a:gd name="T56" fmla="*/ 2147483646 w 785"/>
                <a:gd name="T57" fmla="*/ 2147483646 h 617"/>
                <a:gd name="T58" fmla="*/ 2147483646 w 785"/>
                <a:gd name="T59" fmla="*/ 2147483646 h 617"/>
                <a:gd name="T60" fmla="*/ 2147483646 w 785"/>
                <a:gd name="T61" fmla="*/ 0 h 617"/>
                <a:gd name="T62" fmla="*/ 2147483646 w 785"/>
                <a:gd name="T63" fmla="*/ 2147483646 h 617"/>
                <a:gd name="T64" fmla="*/ 2147483646 w 785"/>
                <a:gd name="T65" fmla="*/ 2147483646 h 617"/>
                <a:gd name="T66" fmla="*/ 2147483646 w 785"/>
                <a:gd name="T67" fmla="*/ 2147483646 h 617"/>
                <a:gd name="T68" fmla="*/ 2147483646 w 785"/>
                <a:gd name="T69" fmla="*/ 2147483646 h 617"/>
                <a:gd name="T70" fmla="*/ 2147483646 w 785"/>
                <a:gd name="T71" fmla="*/ 2147483646 h 617"/>
                <a:gd name="T72" fmla="*/ 2147483646 w 785"/>
                <a:gd name="T73" fmla="*/ 2147483646 h 617"/>
                <a:gd name="T74" fmla="*/ 2147483646 w 785"/>
                <a:gd name="T75" fmla="*/ 2147483646 h 617"/>
                <a:gd name="T76" fmla="*/ 2147483646 w 785"/>
                <a:gd name="T77" fmla="*/ 2147483646 h 617"/>
                <a:gd name="T78" fmla="*/ 2147483646 w 785"/>
                <a:gd name="T79" fmla="*/ 2147483646 h 617"/>
                <a:gd name="T80" fmla="*/ 2147483646 w 785"/>
                <a:gd name="T81" fmla="*/ 2147483646 h 617"/>
                <a:gd name="T82" fmla="*/ 2147483646 w 785"/>
                <a:gd name="T83" fmla="*/ 2147483646 h 617"/>
                <a:gd name="T84" fmla="*/ 2147483646 w 785"/>
                <a:gd name="T85" fmla="*/ 2147483646 h 617"/>
                <a:gd name="T86" fmla="*/ 2147483646 w 785"/>
                <a:gd name="T87" fmla="*/ 2147483646 h 617"/>
                <a:gd name="T88" fmla="*/ 2147483646 w 785"/>
                <a:gd name="T89" fmla="*/ 2147483646 h 617"/>
                <a:gd name="T90" fmla="*/ 2147483646 w 785"/>
                <a:gd name="T91" fmla="*/ 2147483646 h 617"/>
                <a:gd name="T92" fmla="*/ 2147483646 w 785"/>
                <a:gd name="T93" fmla="*/ 2147483646 h 61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85"/>
                <a:gd name="T142" fmla="*/ 0 h 617"/>
                <a:gd name="T143" fmla="*/ 785 w 785"/>
                <a:gd name="T144" fmla="*/ 617 h 61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85" h="617">
                  <a:moveTo>
                    <a:pt x="704" y="528"/>
                  </a:moveTo>
                  <a:lnTo>
                    <a:pt x="672" y="536"/>
                  </a:lnTo>
                  <a:lnTo>
                    <a:pt x="656" y="568"/>
                  </a:lnTo>
                  <a:lnTo>
                    <a:pt x="616" y="568"/>
                  </a:lnTo>
                  <a:lnTo>
                    <a:pt x="608" y="552"/>
                  </a:lnTo>
                  <a:lnTo>
                    <a:pt x="592" y="544"/>
                  </a:lnTo>
                  <a:lnTo>
                    <a:pt x="592" y="552"/>
                  </a:lnTo>
                  <a:lnTo>
                    <a:pt x="568" y="560"/>
                  </a:lnTo>
                  <a:lnTo>
                    <a:pt x="544" y="520"/>
                  </a:lnTo>
                  <a:lnTo>
                    <a:pt x="528" y="520"/>
                  </a:lnTo>
                  <a:lnTo>
                    <a:pt x="528" y="480"/>
                  </a:lnTo>
                  <a:lnTo>
                    <a:pt x="504" y="456"/>
                  </a:lnTo>
                  <a:lnTo>
                    <a:pt x="488" y="456"/>
                  </a:lnTo>
                  <a:lnTo>
                    <a:pt x="472" y="440"/>
                  </a:lnTo>
                  <a:lnTo>
                    <a:pt x="456" y="440"/>
                  </a:lnTo>
                  <a:lnTo>
                    <a:pt x="456" y="456"/>
                  </a:lnTo>
                  <a:lnTo>
                    <a:pt x="456" y="472"/>
                  </a:lnTo>
                  <a:lnTo>
                    <a:pt x="464" y="480"/>
                  </a:lnTo>
                  <a:lnTo>
                    <a:pt x="448" y="496"/>
                  </a:lnTo>
                  <a:lnTo>
                    <a:pt x="440" y="536"/>
                  </a:lnTo>
                  <a:lnTo>
                    <a:pt x="448" y="552"/>
                  </a:lnTo>
                  <a:lnTo>
                    <a:pt x="456" y="552"/>
                  </a:lnTo>
                  <a:lnTo>
                    <a:pt x="440" y="560"/>
                  </a:lnTo>
                  <a:lnTo>
                    <a:pt x="424" y="584"/>
                  </a:lnTo>
                  <a:lnTo>
                    <a:pt x="400" y="584"/>
                  </a:lnTo>
                  <a:lnTo>
                    <a:pt x="400" y="600"/>
                  </a:lnTo>
                  <a:lnTo>
                    <a:pt x="384" y="608"/>
                  </a:lnTo>
                  <a:lnTo>
                    <a:pt x="376" y="592"/>
                  </a:lnTo>
                  <a:lnTo>
                    <a:pt x="360" y="592"/>
                  </a:lnTo>
                  <a:lnTo>
                    <a:pt x="368" y="608"/>
                  </a:lnTo>
                  <a:lnTo>
                    <a:pt x="352" y="616"/>
                  </a:lnTo>
                  <a:lnTo>
                    <a:pt x="336" y="600"/>
                  </a:lnTo>
                  <a:lnTo>
                    <a:pt x="312" y="600"/>
                  </a:lnTo>
                  <a:lnTo>
                    <a:pt x="320" y="568"/>
                  </a:lnTo>
                  <a:lnTo>
                    <a:pt x="264" y="520"/>
                  </a:lnTo>
                  <a:lnTo>
                    <a:pt x="232" y="536"/>
                  </a:lnTo>
                  <a:lnTo>
                    <a:pt x="168" y="496"/>
                  </a:lnTo>
                  <a:lnTo>
                    <a:pt x="136" y="496"/>
                  </a:lnTo>
                  <a:lnTo>
                    <a:pt x="88" y="440"/>
                  </a:lnTo>
                  <a:lnTo>
                    <a:pt x="40" y="440"/>
                  </a:lnTo>
                  <a:lnTo>
                    <a:pt x="16" y="416"/>
                  </a:lnTo>
                  <a:lnTo>
                    <a:pt x="0" y="368"/>
                  </a:lnTo>
                  <a:lnTo>
                    <a:pt x="8" y="352"/>
                  </a:lnTo>
                  <a:lnTo>
                    <a:pt x="16" y="304"/>
                  </a:lnTo>
                  <a:lnTo>
                    <a:pt x="8" y="280"/>
                  </a:lnTo>
                  <a:lnTo>
                    <a:pt x="32" y="248"/>
                  </a:lnTo>
                  <a:lnTo>
                    <a:pt x="32" y="224"/>
                  </a:lnTo>
                  <a:lnTo>
                    <a:pt x="8" y="216"/>
                  </a:lnTo>
                  <a:lnTo>
                    <a:pt x="16" y="208"/>
                  </a:lnTo>
                  <a:lnTo>
                    <a:pt x="48" y="208"/>
                  </a:lnTo>
                  <a:lnTo>
                    <a:pt x="56" y="200"/>
                  </a:lnTo>
                  <a:lnTo>
                    <a:pt x="104" y="224"/>
                  </a:lnTo>
                  <a:lnTo>
                    <a:pt x="104" y="192"/>
                  </a:lnTo>
                  <a:lnTo>
                    <a:pt x="96" y="184"/>
                  </a:lnTo>
                  <a:lnTo>
                    <a:pt x="96" y="160"/>
                  </a:lnTo>
                  <a:lnTo>
                    <a:pt x="128" y="136"/>
                  </a:lnTo>
                  <a:lnTo>
                    <a:pt x="120" y="112"/>
                  </a:lnTo>
                  <a:lnTo>
                    <a:pt x="88" y="72"/>
                  </a:lnTo>
                  <a:lnTo>
                    <a:pt x="96" y="32"/>
                  </a:lnTo>
                  <a:lnTo>
                    <a:pt x="152" y="16"/>
                  </a:lnTo>
                  <a:lnTo>
                    <a:pt x="256" y="8"/>
                  </a:lnTo>
                  <a:lnTo>
                    <a:pt x="288" y="0"/>
                  </a:lnTo>
                  <a:lnTo>
                    <a:pt x="344" y="24"/>
                  </a:lnTo>
                  <a:lnTo>
                    <a:pt x="384" y="40"/>
                  </a:lnTo>
                  <a:lnTo>
                    <a:pt x="424" y="64"/>
                  </a:lnTo>
                  <a:lnTo>
                    <a:pt x="456" y="104"/>
                  </a:lnTo>
                  <a:lnTo>
                    <a:pt x="472" y="56"/>
                  </a:lnTo>
                  <a:lnTo>
                    <a:pt x="472" y="48"/>
                  </a:lnTo>
                  <a:lnTo>
                    <a:pt x="504" y="64"/>
                  </a:lnTo>
                  <a:lnTo>
                    <a:pt x="528" y="72"/>
                  </a:lnTo>
                  <a:lnTo>
                    <a:pt x="584" y="64"/>
                  </a:lnTo>
                  <a:lnTo>
                    <a:pt x="592" y="96"/>
                  </a:lnTo>
                  <a:lnTo>
                    <a:pt x="640" y="128"/>
                  </a:lnTo>
                  <a:lnTo>
                    <a:pt x="656" y="120"/>
                  </a:lnTo>
                  <a:lnTo>
                    <a:pt x="728" y="192"/>
                  </a:lnTo>
                  <a:lnTo>
                    <a:pt x="728" y="176"/>
                  </a:lnTo>
                  <a:lnTo>
                    <a:pt x="760" y="208"/>
                  </a:lnTo>
                  <a:lnTo>
                    <a:pt x="768" y="232"/>
                  </a:lnTo>
                  <a:lnTo>
                    <a:pt x="776" y="288"/>
                  </a:lnTo>
                  <a:lnTo>
                    <a:pt x="784" y="336"/>
                  </a:lnTo>
                  <a:lnTo>
                    <a:pt x="776" y="360"/>
                  </a:lnTo>
                  <a:lnTo>
                    <a:pt x="752" y="360"/>
                  </a:lnTo>
                  <a:lnTo>
                    <a:pt x="744" y="392"/>
                  </a:lnTo>
                  <a:lnTo>
                    <a:pt x="712" y="408"/>
                  </a:lnTo>
                  <a:lnTo>
                    <a:pt x="712" y="424"/>
                  </a:lnTo>
                  <a:lnTo>
                    <a:pt x="736" y="432"/>
                  </a:lnTo>
                  <a:lnTo>
                    <a:pt x="728" y="440"/>
                  </a:lnTo>
                  <a:lnTo>
                    <a:pt x="704" y="456"/>
                  </a:lnTo>
                  <a:lnTo>
                    <a:pt x="672" y="448"/>
                  </a:lnTo>
                  <a:lnTo>
                    <a:pt x="656" y="448"/>
                  </a:lnTo>
                  <a:lnTo>
                    <a:pt x="648" y="464"/>
                  </a:lnTo>
                  <a:lnTo>
                    <a:pt x="664" y="488"/>
                  </a:lnTo>
                  <a:lnTo>
                    <a:pt x="696" y="496"/>
                  </a:lnTo>
                  <a:lnTo>
                    <a:pt x="712" y="504"/>
                  </a:lnTo>
                  <a:lnTo>
                    <a:pt x="704" y="528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Freeform 23"/>
            <p:cNvSpPr>
              <a:spLocks noChangeArrowheads="1"/>
            </p:cNvSpPr>
            <p:nvPr/>
          </p:nvSpPr>
          <p:spPr bwMode="auto">
            <a:xfrm>
              <a:off x="3729967" y="3131509"/>
              <a:ext cx="514237" cy="728580"/>
            </a:xfrm>
            <a:custGeom>
              <a:avLst/>
              <a:gdLst>
                <a:gd name="T0" fmla="*/ 2147483646 w 305"/>
                <a:gd name="T1" fmla="*/ 2147483646 h 425"/>
                <a:gd name="T2" fmla="*/ 2147483646 w 305"/>
                <a:gd name="T3" fmla="*/ 2147483646 h 425"/>
                <a:gd name="T4" fmla="*/ 2147483646 w 305"/>
                <a:gd name="T5" fmla="*/ 2147483646 h 425"/>
                <a:gd name="T6" fmla="*/ 2147483646 w 305"/>
                <a:gd name="T7" fmla="*/ 2147483646 h 425"/>
                <a:gd name="T8" fmla="*/ 2147483646 w 305"/>
                <a:gd name="T9" fmla="*/ 2147483646 h 425"/>
                <a:gd name="T10" fmla="*/ 2147483646 w 305"/>
                <a:gd name="T11" fmla="*/ 2147483646 h 425"/>
                <a:gd name="T12" fmla="*/ 2147483646 w 305"/>
                <a:gd name="T13" fmla="*/ 2147483646 h 425"/>
                <a:gd name="T14" fmla="*/ 2147483646 w 305"/>
                <a:gd name="T15" fmla="*/ 2147483646 h 425"/>
                <a:gd name="T16" fmla="*/ 2147483646 w 305"/>
                <a:gd name="T17" fmla="*/ 2147483646 h 425"/>
                <a:gd name="T18" fmla="*/ 2147483646 w 305"/>
                <a:gd name="T19" fmla="*/ 2147483646 h 425"/>
                <a:gd name="T20" fmla="*/ 2147483646 w 305"/>
                <a:gd name="T21" fmla="*/ 2147483646 h 425"/>
                <a:gd name="T22" fmla="*/ 2147483646 w 305"/>
                <a:gd name="T23" fmla="*/ 2147483646 h 425"/>
                <a:gd name="T24" fmla="*/ 2147483646 w 305"/>
                <a:gd name="T25" fmla="*/ 2147483646 h 425"/>
                <a:gd name="T26" fmla="*/ 2147483646 w 305"/>
                <a:gd name="T27" fmla="*/ 2147483646 h 425"/>
                <a:gd name="T28" fmla="*/ 2147483646 w 305"/>
                <a:gd name="T29" fmla="*/ 2147483646 h 425"/>
                <a:gd name="T30" fmla="*/ 2147483646 w 305"/>
                <a:gd name="T31" fmla="*/ 2147483646 h 425"/>
                <a:gd name="T32" fmla="*/ 2147483646 w 305"/>
                <a:gd name="T33" fmla="*/ 2147483646 h 425"/>
                <a:gd name="T34" fmla="*/ 2147483646 w 305"/>
                <a:gd name="T35" fmla="*/ 2147483646 h 425"/>
                <a:gd name="T36" fmla="*/ 2147483646 w 305"/>
                <a:gd name="T37" fmla="*/ 2147483646 h 425"/>
                <a:gd name="T38" fmla="*/ 2147483646 w 305"/>
                <a:gd name="T39" fmla="*/ 2147483646 h 425"/>
                <a:gd name="T40" fmla="*/ 2147483646 w 305"/>
                <a:gd name="T41" fmla="*/ 2147483646 h 425"/>
                <a:gd name="T42" fmla="*/ 2147483646 w 305"/>
                <a:gd name="T43" fmla="*/ 2147483646 h 425"/>
                <a:gd name="T44" fmla="*/ 2147483646 w 305"/>
                <a:gd name="T45" fmla="*/ 2147483646 h 425"/>
                <a:gd name="T46" fmla="*/ 2147483646 w 305"/>
                <a:gd name="T47" fmla="*/ 2147483646 h 425"/>
                <a:gd name="T48" fmla="*/ 2147483646 w 305"/>
                <a:gd name="T49" fmla="*/ 2147483646 h 425"/>
                <a:gd name="T50" fmla="*/ 2147483646 w 305"/>
                <a:gd name="T51" fmla="*/ 2147483646 h 425"/>
                <a:gd name="T52" fmla="*/ 2147483646 w 305"/>
                <a:gd name="T53" fmla="*/ 2147483646 h 425"/>
                <a:gd name="T54" fmla="*/ 2147483646 w 305"/>
                <a:gd name="T55" fmla="*/ 2147483646 h 425"/>
                <a:gd name="T56" fmla="*/ 2147483646 w 305"/>
                <a:gd name="T57" fmla="*/ 2147483646 h 425"/>
                <a:gd name="T58" fmla="*/ 2147483646 w 305"/>
                <a:gd name="T59" fmla="*/ 2147483646 h 425"/>
                <a:gd name="T60" fmla="*/ 2147483646 w 305"/>
                <a:gd name="T61" fmla="*/ 2147483646 h 425"/>
                <a:gd name="T62" fmla="*/ 2147483646 w 305"/>
                <a:gd name="T63" fmla="*/ 2147483646 h 425"/>
                <a:gd name="T64" fmla="*/ 2147483646 w 305"/>
                <a:gd name="T65" fmla="*/ 2147483646 h 425"/>
                <a:gd name="T66" fmla="*/ 2147483646 w 305"/>
                <a:gd name="T67" fmla="*/ 2147483646 h 425"/>
                <a:gd name="T68" fmla="*/ 2147483646 w 305"/>
                <a:gd name="T69" fmla="*/ 2147483646 h 425"/>
                <a:gd name="T70" fmla="*/ 2147483646 w 305"/>
                <a:gd name="T71" fmla="*/ 2147483646 h 425"/>
                <a:gd name="T72" fmla="*/ 0 w 305"/>
                <a:gd name="T73" fmla="*/ 2147483646 h 425"/>
                <a:gd name="T74" fmla="*/ 2147483646 w 305"/>
                <a:gd name="T75" fmla="*/ 2147483646 h 425"/>
                <a:gd name="T76" fmla="*/ 2147483646 w 305"/>
                <a:gd name="T77" fmla="*/ 2147483646 h 425"/>
                <a:gd name="T78" fmla="*/ 2147483646 w 305"/>
                <a:gd name="T79" fmla="*/ 2147483646 h 425"/>
                <a:gd name="T80" fmla="*/ 2147483646 w 305"/>
                <a:gd name="T81" fmla="*/ 2147483646 h 425"/>
                <a:gd name="T82" fmla="*/ 2147483646 w 305"/>
                <a:gd name="T83" fmla="*/ 2147483646 h 425"/>
                <a:gd name="T84" fmla="*/ 2147483646 w 305"/>
                <a:gd name="T85" fmla="*/ 2147483646 h 425"/>
                <a:gd name="T86" fmla="*/ 2147483646 w 305"/>
                <a:gd name="T87" fmla="*/ 2147483646 h 425"/>
                <a:gd name="T88" fmla="*/ 2147483646 w 305"/>
                <a:gd name="T89" fmla="*/ 2147483646 h 425"/>
                <a:gd name="T90" fmla="*/ 2147483646 w 305"/>
                <a:gd name="T91" fmla="*/ 2147483646 h 425"/>
                <a:gd name="T92" fmla="*/ 2147483646 w 305"/>
                <a:gd name="T93" fmla="*/ 2147483646 h 425"/>
                <a:gd name="T94" fmla="*/ 2147483646 w 305"/>
                <a:gd name="T95" fmla="*/ 2147483646 h 425"/>
                <a:gd name="T96" fmla="*/ 2147483646 w 305"/>
                <a:gd name="T97" fmla="*/ 0 h 425"/>
                <a:gd name="T98" fmla="*/ 2147483646 w 305"/>
                <a:gd name="T99" fmla="*/ 2147483646 h 425"/>
                <a:gd name="T100" fmla="*/ 2147483646 w 305"/>
                <a:gd name="T101" fmla="*/ 2147483646 h 425"/>
                <a:gd name="T102" fmla="*/ 2147483646 w 305"/>
                <a:gd name="T103" fmla="*/ 2147483646 h 425"/>
                <a:gd name="T104" fmla="*/ 2147483646 w 305"/>
                <a:gd name="T105" fmla="*/ 2147483646 h 425"/>
                <a:gd name="T106" fmla="*/ 2147483646 w 305"/>
                <a:gd name="T107" fmla="*/ 2147483646 h 425"/>
                <a:gd name="T108" fmla="*/ 2147483646 w 305"/>
                <a:gd name="T109" fmla="*/ 0 h 425"/>
                <a:gd name="T110" fmla="*/ 2147483646 w 305"/>
                <a:gd name="T111" fmla="*/ 2147483646 h 425"/>
                <a:gd name="T112" fmla="*/ 2147483646 w 305"/>
                <a:gd name="T113" fmla="*/ 2147483646 h 425"/>
                <a:gd name="T114" fmla="*/ 2147483646 w 305"/>
                <a:gd name="T115" fmla="*/ 2147483646 h 425"/>
                <a:gd name="T116" fmla="*/ 2147483646 w 305"/>
                <a:gd name="T117" fmla="*/ 2147483646 h 42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05"/>
                <a:gd name="T178" fmla="*/ 0 h 425"/>
                <a:gd name="T179" fmla="*/ 305 w 305"/>
                <a:gd name="T180" fmla="*/ 425 h 425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05" h="425">
                  <a:moveTo>
                    <a:pt x="272" y="40"/>
                  </a:moveTo>
                  <a:lnTo>
                    <a:pt x="280" y="72"/>
                  </a:lnTo>
                  <a:lnTo>
                    <a:pt x="304" y="88"/>
                  </a:lnTo>
                  <a:lnTo>
                    <a:pt x="304" y="136"/>
                  </a:lnTo>
                  <a:lnTo>
                    <a:pt x="272" y="152"/>
                  </a:lnTo>
                  <a:lnTo>
                    <a:pt x="272" y="160"/>
                  </a:lnTo>
                  <a:lnTo>
                    <a:pt x="240" y="160"/>
                  </a:lnTo>
                  <a:lnTo>
                    <a:pt x="224" y="176"/>
                  </a:lnTo>
                  <a:lnTo>
                    <a:pt x="224" y="200"/>
                  </a:lnTo>
                  <a:lnTo>
                    <a:pt x="232" y="208"/>
                  </a:lnTo>
                  <a:lnTo>
                    <a:pt x="208" y="240"/>
                  </a:lnTo>
                  <a:lnTo>
                    <a:pt x="192" y="240"/>
                  </a:lnTo>
                  <a:lnTo>
                    <a:pt x="192" y="272"/>
                  </a:lnTo>
                  <a:lnTo>
                    <a:pt x="192" y="280"/>
                  </a:lnTo>
                  <a:lnTo>
                    <a:pt x="192" y="304"/>
                  </a:lnTo>
                  <a:lnTo>
                    <a:pt x="176" y="320"/>
                  </a:lnTo>
                  <a:lnTo>
                    <a:pt x="168" y="360"/>
                  </a:lnTo>
                  <a:lnTo>
                    <a:pt x="160" y="384"/>
                  </a:lnTo>
                  <a:lnTo>
                    <a:pt x="160" y="392"/>
                  </a:lnTo>
                  <a:lnTo>
                    <a:pt x="152" y="416"/>
                  </a:lnTo>
                  <a:lnTo>
                    <a:pt x="136" y="416"/>
                  </a:lnTo>
                  <a:lnTo>
                    <a:pt x="128" y="408"/>
                  </a:lnTo>
                  <a:lnTo>
                    <a:pt x="64" y="424"/>
                  </a:lnTo>
                  <a:lnTo>
                    <a:pt x="56" y="416"/>
                  </a:lnTo>
                  <a:lnTo>
                    <a:pt x="80" y="368"/>
                  </a:lnTo>
                  <a:lnTo>
                    <a:pt x="56" y="360"/>
                  </a:lnTo>
                  <a:lnTo>
                    <a:pt x="40" y="368"/>
                  </a:lnTo>
                  <a:lnTo>
                    <a:pt x="24" y="360"/>
                  </a:lnTo>
                  <a:lnTo>
                    <a:pt x="24" y="320"/>
                  </a:lnTo>
                  <a:lnTo>
                    <a:pt x="40" y="312"/>
                  </a:lnTo>
                  <a:lnTo>
                    <a:pt x="48" y="312"/>
                  </a:lnTo>
                  <a:lnTo>
                    <a:pt x="48" y="288"/>
                  </a:lnTo>
                  <a:lnTo>
                    <a:pt x="32" y="288"/>
                  </a:lnTo>
                  <a:lnTo>
                    <a:pt x="32" y="272"/>
                  </a:lnTo>
                  <a:lnTo>
                    <a:pt x="16" y="264"/>
                  </a:lnTo>
                  <a:lnTo>
                    <a:pt x="16" y="216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32" y="152"/>
                  </a:lnTo>
                  <a:lnTo>
                    <a:pt x="32" y="128"/>
                  </a:lnTo>
                  <a:lnTo>
                    <a:pt x="24" y="120"/>
                  </a:lnTo>
                  <a:lnTo>
                    <a:pt x="32" y="104"/>
                  </a:lnTo>
                  <a:lnTo>
                    <a:pt x="16" y="80"/>
                  </a:lnTo>
                  <a:lnTo>
                    <a:pt x="32" y="64"/>
                  </a:lnTo>
                  <a:lnTo>
                    <a:pt x="56" y="56"/>
                  </a:lnTo>
                  <a:lnTo>
                    <a:pt x="112" y="24"/>
                  </a:lnTo>
                  <a:lnTo>
                    <a:pt x="144" y="8"/>
                  </a:lnTo>
                  <a:lnTo>
                    <a:pt x="168" y="8"/>
                  </a:lnTo>
                  <a:lnTo>
                    <a:pt x="184" y="0"/>
                  </a:lnTo>
                  <a:lnTo>
                    <a:pt x="192" y="8"/>
                  </a:lnTo>
                  <a:lnTo>
                    <a:pt x="184" y="16"/>
                  </a:lnTo>
                  <a:lnTo>
                    <a:pt x="184" y="32"/>
                  </a:lnTo>
                  <a:lnTo>
                    <a:pt x="208" y="32"/>
                  </a:lnTo>
                  <a:lnTo>
                    <a:pt x="208" y="16"/>
                  </a:lnTo>
                  <a:lnTo>
                    <a:pt x="216" y="0"/>
                  </a:lnTo>
                  <a:lnTo>
                    <a:pt x="232" y="16"/>
                  </a:lnTo>
                  <a:lnTo>
                    <a:pt x="240" y="32"/>
                  </a:lnTo>
                  <a:lnTo>
                    <a:pt x="272" y="32"/>
                  </a:lnTo>
                  <a:lnTo>
                    <a:pt x="272" y="40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Freeform 24"/>
            <p:cNvSpPr>
              <a:spLocks noChangeArrowheads="1"/>
            </p:cNvSpPr>
            <p:nvPr/>
          </p:nvSpPr>
          <p:spPr bwMode="auto">
            <a:xfrm>
              <a:off x="3217132" y="3131509"/>
              <a:ext cx="594104" cy="714717"/>
            </a:xfrm>
            <a:custGeom>
              <a:avLst/>
              <a:gdLst>
                <a:gd name="T0" fmla="*/ 2147483646 w 353"/>
                <a:gd name="T1" fmla="*/ 2147483646 h 417"/>
                <a:gd name="T2" fmla="*/ 2147483646 w 353"/>
                <a:gd name="T3" fmla="*/ 2147483646 h 417"/>
                <a:gd name="T4" fmla="*/ 2147483646 w 353"/>
                <a:gd name="T5" fmla="*/ 2147483646 h 417"/>
                <a:gd name="T6" fmla="*/ 2147483646 w 353"/>
                <a:gd name="T7" fmla="*/ 2147483646 h 417"/>
                <a:gd name="T8" fmla="*/ 2147483646 w 353"/>
                <a:gd name="T9" fmla="*/ 2147483646 h 417"/>
                <a:gd name="T10" fmla="*/ 2147483646 w 353"/>
                <a:gd name="T11" fmla="*/ 2147483646 h 417"/>
                <a:gd name="T12" fmla="*/ 2147483646 w 353"/>
                <a:gd name="T13" fmla="*/ 2147483646 h 417"/>
                <a:gd name="T14" fmla="*/ 2147483646 w 353"/>
                <a:gd name="T15" fmla="*/ 2147483646 h 417"/>
                <a:gd name="T16" fmla="*/ 2147483646 w 353"/>
                <a:gd name="T17" fmla="*/ 2147483646 h 417"/>
                <a:gd name="T18" fmla="*/ 2147483646 w 353"/>
                <a:gd name="T19" fmla="*/ 2147483646 h 417"/>
                <a:gd name="T20" fmla="*/ 2147483646 w 353"/>
                <a:gd name="T21" fmla="*/ 2147483646 h 417"/>
                <a:gd name="T22" fmla="*/ 2147483646 w 353"/>
                <a:gd name="T23" fmla="*/ 2147483646 h 417"/>
                <a:gd name="T24" fmla="*/ 2147483646 w 353"/>
                <a:gd name="T25" fmla="*/ 2147483646 h 417"/>
                <a:gd name="T26" fmla="*/ 2147483646 w 353"/>
                <a:gd name="T27" fmla="*/ 2147483646 h 417"/>
                <a:gd name="T28" fmla="*/ 2147483646 w 353"/>
                <a:gd name="T29" fmla="*/ 2147483646 h 417"/>
                <a:gd name="T30" fmla="*/ 2147483646 w 353"/>
                <a:gd name="T31" fmla="*/ 2147483646 h 417"/>
                <a:gd name="T32" fmla="*/ 2147483646 w 353"/>
                <a:gd name="T33" fmla="*/ 2147483646 h 417"/>
                <a:gd name="T34" fmla="*/ 2147483646 w 353"/>
                <a:gd name="T35" fmla="*/ 2147483646 h 417"/>
                <a:gd name="T36" fmla="*/ 2147483646 w 353"/>
                <a:gd name="T37" fmla="*/ 2147483646 h 417"/>
                <a:gd name="T38" fmla="*/ 2147483646 w 353"/>
                <a:gd name="T39" fmla="*/ 2147483646 h 417"/>
                <a:gd name="T40" fmla="*/ 2147483646 w 353"/>
                <a:gd name="T41" fmla="*/ 2147483646 h 417"/>
                <a:gd name="T42" fmla="*/ 2147483646 w 353"/>
                <a:gd name="T43" fmla="*/ 2147483646 h 417"/>
                <a:gd name="T44" fmla="*/ 2147483646 w 353"/>
                <a:gd name="T45" fmla="*/ 2147483646 h 417"/>
                <a:gd name="T46" fmla="*/ 2147483646 w 353"/>
                <a:gd name="T47" fmla="*/ 2147483646 h 417"/>
                <a:gd name="T48" fmla="*/ 0 w 353"/>
                <a:gd name="T49" fmla="*/ 2147483646 h 417"/>
                <a:gd name="T50" fmla="*/ 2147483646 w 353"/>
                <a:gd name="T51" fmla="*/ 2147483646 h 417"/>
                <a:gd name="T52" fmla="*/ 2147483646 w 353"/>
                <a:gd name="T53" fmla="*/ 2147483646 h 417"/>
                <a:gd name="T54" fmla="*/ 2147483646 w 353"/>
                <a:gd name="T55" fmla="*/ 2147483646 h 417"/>
                <a:gd name="T56" fmla="*/ 2147483646 w 353"/>
                <a:gd name="T57" fmla="*/ 2147483646 h 417"/>
                <a:gd name="T58" fmla="*/ 2147483646 w 353"/>
                <a:gd name="T59" fmla="*/ 2147483646 h 417"/>
                <a:gd name="T60" fmla="*/ 2147483646 w 353"/>
                <a:gd name="T61" fmla="*/ 0 h 417"/>
                <a:gd name="T62" fmla="*/ 2147483646 w 353"/>
                <a:gd name="T63" fmla="*/ 2147483646 h 417"/>
                <a:gd name="T64" fmla="*/ 2147483646 w 353"/>
                <a:gd name="T65" fmla="*/ 2147483646 h 417"/>
                <a:gd name="T66" fmla="*/ 2147483646 w 353"/>
                <a:gd name="T67" fmla="*/ 2147483646 h 417"/>
                <a:gd name="T68" fmla="*/ 2147483646 w 353"/>
                <a:gd name="T69" fmla="*/ 2147483646 h 41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53"/>
                <a:gd name="T106" fmla="*/ 0 h 417"/>
                <a:gd name="T107" fmla="*/ 353 w 353"/>
                <a:gd name="T108" fmla="*/ 417 h 41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53" h="417">
                  <a:moveTo>
                    <a:pt x="320" y="80"/>
                  </a:moveTo>
                  <a:lnTo>
                    <a:pt x="336" y="104"/>
                  </a:lnTo>
                  <a:lnTo>
                    <a:pt x="328" y="120"/>
                  </a:lnTo>
                  <a:lnTo>
                    <a:pt x="344" y="128"/>
                  </a:lnTo>
                  <a:lnTo>
                    <a:pt x="328" y="152"/>
                  </a:lnTo>
                  <a:lnTo>
                    <a:pt x="312" y="176"/>
                  </a:lnTo>
                  <a:lnTo>
                    <a:pt x="304" y="200"/>
                  </a:lnTo>
                  <a:lnTo>
                    <a:pt x="320" y="216"/>
                  </a:lnTo>
                  <a:lnTo>
                    <a:pt x="320" y="248"/>
                  </a:lnTo>
                  <a:lnTo>
                    <a:pt x="320" y="264"/>
                  </a:lnTo>
                  <a:lnTo>
                    <a:pt x="336" y="272"/>
                  </a:lnTo>
                  <a:lnTo>
                    <a:pt x="328" y="288"/>
                  </a:lnTo>
                  <a:lnTo>
                    <a:pt x="352" y="288"/>
                  </a:lnTo>
                  <a:lnTo>
                    <a:pt x="352" y="312"/>
                  </a:lnTo>
                  <a:lnTo>
                    <a:pt x="344" y="312"/>
                  </a:lnTo>
                  <a:lnTo>
                    <a:pt x="328" y="320"/>
                  </a:lnTo>
                  <a:lnTo>
                    <a:pt x="328" y="360"/>
                  </a:lnTo>
                  <a:lnTo>
                    <a:pt x="320" y="368"/>
                  </a:lnTo>
                  <a:lnTo>
                    <a:pt x="264" y="368"/>
                  </a:lnTo>
                  <a:lnTo>
                    <a:pt x="272" y="400"/>
                  </a:lnTo>
                  <a:lnTo>
                    <a:pt x="248" y="400"/>
                  </a:lnTo>
                  <a:lnTo>
                    <a:pt x="224" y="376"/>
                  </a:lnTo>
                  <a:lnTo>
                    <a:pt x="216" y="384"/>
                  </a:lnTo>
                  <a:lnTo>
                    <a:pt x="216" y="408"/>
                  </a:lnTo>
                  <a:lnTo>
                    <a:pt x="200" y="408"/>
                  </a:lnTo>
                  <a:lnTo>
                    <a:pt x="192" y="416"/>
                  </a:lnTo>
                  <a:lnTo>
                    <a:pt x="168" y="416"/>
                  </a:lnTo>
                  <a:lnTo>
                    <a:pt x="168" y="384"/>
                  </a:lnTo>
                  <a:lnTo>
                    <a:pt x="152" y="384"/>
                  </a:lnTo>
                  <a:lnTo>
                    <a:pt x="152" y="400"/>
                  </a:lnTo>
                  <a:lnTo>
                    <a:pt x="136" y="400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12"/>
                  </a:lnTo>
                  <a:lnTo>
                    <a:pt x="152" y="296"/>
                  </a:lnTo>
                  <a:lnTo>
                    <a:pt x="144" y="288"/>
                  </a:lnTo>
                  <a:lnTo>
                    <a:pt x="96" y="296"/>
                  </a:lnTo>
                  <a:lnTo>
                    <a:pt x="96" y="312"/>
                  </a:lnTo>
                  <a:lnTo>
                    <a:pt x="72" y="320"/>
                  </a:lnTo>
                  <a:lnTo>
                    <a:pt x="64" y="304"/>
                  </a:lnTo>
                  <a:lnTo>
                    <a:pt x="56" y="320"/>
                  </a:lnTo>
                  <a:lnTo>
                    <a:pt x="32" y="312"/>
                  </a:lnTo>
                  <a:lnTo>
                    <a:pt x="32" y="304"/>
                  </a:lnTo>
                  <a:lnTo>
                    <a:pt x="24" y="304"/>
                  </a:lnTo>
                  <a:lnTo>
                    <a:pt x="24" y="288"/>
                  </a:lnTo>
                  <a:lnTo>
                    <a:pt x="16" y="264"/>
                  </a:lnTo>
                  <a:lnTo>
                    <a:pt x="32" y="256"/>
                  </a:lnTo>
                  <a:lnTo>
                    <a:pt x="24" y="240"/>
                  </a:lnTo>
                  <a:lnTo>
                    <a:pt x="0" y="240"/>
                  </a:lnTo>
                  <a:lnTo>
                    <a:pt x="0" y="224"/>
                  </a:lnTo>
                  <a:lnTo>
                    <a:pt x="24" y="192"/>
                  </a:lnTo>
                  <a:lnTo>
                    <a:pt x="24" y="168"/>
                  </a:lnTo>
                  <a:lnTo>
                    <a:pt x="32" y="160"/>
                  </a:lnTo>
                  <a:lnTo>
                    <a:pt x="24" y="136"/>
                  </a:lnTo>
                  <a:lnTo>
                    <a:pt x="16" y="136"/>
                  </a:lnTo>
                  <a:lnTo>
                    <a:pt x="24" y="120"/>
                  </a:lnTo>
                  <a:lnTo>
                    <a:pt x="16" y="80"/>
                  </a:lnTo>
                  <a:lnTo>
                    <a:pt x="48" y="32"/>
                  </a:lnTo>
                  <a:lnTo>
                    <a:pt x="80" y="32"/>
                  </a:lnTo>
                  <a:lnTo>
                    <a:pt x="104" y="40"/>
                  </a:lnTo>
                  <a:lnTo>
                    <a:pt x="96" y="8"/>
                  </a:lnTo>
                  <a:lnTo>
                    <a:pt x="112" y="0"/>
                  </a:lnTo>
                  <a:lnTo>
                    <a:pt x="152" y="16"/>
                  </a:lnTo>
                  <a:lnTo>
                    <a:pt x="184" y="16"/>
                  </a:lnTo>
                  <a:lnTo>
                    <a:pt x="208" y="40"/>
                  </a:lnTo>
                  <a:lnTo>
                    <a:pt x="248" y="40"/>
                  </a:lnTo>
                  <a:lnTo>
                    <a:pt x="256" y="48"/>
                  </a:lnTo>
                  <a:lnTo>
                    <a:pt x="288" y="32"/>
                  </a:lnTo>
                  <a:lnTo>
                    <a:pt x="304" y="32"/>
                  </a:lnTo>
                  <a:lnTo>
                    <a:pt x="304" y="80"/>
                  </a:lnTo>
                  <a:lnTo>
                    <a:pt x="320" y="80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Freeform 25"/>
            <p:cNvSpPr>
              <a:spLocks noChangeArrowheads="1"/>
            </p:cNvSpPr>
            <p:nvPr/>
          </p:nvSpPr>
          <p:spPr bwMode="auto">
            <a:xfrm>
              <a:off x="3165288" y="2724860"/>
              <a:ext cx="822498" cy="545280"/>
            </a:xfrm>
            <a:custGeom>
              <a:avLst/>
              <a:gdLst>
                <a:gd name="T0" fmla="*/ 2147483646 w 489"/>
                <a:gd name="T1" fmla="*/ 2147483646 h 321"/>
                <a:gd name="T2" fmla="*/ 2147483646 w 489"/>
                <a:gd name="T3" fmla="*/ 2147483646 h 321"/>
                <a:gd name="T4" fmla="*/ 2147483646 w 489"/>
                <a:gd name="T5" fmla="*/ 2147483646 h 321"/>
                <a:gd name="T6" fmla="*/ 2147483646 w 489"/>
                <a:gd name="T7" fmla="*/ 2147483646 h 321"/>
                <a:gd name="T8" fmla="*/ 2147483646 w 489"/>
                <a:gd name="T9" fmla="*/ 2147483646 h 321"/>
                <a:gd name="T10" fmla="*/ 2147483646 w 489"/>
                <a:gd name="T11" fmla="*/ 2147483646 h 321"/>
                <a:gd name="T12" fmla="*/ 2147483646 w 489"/>
                <a:gd name="T13" fmla="*/ 2147483646 h 321"/>
                <a:gd name="T14" fmla="*/ 2147483646 w 489"/>
                <a:gd name="T15" fmla="*/ 2147483646 h 321"/>
                <a:gd name="T16" fmla="*/ 2147483646 w 489"/>
                <a:gd name="T17" fmla="*/ 2147483646 h 321"/>
                <a:gd name="T18" fmla="*/ 2147483646 w 489"/>
                <a:gd name="T19" fmla="*/ 2147483646 h 321"/>
                <a:gd name="T20" fmla="*/ 2147483646 w 489"/>
                <a:gd name="T21" fmla="*/ 2147483646 h 321"/>
                <a:gd name="T22" fmla="*/ 2147483646 w 489"/>
                <a:gd name="T23" fmla="*/ 2147483646 h 321"/>
                <a:gd name="T24" fmla="*/ 2147483646 w 489"/>
                <a:gd name="T25" fmla="*/ 2147483646 h 321"/>
                <a:gd name="T26" fmla="*/ 2147483646 w 489"/>
                <a:gd name="T27" fmla="*/ 2147483646 h 321"/>
                <a:gd name="T28" fmla="*/ 2147483646 w 489"/>
                <a:gd name="T29" fmla="*/ 2147483646 h 321"/>
                <a:gd name="T30" fmla="*/ 2147483646 w 489"/>
                <a:gd name="T31" fmla="*/ 2147483646 h 321"/>
                <a:gd name="T32" fmla="*/ 2147483646 w 489"/>
                <a:gd name="T33" fmla="*/ 2147483646 h 321"/>
                <a:gd name="T34" fmla="*/ 2147483646 w 489"/>
                <a:gd name="T35" fmla="*/ 2147483646 h 321"/>
                <a:gd name="T36" fmla="*/ 2147483646 w 489"/>
                <a:gd name="T37" fmla="*/ 2147483646 h 321"/>
                <a:gd name="T38" fmla="*/ 2147483646 w 489"/>
                <a:gd name="T39" fmla="*/ 2147483646 h 321"/>
                <a:gd name="T40" fmla="*/ 0 w 489"/>
                <a:gd name="T41" fmla="*/ 2147483646 h 321"/>
                <a:gd name="T42" fmla="*/ 2147483646 w 489"/>
                <a:gd name="T43" fmla="*/ 2147483646 h 321"/>
                <a:gd name="T44" fmla="*/ 2147483646 w 489"/>
                <a:gd name="T45" fmla="*/ 2147483646 h 321"/>
                <a:gd name="T46" fmla="*/ 0 w 489"/>
                <a:gd name="T47" fmla="*/ 2147483646 h 321"/>
                <a:gd name="T48" fmla="*/ 0 w 489"/>
                <a:gd name="T49" fmla="*/ 2147483646 h 321"/>
                <a:gd name="T50" fmla="*/ 2147483646 w 489"/>
                <a:gd name="T51" fmla="*/ 2147483646 h 321"/>
                <a:gd name="T52" fmla="*/ 2147483646 w 489"/>
                <a:gd name="T53" fmla="*/ 2147483646 h 321"/>
                <a:gd name="T54" fmla="*/ 2147483646 w 489"/>
                <a:gd name="T55" fmla="*/ 2147483646 h 321"/>
                <a:gd name="T56" fmla="*/ 2147483646 w 489"/>
                <a:gd name="T57" fmla="*/ 2147483646 h 321"/>
                <a:gd name="T58" fmla="*/ 2147483646 w 489"/>
                <a:gd name="T59" fmla="*/ 2147483646 h 321"/>
                <a:gd name="T60" fmla="*/ 2147483646 w 489"/>
                <a:gd name="T61" fmla="*/ 2147483646 h 321"/>
                <a:gd name="T62" fmla="*/ 2147483646 w 489"/>
                <a:gd name="T63" fmla="*/ 2147483646 h 321"/>
                <a:gd name="T64" fmla="*/ 2147483646 w 489"/>
                <a:gd name="T65" fmla="*/ 2147483646 h 321"/>
                <a:gd name="T66" fmla="*/ 2147483646 w 489"/>
                <a:gd name="T67" fmla="*/ 2147483646 h 321"/>
                <a:gd name="T68" fmla="*/ 2147483646 w 489"/>
                <a:gd name="T69" fmla="*/ 2147483646 h 321"/>
                <a:gd name="T70" fmla="*/ 2147483646 w 489"/>
                <a:gd name="T71" fmla="*/ 2147483646 h 321"/>
                <a:gd name="T72" fmla="*/ 2147483646 w 489"/>
                <a:gd name="T73" fmla="*/ 2147483646 h 321"/>
                <a:gd name="T74" fmla="*/ 2147483646 w 489"/>
                <a:gd name="T75" fmla="*/ 0 h 321"/>
                <a:gd name="T76" fmla="*/ 2147483646 w 489"/>
                <a:gd name="T77" fmla="*/ 2147483646 h 321"/>
                <a:gd name="T78" fmla="*/ 2147483646 w 489"/>
                <a:gd name="T79" fmla="*/ 2147483646 h 321"/>
                <a:gd name="T80" fmla="*/ 2147483646 w 489"/>
                <a:gd name="T81" fmla="*/ 2147483646 h 321"/>
                <a:gd name="T82" fmla="*/ 2147483646 w 489"/>
                <a:gd name="T83" fmla="*/ 2147483646 h 321"/>
                <a:gd name="T84" fmla="*/ 2147483646 w 489"/>
                <a:gd name="T85" fmla="*/ 2147483646 h 321"/>
                <a:gd name="T86" fmla="*/ 2147483646 w 489"/>
                <a:gd name="T87" fmla="*/ 2147483646 h 321"/>
                <a:gd name="T88" fmla="*/ 2147483646 w 489"/>
                <a:gd name="T89" fmla="*/ 2147483646 h 321"/>
                <a:gd name="T90" fmla="*/ 2147483646 w 489"/>
                <a:gd name="T91" fmla="*/ 2147483646 h 321"/>
                <a:gd name="T92" fmla="*/ 2147483646 w 489"/>
                <a:gd name="T93" fmla="*/ 2147483646 h 321"/>
                <a:gd name="T94" fmla="*/ 2147483646 w 489"/>
                <a:gd name="T95" fmla="*/ 2147483646 h 321"/>
                <a:gd name="T96" fmla="*/ 2147483646 w 489"/>
                <a:gd name="T97" fmla="*/ 2147483646 h 321"/>
                <a:gd name="T98" fmla="*/ 2147483646 w 489"/>
                <a:gd name="T99" fmla="*/ 2147483646 h 321"/>
                <a:gd name="T100" fmla="*/ 2147483646 w 489"/>
                <a:gd name="T101" fmla="*/ 2147483646 h 321"/>
                <a:gd name="T102" fmla="*/ 2147483646 w 489"/>
                <a:gd name="T103" fmla="*/ 2147483646 h 321"/>
                <a:gd name="T104" fmla="*/ 2147483646 w 489"/>
                <a:gd name="T105" fmla="*/ 2147483646 h 32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89"/>
                <a:gd name="T160" fmla="*/ 0 h 321"/>
                <a:gd name="T161" fmla="*/ 489 w 489"/>
                <a:gd name="T162" fmla="*/ 321 h 32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89" h="321">
                  <a:moveTo>
                    <a:pt x="488" y="248"/>
                  </a:moveTo>
                  <a:lnTo>
                    <a:pt x="448" y="264"/>
                  </a:lnTo>
                  <a:lnTo>
                    <a:pt x="392" y="296"/>
                  </a:lnTo>
                  <a:lnTo>
                    <a:pt x="368" y="304"/>
                  </a:lnTo>
                  <a:lnTo>
                    <a:pt x="352" y="320"/>
                  </a:lnTo>
                  <a:lnTo>
                    <a:pt x="328" y="320"/>
                  </a:lnTo>
                  <a:lnTo>
                    <a:pt x="336" y="272"/>
                  </a:lnTo>
                  <a:lnTo>
                    <a:pt x="320" y="272"/>
                  </a:lnTo>
                  <a:lnTo>
                    <a:pt x="288" y="288"/>
                  </a:lnTo>
                  <a:lnTo>
                    <a:pt x="280" y="280"/>
                  </a:lnTo>
                  <a:lnTo>
                    <a:pt x="240" y="280"/>
                  </a:lnTo>
                  <a:lnTo>
                    <a:pt x="224" y="256"/>
                  </a:lnTo>
                  <a:lnTo>
                    <a:pt x="184" y="256"/>
                  </a:lnTo>
                  <a:lnTo>
                    <a:pt x="144" y="240"/>
                  </a:lnTo>
                  <a:lnTo>
                    <a:pt x="128" y="248"/>
                  </a:lnTo>
                  <a:lnTo>
                    <a:pt x="136" y="280"/>
                  </a:lnTo>
                  <a:lnTo>
                    <a:pt x="112" y="272"/>
                  </a:lnTo>
                  <a:lnTo>
                    <a:pt x="80" y="272"/>
                  </a:lnTo>
                  <a:lnTo>
                    <a:pt x="48" y="320"/>
                  </a:lnTo>
                  <a:lnTo>
                    <a:pt x="8" y="272"/>
                  </a:lnTo>
                  <a:lnTo>
                    <a:pt x="0" y="272"/>
                  </a:lnTo>
                  <a:lnTo>
                    <a:pt x="8" y="256"/>
                  </a:lnTo>
                  <a:lnTo>
                    <a:pt x="16" y="248"/>
                  </a:lnTo>
                  <a:lnTo>
                    <a:pt x="0" y="232"/>
                  </a:lnTo>
                  <a:lnTo>
                    <a:pt x="0" y="224"/>
                  </a:lnTo>
                  <a:lnTo>
                    <a:pt x="16" y="208"/>
                  </a:lnTo>
                  <a:lnTo>
                    <a:pt x="72" y="208"/>
                  </a:lnTo>
                  <a:lnTo>
                    <a:pt x="96" y="192"/>
                  </a:lnTo>
                  <a:lnTo>
                    <a:pt x="112" y="184"/>
                  </a:lnTo>
                  <a:lnTo>
                    <a:pt x="112" y="160"/>
                  </a:lnTo>
                  <a:lnTo>
                    <a:pt x="80" y="120"/>
                  </a:lnTo>
                  <a:lnTo>
                    <a:pt x="72" y="80"/>
                  </a:lnTo>
                  <a:lnTo>
                    <a:pt x="88" y="56"/>
                  </a:lnTo>
                  <a:lnTo>
                    <a:pt x="88" y="40"/>
                  </a:lnTo>
                  <a:lnTo>
                    <a:pt x="72" y="8"/>
                  </a:lnTo>
                  <a:lnTo>
                    <a:pt x="128" y="8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208" y="72"/>
                  </a:lnTo>
                  <a:lnTo>
                    <a:pt x="280" y="72"/>
                  </a:lnTo>
                  <a:lnTo>
                    <a:pt x="296" y="80"/>
                  </a:lnTo>
                  <a:lnTo>
                    <a:pt x="312" y="72"/>
                  </a:lnTo>
                  <a:lnTo>
                    <a:pt x="336" y="88"/>
                  </a:lnTo>
                  <a:lnTo>
                    <a:pt x="336" y="112"/>
                  </a:lnTo>
                  <a:lnTo>
                    <a:pt x="352" y="128"/>
                  </a:lnTo>
                  <a:lnTo>
                    <a:pt x="360" y="112"/>
                  </a:lnTo>
                  <a:lnTo>
                    <a:pt x="376" y="128"/>
                  </a:lnTo>
                  <a:lnTo>
                    <a:pt x="408" y="128"/>
                  </a:lnTo>
                  <a:lnTo>
                    <a:pt x="416" y="120"/>
                  </a:lnTo>
                  <a:lnTo>
                    <a:pt x="464" y="152"/>
                  </a:lnTo>
                  <a:lnTo>
                    <a:pt x="472" y="192"/>
                  </a:lnTo>
                  <a:lnTo>
                    <a:pt x="472" y="216"/>
                  </a:lnTo>
                  <a:lnTo>
                    <a:pt x="488" y="248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Freeform 26"/>
            <p:cNvSpPr>
              <a:spLocks noChangeArrowheads="1"/>
            </p:cNvSpPr>
            <p:nvPr/>
          </p:nvSpPr>
          <p:spPr bwMode="auto">
            <a:xfrm>
              <a:off x="3823847" y="2532317"/>
              <a:ext cx="512835" cy="657725"/>
            </a:xfrm>
            <a:custGeom>
              <a:avLst/>
              <a:gdLst>
                <a:gd name="T0" fmla="*/ 2147483646 w 305"/>
                <a:gd name="T1" fmla="*/ 0 h 385"/>
                <a:gd name="T2" fmla="*/ 2147483646 w 305"/>
                <a:gd name="T3" fmla="*/ 2147483646 h 385"/>
                <a:gd name="T4" fmla="*/ 2147483646 w 305"/>
                <a:gd name="T5" fmla="*/ 2147483646 h 385"/>
                <a:gd name="T6" fmla="*/ 2147483646 w 305"/>
                <a:gd name="T7" fmla="*/ 2147483646 h 385"/>
                <a:gd name="T8" fmla="*/ 2147483646 w 305"/>
                <a:gd name="T9" fmla="*/ 2147483646 h 385"/>
                <a:gd name="T10" fmla="*/ 2147483646 w 305"/>
                <a:gd name="T11" fmla="*/ 2147483646 h 385"/>
                <a:gd name="T12" fmla="*/ 2147483646 w 305"/>
                <a:gd name="T13" fmla="*/ 2147483646 h 385"/>
                <a:gd name="T14" fmla="*/ 2147483646 w 305"/>
                <a:gd name="T15" fmla="*/ 2147483646 h 385"/>
                <a:gd name="T16" fmla="*/ 2147483646 w 305"/>
                <a:gd name="T17" fmla="*/ 2147483646 h 385"/>
                <a:gd name="T18" fmla="*/ 2147483646 w 305"/>
                <a:gd name="T19" fmla="*/ 2147483646 h 385"/>
                <a:gd name="T20" fmla="*/ 2147483646 w 305"/>
                <a:gd name="T21" fmla="*/ 2147483646 h 385"/>
                <a:gd name="T22" fmla="*/ 2147483646 w 305"/>
                <a:gd name="T23" fmla="*/ 2147483646 h 385"/>
                <a:gd name="T24" fmla="*/ 2147483646 w 305"/>
                <a:gd name="T25" fmla="*/ 2147483646 h 385"/>
                <a:gd name="T26" fmla="*/ 2147483646 w 305"/>
                <a:gd name="T27" fmla="*/ 2147483646 h 385"/>
                <a:gd name="T28" fmla="*/ 2147483646 w 305"/>
                <a:gd name="T29" fmla="*/ 2147483646 h 385"/>
                <a:gd name="T30" fmla="*/ 2147483646 w 305"/>
                <a:gd name="T31" fmla="*/ 2147483646 h 385"/>
                <a:gd name="T32" fmla="*/ 2147483646 w 305"/>
                <a:gd name="T33" fmla="*/ 2147483646 h 385"/>
                <a:gd name="T34" fmla="*/ 2147483646 w 305"/>
                <a:gd name="T35" fmla="*/ 2147483646 h 385"/>
                <a:gd name="T36" fmla="*/ 2147483646 w 305"/>
                <a:gd name="T37" fmla="*/ 2147483646 h 385"/>
                <a:gd name="T38" fmla="*/ 2147483646 w 305"/>
                <a:gd name="T39" fmla="*/ 2147483646 h 385"/>
                <a:gd name="T40" fmla="*/ 2147483646 w 305"/>
                <a:gd name="T41" fmla="*/ 2147483646 h 385"/>
                <a:gd name="T42" fmla="*/ 2147483646 w 305"/>
                <a:gd name="T43" fmla="*/ 2147483646 h 385"/>
                <a:gd name="T44" fmla="*/ 2147483646 w 305"/>
                <a:gd name="T45" fmla="*/ 2147483646 h 385"/>
                <a:gd name="T46" fmla="*/ 2147483646 w 305"/>
                <a:gd name="T47" fmla="*/ 2147483646 h 385"/>
                <a:gd name="T48" fmla="*/ 2147483646 w 305"/>
                <a:gd name="T49" fmla="*/ 2147483646 h 385"/>
                <a:gd name="T50" fmla="*/ 2147483646 w 305"/>
                <a:gd name="T51" fmla="*/ 2147483646 h 385"/>
                <a:gd name="T52" fmla="*/ 0 w 305"/>
                <a:gd name="T53" fmla="*/ 2147483646 h 385"/>
                <a:gd name="T54" fmla="*/ 2147483646 w 305"/>
                <a:gd name="T55" fmla="*/ 2147483646 h 385"/>
                <a:gd name="T56" fmla="*/ 2147483646 w 305"/>
                <a:gd name="T57" fmla="*/ 2147483646 h 385"/>
                <a:gd name="T58" fmla="*/ 2147483646 w 305"/>
                <a:gd name="T59" fmla="*/ 2147483646 h 385"/>
                <a:gd name="T60" fmla="*/ 2147483646 w 305"/>
                <a:gd name="T61" fmla="*/ 2147483646 h 385"/>
                <a:gd name="T62" fmla="*/ 2147483646 w 305"/>
                <a:gd name="T63" fmla="*/ 2147483646 h 38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05"/>
                <a:gd name="T97" fmla="*/ 0 h 385"/>
                <a:gd name="T98" fmla="*/ 305 w 305"/>
                <a:gd name="T99" fmla="*/ 385 h 38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05" h="385">
                  <a:moveTo>
                    <a:pt x="80" y="8"/>
                  </a:moveTo>
                  <a:lnTo>
                    <a:pt x="88" y="0"/>
                  </a:lnTo>
                  <a:lnTo>
                    <a:pt x="120" y="8"/>
                  </a:lnTo>
                  <a:lnTo>
                    <a:pt x="128" y="32"/>
                  </a:lnTo>
                  <a:lnTo>
                    <a:pt x="152" y="32"/>
                  </a:lnTo>
                  <a:lnTo>
                    <a:pt x="176" y="64"/>
                  </a:lnTo>
                  <a:lnTo>
                    <a:pt x="184" y="56"/>
                  </a:lnTo>
                  <a:lnTo>
                    <a:pt x="200" y="96"/>
                  </a:lnTo>
                  <a:lnTo>
                    <a:pt x="224" y="136"/>
                  </a:lnTo>
                  <a:lnTo>
                    <a:pt x="240" y="136"/>
                  </a:lnTo>
                  <a:lnTo>
                    <a:pt x="256" y="120"/>
                  </a:lnTo>
                  <a:lnTo>
                    <a:pt x="272" y="144"/>
                  </a:lnTo>
                  <a:lnTo>
                    <a:pt x="256" y="160"/>
                  </a:lnTo>
                  <a:lnTo>
                    <a:pt x="248" y="144"/>
                  </a:lnTo>
                  <a:lnTo>
                    <a:pt x="232" y="144"/>
                  </a:lnTo>
                  <a:lnTo>
                    <a:pt x="232" y="176"/>
                  </a:lnTo>
                  <a:lnTo>
                    <a:pt x="224" y="192"/>
                  </a:lnTo>
                  <a:lnTo>
                    <a:pt x="248" y="224"/>
                  </a:lnTo>
                  <a:lnTo>
                    <a:pt x="248" y="248"/>
                  </a:lnTo>
                  <a:lnTo>
                    <a:pt x="288" y="248"/>
                  </a:lnTo>
                  <a:lnTo>
                    <a:pt x="304" y="264"/>
                  </a:lnTo>
                  <a:lnTo>
                    <a:pt x="288" y="296"/>
                  </a:lnTo>
                  <a:lnTo>
                    <a:pt x="296" y="320"/>
                  </a:lnTo>
                  <a:lnTo>
                    <a:pt x="280" y="320"/>
                  </a:lnTo>
                  <a:lnTo>
                    <a:pt x="280" y="312"/>
                  </a:lnTo>
                  <a:lnTo>
                    <a:pt x="264" y="312"/>
                  </a:lnTo>
                  <a:lnTo>
                    <a:pt x="264" y="328"/>
                  </a:lnTo>
                  <a:lnTo>
                    <a:pt x="272" y="344"/>
                  </a:lnTo>
                  <a:lnTo>
                    <a:pt x="264" y="344"/>
                  </a:lnTo>
                  <a:lnTo>
                    <a:pt x="264" y="360"/>
                  </a:lnTo>
                  <a:lnTo>
                    <a:pt x="232" y="384"/>
                  </a:lnTo>
                  <a:lnTo>
                    <a:pt x="224" y="384"/>
                  </a:lnTo>
                  <a:lnTo>
                    <a:pt x="216" y="376"/>
                  </a:lnTo>
                  <a:lnTo>
                    <a:pt x="184" y="384"/>
                  </a:lnTo>
                  <a:lnTo>
                    <a:pt x="168" y="352"/>
                  </a:lnTo>
                  <a:lnTo>
                    <a:pt x="152" y="368"/>
                  </a:lnTo>
                  <a:lnTo>
                    <a:pt x="152" y="384"/>
                  </a:lnTo>
                  <a:lnTo>
                    <a:pt x="128" y="384"/>
                  </a:lnTo>
                  <a:lnTo>
                    <a:pt x="128" y="368"/>
                  </a:lnTo>
                  <a:lnTo>
                    <a:pt x="136" y="360"/>
                  </a:lnTo>
                  <a:lnTo>
                    <a:pt x="128" y="352"/>
                  </a:lnTo>
                  <a:lnTo>
                    <a:pt x="120" y="368"/>
                  </a:lnTo>
                  <a:lnTo>
                    <a:pt x="88" y="360"/>
                  </a:lnTo>
                  <a:lnTo>
                    <a:pt x="80" y="312"/>
                  </a:lnTo>
                  <a:lnTo>
                    <a:pt x="80" y="296"/>
                  </a:lnTo>
                  <a:lnTo>
                    <a:pt x="72" y="264"/>
                  </a:lnTo>
                  <a:lnTo>
                    <a:pt x="32" y="240"/>
                  </a:lnTo>
                  <a:lnTo>
                    <a:pt x="72" y="216"/>
                  </a:lnTo>
                  <a:lnTo>
                    <a:pt x="80" y="216"/>
                  </a:lnTo>
                  <a:lnTo>
                    <a:pt x="72" y="160"/>
                  </a:lnTo>
                  <a:lnTo>
                    <a:pt x="48" y="168"/>
                  </a:lnTo>
                  <a:lnTo>
                    <a:pt x="24" y="152"/>
                  </a:lnTo>
                  <a:lnTo>
                    <a:pt x="16" y="136"/>
                  </a:lnTo>
                  <a:lnTo>
                    <a:pt x="0" y="136"/>
                  </a:lnTo>
                  <a:lnTo>
                    <a:pt x="8" y="120"/>
                  </a:lnTo>
                  <a:lnTo>
                    <a:pt x="32" y="120"/>
                  </a:lnTo>
                  <a:lnTo>
                    <a:pt x="40" y="88"/>
                  </a:lnTo>
                  <a:lnTo>
                    <a:pt x="40" y="40"/>
                  </a:lnTo>
                  <a:lnTo>
                    <a:pt x="48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104" y="48"/>
                  </a:lnTo>
                  <a:lnTo>
                    <a:pt x="104" y="32"/>
                  </a:lnTo>
                  <a:lnTo>
                    <a:pt x="80" y="16"/>
                  </a:lnTo>
                  <a:lnTo>
                    <a:pt x="80" y="8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Freeform 27"/>
            <p:cNvSpPr>
              <a:spLocks noChangeArrowheads="1"/>
            </p:cNvSpPr>
            <p:nvPr/>
          </p:nvSpPr>
          <p:spPr bwMode="auto">
            <a:xfrm>
              <a:off x="3367059" y="2327452"/>
              <a:ext cx="634739" cy="614595"/>
            </a:xfrm>
            <a:custGeom>
              <a:avLst/>
              <a:gdLst>
                <a:gd name="T0" fmla="*/ 2147483646 w 377"/>
                <a:gd name="T1" fmla="*/ 2147483646 h 361"/>
                <a:gd name="T2" fmla="*/ 2147483646 w 377"/>
                <a:gd name="T3" fmla="*/ 0 h 361"/>
                <a:gd name="T4" fmla="*/ 2147483646 w 377"/>
                <a:gd name="T5" fmla="*/ 2147483646 h 361"/>
                <a:gd name="T6" fmla="*/ 2147483646 w 377"/>
                <a:gd name="T7" fmla="*/ 2147483646 h 361"/>
                <a:gd name="T8" fmla="*/ 2147483646 w 377"/>
                <a:gd name="T9" fmla="*/ 2147483646 h 361"/>
                <a:gd name="T10" fmla="*/ 2147483646 w 377"/>
                <a:gd name="T11" fmla="*/ 2147483646 h 361"/>
                <a:gd name="T12" fmla="*/ 2147483646 w 377"/>
                <a:gd name="T13" fmla="*/ 2147483646 h 361"/>
                <a:gd name="T14" fmla="*/ 2147483646 w 377"/>
                <a:gd name="T15" fmla="*/ 2147483646 h 361"/>
                <a:gd name="T16" fmla="*/ 2147483646 w 377"/>
                <a:gd name="T17" fmla="*/ 2147483646 h 361"/>
                <a:gd name="T18" fmla="*/ 2147483646 w 377"/>
                <a:gd name="T19" fmla="*/ 2147483646 h 361"/>
                <a:gd name="T20" fmla="*/ 2147483646 w 377"/>
                <a:gd name="T21" fmla="*/ 2147483646 h 361"/>
                <a:gd name="T22" fmla="*/ 2147483646 w 377"/>
                <a:gd name="T23" fmla="*/ 2147483646 h 361"/>
                <a:gd name="T24" fmla="*/ 2147483646 w 377"/>
                <a:gd name="T25" fmla="*/ 2147483646 h 361"/>
                <a:gd name="T26" fmla="*/ 2147483646 w 377"/>
                <a:gd name="T27" fmla="*/ 2147483646 h 361"/>
                <a:gd name="T28" fmla="*/ 2147483646 w 377"/>
                <a:gd name="T29" fmla="*/ 2147483646 h 361"/>
                <a:gd name="T30" fmla="*/ 2147483646 w 377"/>
                <a:gd name="T31" fmla="*/ 2147483646 h 361"/>
                <a:gd name="T32" fmla="*/ 2147483646 w 377"/>
                <a:gd name="T33" fmla="*/ 2147483646 h 361"/>
                <a:gd name="T34" fmla="*/ 2147483646 w 377"/>
                <a:gd name="T35" fmla="*/ 2147483646 h 361"/>
                <a:gd name="T36" fmla="*/ 2147483646 w 377"/>
                <a:gd name="T37" fmla="*/ 2147483646 h 361"/>
                <a:gd name="T38" fmla="*/ 2147483646 w 377"/>
                <a:gd name="T39" fmla="*/ 2147483646 h 361"/>
                <a:gd name="T40" fmla="*/ 2147483646 w 377"/>
                <a:gd name="T41" fmla="*/ 2147483646 h 361"/>
                <a:gd name="T42" fmla="*/ 2147483646 w 377"/>
                <a:gd name="T43" fmla="*/ 2147483646 h 361"/>
                <a:gd name="T44" fmla="*/ 2147483646 w 377"/>
                <a:gd name="T45" fmla="*/ 2147483646 h 361"/>
                <a:gd name="T46" fmla="*/ 2147483646 w 377"/>
                <a:gd name="T47" fmla="*/ 2147483646 h 361"/>
                <a:gd name="T48" fmla="*/ 2147483646 w 377"/>
                <a:gd name="T49" fmla="*/ 2147483646 h 361"/>
                <a:gd name="T50" fmla="*/ 2147483646 w 377"/>
                <a:gd name="T51" fmla="*/ 2147483646 h 361"/>
                <a:gd name="T52" fmla="*/ 2147483646 w 377"/>
                <a:gd name="T53" fmla="*/ 2147483646 h 361"/>
                <a:gd name="T54" fmla="*/ 2147483646 w 377"/>
                <a:gd name="T55" fmla="*/ 2147483646 h 361"/>
                <a:gd name="T56" fmla="*/ 2147483646 w 377"/>
                <a:gd name="T57" fmla="*/ 2147483646 h 361"/>
                <a:gd name="T58" fmla="*/ 2147483646 w 377"/>
                <a:gd name="T59" fmla="*/ 2147483646 h 361"/>
                <a:gd name="T60" fmla="*/ 2147483646 w 377"/>
                <a:gd name="T61" fmla="*/ 2147483646 h 361"/>
                <a:gd name="T62" fmla="*/ 2147483646 w 377"/>
                <a:gd name="T63" fmla="*/ 2147483646 h 361"/>
                <a:gd name="T64" fmla="*/ 2147483646 w 377"/>
                <a:gd name="T65" fmla="*/ 2147483646 h 361"/>
                <a:gd name="T66" fmla="*/ 2147483646 w 377"/>
                <a:gd name="T67" fmla="*/ 2147483646 h 361"/>
                <a:gd name="T68" fmla="*/ 2147483646 w 377"/>
                <a:gd name="T69" fmla="*/ 2147483646 h 361"/>
                <a:gd name="T70" fmla="*/ 2147483646 w 377"/>
                <a:gd name="T71" fmla="*/ 2147483646 h 361"/>
                <a:gd name="T72" fmla="*/ 2147483646 w 377"/>
                <a:gd name="T73" fmla="*/ 2147483646 h 361"/>
                <a:gd name="T74" fmla="*/ 2147483646 w 377"/>
                <a:gd name="T75" fmla="*/ 2147483646 h 361"/>
                <a:gd name="T76" fmla="*/ 2147483646 w 377"/>
                <a:gd name="T77" fmla="*/ 2147483646 h 361"/>
                <a:gd name="T78" fmla="*/ 2147483646 w 377"/>
                <a:gd name="T79" fmla="*/ 2147483646 h 361"/>
                <a:gd name="T80" fmla="*/ 2147483646 w 377"/>
                <a:gd name="T81" fmla="*/ 2147483646 h 361"/>
                <a:gd name="T82" fmla="*/ 2147483646 w 377"/>
                <a:gd name="T83" fmla="*/ 2147483646 h 361"/>
                <a:gd name="T84" fmla="*/ 0 w 377"/>
                <a:gd name="T85" fmla="*/ 2147483646 h 361"/>
                <a:gd name="T86" fmla="*/ 2147483646 w 377"/>
                <a:gd name="T87" fmla="*/ 2147483646 h 361"/>
                <a:gd name="T88" fmla="*/ 2147483646 w 377"/>
                <a:gd name="T89" fmla="*/ 2147483646 h 361"/>
                <a:gd name="T90" fmla="*/ 2147483646 w 377"/>
                <a:gd name="T91" fmla="*/ 2147483646 h 361"/>
                <a:gd name="T92" fmla="*/ 2147483646 w 377"/>
                <a:gd name="T93" fmla="*/ 2147483646 h 361"/>
                <a:gd name="T94" fmla="*/ 2147483646 w 377"/>
                <a:gd name="T95" fmla="*/ 2147483646 h 361"/>
                <a:gd name="T96" fmla="*/ 2147483646 w 377"/>
                <a:gd name="T97" fmla="*/ 2147483646 h 36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77"/>
                <a:gd name="T148" fmla="*/ 0 h 361"/>
                <a:gd name="T149" fmla="*/ 377 w 377"/>
                <a:gd name="T150" fmla="*/ 361 h 36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77" h="361">
                  <a:moveTo>
                    <a:pt x="200" y="8"/>
                  </a:moveTo>
                  <a:lnTo>
                    <a:pt x="248" y="0"/>
                  </a:lnTo>
                  <a:lnTo>
                    <a:pt x="264" y="16"/>
                  </a:lnTo>
                  <a:lnTo>
                    <a:pt x="304" y="24"/>
                  </a:lnTo>
                  <a:lnTo>
                    <a:pt x="320" y="16"/>
                  </a:lnTo>
                  <a:lnTo>
                    <a:pt x="336" y="16"/>
                  </a:lnTo>
                  <a:lnTo>
                    <a:pt x="280" y="64"/>
                  </a:lnTo>
                  <a:lnTo>
                    <a:pt x="272" y="88"/>
                  </a:lnTo>
                  <a:lnTo>
                    <a:pt x="280" y="96"/>
                  </a:lnTo>
                  <a:lnTo>
                    <a:pt x="288" y="96"/>
                  </a:lnTo>
                  <a:lnTo>
                    <a:pt x="320" y="128"/>
                  </a:lnTo>
                  <a:lnTo>
                    <a:pt x="352" y="128"/>
                  </a:lnTo>
                  <a:lnTo>
                    <a:pt x="352" y="144"/>
                  </a:lnTo>
                  <a:lnTo>
                    <a:pt x="376" y="152"/>
                  </a:lnTo>
                  <a:lnTo>
                    <a:pt x="376" y="168"/>
                  </a:lnTo>
                  <a:lnTo>
                    <a:pt x="352" y="192"/>
                  </a:lnTo>
                  <a:lnTo>
                    <a:pt x="352" y="176"/>
                  </a:lnTo>
                  <a:lnTo>
                    <a:pt x="328" y="160"/>
                  </a:lnTo>
                  <a:lnTo>
                    <a:pt x="312" y="160"/>
                  </a:lnTo>
                  <a:lnTo>
                    <a:pt x="312" y="208"/>
                  </a:lnTo>
                  <a:lnTo>
                    <a:pt x="304" y="240"/>
                  </a:lnTo>
                  <a:lnTo>
                    <a:pt x="280" y="240"/>
                  </a:lnTo>
                  <a:lnTo>
                    <a:pt x="272" y="248"/>
                  </a:lnTo>
                  <a:lnTo>
                    <a:pt x="288" y="256"/>
                  </a:lnTo>
                  <a:lnTo>
                    <a:pt x="296" y="272"/>
                  </a:lnTo>
                  <a:lnTo>
                    <a:pt x="320" y="288"/>
                  </a:lnTo>
                  <a:lnTo>
                    <a:pt x="344" y="280"/>
                  </a:lnTo>
                  <a:lnTo>
                    <a:pt x="352" y="336"/>
                  </a:lnTo>
                  <a:lnTo>
                    <a:pt x="304" y="360"/>
                  </a:lnTo>
                  <a:lnTo>
                    <a:pt x="296" y="352"/>
                  </a:lnTo>
                  <a:lnTo>
                    <a:pt x="288" y="360"/>
                  </a:lnTo>
                  <a:lnTo>
                    <a:pt x="256" y="360"/>
                  </a:lnTo>
                  <a:lnTo>
                    <a:pt x="240" y="344"/>
                  </a:lnTo>
                  <a:lnTo>
                    <a:pt x="232" y="360"/>
                  </a:lnTo>
                  <a:lnTo>
                    <a:pt x="216" y="344"/>
                  </a:lnTo>
                  <a:lnTo>
                    <a:pt x="216" y="320"/>
                  </a:lnTo>
                  <a:lnTo>
                    <a:pt x="192" y="304"/>
                  </a:lnTo>
                  <a:lnTo>
                    <a:pt x="176" y="312"/>
                  </a:lnTo>
                  <a:lnTo>
                    <a:pt x="160" y="304"/>
                  </a:lnTo>
                  <a:lnTo>
                    <a:pt x="88" y="296"/>
                  </a:lnTo>
                  <a:lnTo>
                    <a:pt x="48" y="232"/>
                  </a:lnTo>
                  <a:lnTo>
                    <a:pt x="16" y="184"/>
                  </a:lnTo>
                  <a:lnTo>
                    <a:pt x="0" y="128"/>
                  </a:lnTo>
                  <a:lnTo>
                    <a:pt x="32" y="128"/>
                  </a:lnTo>
                  <a:lnTo>
                    <a:pt x="112" y="80"/>
                  </a:lnTo>
                  <a:lnTo>
                    <a:pt x="136" y="80"/>
                  </a:lnTo>
                  <a:lnTo>
                    <a:pt x="168" y="80"/>
                  </a:lnTo>
                  <a:lnTo>
                    <a:pt x="192" y="48"/>
                  </a:lnTo>
                  <a:lnTo>
                    <a:pt x="200" y="8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Freeform 28"/>
            <p:cNvSpPr>
              <a:spLocks noChangeArrowheads="1"/>
            </p:cNvSpPr>
            <p:nvPr/>
          </p:nvSpPr>
          <p:spPr bwMode="auto">
            <a:xfrm>
              <a:off x="3354448" y="1768309"/>
              <a:ext cx="418956" cy="780952"/>
            </a:xfrm>
            <a:custGeom>
              <a:avLst/>
              <a:gdLst>
                <a:gd name="T0" fmla="*/ 2147483646 w 249"/>
                <a:gd name="T1" fmla="*/ 2147483646 h 457"/>
                <a:gd name="T2" fmla="*/ 2147483646 w 249"/>
                <a:gd name="T3" fmla="*/ 2147483646 h 457"/>
                <a:gd name="T4" fmla="*/ 2147483646 w 249"/>
                <a:gd name="T5" fmla="*/ 2147483646 h 457"/>
                <a:gd name="T6" fmla="*/ 2147483646 w 249"/>
                <a:gd name="T7" fmla="*/ 2147483646 h 457"/>
                <a:gd name="T8" fmla="*/ 2147483646 w 249"/>
                <a:gd name="T9" fmla="*/ 2147483646 h 457"/>
                <a:gd name="T10" fmla="*/ 2147483646 w 249"/>
                <a:gd name="T11" fmla="*/ 2147483646 h 457"/>
                <a:gd name="T12" fmla="*/ 2147483646 w 249"/>
                <a:gd name="T13" fmla="*/ 2147483646 h 457"/>
                <a:gd name="T14" fmla="*/ 0 w 249"/>
                <a:gd name="T15" fmla="*/ 2147483646 h 457"/>
                <a:gd name="T16" fmla="*/ 2147483646 w 249"/>
                <a:gd name="T17" fmla="*/ 2147483646 h 457"/>
                <a:gd name="T18" fmla="*/ 2147483646 w 249"/>
                <a:gd name="T19" fmla="*/ 2147483646 h 457"/>
                <a:gd name="T20" fmla="*/ 2147483646 w 249"/>
                <a:gd name="T21" fmla="*/ 2147483646 h 457"/>
                <a:gd name="T22" fmla="*/ 2147483646 w 249"/>
                <a:gd name="T23" fmla="*/ 2147483646 h 457"/>
                <a:gd name="T24" fmla="*/ 2147483646 w 249"/>
                <a:gd name="T25" fmla="*/ 2147483646 h 457"/>
                <a:gd name="T26" fmla="*/ 2147483646 w 249"/>
                <a:gd name="T27" fmla="*/ 2147483646 h 457"/>
                <a:gd name="T28" fmla="*/ 2147483646 w 249"/>
                <a:gd name="T29" fmla="*/ 2147483646 h 457"/>
                <a:gd name="T30" fmla="*/ 2147483646 w 249"/>
                <a:gd name="T31" fmla="*/ 2147483646 h 457"/>
                <a:gd name="T32" fmla="*/ 2147483646 w 249"/>
                <a:gd name="T33" fmla="*/ 2147483646 h 457"/>
                <a:gd name="T34" fmla="*/ 2147483646 w 249"/>
                <a:gd name="T35" fmla="*/ 2147483646 h 457"/>
                <a:gd name="T36" fmla="*/ 2147483646 w 249"/>
                <a:gd name="T37" fmla="*/ 2147483646 h 457"/>
                <a:gd name="T38" fmla="*/ 2147483646 w 249"/>
                <a:gd name="T39" fmla="*/ 2147483646 h 457"/>
                <a:gd name="T40" fmla="*/ 2147483646 w 249"/>
                <a:gd name="T41" fmla="*/ 2147483646 h 457"/>
                <a:gd name="T42" fmla="*/ 2147483646 w 249"/>
                <a:gd name="T43" fmla="*/ 0 h 457"/>
                <a:gd name="T44" fmla="*/ 2147483646 w 249"/>
                <a:gd name="T45" fmla="*/ 2147483646 h 457"/>
                <a:gd name="T46" fmla="*/ 2147483646 w 249"/>
                <a:gd name="T47" fmla="*/ 0 h 457"/>
                <a:gd name="T48" fmla="*/ 2147483646 w 249"/>
                <a:gd name="T49" fmla="*/ 2147483646 h 457"/>
                <a:gd name="T50" fmla="*/ 2147483646 w 249"/>
                <a:gd name="T51" fmla="*/ 2147483646 h 457"/>
                <a:gd name="T52" fmla="*/ 2147483646 w 249"/>
                <a:gd name="T53" fmla="*/ 2147483646 h 457"/>
                <a:gd name="T54" fmla="*/ 2147483646 w 249"/>
                <a:gd name="T55" fmla="*/ 2147483646 h 457"/>
                <a:gd name="T56" fmla="*/ 2147483646 w 249"/>
                <a:gd name="T57" fmla="*/ 2147483646 h 457"/>
                <a:gd name="T58" fmla="*/ 2147483646 w 249"/>
                <a:gd name="T59" fmla="*/ 2147483646 h 457"/>
                <a:gd name="T60" fmla="*/ 2147483646 w 249"/>
                <a:gd name="T61" fmla="*/ 2147483646 h 457"/>
                <a:gd name="T62" fmla="*/ 2147483646 w 249"/>
                <a:gd name="T63" fmla="*/ 2147483646 h 457"/>
                <a:gd name="T64" fmla="*/ 2147483646 w 249"/>
                <a:gd name="T65" fmla="*/ 2147483646 h 457"/>
                <a:gd name="T66" fmla="*/ 2147483646 w 249"/>
                <a:gd name="T67" fmla="*/ 2147483646 h 457"/>
                <a:gd name="T68" fmla="*/ 2147483646 w 249"/>
                <a:gd name="T69" fmla="*/ 2147483646 h 457"/>
                <a:gd name="T70" fmla="*/ 2147483646 w 249"/>
                <a:gd name="T71" fmla="*/ 2147483646 h 457"/>
                <a:gd name="T72" fmla="*/ 2147483646 w 249"/>
                <a:gd name="T73" fmla="*/ 2147483646 h 45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9"/>
                <a:gd name="T112" fmla="*/ 0 h 457"/>
                <a:gd name="T113" fmla="*/ 249 w 249"/>
                <a:gd name="T114" fmla="*/ 457 h 45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9" h="457">
                  <a:moveTo>
                    <a:pt x="208" y="336"/>
                  </a:moveTo>
                  <a:lnTo>
                    <a:pt x="200" y="376"/>
                  </a:lnTo>
                  <a:lnTo>
                    <a:pt x="176" y="408"/>
                  </a:lnTo>
                  <a:lnTo>
                    <a:pt x="136" y="400"/>
                  </a:lnTo>
                  <a:lnTo>
                    <a:pt x="80" y="432"/>
                  </a:lnTo>
                  <a:lnTo>
                    <a:pt x="40" y="456"/>
                  </a:lnTo>
                  <a:lnTo>
                    <a:pt x="8" y="456"/>
                  </a:lnTo>
                  <a:lnTo>
                    <a:pt x="0" y="448"/>
                  </a:lnTo>
                  <a:lnTo>
                    <a:pt x="16" y="384"/>
                  </a:lnTo>
                  <a:lnTo>
                    <a:pt x="24" y="368"/>
                  </a:lnTo>
                  <a:lnTo>
                    <a:pt x="8" y="328"/>
                  </a:lnTo>
                  <a:lnTo>
                    <a:pt x="16" y="264"/>
                  </a:lnTo>
                  <a:lnTo>
                    <a:pt x="24" y="224"/>
                  </a:lnTo>
                  <a:lnTo>
                    <a:pt x="32" y="208"/>
                  </a:lnTo>
                  <a:lnTo>
                    <a:pt x="16" y="192"/>
                  </a:lnTo>
                  <a:lnTo>
                    <a:pt x="32" y="16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72" y="80"/>
                  </a:lnTo>
                  <a:lnTo>
                    <a:pt x="120" y="24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176" y="8"/>
                  </a:lnTo>
                  <a:lnTo>
                    <a:pt x="216" y="0"/>
                  </a:lnTo>
                  <a:lnTo>
                    <a:pt x="240" y="24"/>
                  </a:lnTo>
                  <a:lnTo>
                    <a:pt x="216" y="32"/>
                  </a:lnTo>
                  <a:lnTo>
                    <a:pt x="208" y="48"/>
                  </a:lnTo>
                  <a:lnTo>
                    <a:pt x="240" y="48"/>
                  </a:lnTo>
                  <a:lnTo>
                    <a:pt x="248" y="88"/>
                  </a:lnTo>
                  <a:lnTo>
                    <a:pt x="232" y="120"/>
                  </a:lnTo>
                  <a:lnTo>
                    <a:pt x="216" y="104"/>
                  </a:lnTo>
                  <a:lnTo>
                    <a:pt x="192" y="120"/>
                  </a:lnTo>
                  <a:lnTo>
                    <a:pt x="200" y="136"/>
                  </a:lnTo>
                  <a:lnTo>
                    <a:pt x="184" y="160"/>
                  </a:lnTo>
                  <a:lnTo>
                    <a:pt x="224" y="216"/>
                  </a:lnTo>
                  <a:lnTo>
                    <a:pt x="192" y="304"/>
                  </a:lnTo>
                  <a:lnTo>
                    <a:pt x="208" y="336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" name="Freeform 29"/>
            <p:cNvSpPr>
              <a:spLocks noChangeArrowheads="1"/>
            </p:cNvSpPr>
            <p:nvPr/>
          </p:nvSpPr>
          <p:spPr bwMode="auto">
            <a:xfrm>
              <a:off x="2908870" y="1903859"/>
              <a:ext cx="540859" cy="1038189"/>
            </a:xfrm>
            <a:custGeom>
              <a:avLst/>
              <a:gdLst>
                <a:gd name="T0" fmla="*/ 2147483646 w 321"/>
                <a:gd name="T1" fmla="*/ 2147483646 h 609"/>
                <a:gd name="T2" fmla="*/ 2147483646 w 321"/>
                <a:gd name="T3" fmla="*/ 2147483646 h 609"/>
                <a:gd name="T4" fmla="*/ 2147483646 w 321"/>
                <a:gd name="T5" fmla="*/ 2147483646 h 609"/>
                <a:gd name="T6" fmla="*/ 2147483646 w 321"/>
                <a:gd name="T7" fmla="*/ 2147483646 h 609"/>
                <a:gd name="T8" fmla="*/ 2147483646 w 321"/>
                <a:gd name="T9" fmla="*/ 2147483646 h 609"/>
                <a:gd name="T10" fmla="*/ 2147483646 w 321"/>
                <a:gd name="T11" fmla="*/ 2147483646 h 609"/>
                <a:gd name="T12" fmla="*/ 2147483646 w 321"/>
                <a:gd name="T13" fmla="*/ 2147483646 h 609"/>
                <a:gd name="T14" fmla="*/ 2147483646 w 321"/>
                <a:gd name="T15" fmla="*/ 2147483646 h 609"/>
                <a:gd name="T16" fmla="*/ 2147483646 w 321"/>
                <a:gd name="T17" fmla="*/ 2147483646 h 609"/>
                <a:gd name="T18" fmla="*/ 2147483646 w 321"/>
                <a:gd name="T19" fmla="*/ 2147483646 h 609"/>
                <a:gd name="T20" fmla="*/ 2147483646 w 321"/>
                <a:gd name="T21" fmla="*/ 2147483646 h 609"/>
                <a:gd name="T22" fmla="*/ 2147483646 w 321"/>
                <a:gd name="T23" fmla="*/ 2147483646 h 609"/>
                <a:gd name="T24" fmla="*/ 2147483646 w 321"/>
                <a:gd name="T25" fmla="*/ 2147483646 h 609"/>
                <a:gd name="T26" fmla="*/ 0 w 321"/>
                <a:gd name="T27" fmla="*/ 2147483646 h 609"/>
                <a:gd name="T28" fmla="*/ 2147483646 w 321"/>
                <a:gd name="T29" fmla="*/ 2147483646 h 609"/>
                <a:gd name="T30" fmla="*/ 2147483646 w 321"/>
                <a:gd name="T31" fmla="*/ 2147483646 h 609"/>
                <a:gd name="T32" fmla="*/ 0 w 321"/>
                <a:gd name="T33" fmla="*/ 2147483646 h 609"/>
                <a:gd name="T34" fmla="*/ 2147483646 w 321"/>
                <a:gd name="T35" fmla="*/ 2147483646 h 609"/>
                <a:gd name="T36" fmla="*/ 2147483646 w 321"/>
                <a:gd name="T37" fmla="*/ 2147483646 h 609"/>
                <a:gd name="T38" fmla="*/ 2147483646 w 321"/>
                <a:gd name="T39" fmla="*/ 2147483646 h 609"/>
                <a:gd name="T40" fmla="*/ 2147483646 w 321"/>
                <a:gd name="T41" fmla="*/ 2147483646 h 609"/>
                <a:gd name="T42" fmla="*/ 2147483646 w 321"/>
                <a:gd name="T43" fmla="*/ 2147483646 h 609"/>
                <a:gd name="T44" fmla="*/ 2147483646 w 321"/>
                <a:gd name="T45" fmla="*/ 2147483646 h 609"/>
                <a:gd name="T46" fmla="*/ 2147483646 w 321"/>
                <a:gd name="T47" fmla="*/ 2147483646 h 609"/>
                <a:gd name="T48" fmla="*/ 2147483646 w 321"/>
                <a:gd name="T49" fmla="*/ 2147483646 h 609"/>
                <a:gd name="T50" fmla="*/ 2147483646 w 321"/>
                <a:gd name="T51" fmla="*/ 2147483646 h 609"/>
                <a:gd name="T52" fmla="*/ 2147483646 w 321"/>
                <a:gd name="T53" fmla="*/ 2147483646 h 609"/>
                <a:gd name="T54" fmla="*/ 2147483646 w 321"/>
                <a:gd name="T55" fmla="*/ 2147483646 h 609"/>
                <a:gd name="T56" fmla="*/ 2147483646 w 321"/>
                <a:gd name="T57" fmla="*/ 2147483646 h 609"/>
                <a:gd name="T58" fmla="*/ 2147483646 w 321"/>
                <a:gd name="T59" fmla="*/ 2147483646 h 609"/>
                <a:gd name="T60" fmla="*/ 2147483646 w 321"/>
                <a:gd name="T61" fmla="*/ 2147483646 h 609"/>
                <a:gd name="T62" fmla="*/ 2147483646 w 321"/>
                <a:gd name="T63" fmla="*/ 2147483646 h 609"/>
                <a:gd name="T64" fmla="*/ 2147483646 w 321"/>
                <a:gd name="T65" fmla="*/ 2147483646 h 609"/>
                <a:gd name="T66" fmla="*/ 2147483646 w 321"/>
                <a:gd name="T67" fmla="*/ 2147483646 h 609"/>
                <a:gd name="T68" fmla="*/ 2147483646 w 321"/>
                <a:gd name="T69" fmla="*/ 2147483646 h 609"/>
                <a:gd name="T70" fmla="*/ 2147483646 w 321"/>
                <a:gd name="T71" fmla="*/ 2147483646 h 609"/>
                <a:gd name="T72" fmla="*/ 2147483646 w 321"/>
                <a:gd name="T73" fmla="*/ 2147483646 h 609"/>
                <a:gd name="T74" fmla="*/ 2147483646 w 321"/>
                <a:gd name="T75" fmla="*/ 2147483646 h 609"/>
                <a:gd name="T76" fmla="*/ 2147483646 w 321"/>
                <a:gd name="T77" fmla="*/ 2147483646 h 609"/>
                <a:gd name="T78" fmla="*/ 2147483646 w 321"/>
                <a:gd name="T79" fmla="*/ 2147483646 h 609"/>
                <a:gd name="T80" fmla="*/ 2147483646 w 321"/>
                <a:gd name="T81" fmla="*/ 2147483646 h 609"/>
                <a:gd name="T82" fmla="*/ 2147483646 w 321"/>
                <a:gd name="T83" fmla="*/ 2147483646 h 609"/>
                <a:gd name="T84" fmla="*/ 2147483646 w 321"/>
                <a:gd name="T85" fmla="*/ 0 h 609"/>
                <a:gd name="T86" fmla="*/ 2147483646 w 321"/>
                <a:gd name="T87" fmla="*/ 2147483646 h 609"/>
                <a:gd name="T88" fmla="*/ 2147483646 w 321"/>
                <a:gd name="T89" fmla="*/ 2147483646 h 609"/>
                <a:gd name="T90" fmla="*/ 2147483646 w 321"/>
                <a:gd name="T91" fmla="*/ 2147483646 h 609"/>
                <a:gd name="T92" fmla="*/ 2147483646 w 321"/>
                <a:gd name="T93" fmla="*/ 2147483646 h 609"/>
                <a:gd name="T94" fmla="*/ 2147483646 w 321"/>
                <a:gd name="T95" fmla="*/ 2147483646 h 609"/>
                <a:gd name="T96" fmla="*/ 2147483646 w 321"/>
                <a:gd name="T97" fmla="*/ 2147483646 h 609"/>
                <a:gd name="T98" fmla="*/ 2147483646 w 321"/>
                <a:gd name="T99" fmla="*/ 2147483646 h 609"/>
                <a:gd name="T100" fmla="*/ 2147483646 w 321"/>
                <a:gd name="T101" fmla="*/ 2147483646 h 609"/>
                <a:gd name="T102" fmla="*/ 2147483646 w 321"/>
                <a:gd name="T103" fmla="*/ 2147483646 h 609"/>
                <a:gd name="T104" fmla="*/ 2147483646 w 321"/>
                <a:gd name="T105" fmla="*/ 2147483646 h 609"/>
                <a:gd name="T106" fmla="*/ 2147483646 w 321"/>
                <a:gd name="T107" fmla="*/ 2147483646 h 60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21"/>
                <a:gd name="T163" fmla="*/ 0 h 609"/>
                <a:gd name="T164" fmla="*/ 321 w 321"/>
                <a:gd name="T165" fmla="*/ 609 h 60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21" h="609">
                  <a:moveTo>
                    <a:pt x="320" y="480"/>
                  </a:moveTo>
                  <a:lnTo>
                    <a:pt x="296" y="496"/>
                  </a:lnTo>
                  <a:lnTo>
                    <a:pt x="280" y="488"/>
                  </a:lnTo>
                  <a:lnTo>
                    <a:pt x="224" y="488"/>
                  </a:lnTo>
                  <a:lnTo>
                    <a:pt x="240" y="520"/>
                  </a:lnTo>
                  <a:lnTo>
                    <a:pt x="224" y="560"/>
                  </a:lnTo>
                  <a:lnTo>
                    <a:pt x="232" y="608"/>
                  </a:lnTo>
                  <a:lnTo>
                    <a:pt x="200" y="600"/>
                  </a:lnTo>
                  <a:lnTo>
                    <a:pt x="152" y="568"/>
                  </a:lnTo>
                  <a:lnTo>
                    <a:pt x="96" y="552"/>
                  </a:lnTo>
                  <a:lnTo>
                    <a:pt x="56" y="520"/>
                  </a:lnTo>
                  <a:lnTo>
                    <a:pt x="16" y="520"/>
                  </a:lnTo>
                  <a:lnTo>
                    <a:pt x="16" y="512"/>
                  </a:lnTo>
                  <a:lnTo>
                    <a:pt x="0" y="504"/>
                  </a:lnTo>
                  <a:lnTo>
                    <a:pt x="8" y="496"/>
                  </a:lnTo>
                  <a:lnTo>
                    <a:pt x="8" y="472"/>
                  </a:lnTo>
                  <a:lnTo>
                    <a:pt x="0" y="464"/>
                  </a:lnTo>
                  <a:lnTo>
                    <a:pt x="16" y="456"/>
                  </a:lnTo>
                  <a:lnTo>
                    <a:pt x="48" y="456"/>
                  </a:lnTo>
                  <a:lnTo>
                    <a:pt x="48" y="344"/>
                  </a:lnTo>
                  <a:lnTo>
                    <a:pt x="88" y="344"/>
                  </a:lnTo>
                  <a:lnTo>
                    <a:pt x="88" y="360"/>
                  </a:lnTo>
                  <a:lnTo>
                    <a:pt x="112" y="360"/>
                  </a:lnTo>
                  <a:lnTo>
                    <a:pt x="112" y="328"/>
                  </a:lnTo>
                  <a:lnTo>
                    <a:pt x="160" y="328"/>
                  </a:lnTo>
                  <a:lnTo>
                    <a:pt x="168" y="280"/>
                  </a:lnTo>
                  <a:lnTo>
                    <a:pt x="168" y="248"/>
                  </a:lnTo>
                  <a:lnTo>
                    <a:pt x="144" y="232"/>
                  </a:lnTo>
                  <a:lnTo>
                    <a:pt x="112" y="208"/>
                  </a:lnTo>
                  <a:lnTo>
                    <a:pt x="96" y="184"/>
                  </a:lnTo>
                  <a:lnTo>
                    <a:pt x="104" y="144"/>
                  </a:lnTo>
                  <a:lnTo>
                    <a:pt x="120" y="128"/>
                  </a:lnTo>
                  <a:lnTo>
                    <a:pt x="144" y="144"/>
                  </a:lnTo>
                  <a:lnTo>
                    <a:pt x="176" y="144"/>
                  </a:lnTo>
                  <a:lnTo>
                    <a:pt x="184" y="120"/>
                  </a:lnTo>
                  <a:lnTo>
                    <a:pt x="200" y="120"/>
                  </a:lnTo>
                  <a:lnTo>
                    <a:pt x="192" y="88"/>
                  </a:lnTo>
                  <a:lnTo>
                    <a:pt x="248" y="32"/>
                  </a:lnTo>
                  <a:lnTo>
                    <a:pt x="248" y="16"/>
                  </a:lnTo>
                  <a:lnTo>
                    <a:pt x="280" y="16"/>
                  </a:lnTo>
                  <a:lnTo>
                    <a:pt x="288" y="24"/>
                  </a:lnTo>
                  <a:lnTo>
                    <a:pt x="296" y="8"/>
                  </a:lnTo>
                  <a:lnTo>
                    <a:pt x="304" y="0"/>
                  </a:lnTo>
                  <a:lnTo>
                    <a:pt x="320" y="24"/>
                  </a:lnTo>
                  <a:lnTo>
                    <a:pt x="320" y="32"/>
                  </a:lnTo>
                  <a:lnTo>
                    <a:pt x="280" y="112"/>
                  </a:lnTo>
                  <a:lnTo>
                    <a:pt x="296" y="128"/>
                  </a:lnTo>
                  <a:lnTo>
                    <a:pt x="280" y="184"/>
                  </a:lnTo>
                  <a:lnTo>
                    <a:pt x="272" y="248"/>
                  </a:lnTo>
                  <a:lnTo>
                    <a:pt x="288" y="288"/>
                  </a:lnTo>
                  <a:lnTo>
                    <a:pt x="264" y="360"/>
                  </a:lnTo>
                  <a:lnTo>
                    <a:pt x="272" y="376"/>
                  </a:lnTo>
                  <a:lnTo>
                    <a:pt x="288" y="432"/>
                  </a:lnTo>
                  <a:lnTo>
                    <a:pt x="320" y="480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Freeform 30"/>
            <p:cNvSpPr>
              <a:spLocks noChangeArrowheads="1"/>
            </p:cNvSpPr>
            <p:nvPr/>
          </p:nvSpPr>
          <p:spPr bwMode="auto">
            <a:xfrm>
              <a:off x="2807984" y="1917722"/>
              <a:ext cx="295651" cy="534498"/>
            </a:xfrm>
            <a:custGeom>
              <a:avLst/>
              <a:gdLst>
                <a:gd name="T0" fmla="*/ 2147483646 w 177"/>
                <a:gd name="T1" fmla="*/ 2147483646 h 313"/>
                <a:gd name="T2" fmla="*/ 2147483646 w 177"/>
                <a:gd name="T3" fmla="*/ 2147483646 h 313"/>
                <a:gd name="T4" fmla="*/ 2147483646 w 177"/>
                <a:gd name="T5" fmla="*/ 2147483646 h 313"/>
                <a:gd name="T6" fmla="*/ 2147483646 w 177"/>
                <a:gd name="T7" fmla="*/ 2147483646 h 313"/>
                <a:gd name="T8" fmla="*/ 2147483646 w 177"/>
                <a:gd name="T9" fmla="*/ 0 h 313"/>
                <a:gd name="T10" fmla="*/ 2147483646 w 177"/>
                <a:gd name="T11" fmla="*/ 2147483646 h 313"/>
                <a:gd name="T12" fmla="*/ 2147483646 w 177"/>
                <a:gd name="T13" fmla="*/ 2147483646 h 313"/>
                <a:gd name="T14" fmla="*/ 2147483646 w 177"/>
                <a:gd name="T15" fmla="*/ 2147483646 h 313"/>
                <a:gd name="T16" fmla="*/ 2147483646 w 177"/>
                <a:gd name="T17" fmla="*/ 2147483646 h 313"/>
                <a:gd name="T18" fmla="*/ 0 w 177"/>
                <a:gd name="T19" fmla="*/ 2147483646 h 313"/>
                <a:gd name="T20" fmla="*/ 2147483646 w 177"/>
                <a:gd name="T21" fmla="*/ 2147483646 h 313"/>
                <a:gd name="T22" fmla="*/ 2147483646 w 177"/>
                <a:gd name="T23" fmla="*/ 2147483646 h 313"/>
                <a:gd name="T24" fmla="*/ 2147483646 w 177"/>
                <a:gd name="T25" fmla="*/ 2147483646 h 313"/>
                <a:gd name="T26" fmla="*/ 2147483646 w 177"/>
                <a:gd name="T27" fmla="*/ 2147483646 h 313"/>
                <a:gd name="T28" fmla="*/ 2147483646 w 177"/>
                <a:gd name="T29" fmla="*/ 2147483646 h 313"/>
                <a:gd name="T30" fmla="*/ 2147483646 w 177"/>
                <a:gd name="T31" fmla="*/ 2147483646 h 313"/>
                <a:gd name="T32" fmla="*/ 2147483646 w 177"/>
                <a:gd name="T33" fmla="*/ 2147483646 h 313"/>
                <a:gd name="T34" fmla="*/ 2147483646 w 177"/>
                <a:gd name="T35" fmla="*/ 2147483646 h 313"/>
                <a:gd name="T36" fmla="*/ 2147483646 w 177"/>
                <a:gd name="T37" fmla="*/ 2147483646 h 313"/>
                <a:gd name="T38" fmla="*/ 2147483646 w 177"/>
                <a:gd name="T39" fmla="*/ 2147483646 h 313"/>
                <a:gd name="T40" fmla="*/ 2147483646 w 177"/>
                <a:gd name="T41" fmla="*/ 2147483646 h 313"/>
                <a:gd name="T42" fmla="*/ 2147483646 w 177"/>
                <a:gd name="T43" fmla="*/ 2147483646 h 313"/>
                <a:gd name="T44" fmla="*/ 2147483646 w 177"/>
                <a:gd name="T45" fmla="*/ 2147483646 h 313"/>
                <a:gd name="T46" fmla="*/ 2147483646 w 177"/>
                <a:gd name="T47" fmla="*/ 2147483646 h 313"/>
                <a:gd name="T48" fmla="*/ 2147483646 w 177"/>
                <a:gd name="T49" fmla="*/ 2147483646 h 313"/>
                <a:gd name="T50" fmla="*/ 2147483646 w 177"/>
                <a:gd name="T51" fmla="*/ 2147483646 h 313"/>
                <a:gd name="T52" fmla="*/ 2147483646 w 177"/>
                <a:gd name="T53" fmla="*/ 2147483646 h 313"/>
                <a:gd name="T54" fmla="*/ 2147483646 w 177"/>
                <a:gd name="T55" fmla="*/ 2147483646 h 31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77"/>
                <a:gd name="T85" fmla="*/ 0 h 313"/>
                <a:gd name="T86" fmla="*/ 177 w 177"/>
                <a:gd name="T87" fmla="*/ 313 h 31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77" h="313">
                  <a:moveTo>
                    <a:pt x="176" y="120"/>
                  </a:moveTo>
                  <a:lnTo>
                    <a:pt x="160" y="104"/>
                  </a:lnTo>
                  <a:lnTo>
                    <a:pt x="120" y="88"/>
                  </a:lnTo>
                  <a:lnTo>
                    <a:pt x="136" y="32"/>
                  </a:lnTo>
                  <a:lnTo>
                    <a:pt x="128" y="0"/>
                  </a:lnTo>
                  <a:lnTo>
                    <a:pt x="72" y="56"/>
                  </a:lnTo>
                  <a:lnTo>
                    <a:pt x="64" y="112"/>
                  </a:lnTo>
                  <a:lnTo>
                    <a:pt x="40" y="120"/>
                  </a:lnTo>
                  <a:lnTo>
                    <a:pt x="8" y="144"/>
                  </a:lnTo>
                  <a:lnTo>
                    <a:pt x="0" y="168"/>
                  </a:lnTo>
                  <a:lnTo>
                    <a:pt x="40" y="192"/>
                  </a:lnTo>
                  <a:lnTo>
                    <a:pt x="40" y="224"/>
                  </a:lnTo>
                  <a:lnTo>
                    <a:pt x="48" y="240"/>
                  </a:lnTo>
                  <a:lnTo>
                    <a:pt x="40" y="264"/>
                  </a:lnTo>
                  <a:lnTo>
                    <a:pt x="48" y="280"/>
                  </a:lnTo>
                  <a:lnTo>
                    <a:pt x="96" y="312"/>
                  </a:lnTo>
                  <a:lnTo>
                    <a:pt x="112" y="312"/>
                  </a:lnTo>
                  <a:lnTo>
                    <a:pt x="112" y="296"/>
                  </a:lnTo>
                  <a:lnTo>
                    <a:pt x="128" y="272"/>
                  </a:lnTo>
                  <a:lnTo>
                    <a:pt x="120" y="240"/>
                  </a:lnTo>
                  <a:lnTo>
                    <a:pt x="112" y="240"/>
                  </a:lnTo>
                  <a:lnTo>
                    <a:pt x="104" y="208"/>
                  </a:lnTo>
                  <a:lnTo>
                    <a:pt x="120" y="208"/>
                  </a:lnTo>
                  <a:lnTo>
                    <a:pt x="120" y="176"/>
                  </a:lnTo>
                  <a:lnTo>
                    <a:pt x="136" y="176"/>
                  </a:lnTo>
                  <a:lnTo>
                    <a:pt x="152" y="184"/>
                  </a:lnTo>
                  <a:lnTo>
                    <a:pt x="160" y="136"/>
                  </a:lnTo>
                  <a:lnTo>
                    <a:pt x="176" y="120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Freeform 31"/>
            <p:cNvSpPr>
              <a:spLocks noChangeArrowheads="1"/>
            </p:cNvSpPr>
            <p:nvPr/>
          </p:nvSpPr>
          <p:spPr bwMode="auto">
            <a:xfrm>
              <a:off x="1750086" y="1386305"/>
              <a:ext cx="1443225" cy="1434056"/>
            </a:xfrm>
            <a:custGeom>
              <a:avLst/>
              <a:gdLst>
                <a:gd name="T0" fmla="*/ 2147483646 w 857"/>
                <a:gd name="T1" fmla="*/ 2147483646 h 841"/>
                <a:gd name="T2" fmla="*/ 2147483646 w 857"/>
                <a:gd name="T3" fmla="*/ 2147483646 h 841"/>
                <a:gd name="T4" fmla="*/ 2147483646 w 857"/>
                <a:gd name="T5" fmla="*/ 2147483646 h 841"/>
                <a:gd name="T6" fmla="*/ 2147483646 w 857"/>
                <a:gd name="T7" fmla="*/ 2147483646 h 841"/>
                <a:gd name="T8" fmla="*/ 2147483646 w 857"/>
                <a:gd name="T9" fmla="*/ 2147483646 h 841"/>
                <a:gd name="T10" fmla="*/ 2147483646 w 857"/>
                <a:gd name="T11" fmla="*/ 2147483646 h 841"/>
                <a:gd name="T12" fmla="*/ 2147483646 w 857"/>
                <a:gd name="T13" fmla="*/ 2147483646 h 841"/>
                <a:gd name="T14" fmla="*/ 2147483646 w 857"/>
                <a:gd name="T15" fmla="*/ 2147483646 h 841"/>
                <a:gd name="T16" fmla="*/ 2147483646 w 857"/>
                <a:gd name="T17" fmla="*/ 2147483646 h 841"/>
                <a:gd name="T18" fmla="*/ 2147483646 w 857"/>
                <a:gd name="T19" fmla="*/ 2147483646 h 841"/>
                <a:gd name="T20" fmla="*/ 2147483646 w 857"/>
                <a:gd name="T21" fmla="*/ 2147483646 h 841"/>
                <a:gd name="T22" fmla="*/ 2147483646 w 857"/>
                <a:gd name="T23" fmla="*/ 2147483646 h 841"/>
                <a:gd name="T24" fmla="*/ 2147483646 w 857"/>
                <a:gd name="T25" fmla="*/ 2147483646 h 841"/>
                <a:gd name="T26" fmla="*/ 2147483646 w 857"/>
                <a:gd name="T27" fmla="*/ 2147483646 h 841"/>
                <a:gd name="T28" fmla="*/ 2147483646 w 857"/>
                <a:gd name="T29" fmla="*/ 2147483646 h 841"/>
                <a:gd name="T30" fmla="*/ 2147483646 w 857"/>
                <a:gd name="T31" fmla="*/ 2147483646 h 841"/>
                <a:gd name="T32" fmla="*/ 2147483646 w 857"/>
                <a:gd name="T33" fmla="*/ 2147483646 h 841"/>
                <a:gd name="T34" fmla="*/ 2147483646 w 857"/>
                <a:gd name="T35" fmla="*/ 2147483646 h 841"/>
                <a:gd name="T36" fmla="*/ 2147483646 w 857"/>
                <a:gd name="T37" fmla="*/ 2147483646 h 841"/>
                <a:gd name="T38" fmla="*/ 2147483646 w 857"/>
                <a:gd name="T39" fmla="*/ 2147483646 h 841"/>
                <a:gd name="T40" fmla="*/ 2147483646 w 857"/>
                <a:gd name="T41" fmla="*/ 2147483646 h 841"/>
                <a:gd name="T42" fmla="*/ 2147483646 w 857"/>
                <a:gd name="T43" fmla="*/ 2147483646 h 841"/>
                <a:gd name="T44" fmla="*/ 2147483646 w 857"/>
                <a:gd name="T45" fmla="*/ 2147483646 h 841"/>
                <a:gd name="T46" fmla="*/ 2147483646 w 857"/>
                <a:gd name="T47" fmla="*/ 2147483646 h 841"/>
                <a:gd name="T48" fmla="*/ 2147483646 w 857"/>
                <a:gd name="T49" fmla="*/ 2147483646 h 841"/>
                <a:gd name="T50" fmla="*/ 2147483646 w 857"/>
                <a:gd name="T51" fmla="*/ 2147483646 h 841"/>
                <a:gd name="T52" fmla="*/ 2147483646 w 857"/>
                <a:gd name="T53" fmla="*/ 2147483646 h 841"/>
                <a:gd name="T54" fmla="*/ 2147483646 w 857"/>
                <a:gd name="T55" fmla="*/ 2147483646 h 841"/>
                <a:gd name="T56" fmla="*/ 2147483646 w 857"/>
                <a:gd name="T57" fmla="*/ 2147483646 h 841"/>
                <a:gd name="T58" fmla="*/ 2147483646 w 857"/>
                <a:gd name="T59" fmla="*/ 2147483646 h 841"/>
                <a:gd name="T60" fmla="*/ 2147483646 w 857"/>
                <a:gd name="T61" fmla="*/ 2147483646 h 841"/>
                <a:gd name="T62" fmla="*/ 2147483646 w 857"/>
                <a:gd name="T63" fmla="*/ 2147483646 h 841"/>
                <a:gd name="T64" fmla="*/ 2147483646 w 857"/>
                <a:gd name="T65" fmla="*/ 2147483646 h 841"/>
                <a:gd name="T66" fmla="*/ 2147483646 w 857"/>
                <a:gd name="T67" fmla="*/ 2147483646 h 841"/>
                <a:gd name="T68" fmla="*/ 2147483646 w 857"/>
                <a:gd name="T69" fmla="*/ 2147483646 h 841"/>
                <a:gd name="T70" fmla="*/ 2147483646 w 857"/>
                <a:gd name="T71" fmla="*/ 2147483646 h 841"/>
                <a:gd name="T72" fmla="*/ 2147483646 w 857"/>
                <a:gd name="T73" fmla="*/ 2147483646 h 841"/>
                <a:gd name="T74" fmla="*/ 2147483646 w 857"/>
                <a:gd name="T75" fmla="*/ 2147483646 h 841"/>
                <a:gd name="T76" fmla="*/ 2147483646 w 857"/>
                <a:gd name="T77" fmla="*/ 2147483646 h 841"/>
                <a:gd name="T78" fmla="*/ 2147483646 w 857"/>
                <a:gd name="T79" fmla="*/ 2147483646 h 841"/>
                <a:gd name="T80" fmla="*/ 2147483646 w 857"/>
                <a:gd name="T81" fmla="*/ 2147483646 h 841"/>
                <a:gd name="T82" fmla="*/ 2147483646 w 857"/>
                <a:gd name="T83" fmla="*/ 2147483646 h 841"/>
                <a:gd name="T84" fmla="*/ 2147483646 w 857"/>
                <a:gd name="T85" fmla="*/ 0 h 841"/>
                <a:gd name="T86" fmla="*/ 2147483646 w 857"/>
                <a:gd name="T87" fmla="*/ 2147483646 h 841"/>
                <a:gd name="T88" fmla="*/ 2147483646 w 857"/>
                <a:gd name="T89" fmla="*/ 2147483646 h 841"/>
                <a:gd name="T90" fmla="*/ 2147483646 w 857"/>
                <a:gd name="T91" fmla="*/ 2147483646 h 841"/>
                <a:gd name="T92" fmla="*/ 2147483646 w 857"/>
                <a:gd name="T93" fmla="*/ 2147483646 h 841"/>
                <a:gd name="T94" fmla="*/ 2147483646 w 857"/>
                <a:gd name="T95" fmla="*/ 2147483646 h 841"/>
                <a:gd name="T96" fmla="*/ 2147483646 w 857"/>
                <a:gd name="T97" fmla="*/ 2147483646 h 841"/>
                <a:gd name="T98" fmla="*/ 2147483646 w 857"/>
                <a:gd name="T99" fmla="*/ 2147483646 h 841"/>
                <a:gd name="T100" fmla="*/ 2147483646 w 857"/>
                <a:gd name="T101" fmla="*/ 2147483646 h 841"/>
                <a:gd name="T102" fmla="*/ 2147483646 w 857"/>
                <a:gd name="T103" fmla="*/ 2147483646 h 841"/>
                <a:gd name="T104" fmla="*/ 2147483646 w 857"/>
                <a:gd name="T105" fmla="*/ 2147483646 h 841"/>
                <a:gd name="T106" fmla="*/ 2147483646 w 857"/>
                <a:gd name="T107" fmla="*/ 2147483646 h 841"/>
                <a:gd name="T108" fmla="*/ 2147483646 w 857"/>
                <a:gd name="T109" fmla="*/ 2147483646 h 841"/>
                <a:gd name="T110" fmla="*/ 2147483646 w 857"/>
                <a:gd name="T111" fmla="*/ 2147483646 h 841"/>
                <a:gd name="T112" fmla="*/ 2147483646 w 857"/>
                <a:gd name="T113" fmla="*/ 2147483646 h 84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857"/>
                <a:gd name="T172" fmla="*/ 0 h 841"/>
                <a:gd name="T173" fmla="*/ 857 w 857"/>
                <a:gd name="T174" fmla="*/ 841 h 841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857" h="841">
                  <a:moveTo>
                    <a:pt x="640" y="456"/>
                  </a:moveTo>
                  <a:lnTo>
                    <a:pt x="632" y="480"/>
                  </a:lnTo>
                  <a:lnTo>
                    <a:pt x="680" y="504"/>
                  </a:lnTo>
                  <a:lnTo>
                    <a:pt x="672" y="536"/>
                  </a:lnTo>
                  <a:lnTo>
                    <a:pt x="680" y="544"/>
                  </a:lnTo>
                  <a:lnTo>
                    <a:pt x="672" y="568"/>
                  </a:lnTo>
                  <a:lnTo>
                    <a:pt x="680" y="592"/>
                  </a:lnTo>
                  <a:lnTo>
                    <a:pt x="736" y="624"/>
                  </a:lnTo>
                  <a:lnTo>
                    <a:pt x="744" y="624"/>
                  </a:lnTo>
                  <a:lnTo>
                    <a:pt x="744" y="600"/>
                  </a:lnTo>
                  <a:lnTo>
                    <a:pt x="760" y="584"/>
                  </a:lnTo>
                  <a:lnTo>
                    <a:pt x="752" y="552"/>
                  </a:lnTo>
                  <a:lnTo>
                    <a:pt x="736" y="544"/>
                  </a:lnTo>
                  <a:lnTo>
                    <a:pt x="736" y="520"/>
                  </a:lnTo>
                  <a:lnTo>
                    <a:pt x="752" y="520"/>
                  </a:lnTo>
                  <a:lnTo>
                    <a:pt x="752" y="488"/>
                  </a:lnTo>
                  <a:lnTo>
                    <a:pt x="784" y="496"/>
                  </a:lnTo>
                  <a:lnTo>
                    <a:pt x="800" y="512"/>
                  </a:lnTo>
                  <a:lnTo>
                    <a:pt x="840" y="536"/>
                  </a:lnTo>
                  <a:lnTo>
                    <a:pt x="856" y="552"/>
                  </a:lnTo>
                  <a:lnTo>
                    <a:pt x="848" y="632"/>
                  </a:lnTo>
                  <a:lnTo>
                    <a:pt x="800" y="632"/>
                  </a:lnTo>
                  <a:lnTo>
                    <a:pt x="800" y="664"/>
                  </a:lnTo>
                  <a:lnTo>
                    <a:pt x="776" y="664"/>
                  </a:lnTo>
                  <a:lnTo>
                    <a:pt x="776" y="648"/>
                  </a:lnTo>
                  <a:lnTo>
                    <a:pt x="736" y="648"/>
                  </a:lnTo>
                  <a:lnTo>
                    <a:pt x="736" y="760"/>
                  </a:lnTo>
                  <a:lnTo>
                    <a:pt x="704" y="752"/>
                  </a:lnTo>
                  <a:lnTo>
                    <a:pt x="688" y="768"/>
                  </a:lnTo>
                  <a:lnTo>
                    <a:pt x="696" y="776"/>
                  </a:lnTo>
                  <a:lnTo>
                    <a:pt x="704" y="800"/>
                  </a:lnTo>
                  <a:lnTo>
                    <a:pt x="688" y="808"/>
                  </a:lnTo>
                  <a:lnTo>
                    <a:pt x="664" y="840"/>
                  </a:lnTo>
                  <a:lnTo>
                    <a:pt x="632" y="840"/>
                  </a:lnTo>
                  <a:lnTo>
                    <a:pt x="608" y="816"/>
                  </a:lnTo>
                  <a:lnTo>
                    <a:pt x="592" y="760"/>
                  </a:lnTo>
                  <a:lnTo>
                    <a:pt x="592" y="752"/>
                  </a:lnTo>
                  <a:lnTo>
                    <a:pt x="576" y="752"/>
                  </a:lnTo>
                  <a:lnTo>
                    <a:pt x="544" y="736"/>
                  </a:lnTo>
                  <a:lnTo>
                    <a:pt x="528" y="696"/>
                  </a:lnTo>
                  <a:lnTo>
                    <a:pt x="512" y="704"/>
                  </a:lnTo>
                  <a:lnTo>
                    <a:pt x="496" y="712"/>
                  </a:lnTo>
                  <a:lnTo>
                    <a:pt x="488" y="712"/>
                  </a:lnTo>
                  <a:lnTo>
                    <a:pt x="488" y="728"/>
                  </a:lnTo>
                  <a:lnTo>
                    <a:pt x="496" y="752"/>
                  </a:lnTo>
                  <a:lnTo>
                    <a:pt x="480" y="776"/>
                  </a:lnTo>
                  <a:lnTo>
                    <a:pt x="448" y="768"/>
                  </a:lnTo>
                  <a:lnTo>
                    <a:pt x="464" y="744"/>
                  </a:lnTo>
                  <a:lnTo>
                    <a:pt x="448" y="736"/>
                  </a:lnTo>
                  <a:lnTo>
                    <a:pt x="416" y="728"/>
                  </a:lnTo>
                  <a:lnTo>
                    <a:pt x="400" y="704"/>
                  </a:lnTo>
                  <a:lnTo>
                    <a:pt x="408" y="688"/>
                  </a:lnTo>
                  <a:lnTo>
                    <a:pt x="424" y="688"/>
                  </a:lnTo>
                  <a:lnTo>
                    <a:pt x="456" y="696"/>
                  </a:lnTo>
                  <a:lnTo>
                    <a:pt x="480" y="680"/>
                  </a:lnTo>
                  <a:lnTo>
                    <a:pt x="488" y="672"/>
                  </a:lnTo>
                  <a:lnTo>
                    <a:pt x="464" y="664"/>
                  </a:lnTo>
                  <a:lnTo>
                    <a:pt x="464" y="640"/>
                  </a:lnTo>
                  <a:lnTo>
                    <a:pt x="496" y="632"/>
                  </a:lnTo>
                  <a:lnTo>
                    <a:pt x="504" y="600"/>
                  </a:lnTo>
                  <a:lnTo>
                    <a:pt x="528" y="600"/>
                  </a:lnTo>
                  <a:lnTo>
                    <a:pt x="536" y="568"/>
                  </a:lnTo>
                  <a:lnTo>
                    <a:pt x="520" y="480"/>
                  </a:lnTo>
                  <a:lnTo>
                    <a:pt x="480" y="408"/>
                  </a:lnTo>
                  <a:lnTo>
                    <a:pt x="480" y="432"/>
                  </a:lnTo>
                  <a:lnTo>
                    <a:pt x="408" y="360"/>
                  </a:lnTo>
                  <a:lnTo>
                    <a:pt x="392" y="368"/>
                  </a:lnTo>
                  <a:lnTo>
                    <a:pt x="344" y="336"/>
                  </a:lnTo>
                  <a:lnTo>
                    <a:pt x="336" y="304"/>
                  </a:lnTo>
                  <a:lnTo>
                    <a:pt x="280" y="312"/>
                  </a:lnTo>
                  <a:lnTo>
                    <a:pt x="224" y="288"/>
                  </a:lnTo>
                  <a:lnTo>
                    <a:pt x="208" y="336"/>
                  </a:lnTo>
                  <a:lnTo>
                    <a:pt x="136" y="280"/>
                  </a:lnTo>
                  <a:lnTo>
                    <a:pt x="48" y="240"/>
                  </a:lnTo>
                  <a:lnTo>
                    <a:pt x="0" y="248"/>
                  </a:lnTo>
                  <a:lnTo>
                    <a:pt x="8" y="160"/>
                  </a:lnTo>
                  <a:lnTo>
                    <a:pt x="24" y="144"/>
                  </a:lnTo>
                  <a:lnTo>
                    <a:pt x="48" y="152"/>
                  </a:lnTo>
                  <a:lnTo>
                    <a:pt x="72" y="112"/>
                  </a:lnTo>
                  <a:lnTo>
                    <a:pt x="112" y="96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200" y="64"/>
                  </a:lnTo>
                  <a:lnTo>
                    <a:pt x="216" y="32"/>
                  </a:lnTo>
                  <a:lnTo>
                    <a:pt x="216" y="8"/>
                  </a:lnTo>
                  <a:lnTo>
                    <a:pt x="232" y="0"/>
                  </a:lnTo>
                  <a:lnTo>
                    <a:pt x="272" y="8"/>
                  </a:lnTo>
                  <a:lnTo>
                    <a:pt x="288" y="72"/>
                  </a:lnTo>
                  <a:lnTo>
                    <a:pt x="288" y="104"/>
                  </a:lnTo>
                  <a:lnTo>
                    <a:pt x="296" y="128"/>
                  </a:lnTo>
                  <a:lnTo>
                    <a:pt x="312" y="152"/>
                  </a:lnTo>
                  <a:lnTo>
                    <a:pt x="312" y="176"/>
                  </a:lnTo>
                  <a:lnTo>
                    <a:pt x="320" y="192"/>
                  </a:lnTo>
                  <a:lnTo>
                    <a:pt x="336" y="192"/>
                  </a:lnTo>
                  <a:lnTo>
                    <a:pt x="336" y="168"/>
                  </a:lnTo>
                  <a:lnTo>
                    <a:pt x="408" y="176"/>
                  </a:lnTo>
                  <a:lnTo>
                    <a:pt x="408" y="200"/>
                  </a:lnTo>
                  <a:lnTo>
                    <a:pt x="408" y="216"/>
                  </a:lnTo>
                  <a:lnTo>
                    <a:pt x="384" y="240"/>
                  </a:lnTo>
                  <a:lnTo>
                    <a:pt x="384" y="256"/>
                  </a:lnTo>
                  <a:lnTo>
                    <a:pt x="432" y="304"/>
                  </a:lnTo>
                  <a:lnTo>
                    <a:pt x="432" y="328"/>
                  </a:lnTo>
                  <a:lnTo>
                    <a:pt x="488" y="352"/>
                  </a:lnTo>
                  <a:lnTo>
                    <a:pt x="496" y="344"/>
                  </a:lnTo>
                  <a:lnTo>
                    <a:pt x="488" y="312"/>
                  </a:lnTo>
                  <a:lnTo>
                    <a:pt x="528" y="320"/>
                  </a:lnTo>
                  <a:lnTo>
                    <a:pt x="536" y="320"/>
                  </a:lnTo>
                  <a:lnTo>
                    <a:pt x="584" y="320"/>
                  </a:lnTo>
                  <a:lnTo>
                    <a:pt x="608" y="312"/>
                  </a:lnTo>
                  <a:lnTo>
                    <a:pt x="624" y="336"/>
                  </a:lnTo>
                  <a:lnTo>
                    <a:pt x="584" y="368"/>
                  </a:lnTo>
                  <a:lnTo>
                    <a:pt x="576" y="392"/>
                  </a:lnTo>
                  <a:lnTo>
                    <a:pt x="568" y="416"/>
                  </a:lnTo>
                  <a:lnTo>
                    <a:pt x="600" y="456"/>
                  </a:lnTo>
                  <a:lnTo>
                    <a:pt x="640" y="456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Freeform 32"/>
            <p:cNvSpPr>
              <a:spLocks noChangeArrowheads="1"/>
            </p:cNvSpPr>
            <p:nvPr/>
          </p:nvSpPr>
          <p:spPr bwMode="auto">
            <a:xfrm>
              <a:off x="2208275" y="61614"/>
              <a:ext cx="2397436" cy="2117966"/>
            </a:xfrm>
            <a:custGeom>
              <a:avLst/>
              <a:gdLst>
                <a:gd name="T0" fmla="*/ 2147483646 w 1425"/>
                <a:gd name="T1" fmla="*/ 2147483646 h 1241"/>
                <a:gd name="T2" fmla="*/ 2147483646 w 1425"/>
                <a:gd name="T3" fmla="*/ 2147483646 h 1241"/>
                <a:gd name="T4" fmla="*/ 2147483646 w 1425"/>
                <a:gd name="T5" fmla="*/ 2147483646 h 1241"/>
                <a:gd name="T6" fmla="*/ 2147483646 w 1425"/>
                <a:gd name="T7" fmla="*/ 2147483646 h 1241"/>
                <a:gd name="T8" fmla="*/ 2147483646 w 1425"/>
                <a:gd name="T9" fmla="*/ 2147483646 h 1241"/>
                <a:gd name="T10" fmla="*/ 2147483646 w 1425"/>
                <a:gd name="T11" fmla="*/ 2147483646 h 1241"/>
                <a:gd name="T12" fmla="*/ 2147483646 w 1425"/>
                <a:gd name="T13" fmla="*/ 2147483646 h 1241"/>
                <a:gd name="T14" fmla="*/ 2147483646 w 1425"/>
                <a:gd name="T15" fmla="*/ 2147483646 h 1241"/>
                <a:gd name="T16" fmla="*/ 2147483646 w 1425"/>
                <a:gd name="T17" fmla="*/ 2147483646 h 1241"/>
                <a:gd name="T18" fmla="*/ 2147483646 w 1425"/>
                <a:gd name="T19" fmla="*/ 2147483646 h 1241"/>
                <a:gd name="T20" fmla="*/ 2147483646 w 1425"/>
                <a:gd name="T21" fmla="*/ 2147483646 h 1241"/>
                <a:gd name="T22" fmla="*/ 2147483646 w 1425"/>
                <a:gd name="T23" fmla="*/ 2147483646 h 1241"/>
                <a:gd name="T24" fmla="*/ 2147483646 w 1425"/>
                <a:gd name="T25" fmla="*/ 2147483646 h 1241"/>
                <a:gd name="T26" fmla="*/ 2147483646 w 1425"/>
                <a:gd name="T27" fmla="*/ 2147483646 h 1241"/>
                <a:gd name="T28" fmla="*/ 2147483646 w 1425"/>
                <a:gd name="T29" fmla="*/ 2147483646 h 1241"/>
                <a:gd name="T30" fmla="*/ 2147483646 w 1425"/>
                <a:gd name="T31" fmla="*/ 2147483646 h 1241"/>
                <a:gd name="T32" fmla="*/ 2147483646 w 1425"/>
                <a:gd name="T33" fmla="*/ 2147483646 h 1241"/>
                <a:gd name="T34" fmla="*/ 2147483646 w 1425"/>
                <a:gd name="T35" fmla="*/ 2147483646 h 1241"/>
                <a:gd name="T36" fmla="*/ 2147483646 w 1425"/>
                <a:gd name="T37" fmla="*/ 2147483646 h 1241"/>
                <a:gd name="T38" fmla="*/ 2147483646 w 1425"/>
                <a:gd name="T39" fmla="*/ 2147483646 h 1241"/>
                <a:gd name="T40" fmla="*/ 2147483646 w 1425"/>
                <a:gd name="T41" fmla="*/ 2147483646 h 1241"/>
                <a:gd name="T42" fmla="*/ 2147483646 w 1425"/>
                <a:gd name="T43" fmla="*/ 2147483646 h 1241"/>
                <a:gd name="T44" fmla="*/ 2147483646 w 1425"/>
                <a:gd name="T45" fmla="*/ 2147483646 h 1241"/>
                <a:gd name="T46" fmla="*/ 2147483646 w 1425"/>
                <a:gd name="T47" fmla="*/ 2147483646 h 1241"/>
                <a:gd name="T48" fmla="*/ 2147483646 w 1425"/>
                <a:gd name="T49" fmla="*/ 2147483646 h 1241"/>
                <a:gd name="T50" fmla="*/ 2147483646 w 1425"/>
                <a:gd name="T51" fmla="*/ 2147483646 h 1241"/>
                <a:gd name="T52" fmla="*/ 2147483646 w 1425"/>
                <a:gd name="T53" fmla="*/ 2147483646 h 1241"/>
                <a:gd name="T54" fmla="*/ 2147483646 w 1425"/>
                <a:gd name="T55" fmla="*/ 2147483646 h 1241"/>
                <a:gd name="T56" fmla="*/ 2147483646 w 1425"/>
                <a:gd name="T57" fmla="*/ 2147483646 h 1241"/>
                <a:gd name="T58" fmla="*/ 2147483646 w 1425"/>
                <a:gd name="T59" fmla="*/ 2147483646 h 1241"/>
                <a:gd name="T60" fmla="*/ 2147483646 w 1425"/>
                <a:gd name="T61" fmla="*/ 2147483646 h 1241"/>
                <a:gd name="T62" fmla="*/ 2147483646 w 1425"/>
                <a:gd name="T63" fmla="*/ 2147483646 h 1241"/>
                <a:gd name="T64" fmla="*/ 2147483646 w 1425"/>
                <a:gd name="T65" fmla="*/ 2147483646 h 1241"/>
                <a:gd name="T66" fmla="*/ 2147483646 w 1425"/>
                <a:gd name="T67" fmla="*/ 2147483646 h 1241"/>
                <a:gd name="T68" fmla="*/ 2147483646 w 1425"/>
                <a:gd name="T69" fmla="*/ 2147483646 h 1241"/>
                <a:gd name="T70" fmla="*/ 2147483646 w 1425"/>
                <a:gd name="T71" fmla="*/ 2147483646 h 1241"/>
                <a:gd name="T72" fmla="*/ 2147483646 w 1425"/>
                <a:gd name="T73" fmla="*/ 0 h 1241"/>
                <a:gd name="T74" fmla="*/ 2147483646 w 1425"/>
                <a:gd name="T75" fmla="*/ 2147483646 h 1241"/>
                <a:gd name="T76" fmla="*/ 2147483646 w 1425"/>
                <a:gd name="T77" fmla="*/ 2147483646 h 1241"/>
                <a:gd name="T78" fmla="*/ 2147483646 w 1425"/>
                <a:gd name="T79" fmla="*/ 2147483646 h 1241"/>
                <a:gd name="T80" fmla="*/ 2147483646 w 1425"/>
                <a:gd name="T81" fmla="*/ 2147483646 h 1241"/>
                <a:gd name="T82" fmla="*/ 2147483646 w 1425"/>
                <a:gd name="T83" fmla="*/ 2147483646 h 1241"/>
                <a:gd name="T84" fmla="*/ 2147483646 w 1425"/>
                <a:gd name="T85" fmla="*/ 2147483646 h 1241"/>
                <a:gd name="T86" fmla="*/ 2147483646 w 1425"/>
                <a:gd name="T87" fmla="*/ 2147483646 h 1241"/>
                <a:gd name="T88" fmla="*/ 2147483646 w 1425"/>
                <a:gd name="T89" fmla="*/ 2147483646 h 1241"/>
                <a:gd name="T90" fmla="*/ 2147483646 w 1425"/>
                <a:gd name="T91" fmla="*/ 2147483646 h 1241"/>
                <a:gd name="T92" fmla="*/ 2147483646 w 1425"/>
                <a:gd name="T93" fmla="*/ 2147483646 h 1241"/>
                <a:gd name="T94" fmla="*/ 2147483646 w 1425"/>
                <a:gd name="T95" fmla="*/ 2147483646 h 1241"/>
                <a:gd name="T96" fmla="*/ 2147483646 w 1425"/>
                <a:gd name="T97" fmla="*/ 2147483646 h 1241"/>
                <a:gd name="T98" fmla="*/ 2147483646 w 1425"/>
                <a:gd name="T99" fmla="*/ 2147483646 h 1241"/>
                <a:gd name="T100" fmla="*/ 2147483646 w 1425"/>
                <a:gd name="T101" fmla="*/ 2147483646 h 1241"/>
                <a:gd name="T102" fmla="*/ 2147483646 w 1425"/>
                <a:gd name="T103" fmla="*/ 2147483646 h 1241"/>
                <a:gd name="T104" fmla="*/ 2147483646 w 1425"/>
                <a:gd name="T105" fmla="*/ 2147483646 h 1241"/>
                <a:gd name="T106" fmla="*/ 2147483646 w 1425"/>
                <a:gd name="T107" fmla="*/ 2147483646 h 1241"/>
                <a:gd name="T108" fmla="*/ 2147483646 w 1425"/>
                <a:gd name="T109" fmla="*/ 2147483646 h 124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425"/>
                <a:gd name="T166" fmla="*/ 0 h 1241"/>
                <a:gd name="T167" fmla="*/ 1425 w 1425"/>
                <a:gd name="T168" fmla="*/ 1241 h 124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425" h="1241">
                  <a:moveTo>
                    <a:pt x="0" y="784"/>
                  </a:moveTo>
                  <a:lnTo>
                    <a:pt x="16" y="848"/>
                  </a:lnTo>
                  <a:lnTo>
                    <a:pt x="16" y="896"/>
                  </a:lnTo>
                  <a:lnTo>
                    <a:pt x="40" y="928"/>
                  </a:lnTo>
                  <a:lnTo>
                    <a:pt x="48" y="968"/>
                  </a:lnTo>
                  <a:lnTo>
                    <a:pt x="64" y="968"/>
                  </a:lnTo>
                  <a:lnTo>
                    <a:pt x="64" y="944"/>
                  </a:lnTo>
                  <a:lnTo>
                    <a:pt x="136" y="952"/>
                  </a:lnTo>
                  <a:lnTo>
                    <a:pt x="136" y="976"/>
                  </a:lnTo>
                  <a:lnTo>
                    <a:pt x="136" y="992"/>
                  </a:lnTo>
                  <a:lnTo>
                    <a:pt x="112" y="1016"/>
                  </a:lnTo>
                  <a:lnTo>
                    <a:pt x="112" y="1032"/>
                  </a:lnTo>
                  <a:lnTo>
                    <a:pt x="160" y="1080"/>
                  </a:lnTo>
                  <a:lnTo>
                    <a:pt x="160" y="1104"/>
                  </a:lnTo>
                  <a:lnTo>
                    <a:pt x="216" y="1128"/>
                  </a:lnTo>
                  <a:lnTo>
                    <a:pt x="224" y="1120"/>
                  </a:lnTo>
                  <a:lnTo>
                    <a:pt x="216" y="1088"/>
                  </a:lnTo>
                  <a:lnTo>
                    <a:pt x="256" y="1096"/>
                  </a:lnTo>
                  <a:lnTo>
                    <a:pt x="264" y="1096"/>
                  </a:lnTo>
                  <a:lnTo>
                    <a:pt x="336" y="1088"/>
                  </a:lnTo>
                  <a:lnTo>
                    <a:pt x="352" y="1104"/>
                  </a:lnTo>
                  <a:lnTo>
                    <a:pt x="312" y="1144"/>
                  </a:lnTo>
                  <a:lnTo>
                    <a:pt x="296" y="1192"/>
                  </a:lnTo>
                  <a:lnTo>
                    <a:pt x="328" y="1240"/>
                  </a:lnTo>
                  <a:lnTo>
                    <a:pt x="376" y="1232"/>
                  </a:lnTo>
                  <a:lnTo>
                    <a:pt x="400" y="1208"/>
                  </a:lnTo>
                  <a:lnTo>
                    <a:pt x="424" y="1200"/>
                  </a:lnTo>
                  <a:lnTo>
                    <a:pt x="432" y="1136"/>
                  </a:lnTo>
                  <a:lnTo>
                    <a:pt x="488" y="1088"/>
                  </a:lnTo>
                  <a:lnTo>
                    <a:pt x="496" y="1112"/>
                  </a:lnTo>
                  <a:lnTo>
                    <a:pt x="480" y="1176"/>
                  </a:lnTo>
                  <a:lnTo>
                    <a:pt x="520" y="1192"/>
                  </a:lnTo>
                  <a:lnTo>
                    <a:pt x="560" y="1224"/>
                  </a:lnTo>
                  <a:lnTo>
                    <a:pt x="576" y="1224"/>
                  </a:lnTo>
                  <a:lnTo>
                    <a:pt x="592" y="1224"/>
                  </a:lnTo>
                  <a:lnTo>
                    <a:pt x="600" y="1200"/>
                  </a:lnTo>
                  <a:lnTo>
                    <a:pt x="616" y="1200"/>
                  </a:lnTo>
                  <a:lnTo>
                    <a:pt x="608" y="1168"/>
                  </a:lnTo>
                  <a:lnTo>
                    <a:pt x="664" y="1112"/>
                  </a:lnTo>
                  <a:lnTo>
                    <a:pt x="664" y="1096"/>
                  </a:lnTo>
                  <a:lnTo>
                    <a:pt x="696" y="1096"/>
                  </a:lnTo>
                  <a:lnTo>
                    <a:pt x="704" y="1096"/>
                  </a:lnTo>
                  <a:lnTo>
                    <a:pt x="712" y="1080"/>
                  </a:lnTo>
                  <a:lnTo>
                    <a:pt x="720" y="1080"/>
                  </a:lnTo>
                  <a:lnTo>
                    <a:pt x="736" y="1096"/>
                  </a:lnTo>
                  <a:lnTo>
                    <a:pt x="736" y="1072"/>
                  </a:lnTo>
                  <a:lnTo>
                    <a:pt x="760" y="1080"/>
                  </a:lnTo>
                  <a:lnTo>
                    <a:pt x="800" y="1024"/>
                  </a:lnTo>
                  <a:lnTo>
                    <a:pt x="832" y="1016"/>
                  </a:lnTo>
                  <a:lnTo>
                    <a:pt x="848" y="1000"/>
                  </a:lnTo>
                  <a:lnTo>
                    <a:pt x="864" y="1008"/>
                  </a:lnTo>
                  <a:lnTo>
                    <a:pt x="896" y="1000"/>
                  </a:lnTo>
                  <a:lnTo>
                    <a:pt x="872" y="928"/>
                  </a:lnTo>
                  <a:lnTo>
                    <a:pt x="896" y="920"/>
                  </a:lnTo>
                  <a:lnTo>
                    <a:pt x="896" y="888"/>
                  </a:lnTo>
                  <a:lnTo>
                    <a:pt x="928" y="872"/>
                  </a:lnTo>
                  <a:lnTo>
                    <a:pt x="944" y="912"/>
                  </a:lnTo>
                  <a:lnTo>
                    <a:pt x="984" y="888"/>
                  </a:lnTo>
                  <a:lnTo>
                    <a:pt x="1000" y="896"/>
                  </a:lnTo>
                  <a:lnTo>
                    <a:pt x="1008" y="872"/>
                  </a:lnTo>
                  <a:lnTo>
                    <a:pt x="1040" y="880"/>
                  </a:lnTo>
                  <a:lnTo>
                    <a:pt x="1040" y="840"/>
                  </a:lnTo>
                  <a:lnTo>
                    <a:pt x="1088" y="824"/>
                  </a:lnTo>
                  <a:lnTo>
                    <a:pt x="1112" y="864"/>
                  </a:lnTo>
                  <a:lnTo>
                    <a:pt x="1112" y="904"/>
                  </a:lnTo>
                  <a:lnTo>
                    <a:pt x="1128" y="920"/>
                  </a:lnTo>
                  <a:lnTo>
                    <a:pt x="1160" y="912"/>
                  </a:lnTo>
                  <a:lnTo>
                    <a:pt x="1176" y="912"/>
                  </a:lnTo>
                  <a:lnTo>
                    <a:pt x="1176" y="888"/>
                  </a:lnTo>
                  <a:lnTo>
                    <a:pt x="1176" y="864"/>
                  </a:lnTo>
                  <a:lnTo>
                    <a:pt x="1160" y="832"/>
                  </a:lnTo>
                  <a:lnTo>
                    <a:pt x="1176" y="840"/>
                  </a:lnTo>
                  <a:lnTo>
                    <a:pt x="1200" y="872"/>
                  </a:lnTo>
                  <a:lnTo>
                    <a:pt x="1328" y="776"/>
                  </a:lnTo>
                  <a:lnTo>
                    <a:pt x="1352" y="784"/>
                  </a:lnTo>
                  <a:lnTo>
                    <a:pt x="1392" y="752"/>
                  </a:lnTo>
                  <a:lnTo>
                    <a:pt x="1392" y="728"/>
                  </a:lnTo>
                  <a:lnTo>
                    <a:pt x="1376" y="728"/>
                  </a:lnTo>
                  <a:lnTo>
                    <a:pt x="1376" y="688"/>
                  </a:lnTo>
                  <a:lnTo>
                    <a:pt x="1352" y="640"/>
                  </a:lnTo>
                  <a:lnTo>
                    <a:pt x="1312" y="672"/>
                  </a:lnTo>
                  <a:lnTo>
                    <a:pt x="1288" y="616"/>
                  </a:lnTo>
                  <a:lnTo>
                    <a:pt x="1296" y="592"/>
                  </a:lnTo>
                  <a:lnTo>
                    <a:pt x="1264" y="560"/>
                  </a:lnTo>
                  <a:lnTo>
                    <a:pt x="1272" y="536"/>
                  </a:lnTo>
                  <a:lnTo>
                    <a:pt x="1312" y="560"/>
                  </a:lnTo>
                  <a:lnTo>
                    <a:pt x="1336" y="560"/>
                  </a:lnTo>
                  <a:lnTo>
                    <a:pt x="1328" y="512"/>
                  </a:lnTo>
                  <a:lnTo>
                    <a:pt x="1328" y="488"/>
                  </a:lnTo>
                  <a:lnTo>
                    <a:pt x="1352" y="472"/>
                  </a:lnTo>
                  <a:lnTo>
                    <a:pt x="1352" y="456"/>
                  </a:lnTo>
                  <a:lnTo>
                    <a:pt x="1320" y="472"/>
                  </a:lnTo>
                  <a:lnTo>
                    <a:pt x="1296" y="432"/>
                  </a:lnTo>
                  <a:lnTo>
                    <a:pt x="1368" y="336"/>
                  </a:lnTo>
                  <a:lnTo>
                    <a:pt x="1384" y="360"/>
                  </a:lnTo>
                  <a:lnTo>
                    <a:pt x="1392" y="296"/>
                  </a:lnTo>
                  <a:lnTo>
                    <a:pt x="1408" y="272"/>
                  </a:lnTo>
                  <a:lnTo>
                    <a:pt x="1400" y="216"/>
                  </a:lnTo>
                  <a:lnTo>
                    <a:pt x="1424" y="128"/>
                  </a:lnTo>
                  <a:lnTo>
                    <a:pt x="1384" y="88"/>
                  </a:lnTo>
                  <a:lnTo>
                    <a:pt x="1360" y="120"/>
                  </a:lnTo>
                  <a:lnTo>
                    <a:pt x="1344" y="128"/>
                  </a:lnTo>
                  <a:lnTo>
                    <a:pt x="1296" y="144"/>
                  </a:lnTo>
                  <a:lnTo>
                    <a:pt x="1280" y="120"/>
                  </a:lnTo>
                  <a:lnTo>
                    <a:pt x="1264" y="72"/>
                  </a:lnTo>
                  <a:lnTo>
                    <a:pt x="1240" y="56"/>
                  </a:lnTo>
                  <a:lnTo>
                    <a:pt x="1224" y="72"/>
                  </a:lnTo>
                  <a:lnTo>
                    <a:pt x="1192" y="64"/>
                  </a:lnTo>
                  <a:lnTo>
                    <a:pt x="1208" y="32"/>
                  </a:lnTo>
                  <a:lnTo>
                    <a:pt x="1200" y="0"/>
                  </a:lnTo>
                  <a:lnTo>
                    <a:pt x="1168" y="0"/>
                  </a:lnTo>
                  <a:lnTo>
                    <a:pt x="1128" y="40"/>
                  </a:lnTo>
                  <a:lnTo>
                    <a:pt x="1128" y="56"/>
                  </a:lnTo>
                  <a:lnTo>
                    <a:pt x="1160" y="64"/>
                  </a:lnTo>
                  <a:lnTo>
                    <a:pt x="1168" y="88"/>
                  </a:lnTo>
                  <a:lnTo>
                    <a:pt x="1136" y="136"/>
                  </a:lnTo>
                  <a:lnTo>
                    <a:pt x="1128" y="168"/>
                  </a:lnTo>
                  <a:lnTo>
                    <a:pt x="1112" y="200"/>
                  </a:lnTo>
                  <a:lnTo>
                    <a:pt x="1112" y="232"/>
                  </a:lnTo>
                  <a:lnTo>
                    <a:pt x="1120" y="240"/>
                  </a:lnTo>
                  <a:lnTo>
                    <a:pt x="1056" y="288"/>
                  </a:lnTo>
                  <a:lnTo>
                    <a:pt x="1016" y="280"/>
                  </a:lnTo>
                  <a:lnTo>
                    <a:pt x="992" y="280"/>
                  </a:lnTo>
                  <a:lnTo>
                    <a:pt x="944" y="416"/>
                  </a:lnTo>
                  <a:lnTo>
                    <a:pt x="960" y="432"/>
                  </a:lnTo>
                  <a:lnTo>
                    <a:pt x="992" y="432"/>
                  </a:lnTo>
                  <a:lnTo>
                    <a:pt x="1032" y="432"/>
                  </a:lnTo>
                  <a:lnTo>
                    <a:pt x="1040" y="440"/>
                  </a:lnTo>
                  <a:lnTo>
                    <a:pt x="1056" y="416"/>
                  </a:lnTo>
                  <a:lnTo>
                    <a:pt x="1080" y="408"/>
                  </a:lnTo>
                  <a:lnTo>
                    <a:pt x="1104" y="416"/>
                  </a:lnTo>
                  <a:lnTo>
                    <a:pt x="1136" y="448"/>
                  </a:lnTo>
                  <a:lnTo>
                    <a:pt x="1160" y="480"/>
                  </a:lnTo>
                  <a:lnTo>
                    <a:pt x="1160" y="512"/>
                  </a:lnTo>
                  <a:lnTo>
                    <a:pt x="1136" y="504"/>
                  </a:lnTo>
                  <a:lnTo>
                    <a:pt x="1088" y="520"/>
                  </a:lnTo>
                  <a:lnTo>
                    <a:pt x="1048" y="520"/>
                  </a:lnTo>
                  <a:lnTo>
                    <a:pt x="1040" y="536"/>
                  </a:lnTo>
                  <a:lnTo>
                    <a:pt x="1016" y="536"/>
                  </a:lnTo>
                  <a:lnTo>
                    <a:pt x="992" y="560"/>
                  </a:lnTo>
                  <a:lnTo>
                    <a:pt x="992" y="592"/>
                  </a:lnTo>
                  <a:lnTo>
                    <a:pt x="968" y="608"/>
                  </a:lnTo>
                  <a:lnTo>
                    <a:pt x="912" y="616"/>
                  </a:lnTo>
                  <a:lnTo>
                    <a:pt x="864" y="664"/>
                  </a:lnTo>
                  <a:lnTo>
                    <a:pt x="800" y="664"/>
                  </a:lnTo>
                  <a:lnTo>
                    <a:pt x="784" y="648"/>
                  </a:lnTo>
                  <a:lnTo>
                    <a:pt x="760" y="648"/>
                  </a:lnTo>
                  <a:lnTo>
                    <a:pt x="752" y="680"/>
                  </a:lnTo>
                  <a:lnTo>
                    <a:pt x="728" y="704"/>
                  </a:lnTo>
                  <a:lnTo>
                    <a:pt x="768" y="752"/>
                  </a:lnTo>
                  <a:lnTo>
                    <a:pt x="720" y="784"/>
                  </a:lnTo>
                  <a:lnTo>
                    <a:pt x="696" y="824"/>
                  </a:lnTo>
                  <a:lnTo>
                    <a:pt x="640" y="848"/>
                  </a:lnTo>
                  <a:lnTo>
                    <a:pt x="560" y="856"/>
                  </a:lnTo>
                  <a:lnTo>
                    <a:pt x="496" y="864"/>
                  </a:lnTo>
                  <a:lnTo>
                    <a:pt x="456" y="880"/>
                  </a:lnTo>
                  <a:lnTo>
                    <a:pt x="408" y="912"/>
                  </a:lnTo>
                  <a:lnTo>
                    <a:pt x="384" y="912"/>
                  </a:lnTo>
                  <a:lnTo>
                    <a:pt x="352" y="888"/>
                  </a:lnTo>
                  <a:lnTo>
                    <a:pt x="312" y="888"/>
                  </a:lnTo>
                  <a:lnTo>
                    <a:pt x="280" y="864"/>
                  </a:lnTo>
                  <a:lnTo>
                    <a:pt x="248" y="864"/>
                  </a:lnTo>
                  <a:lnTo>
                    <a:pt x="224" y="824"/>
                  </a:lnTo>
                  <a:lnTo>
                    <a:pt x="160" y="816"/>
                  </a:lnTo>
                  <a:lnTo>
                    <a:pt x="96" y="816"/>
                  </a:lnTo>
                  <a:lnTo>
                    <a:pt x="64" y="792"/>
                  </a:lnTo>
                  <a:lnTo>
                    <a:pt x="0" y="784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Freeform 33"/>
            <p:cNvSpPr>
              <a:spLocks noChangeArrowheads="1"/>
            </p:cNvSpPr>
            <p:nvPr/>
          </p:nvSpPr>
          <p:spPr bwMode="auto">
            <a:xfrm>
              <a:off x="0" y="417432"/>
              <a:ext cx="2142419" cy="1762148"/>
            </a:xfrm>
            <a:custGeom>
              <a:avLst/>
              <a:gdLst>
                <a:gd name="T0" fmla="*/ 2147483646 w 1273"/>
                <a:gd name="T1" fmla="*/ 2147483646 h 1033"/>
                <a:gd name="T2" fmla="*/ 2147483646 w 1273"/>
                <a:gd name="T3" fmla="*/ 2147483646 h 1033"/>
                <a:gd name="T4" fmla="*/ 2147483646 w 1273"/>
                <a:gd name="T5" fmla="*/ 2147483646 h 1033"/>
                <a:gd name="T6" fmla="*/ 2147483646 w 1273"/>
                <a:gd name="T7" fmla="*/ 2147483646 h 1033"/>
                <a:gd name="T8" fmla="*/ 2147483646 w 1273"/>
                <a:gd name="T9" fmla="*/ 2147483646 h 1033"/>
                <a:gd name="T10" fmla="*/ 2147483646 w 1273"/>
                <a:gd name="T11" fmla="*/ 2147483646 h 1033"/>
                <a:gd name="T12" fmla="*/ 2147483646 w 1273"/>
                <a:gd name="T13" fmla="*/ 2147483646 h 1033"/>
                <a:gd name="T14" fmla="*/ 2147483646 w 1273"/>
                <a:gd name="T15" fmla="*/ 2147483646 h 1033"/>
                <a:gd name="T16" fmla="*/ 2147483646 w 1273"/>
                <a:gd name="T17" fmla="*/ 2147483646 h 1033"/>
                <a:gd name="T18" fmla="*/ 2147483646 w 1273"/>
                <a:gd name="T19" fmla="*/ 2147483646 h 1033"/>
                <a:gd name="T20" fmla="*/ 2147483646 w 1273"/>
                <a:gd name="T21" fmla="*/ 2147483646 h 1033"/>
                <a:gd name="T22" fmla="*/ 2147483646 w 1273"/>
                <a:gd name="T23" fmla="*/ 2147483646 h 1033"/>
                <a:gd name="T24" fmla="*/ 2147483646 w 1273"/>
                <a:gd name="T25" fmla="*/ 2147483646 h 1033"/>
                <a:gd name="T26" fmla="*/ 2147483646 w 1273"/>
                <a:gd name="T27" fmla="*/ 2147483646 h 1033"/>
                <a:gd name="T28" fmla="*/ 2147483646 w 1273"/>
                <a:gd name="T29" fmla="*/ 2147483646 h 1033"/>
                <a:gd name="T30" fmla="*/ 2147483646 w 1273"/>
                <a:gd name="T31" fmla="*/ 2147483646 h 1033"/>
                <a:gd name="T32" fmla="*/ 2147483646 w 1273"/>
                <a:gd name="T33" fmla="*/ 2147483646 h 1033"/>
                <a:gd name="T34" fmla="*/ 2147483646 w 1273"/>
                <a:gd name="T35" fmla="*/ 2147483646 h 1033"/>
                <a:gd name="T36" fmla="*/ 2147483646 w 1273"/>
                <a:gd name="T37" fmla="*/ 2147483646 h 1033"/>
                <a:gd name="T38" fmla="*/ 2147483646 w 1273"/>
                <a:gd name="T39" fmla="*/ 2147483646 h 1033"/>
                <a:gd name="T40" fmla="*/ 2147483646 w 1273"/>
                <a:gd name="T41" fmla="*/ 2147483646 h 1033"/>
                <a:gd name="T42" fmla="*/ 2147483646 w 1273"/>
                <a:gd name="T43" fmla="*/ 2147483646 h 1033"/>
                <a:gd name="T44" fmla="*/ 2147483646 w 1273"/>
                <a:gd name="T45" fmla="*/ 2147483646 h 1033"/>
                <a:gd name="T46" fmla="*/ 2147483646 w 1273"/>
                <a:gd name="T47" fmla="*/ 2147483646 h 1033"/>
                <a:gd name="T48" fmla="*/ 2147483646 w 1273"/>
                <a:gd name="T49" fmla="*/ 2147483646 h 1033"/>
                <a:gd name="T50" fmla="*/ 0 w 1273"/>
                <a:gd name="T51" fmla="*/ 2147483646 h 1033"/>
                <a:gd name="T52" fmla="*/ 2147483646 w 1273"/>
                <a:gd name="T53" fmla="*/ 2147483646 h 1033"/>
                <a:gd name="T54" fmla="*/ 2147483646 w 1273"/>
                <a:gd name="T55" fmla="*/ 2147483646 h 1033"/>
                <a:gd name="T56" fmla="*/ 2147483646 w 1273"/>
                <a:gd name="T57" fmla="*/ 2147483646 h 1033"/>
                <a:gd name="T58" fmla="*/ 0 w 1273"/>
                <a:gd name="T59" fmla="*/ 2147483646 h 1033"/>
                <a:gd name="T60" fmla="*/ 2147483646 w 1273"/>
                <a:gd name="T61" fmla="*/ 2147483646 h 1033"/>
                <a:gd name="T62" fmla="*/ 2147483646 w 1273"/>
                <a:gd name="T63" fmla="*/ 2147483646 h 1033"/>
                <a:gd name="T64" fmla="*/ 2147483646 w 1273"/>
                <a:gd name="T65" fmla="*/ 2147483646 h 1033"/>
                <a:gd name="T66" fmla="*/ 2147483646 w 1273"/>
                <a:gd name="T67" fmla="*/ 2147483646 h 1033"/>
                <a:gd name="T68" fmla="*/ 2147483646 w 1273"/>
                <a:gd name="T69" fmla="*/ 2147483646 h 1033"/>
                <a:gd name="T70" fmla="*/ 2147483646 w 1273"/>
                <a:gd name="T71" fmla="*/ 2147483646 h 1033"/>
                <a:gd name="T72" fmla="*/ 2147483646 w 1273"/>
                <a:gd name="T73" fmla="*/ 2147483646 h 1033"/>
                <a:gd name="T74" fmla="*/ 2147483646 w 1273"/>
                <a:gd name="T75" fmla="*/ 2147483646 h 1033"/>
                <a:gd name="T76" fmla="*/ 2147483646 w 1273"/>
                <a:gd name="T77" fmla="*/ 2147483646 h 1033"/>
                <a:gd name="T78" fmla="*/ 2147483646 w 1273"/>
                <a:gd name="T79" fmla="*/ 2147483646 h 1033"/>
                <a:gd name="T80" fmla="*/ 2147483646 w 1273"/>
                <a:gd name="T81" fmla="*/ 2147483646 h 1033"/>
                <a:gd name="T82" fmla="*/ 2147483646 w 1273"/>
                <a:gd name="T83" fmla="*/ 2147483646 h 1033"/>
                <a:gd name="T84" fmla="*/ 2147483646 w 1273"/>
                <a:gd name="T85" fmla="*/ 2147483646 h 1033"/>
                <a:gd name="T86" fmla="*/ 2147483646 w 1273"/>
                <a:gd name="T87" fmla="*/ 2147483646 h 1033"/>
                <a:gd name="T88" fmla="*/ 2147483646 w 1273"/>
                <a:gd name="T89" fmla="*/ 0 h 1033"/>
                <a:gd name="T90" fmla="*/ 2147483646 w 1273"/>
                <a:gd name="T91" fmla="*/ 2147483646 h 1033"/>
                <a:gd name="T92" fmla="*/ 2147483646 w 1273"/>
                <a:gd name="T93" fmla="*/ 2147483646 h 1033"/>
                <a:gd name="T94" fmla="*/ 2147483646 w 1273"/>
                <a:gd name="T95" fmla="*/ 2147483646 h 1033"/>
                <a:gd name="T96" fmla="*/ 2147483646 w 1273"/>
                <a:gd name="T97" fmla="*/ 2147483646 h 1033"/>
                <a:gd name="T98" fmla="*/ 2147483646 w 1273"/>
                <a:gd name="T99" fmla="*/ 2147483646 h 1033"/>
                <a:gd name="T100" fmla="*/ 2147483646 w 1273"/>
                <a:gd name="T101" fmla="*/ 2147483646 h 1033"/>
                <a:gd name="T102" fmla="*/ 2147483646 w 1273"/>
                <a:gd name="T103" fmla="*/ 2147483646 h 1033"/>
                <a:gd name="T104" fmla="*/ 2147483646 w 1273"/>
                <a:gd name="T105" fmla="*/ 2147483646 h 1033"/>
                <a:gd name="T106" fmla="*/ 2147483646 w 1273"/>
                <a:gd name="T107" fmla="*/ 2147483646 h 1033"/>
                <a:gd name="T108" fmla="*/ 2147483646 w 1273"/>
                <a:gd name="T109" fmla="*/ 2147483646 h 10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273"/>
                <a:gd name="T166" fmla="*/ 0 h 1033"/>
                <a:gd name="T167" fmla="*/ 1273 w 1273"/>
                <a:gd name="T168" fmla="*/ 1033 h 10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273" h="1033">
                  <a:moveTo>
                    <a:pt x="1272" y="568"/>
                  </a:moveTo>
                  <a:lnTo>
                    <a:pt x="1256" y="576"/>
                  </a:lnTo>
                  <a:lnTo>
                    <a:pt x="1256" y="600"/>
                  </a:lnTo>
                  <a:lnTo>
                    <a:pt x="1240" y="632"/>
                  </a:lnTo>
                  <a:lnTo>
                    <a:pt x="1208" y="632"/>
                  </a:lnTo>
                  <a:lnTo>
                    <a:pt x="1176" y="632"/>
                  </a:lnTo>
                  <a:lnTo>
                    <a:pt x="1176" y="648"/>
                  </a:lnTo>
                  <a:lnTo>
                    <a:pt x="1152" y="664"/>
                  </a:lnTo>
                  <a:lnTo>
                    <a:pt x="1112" y="680"/>
                  </a:lnTo>
                  <a:lnTo>
                    <a:pt x="1080" y="720"/>
                  </a:lnTo>
                  <a:lnTo>
                    <a:pt x="1064" y="712"/>
                  </a:lnTo>
                  <a:lnTo>
                    <a:pt x="1048" y="728"/>
                  </a:lnTo>
                  <a:lnTo>
                    <a:pt x="1040" y="816"/>
                  </a:lnTo>
                  <a:lnTo>
                    <a:pt x="936" y="824"/>
                  </a:lnTo>
                  <a:lnTo>
                    <a:pt x="888" y="840"/>
                  </a:lnTo>
                  <a:lnTo>
                    <a:pt x="880" y="880"/>
                  </a:lnTo>
                  <a:lnTo>
                    <a:pt x="920" y="928"/>
                  </a:lnTo>
                  <a:lnTo>
                    <a:pt x="920" y="944"/>
                  </a:lnTo>
                  <a:lnTo>
                    <a:pt x="888" y="968"/>
                  </a:lnTo>
                  <a:lnTo>
                    <a:pt x="888" y="992"/>
                  </a:lnTo>
                  <a:lnTo>
                    <a:pt x="896" y="1000"/>
                  </a:lnTo>
                  <a:lnTo>
                    <a:pt x="896" y="1032"/>
                  </a:lnTo>
                  <a:lnTo>
                    <a:pt x="840" y="1008"/>
                  </a:lnTo>
                  <a:lnTo>
                    <a:pt x="840" y="1016"/>
                  </a:lnTo>
                  <a:lnTo>
                    <a:pt x="816" y="1016"/>
                  </a:lnTo>
                  <a:lnTo>
                    <a:pt x="808" y="1000"/>
                  </a:lnTo>
                  <a:lnTo>
                    <a:pt x="760" y="976"/>
                  </a:lnTo>
                  <a:lnTo>
                    <a:pt x="736" y="960"/>
                  </a:lnTo>
                  <a:lnTo>
                    <a:pt x="624" y="968"/>
                  </a:lnTo>
                  <a:lnTo>
                    <a:pt x="600" y="984"/>
                  </a:lnTo>
                  <a:lnTo>
                    <a:pt x="528" y="984"/>
                  </a:lnTo>
                  <a:lnTo>
                    <a:pt x="512" y="992"/>
                  </a:lnTo>
                  <a:lnTo>
                    <a:pt x="440" y="984"/>
                  </a:lnTo>
                  <a:lnTo>
                    <a:pt x="432" y="952"/>
                  </a:lnTo>
                  <a:lnTo>
                    <a:pt x="384" y="944"/>
                  </a:lnTo>
                  <a:lnTo>
                    <a:pt x="368" y="960"/>
                  </a:lnTo>
                  <a:lnTo>
                    <a:pt x="296" y="928"/>
                  </a:lnTo>
                  <a:lnTo>
                    <a:pt x="272" y="928"/>
                  </a:lnTo>
                  <a:lnTo>
                    <a:pt x="248" y="968"/>
                  </a:lnTo>
                  <a:lnTo>
                    <a:pt x="216" y="984"/>
                  </a:lnTo>
                  <a:lnTo>
                    <a:pt x="176" y="976"/>
                  </a:lnTo>
                  <a:lnTo>
                    <a:pt x="152" y="944"/>
                  </a:lnTo>
                  <a:lnTo>
                    <a:pt x="152" y="872"/>
                  </a:lnTo>
                  <a:lnTo>
                    <a:pt x="104" y="864"/>
                  </a:lnTo>
                  <a:lnTo>
                    <a:pt x="72" y="816"/>
                  </a:lnTo>
                  <a:lnTo>
                    <a:pt x="56" y="800"/>
                  </a:lnTo>
                  <a:lnTo>
                    <a:pt x="48" y="784"/>
                  </a:lnTo>
                  <a:lnTo>
                    <a:pt x="64" y="776"/>
                  </a:lnTo>
                  <a:lnTo>
                    <a:pt x="64" y="752"/>
                  </a:lnTo>
                  <a:lnTo>
                    <a:pt x="40" y="712"/>
                  </a:lnTo>
                  <a:lnTo>
                    <a:pt x="16" y="704"/>
                  </a:lnTo>
                  <a:lnTo>
                    <a:pt x="0" y="688"/>
                  </a:lnTo>
                  <a:lnTo>
                    <a:pt x="16" y="680"/>
                  </a:lnTo>
                  <a:lnTo>
                    <a:pt x="32" y="688"/>
                  </a:lnTo>
                  <a:lnTo>
                    <a:pt x="40" y="672"/>
                  </a:lnTo>
                  <a:lnTo>
                    <a:pt x="32" y="616"/>
                  </a:lnTo>
                  <a:lnTo>
                    <a:pt x="48" y="592"/>
                  </a:lnTo>
                  <a:lnTo>
                    <a:pt x="24" y="568"/>
                  </a:lnTo>
                  <a:lnTo>
                    <a:pt x="0" y="568"/>
                  </a:lnTo>
                  <a:lnTo>
                    <a:pt x="0" y="520"/>
                  </a:lnTo>
                  <a:lnTo>
                    <a:pt x="48" y="464"/>
                  </a:lnTo>
                  <a:lnTo>
                    <a:pt x="88" y="464"/>
                  </a:lnTo>
                  <a:lnTo>
                    <a:pt x="112" y="448"/>
                  </a:lnTo>
                  <a:lnTo>
                    <a:pt x="136" y="456"/>
                  </a:lnTo>
                  <a:lnTo>
                    <a:pt x="144" y="448"/>
                  </a:lnTo>
                  <a:lnTo>
                    <a:pt x="152" y="480"/>
                  </a:lnTo>
                  <a:lnTo>
                    <a:pt x="168" y="472"/>
                  </a:lnTo>
                  <a:lnTo>
                    <a:pt x="200" y="480"/>
                  </a:lnTo>
                  <a:lnTo>
                    <a:pt x="208" y="456"/>
                  </a:lnTo>
                  <a:lnTo>
                    <a:pt x="304" y="456"/>
                  </a:lnTo>
                  <a:lnTo>
                    <a:pt x="320" y="432"/>
                  </a:lnTo>
                  <a:lnTo>
                    <a:pt x="416" y="424"/>
                  </a:lnTo>
                  <a:lnTo>
                    <a:pt x="424" y="408"/>
                  </a:lnTo>
                  <a:lnTo>
                    <a:pt x="424" y="376"/>
                  </a:lnTo>
                  <a:lnTo>
                    <a:pt x="464" y="352"/>
                  </a:lnTo>
                  <a:lnTo>
                    <a:pt x="472" y="232"/>
                  </a:lnTo>
                  <a:lnTo>
                    <a:pt x="456" y="224"/>
                  </a:lnTo>
                  <a:lnTo>
                    <a:pt x="456" y="200"/>
                  </a:lnTo>
                  <a:lnTo>
                    <a:pt x="576" y="208"/>
                  </a:lnTo>
                  <a:lnTo>
                    <a:pt x="592" y="224"/>
                  </a:lnTo>
                  <a:lnTo>
                    <a:pt x="608" y="176"/>
                  </a:lnTo>
                  <a:lnTo>
                    <a:pt x="664" y="96"/>
                  </a:lnTo>
                  <a:lnTo>
                    <a:pt x="744" y="136"/>
                  </a:lnTo>
                  <a:lnTo>
                    <a:pt x="784" y="128"/>
                  </a:lnTo>
                  <a:lnTo>
                    <a:pt x="792" y="104"/>
                  </a:lnTo>
                  <a:lnTo>
                    <a:pt x="784" y="80"/>
                  </a:lnTo>
                  <a:lnTo>
                    <a:pt x="816" y="48"/>
                  </a:lnTo>
                  <a:lnTo>
                    <a:pt x="840" y="40"/>
                  </a:lnTo>
                  <a:lnTo>
                    <a:pt x="872" y="24"/>
                  </a:lnTo>
                  <a:lnTo>
                    <a:pt x="880" y="0"/>
                  </a:lnTo>
                  <a:lnTo>
                    <a:pt x="928" y="8"/>
                  </a:lnTo>
                  <a:lnTo>
                    <a:pt x="928" y="16"/>
                  </a:lnTo>
                  <a:lnTo>
                    <a:pt x="912" y="32"/>
                  </a:lnTo>
                  <a:lnTo>
                    <a:pt x="928" y="48"/>
                  </a:lnTo>
                  <a:lnTo>
                    <a:pt x="936" y="72"/>
                  </a:lnTo>
                  <a:lnTo>
                    <a:pt x="960" y="112"/>
                  </a:lnTo>
                  <a:lnTo>
                    <a:pt x="984" y="120"/>
                  </a:lnTo>
                  <a:lnTo>
                    <a:pt x="1024" y="144"/>
                  </a:lnTo>
                  <a:lnTo>
                    <a:pt x="1024" y="200"/>
                  </a:lnTo>
                  <a:lnTo>
                    <a:pt x="1040" y="248"/>
                  </a:lnTo>
                  <a:lnTo>
                    <a:pt x="1008" y="304"/>
                  </a:lnTo>
                  <a:lnTo>
                    <a:pt x="1016" y="336"/>
                  </a:lnTo>
                  <a:lnTo>
                    <a:pt x="1048" y="360"/>
                  </a:lnTo>
                  <a:lnTo>
                    <a:pt x="1112" y="368"/>
                  </a:lnTo>
                  <a:lnTo>
                    <a:pt x="1160" y="392"/>
                  </a:lnTo>
                  <a:lnTo>
                    <a:pt x="1208" y="440"/>
                  </a:lnTo>
                  <a:lnTo>
                    <a:pt x="1232" y="440"/>
                  </a:lnTo>
                  <a:lnTo>
                    <a:pt x="1232" y="480"/>
                  </a:lnTo>
                  <a:lnTo>
                    <a:pt x="1248" y="520"/>
                  </a:lnTo>
                  <a:lnTo>
                    <a:pt x="1272" y="568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86" name="Freeform 34"/>
            <p:cNvSpPr>
              <a:spLocks noChangeArrowheads="1"/>
            </p:cNvSpPr>
            <p:nvPr/>
          </p:nvSpPr>
          <p:spPr bwMode="auto">
            <a:xfrm>
              <a:off x="4458586" y="3652144"/>
              <a:ext cx="214382" cy="440537"/>
            </a:xfrm>
            <a:custGeom>
              <a:avLst/>
              <a:gdLst>
                <a:gd name="T0" fmla="*/ 2147483646 w 129"/>
                <a:gd name="T1" fmla="*/ 2147483646 h 257"/>
                <a:gd name="T2" fmla="*/ 2147483646 w 129"/>
                <a:gd name="T3" fmla="*/ 2147483646 h 257"/>
                <a:gd name="T4" fmla="*/ 2147483646 w 129"/>
                <a:gd name="T5" fmla="*/ 2147483646 h 257"/>
                <a:gd name="T6" fmla="*/ 2147483646 w 129"/>
                <a:gd name="T7" fmla="*/ 2147483646 h 257"/>
                <a:gd name="T8" fmla="*/ 2147483646 w 129"/>
                <a:gd name="T9" fmla="*/ 2147483646 h 257"/>
                <a:gd name="T10" fmla="*/ 2147483646 w 129"/>
                <a:gd name="T11" fmla="*/ 2147483646 h 257"/>
                <a:gd name="T12" fmla="*/ 2147483646 w 129"/>
                <a:gd name="T13" fmla="*/ 2147483646 h 257"/>
                <a:gd name="T14" fmla="*/ 2147483646 w 129"/>
                <a:gd name="T15" fmla="*/ 2147483646 h 257"/>
                <a:gd name="T16" fmla="*/ 2147483646 w 129"/>
                <a:gd name="T17" fmla="*/ 2147483646 h 257"/>
                <a:gd name="T18" fmla="*/ 2147483646 w 129"/>
                <a:gd name="T19" fmla="*/ 0 h 257"/>
                <a:gd name="T20" fmla="*/ 2147483646 w 129"/>
                <a:gd name="T21" fmla="*/ 2147483646 h 257"/>
                <a:gd name="T22" fmla="*/ 2147483646 w 129"/>
                <a:gd name="T23" fmla="*/ 2147483646 h 257"/>
                <a:gd name="T24" fmla="*/ 2147483646 w 129"/>
                <a:gd name="T25" fmla="*/ 2147483646 h 257"/>
                <a:gd name="T26" fmla="*/ 2147483646 w 129"/>
                <a:gd name="T27" fmla="*/ 2147483646 h 257"/>
                <a:gd name="T28" fmla="*/ 2147483646 w 129"/>
                <a:gd name="T29" fmla="*/ 2147483646 h 257"/>
                <a:gd name="T30" fmla="*/ 0 w 129"/>
                <a:gd name="T31" fmla="*/ 2147483646 h 257"/>
                <a:gd name="T32" fmla="*/ 2147483646 w 129"/>
                <a:gd name="T33" fmla="*/ 2147483646 h 257"/>
                <a:gd name="T34" fmla="*/ 2147483646 w 129"/>
                <a:gd name="T35" fmla="*/ 2147483646 h 257"/>
                <a:gd name="T36" fmla="*/ 2147483646 w 129"/>
                <a:gd name="T37" fmla="*/ 2147483646 h 25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9"/>
                <a:gd name="T58" fmla="*/ 0 h 257"/>
                <a:gd name="T59" fmla="*/ 129 w 129"/>
                <a:gd name="T60" fmla="*/ 257 h 25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9" h="257">
                  <a:moveTo>
                    <a:pt x="24" y="232"/>
                  </a:moveTo>
                  <a:lnTo>
                    <a:pt x="32" y="248"/>
                  </a:lnTo>
                  <a:lnTo>
                    <a:pt x="56" y="256"/>
                  </a:lnTo>
                  <a:lnTo>
                    <a:pt x="64" y="224"/>
                  </a:lnTo>
                  <a:lnTo>
                    <a:pt x="104" y="184"/>
                  </a:lnTo>
                  <a:lnTo>
                    <a:pt x="104" y="128"/>
                  </a:lnTo>
                  <a:lnTo>
                    <a:pt x="120" y="96"/>
                  </a:lnTo>
                  <a:lnTo>
                    <a:pt x="128" y="72"/>
                  </a:lnTo>
                  <a:lnTo>
                    <a:pt x="112" y="56"/>
                  </a:lnTo>
                  <a:lnTo>
                    <a:pt x="104" y="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56" y="40"/>
                  </a:lnTo>
                  <a:lnTo>
                    <a:pt x="24" y="72"/>
                  </a:lnTo>
                  <a:lnTo>
                    <a:pt x="24" y="112"/>
                  </a:lnTo>
                  <a:lnTo>
                    <a:pt x="0" y="136"/>
                  </a:lnTo>
                  <a:lnTo>
                    <a:pt x="8" y="168"/>
                  </a:lnTo>
                  <a:lnTo>
                    <a:pt x="16" y="224"/>
                  </a:lnTo>
                  <a:lnTo>
                    <a:pt x="24" y="232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45" name="矩形 3"/>
          <p:cNvSpPr>
            <a:spLocks noChangeArrowheads="1"/>
          </p:cNvSpPr>
          <p:nvPr/>
        </p:nvSpPr>
        <p:spPr bwMode="auto">
          <a:xfrm>
            <a:off x="4803775" y="563563"/>
            <a:ext cx="1825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业务分布</a:t>
            </a:r>
            <a:endParaRPr lang="zh-CN" altLang="en-US" sz="32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7446" name="文本框 37"/>
          <p:cNvSpPr>
            <a:spLocks noChangeArrowheads="1"/>
          </p:cNvSpPr>
          <p:nvPr/>
        </p:nvSpPr>
        <p:spPr bwMode="auto">
          <a:xfrm>
            <a:off x="6689725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Business Distribution</a:t>
            </a:r>
            <a:endParaRPr lang="zh-CN" altLang="en-US" sz="16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17447" name="Group 39"/>
          <p:cNvGrpSpPr>
            <a:grpSpLocks/>
          </p:cNvGrpSpPr>
          <p:nvPr/>
        </p:nvGrpSpPr>
        <p:grpSpPr bwMode="auto">
          <a:xfrm>
            <a:off x="4257675" y="619125"/>
            <a:ext cx="263525" cy="393700"/>
            <a:chOff x="0" y="0"/>
            <a:chExt cx="213756" cy="427512"/>
          </a:xfrm>
        </p:grpSpPr>
        <p:sp>
          <p:nvSpPr>
            <p:cNvPr id="34" name="直接连接符 82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直接连接符 83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17450" name="Chart 259"/>
          <p:cNvPicPr>
            <a:picLocks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1475" y="4973638"/>
            <a:ext cx="1320800" cy="126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51" name="Text Box 10"/>
          <p:cNvSpPr>
            <a:spLocks noChangeArrowheads="1"/>
          </p:cNvSpPr>
          <p:nvPr/>
        </p:nvSpPr>
        <p:spPr bwMode="auto">
          <a:xfrm>
            <a:off x="3146425" y="5410200"/>
            <a:ext cx="850900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0960" tIns="30480" rIns="60960" bIns="3048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100" b="1">
                <a:solidFill>
                  <a:schemeClr val="bg1"/>
                </a:solidFill>
                <a:latin typeface="Open Sans" pitchFamily="2" charset="0"/>
                <a:ea typeface="宋体" panose="02010600030101010101" pitchFamily="2" charset="-122"/>
                <a:sym typeface="Open Sans" pitchFamily="2" charset="0"/>
              </a:rPr>
              <a:t>55%</a:t>
            </a:r>
            <a:endParaRPr lang="en-US" altLang="zh-CN" sz="1600">
              <a:solidFill>
                <a:schemeClr val="bg1"/>
              </a:solidFill>
              <a:latin typeface="Open Sans" pitchFamily="2" charset="0"/>
              <a:ea typeface="宋体" panose="02010600030101010101" pitchFamily="2" charset="-122"/>
              <a:sym typeface="Open Sans" pitchFamily="2" charset="0"/>
            </a:endParaRPr>
          </a:p>
        </p:txBody>
      </p:sp>
      <p:pic>
        <p:nvPicPr>
          <p:cNvPr id="17452" name="Chart 265"/>
          <p:cNvPicPr>
            <a:picLocks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19213" y="4973638"/>
            <a:ext cx="1320800" cy="126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53" name="Text Box 10"/>
          <p:cNvSpPr>
            <a:spLocks noChangeArrowheads="1"/>
          </p:cNvSpPr>
          <p:nvPr/>
        </p:nvSpPr>
        <p:spPr bwMode="auto">
          <a:xfrm>
            <a:off x="1554163" y="5410200"/>
            <a:ext cx="849312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0960" tIns="30480" rIns="60960" bIns="3048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100" b="1" dirty="0">
                <a:solidFill>
                  <a:schemeClr val="bg1"/>
                </a:solidFill>
                <a:latin typeface="Open Sans" pitchFamily="2" charset="0"/>
                <a:ea typeface="宋体" panose="02010600030101010101" pitchFamily="2" charset="-122"/>
                <a:sym typeface="Open Sans" pitchFamily="2" charset="0"/>
              </a:rPr>
              <a:t>35%</a:t>
            </a:r>
            <a:endParaRPr lang="en-US" altLang="zh-CN" sz="1600" dirty="0">
              <a:solidFill>
                <a:schemeClr val="bg1"/>
              </a:solidFill>
              <a:latin typeface="Open Sans" pitchFamily="2" charset="0"/>
              <a:ea typeface="宋体" panose="02010600030101010101" pitchFamily="2" charset="-122"/>
              <a:sym typeface="Open Sans" pitchFamily="2" charset="0"/>
            </a:endParaRPr>
          </a:p>
        </p:txBody>
      </p:sp>
      <p:pic>
        <p:nvPicPr>
          <p:cNvPr id="17454" name="Chart 270"/>
          <p:cNvPicPr>
            <a:picLocks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8363" y="4973638"/>
            <a:ext cx="1320800" cy="126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55" name="Text Box 10"/>
          <p:cNvSpPr>
            <a:spLocks noChangeArrowheads="1"/>
          </p:cNvSpPr>
          <p:nvPr/>
        </p:nvSpPr>
        <p:spPr bwMode="auto">
          <a:xfrm>
            <a:off x="4914900" y="5410200"/>
            <a:ext cx="849313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0960" tIns="30480" rIns="60960" bIns="3048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100" b="1">
                <a:solidFill>
                  <a:schemeClr val="bg1"/>
                </a:solidFill>
                <a:latin typeface="Open Sans" pitchFamily="2" charset="0"/>
                <a:ea typeface="宋体" panose="02010600030101010101" pitchFamily="2" charset="-122"/>
                <a:sym typeface="Open Sans" pitchFamily="2" charset="0"/>
              </a:rPr>
              <a:t>21%</a:t>
            </a:r>
            <a:endParaRPr lang="en-US" altLang="zh-CN" sz="1600">
              <a:solidFill>
                <a:schemeClr val="bg1"/>
              </a:solidFill>
              <a:latin typeface="Open Sans" pitchFamily="2" charset="0"/>
              <a:ea typeface="宋体" panose="02010600030101010101" pitchFamily="2" charset="-122"/>
              <a:sym typeface="Open Sans" pitchFamily="2" charset="0"/>
            </a:endParaRPr>
          </a:p>
        </p:txBody>
      </p:sp>
      <p:pic>
        <p:nvPicPr>
          <p:cNvPr id="17456" name="Chart 274"/>
          <p:cNvPicPr>
            <a:picLocks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23038" y="4973638"/>
            <a:ext cx="1320800" cy="126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57" name="Text Box 10"/>
          <p:cNvSpPr>
            <a:spLocks noChangeArrowheads="1"/>
          </p:cNvSpPr>
          <p:nvPr/>
        </p:nvSpPr>
        <p:spPr bwMode="auto">
          <a:xfrm>
            <a:off x="6757988" y="5410200"/>
            <a:ext cx="849312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0960" tIns="30480" rIns="60960" bIns="3048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100" b="1">
                <a:solidFill>
                  <a:schemeClr val="bg1"/>
                </a:solidFill>
                <a:latin typeface="Open Sans" pitchFamily="2" charset="0"/>
                <a:ea typeface="宋体" panose="02010600030101010101" pitchFamily="2" charset="-122"/>
                <a:sym typeface="Open Sans" pitchFamily="2" charset="0"/>
              </a:rPr>
              <a:t>42%</a:t>
            </a:r>
            <a:endParaRPr lang="en-US" altLang="zh-CN" sz="1600">
              <a:solidFill>
                <a:schemeClr val="bg1"/>
              </a:solidFill>
              <a:latin typeface="Open Sans" pitchFamily="2" charset="0"/>
              <a:ea typeface="宋体" panose="02010600030101010101" pitchFamily="2" charset="-122"/>
              <a:sym typeface="Open Sans" pitchFamily="2" charset="0"/>
            </a:endParaRPr>
          </a:p>
        </p:txBody>
      </p:sp>
      <p:pic>
        <p:nvPicPr>
          <p:cNvPr id="17458" name="Chart 294"/>
          <p:cNvPicPr>
            <a:picLocks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53413" y="4973638"/>
            <a:ext cx="1320800" cy="126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59" name="Text Box 10"/>
          <p:cNvSpPr>
            <a:spLocks noChangeArrowheads="1"/>
          </p:cNvSpPr>
          <p:nvPr/>
        </p:nvSpPr>
        <p:spPr bwMode="auto">
          <a:xfrm>
            <a:off x="8489950" y="5410200"/>
            <a:ext cx="849313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0960" tIns="30480" rIns="60960" bIns="3048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100" b="1">
                <a:solidFill>
                  <a:schemeClr val="bg1"/>
                </a:solidFill>
                <a:latin typeface="Open Sans" pitchFamily="2" charset="0"/>
                <a:ea typeface="宋体" panose="02010600030101010101" pitchFamily="2" charset="-122"/>
                <a:sym typeface="Open Sans" pitchFamily="2" charset="0"/>
              </a:rPr>
              <a:t>94%</a:t>
            </a:r>
            <a:endParaRPr lang="en-US" altLang="zh-CN" sz="1600">
              <a:solidFill>
                <a:schemeClr val="bg1"/>
              </a:solidFill>
              <a:latin typeface="Open Sans" pitchFamily="2" charset="0"/>
              <a:ea typeface="宋体" panose="02010600030101010101" pitchFamily="2" charset="-122"/>
              <a:sym typeface="Open Sans" pitchFamily="2" charset="0"/>
            </a:endParaRPr>
          </a:p>
        </p:txBody>
      </p:sp>
      <p:pic>
        <p:nvPicPr>
          <p:cNvPr id="17460" name="Chart 298"/>
          <p:cNvPicPr>
            <a:picLocks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69475" y="4973638"/>
            <a:ext cx="1320800" cy="126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61" name="Text Box 10"/>
          <p:cNvSpPr>
            <a:spLocks noChangeArrowheads="1"/>
          </p:cNvSpPr>
          <p:nvPr/>
        </p:nvSpPr>
        <p:spPr bwMode="auto">
          <a:xfrm>
            <a:off x="10020300" y="5410200"/>
            <a:ext cx="850900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0960" tIns="30480" rIns="60960" bIns="3048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100" b="1">
                <a:solidFill>
                  <a:schemeClr val="bg1"/>
                </a:solidFill>
                <a:latin typeface="Open Sans" pitchFamily="2" charset="0"/>
                <a:ea typeface="宋体" panose="02010600030101010101" pitchFamily="2" charset="-122"/>
                <a:sym typeface="Open Sans" pitchFamily="2" charset="0"/>
              </a:rPr>
              <a:t>89%</a:t>
            </a:r>
            <a:endParaRPr lang="en-US" altLang="zh-CN" sz="1600">
              <a:solidFill>
                <a:schemeClr val="bg1"/>
              </a:solidFill>
              <a:latin typeface="Open Sans" pitchFamily="2" charset="0"/>
              <a:ea typeface="宋体" panose="02010600030101010101" pitchFamily="2" charset="-122"/>
              <a:sym typeface="Open Sans" pitchFamily="2" charset="0"/>
            </a:endParaRPr>
          </a:p>
        </p:txBody>
      </p:sp>
      <p:sp>
        <p:nvSpPr>
          <p:cNvPr id="17462" name="Oval 302"/>
          <p:cNvSpPr>
            <a:spLocks noChangeArrowheads="1"/>
          </p:cNvSpPr>
          <p:nvPr/>
        </p:nvSpPr>
        <p:spPr bwMode="auto">
          <a:xfrm>
            <a:off x="4560888" y="2270125"/>
            <a:ext cx="117475" cy="119063"/>
          </a:xfrm>
          <a:prstGeom prst="ellipse">
            <a:avLst/>
          </a:prstGeom>
          <a:solidFill>
            <a:srgbClr val="262626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7463" name="Oval 303"/>
          <p:cNvSpPr>
            <a:spLocks noChangeArrowheads="1"/>
          </p:cNvSpPr>
          <p:nvPr/>
        </p:nvSpPr>
        <p:spPr bwMode="auto">
          <a:xfrm>
            <a:off x="4281488" y="3348038"/>
            <a:ext cx="117475" cy="117475"/>
          </a:xfrm>
          <a:prstGeom prst="ellipse">
            <a:avLst/>
          </a:prstGeom>
          <a:solidFill>
            <a:srgbClr val="262626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7464" name="Oval 304"/>
          <p:cNvSpPr>
            <a:spLocks noChangeArrowheads="1"/>
          </p:cNvSpPr>
          <p:nvPr/>
        </p:nvSpPr>
        <p:spPr bwMode="auto">
          <a:xfrm>
            <a:off x="6067425" y="3757613"/>
            <a:ext cx="117475" cy="117475"/>
          </a:xfrm>
          <a:prstGeom prst="ellipse">
            <a:avLst/>
          </a:prstGeom>
          <a:solidFill>
            <a:srgbClr val="262626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7465" name="Oval 305"/>
          <p:cNvSpPr>
            <a:spLocks noChangeArrowheads="1"/>
          </p:cNvSpPr>
          <p:nvPr/>
        </p:nvSpPr>
        <p:spPr bwMode="auto">
          <a:xfrm>
            <a:off x="6597650" y="3395663"/>
            <a:ext cx="119063" cy="119062"/>
          </a:xfrm>
          <a:prstGeom prst="ellipse">
            <a:avLst/>
          </a:prstGeom>
          <a:solidFill>
            <a:srgbClr val="262626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7466" name="Oval 306"/>
          <p:cNvSpPr>
            <a:spLocks noChangeArrowheads="1"/>
          </p:cNvSpPr>
          <p:nvPr/>
        </p:nvSpPr>
        <p:spPr bwMode="auto">
          <a:xfrm>
            <a:off x="7337425" y="2773363"/>
            <a:ext cx="119063" cy="119062"/>
          </a:xfrm>
          <a:prstGeom prst="ellipse">
            <a:avLst/>
          </a:prstGeom>
          <a:solidFill>
            <a:srgbClr val="262626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7467" name="Oval 307"/>
          <p:cNvSpPr>
            <a:spLocks noChangeArrowheads="1"/>
          </p:cNvSpPr>
          <p:nvPr/>
        </p:nvSpPr>
        <p:spPr bwMode="auto">
          <a:xfrm>
            <a:off x="7861300" y="3676650"/>
            <a:ext cx="117475" cy="119063"/>
          </a:xfrm>
          <a:prstGeom prst="ellipse">
            <a:avLst/>
          </a:prstGeom>
          <a:solidFill>
            <a:srgbClr val="262626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cxnSp>
        <p:nvCxnSpPr>
          <p:cNvPr id="17468" name="Straight Arrow Connector 568"/>
          <p:cNvCxnSpPr>
            <a:cxnSpLocks noChangeShapeType="1"/>
          </p:cNvCxnSpPr>
          <p:nvPr/>
        </p:nvCxnSpPr>
        <p:spPr bwMode="auto">
          <a:xfrm>
            <a:off x="1987550" y="2330450"/>
            <a:ext cx="0" cy="2643188"/>
          </a:xfrm>
          <a:prstGeom prst="straightConnector1">
            <a:avLst/>
          </a:prstGeom>
          <a:noFill/>
          <a:ln w="12700">
            <a:solidFill>
              <a:srgbClr val="A5A5A5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69" name="Straight Connector 571"/>
          <p:cNvSpPr>
            <a:spLocks noChangeShapeType="1"/>
          </p:cNvSpPr>
          <p:nvPr/>
        </p:nvSpPr>
        <p:spPr bwMode="auto">
          <a:xfrm flipH="1">
            <a:off x="1987550" y="2330450"/>
            <a:ext cx="2573338" cy="0"/>
          </a:xfrm>
          <a:prstGeom prst="line">
            <a:avLst/>
          </a:prstGeom>
          <a:noFill/>
          <a:ln w="12700">
            <a:solidFill>
              <a:srgbClr val="A5A5A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cxnSp>
        <p:nvCxnSpPr>
          <p:cNvPr id="17470" name="Straight Arrow Connector 573"/>
          <p:cNvCxnSpPr>
            <a:cxnSpLocks noChangeShapeType="1"/>
          </p:cNvCxnSpPr>
          <p:nvPr/>
        </p:nvCxnSpPr>
        <p:spPr bwMode="auto">
          <a:xfrm>
            <a:off x="3554413" y="3400425"/>
            <a:ext cx="0" cy="1573213"/>
          </a:xfrm>
          <a:prstGeom prst="straightConnector1">
            <a:avLst/>
          </a:prstGeom>
          <a:noFill/>
          <a:ln w="12700">
            <a:solidFill>
              <a:srgbClr val="A5A5A5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71" name="Straight Connector 576"/>
          <p:cNvSpPr>
            <a:spLocks noChangeShapeType="1"/>
          </p:cNvSpPr>
          <p:nvPr/>
        </p:nvSpPr>
        <p:spPr bwMode="auto">
          <a:xfrm flipH="1">
            <a:off x="3554413" y="3406775"/>
            <a:ext cx="727075" cy="0"/>
          </a:xfrm>
          <a:prstGeom prst="line">
            <a:avLst/>
          </a:prstGeom>
          <a:noFill/>
          <a:ln w="12700">
            <a:solidFill>
              <a:srgbClr val="A5A5A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cxnSp>
        <p:nvCxnSpPr>
          <p:cNvPr id="17472" name="Straight Arrow Connector 585"/>
          <p:cNvCxnSpPr>
            <a:cxnSpLocks noChangeShapeType="1"/>
          </p:cNvCxnSpPr>
          <p:nvPr/>
        </p:nvCxnSpPr>
        <p:spPr bwMode="auto">
          <a:xfrm>
            <a:off x="5337175" y="3816350"/>
            <a:ext cx="0" cy="1146175"/>
          </a:xfrm>
          <a:prstGeom prst="straightConnector1">
            <a:avLst/>
          </a:prstGeom>
          <a:noFill/>
          <a:ln w="12700">
            <a:solidFill>
              <a:srgbClr val="A5A5A5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73" name="Straight Connector 586"/>
          <p:cNvSpPr>
            <a:spLocks noChangeShapeType="1"/>
          </p:cNvSpPr>
          <p:nvPr/>
        </p:nvSpPr>
        <p:spPr bwMode="auto">
          <a:xfrm flipH="1">
            <a:off x="5335588" y="3816350"/>
            <a:ext cx="731837" cy="0"/>
          </a:xfrm>
          <a:prstGeom prst="line">
            <a:avLst/>
          </a:prstGeom>
          <a:noFill/>
          <a:ln w="6350">
            <a:solidFill>
              <a:srgbClr val="A5A5A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cxnSp>
        <p:nvCxnSpPr>
          <p:cNvPr id="17474" name="Straight Arrow Connector 596"/>
          <p:cNvCxnSpPr>
            <a:cxnSpLocks noChangeShapeType="1"/>
          </p:cNvCxnSpPr>
          <p:nvPr/>
        </p:nvCxnSpPr>
        <p:spPr bwMode="auto">
          <a:xfrm>
            <a:off x="7180263" y="3454400"/>
            <a:ext cx="0" cy="1508125"/>
          </a:xfrm>
          <a:prstGeom prst="straightConnector1">
            <a:avLst/>
          </a:prstGeom>
          <a:noFill/>
          <a:ln w="12700">
            <a:solidFill>
              <a:srgbClr val="A5A5A5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75" name="Straight Connector 597"/>
          <p:cNvSpPr>
            <a:spLocks noChangeShapeType="1"/>
          </p:cNvSpPr>
          <p:nvPr/>
        </p:nvSpPr>
        <p:spPr bwMode="auto">
          <a:xfrm>
            <a:off x="6716713" y="3454400"/>
            <a:ext cx="463550" cy="1588"/>
          </a:xfrm>
          <a:prstGeom prst="line">
            <a:avLst/>
          </a:prstGeom>
          <a:noFill/>
          <a:ln w="12700">
            <a:solidFill>
              <a:srgbClr val="A5A5A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cxnSp>
        <p:nvCxnSpPr>
          <p:cNvPr id="17476" name="Straight Arrow Connector 604"/>
          <p:cNvCxnSpPr>
            <a:cxnSpLocks noChangeShapeType="1"/>
          </p:cNvCxnSpPr>
          <p:nvPr/>
        </p:nvCxnSpPr>
        <p:spPr bwMode="auto">
          <a:xfrm>
            <a:off x="8913813" y="2832100"/>
            <a:ext cx="1587" cy="2130425"/>
          </a:xfrm>
          <a:prstGeom prst="straightConnector1">
            <a:avLst/>
          </a:prstGeom>
          <a:noFill/>
          <a:ln w="12700">
            <a:solidFill>
              <a:srgbClr val="A5A5A5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77" name="Straight Connector 605"/>
          <p:cNvSpPr>
            <a:spLocks noChangeShapeType="1"/>
          </p:cNvSpPr>
          <p:nvPr/>
        </p:nvSpPr>
        <p:spPr bwMode="auto">
          <a:xfrm flipH="1">
            <a:off x="7456488" y="2832100"/>
            <a:ext cx="1457325" cy="1588"/>
          </a:xfrm>
          <a:prstGeom prst="line">
            <a:avLst/>
          </a:prstGeom>
          <a:noFill/>
          <a:ln w="12700">
            <a:solidFill>
              <a:srgbClr val="A5A5A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cxnSp>
        <p:nvCxnSpPr>
          <p:cNvPr id="17478" name="Straight Arrow Connector 608"/>
          <p:cNvCxnSpPr>
            <a:cxnSpLocks noChangeShapeType="1"/>
          </p:cNvCxnSpPr>
          <p:nvPr/>
        </p:nvCxnSpPr>
        <p:spPr bwMode="auto">
          <a:xfrm>
            <a:off x="10429875" y="3743325"/>
            <a:ext cx="0" cy="1219200"/>
          </a:xfrm>
          <a:prstGeom prst="straightConnector1">
            <a:avLst/>
          </a:prstGeom>
          <a:noFill/>
          <a:ln w="12700">
            <a:solidFill>
              <a:srgbClr val="A5A5A5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79" name="Straight Connector 609"/>
          <p:cNvSpPr>
            <a:spLocks noChangeShapeType="1"/>
          </p:cNvSpPr>
          <p:nvPr/>
        </p:nvSpPr>
        <p:spPr bwMode="auto">
          <a:xfrm flipH="1">
            <a:off x="7978775" y="3736975"/>
            <a:ext cx="2451100" cy="0"/>
          </a:xfrm>
          <a:prstGeom prst="line">
            <a:avLst/>
          </a:prstGeom>
          <a:noFill/>
          <a:ln w="12700">
            <a:solidFill>
              <a:srgbClr val="A5A5A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80" name="TextBox 159"/>
          <p:cNvSpPr>
            <a:spLocks noChangeArrowheads="1"/>
          </p:cNvSpPr>
          <p:nvPr/>
        </p:nvSpPr>
        <p:spPr bwMode="auto">
          <a:xfrm>
            <a:off x="1347788" y="6111875"/>
            <a:ext cx="12620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点击输入文字</a:t>
            </a:r>
          </a:p>
        </p:txBody>
      </p:sp>
      <p:sp>
        <p:nvSpPr>
          <p:cNvPr id="17481" name="TextBox 159"/>
          <p:cNvSpPr>
            <a:spLocks noChangeArrowheads="1"/>
          </p:cNvSpPr>
          <p:nvPr/>
        </p:nvSpPr>
        <p:spPr bwMode="auto">
          <a:xfrm>
            <a:off x="2924175" y="6111875"/>
            <a:ext cx="12604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点击输入文字</a:t>
            </a:r>
          </a:p>
        </p:txBody>
      </p:sp>
      <p:sp>
        <p:nvSpPr>
          <p:cNvPr id="17482" name="TextBox 159"/>
          <p:cNvSpPr>
            <a:spLocks noChangeArrowheads="1"/>
          </p:cNvSpPr>
          <p:nvPr/>
        </p:nvSpPr>
        <p:spPr bwMode="auto">
          <a:xfrm>
            <a:off x="4702175" y="6111875"/>
            <a:ext cx="12620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点击输入文字</a:t>
            </a:r>
          </a:p>
        </p:txBody>
      </p:sp>
      <p:sp>
        <p:nvSpPr>
          <p:cNvPr id="17483" name="TextBox 159"/>
          <p:cNvSpPr>
            <a:spLocks noChangeArrowheads="1"/>
          </p:cNvSpPr>
          <p:nvPr/>
        </p:nvSpPr>
        <p:spPr bwMode="auto">
          <a:xfrm>
            <a:off x="6550025" y="6111875"/>
            <a:ext cx="12604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点击输入文字</a:t>
            </a:r>
          </a:p>
        </p:txBody>
      </p:sp>
      <p:sp>
        <p:nvSpPr>
          <p:cNvPr id="17484" name="TextBox 159"/>
          <p:cNvSpPr>
            <a:spLocks noChangeArrowheads="1"/>
          </p:cNvSpPr>
          <p:nvPr/>
        </p:nvSpPr>
        <p:spPr bwMode="auto">
          <a:xfrm>
            <a:off x="8283575" y="6111875"/>
            <a:ext cx="12604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点击输入文字</a:t>
            </a:r>
          </a:p>
        </p:txBody>
      </p:sp>
      <p:sp>
        <p:nvSpPr>
          <p:cNvPr id="17485" name="TextBox 159"/>
          <p:cNvSpPr>
            <a:spLocks noChangeArrowheads="1"/>
          </p:cNvSpPr>
          <p:nvPr/>
        </p:nvSpPr>
        <p:spPr bwMode="auto">
          <a:xfrm>
            <a:off x="9813925" y="6111875"/>
            <a:ext cx="12620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点击输入文字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7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17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17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50" fill="hold"/>
                                        <p:tgtEl>
                                          <p:spTgt spid="17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50" fill="hold"/>
                                        <p:tgtEl>
                                          <p:spTgt spid="17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600"/>
                            </p:stCondLst>
                            <p:childTnLst>
                              <p:par>
                                <p:cTn id="2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250"/>
                                        <p:tgtEl>
                                          <p:spTgt spid="17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85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250"/>
                                        <p:tgtEl>
                                          <p:spTgt spid="17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1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350"/>
                                        <p:tgtEl>
                                          <p:spTgt spid="17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350"/>
                                        <p:tgtEl>
                                          <p:spTgt spid="17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34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3" dur="400"/>
                                        <p:tgtEl>
                                          <p:spTgt spid="17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3850"/>
                            </p:stCondLst>
                            <p:childTnLst>
                              <p:par>
                                <p:cTn id="4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350" fill="hold"/>
                                        <p:tgtEl>
                                          <p:spTgt spid="17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50" fill="hold"/>
                                        <p:tgtEl>
                                          <p:spTgt spid="17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5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150"/>
                                        <p:tgtEl>
                                          <p:spTgt spid="17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435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6" dur="250"/>
                                        <p:tgtEl>
                                          <p:spTgt spid="17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46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350"/>
                                        <p:tgtEl>
                                          <p:spTgt spid="17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3" dur="350"/>
                                        <p:tgtEl>
                                          <p:spTgt spid="17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49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7" dur="400"/>
                                        <p:tgtEl>
                                          <p:spTgt spid="17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5350"/>
                            </p:stCondLst>
                            <p:childTnLst>
                              <p:par>
                                <p:cTn id="6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350" fill="hold"/>
                                        <p:tgtEl>
                                          <p:spTgt spid="17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50" fill="hold"/>
                                        <p:tgtEl>
                                          <p:spTgt spid="17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5700"/>
                            </p:stCondLst>
                            <p:childTnLst>
                              <p:par>
                                <p:cTn id="7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6" dur="150"/>
                                        <p:tgtEl>
                                          <p:spTgt spid="17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5850"/>
                            </p:stCondLst>
                            <p:childTnLst>
                              <p:par>
                                <p:cTn id="7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0" dur="150"/>
                                        <p:tgtEl>
                                          <p:spTgt spid="17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8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4" dur="350"/>
                                        <p:tgtEl>
                                          <p:spTgt spid="17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7" dur="350"/>
                                        <p:tgtEl>
                                          <p:spTgt spid="17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635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1" dur="400"/>
                                        <p:tgtEl>
                                          <p:spTgt spid="17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6750"/>
                            </p:stCondLst>
                            <p:childTnLst>
                              <p:par>
                                <p:cTn id="93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350" fill="hold"/>
                                        <p:tgtEl>
                                          <p:spTgt spid="17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50" fill="hold"/>
                                        <p:tgtEl>
                                          <p:spTgt spid="17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 nodeType="afterGroup">
                            <p:stCondLst>
                              <p:cond delay="71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0" dur="150"/>
                                        <p:tgtEl>
                                          <p:spTgt spid="17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 nodeType="afterGroup">
                            <p:stCondLst>
                              <p:cond delay="7250"/>
                            </p:stCondLst>
                            <p:childTnLst>
                              <p:par>
                                <p:cTn id="10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4" dur="200"/>
                                        <p:tgtEl>
                                          <p:spTgt spid="17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 nodeType="afterGroup">
                            <p:stCondLst>
                              <p:cond delay="7450"/>
                            </p:stCondLst>
                            <p:childTnLst>
                              <p:par>
                                <p:cTn id="10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8" dur="350"/>
                                        <p:tgtEl>
                                          <p:spTgt spid="17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1" dur="350"/>
                                        <p:tgtEl>
                                          <p:spTgt spid="17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7800"/>
                            </p:stCondLst>
                            <p:childTnLst>
                              <p:par>
                                <p:cTn id="1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5" dur="400"/>
                                        <p:tgtEl>
                                          <p:spTgt spid="17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8200"/>
                            </p:stCondLst>
                            <p:childTnLst>
                              <p:par>
                                <p:cTn id="1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350" fill="hold"/>
                                        <p:tgtEl>
                                          <p:spTgt spid="17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350" fill="hold"/>
                                        <p:tgtEl>
                                          <p:spTgt spid="17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 nodeType="afterGroup">
                            <p:stCondLst>
                              <p:cond delay="855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4" dur="250"/>
                                        <p:tgtEl>
                                          <p:spTgt spid="17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 nodeType="afterGroup">
                            <p:stCondLst>
                              <p:cond delay="8800"/>
                            </p:stCondLst>
                            <p:childTnLst>
                              <p:par>
                                <p:cTn id="1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8" dur="250"/>
                                        <p:tgtEl>
                                          <p:spTgt spid="17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 nodeType="afterGroup">
                            <p:stCondLst>
                              <p:cond delay="9050"/>
                            </p:stCondLst>
                            <p:childTnLst>
                              <p:par>
                                <p:cTn id="1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2" dur="350"/>
                                        <p:tgtEl>
                                          <p:spTgt spid="17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5" dur="350"/>
                                        <p:tgtEl>
                                          <p:spTgt spid="17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 nodeType="afterGroup">
                            <p:stCondLst>
                              <p:cond delay="9400"/>
                            </p:stCondLst>
                            <p:childTnLst>
                              <p:par>
                                <p:cTn id="1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9" dur="400"/>
                                        <p:tgtEl>
                                          <p:spTgt spid="17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 nodeType="afterGroup">
                            <p:stCondLst>
                              <p:cond delay="9800"/>
                            </p:stCondLst>
                            <p:childTnLst>
                              <p:par>
                                <p:cTn id="141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350" fill="hold"/>
                                        <p:tgtEl>
                                          <p:spTgt spid="17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350" fill="hold"/>
                                        <p:tgtEl>
                                          <p:spTgt spid="17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 nodeType="afterGroup">
                            <p:stCondLst>
                              <p:cond delay="10150"/>
                            </p:stCondLst>
                            <p:childTnLst>
                              <p:par>
                                <p:cTn id="1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8" dur="350"/>
                                        <p:tgtEl>
                                          <p:spTgt spid="17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1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2" dur="250"/>
                                        <p:tgtEl>
                                          <p:spTgt spid="17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 nodeType="afterGroup">
                            <p:stCondLst>
                              <p:cond delay="10750"/>
                            </p:stCondLst>
                            <p:childTnLst>
                              <p:par>
                                <p:cTn id="1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6" dur="350"/>
                                        <p:tgtEl>
                                          <p:spTgt spid="17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9" dur="350"/>
                                        <p:tgtEl>
                                          <p:spTgt spid="17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 nodeType="afterGroup">
                            <p:stCondLst>
                              <p:cond delay="11100"/>
                            </p:stCondLst>
                            <p:childTnLst>
                              <p:par>
                                <p:cTn id="1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63" dur="400"/>
                                        <p:tgtEl>
                                          <p:spTgt spid="17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45" grpId="0" bldLvl="0" autoUpdateAnimBg="0"/>
      <p:bldP spid="17446" grpId="0" bldLvl="0" autoUpdateAnimBg="0"/>
      <p:bldP spid="17451" grpId="0" bldLvl="0" autoUpdateAnimBg="0"/>
      <p:bldP spid="17453" grpId="0" bldLvl="0" autoUpdateAnimBg="0"/>
      <p:bldP spid="17455" grpId="0" bldLvl="0" autoUpdateAnimBg="0"/>
      <p:bldP spid="17457" grpId="0" bldLvl="0" autoUpdateAnimBg="0"/>
      <p:bldP spid="17459" grpId="0" bldLvl="0" autoUpdateAnimBg="0"/>
      <p:bldP spid="17461" grpId="0" bldLvl="0" autoUpdateAnimBg="0"/>
      <p:bldP spid="17462" grpId="0" bldLvl="0" animBg="1" autoUpdateAnimBg="0"/>
      <p:bldP spid="17463" grpId="0" bldLvl="0" animBg="1" autoUpdateAnimBg="0"/>
      <p:bldP spid="17464" grpId="0" bldLvl="0" animBg="1" autoUpdateAnimBg="0"/>
      <p:bldP spid="17465" grpId="0" bldLvl="0" animBg="1" autoUpdateAnimBg="0"/>
      <p:bldP spid="17466" grpId="0" bldLvl="0" animBg="1" autoUpdateAnimBg="0"/>
      <p:bldP spid="17467" grpId="0" bldLvl="0" animBg="1" autoUpdateAnimBg="0"/>
      <p:bldP spid="17468" grpId="0" animBg="1"/>
      <p:bldP spid="17469" grpId="0" animBg="1"/>
      <p:bldP spid="17470" grpId="0" animBg="1"/>
      <p:bldP spid="17471" grpId="0" animBg="1"/>
      <p:bldP spid="17472" grpId="0" animBg="1"/>
      <p:bldP spid="17473" grpId="0" animBg="1"/>
      <p:bldP spid="17474" grpId="0" animBg="1"/>
      <p:bldP spid="17475" grpId="0" animBg="1"/>
      <p:bldP spid="17476" grpId="0" animBg="1"/>
      <p:bldP spid="17477" grpId="0" animBg="1"/>
      <p:bldP spid="17478" grpId="0" animBg="1"/>
      <p:bldP spid="17479" grpId="0" animBg="1"/>
      <p:bldP spid="17480" grpId="0" bldLvl="0" autoUpdateAnimBg="0"/>
      <p:bldP spid="17481" grpId="0" bldLvl="0" autoUpdateAnimBg="0"/>
      <p:bldP spid="17482" grpId="0" bldLvl="0" autoUpdateAnimBg="0"/>
      <p:bldP spid="17483" grpId="0" bldLvl="0" autoUpdateAnimBg="0"/>
      <p:bldP spid="17484" grpId="0" bldLvl="0" autoUpdateAnimBg="0"/>
      <p:bldP spid="17485" grpId="0" bldLvl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179EA3-213D-467F-8F3F-7BB810368C0B}" type="slidenum">
              <a:rPr lang="zh-CN" altLang="en-US"/>
              <a:pPr>
                <a:defRPr/>
              </a:pPr>
              <a:t>16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35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21236 w 808522"/>
              <a:gd name="T1" fmla="*/ 0 h 510140"/>
              <a:gd name="T2" fmla="*/ 123568 w 808522"/>
              <a:gd name="T3" fmla="*/ 0 h 510140"/>
              <a:gd name="T4" fmla="*/ 391686 w 808522"/>
              <a:gd name="T5" fmla="*/ 0 h 510140"/>
              <a:gd name="T6" fmla="*/ 391686 w 808522"/>
              <a:gd name="T7" fmla="*/ 246016 h 510140"/>
              <a:gd name="T8" fmla="*/ 123573 w 808522"/>
              <a:gd name="T9" fmla="*/ 246016 h 510140"/>
              <a:gd name="T10" fmla="*/ 123568 w 808522"/>
              <a:gd name="T11" fmla="*/ 246017 h 510140"/>
              <a:gd name="T12" fmla="*/ 123563 w 808522"/>
              <a:gd name="T13" fmla="*/ 246016 h 510140"/>
              <a:gd name="T14" fmla="*/ 121236 w 808522"/>
              <a:gd name="T15" fmla="*/ 246016 h 510140"/>
              <a:gd name="T16" fmla="*/ 121236 w 808522"/>
              <a:gd name="T17" fmla="*/ 245783 h 510140"/>
              <a:gd name="T18" fmla="*/ 98664 w 808522"/>
              <a:gd name="T19" fmla="*/ 243517 h 510140"/>
              <a:gd name="T20" fmla="*/ 0 w 808522"/>
              <a:gd name="T21" fmla="*/ 123008 h 510140"/>
              <a:gd name="T22" fmla="*/ 98664 w 808522"/>
              <a:gd name="T23" fmla="*/ 2499 h 510140"/>
              <a:gd name="T24" fmla="*/ 121236 w 808522"/>
              <a:gd name="T25" fmla="*/ 234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8436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931988" y="2346325"/>
            <a:ext cx="8496300" cy="4016375"/>
            <a:chOff x="0" y="0"/>
            <a:chExt cx="3394" cy="1685"/>
          </a:xfrm>
        </p:grpSpPr>
        <p:sp>
          <p:nvSpPr>
            <p:cNvPr id="18519" name="Freeform 5"/>
            <p:cNvSpPr>
              <a:spLocks noChangeArrowheads="1"/>
            </p:cNvSpPr>
            <p:nvPr/>
          </p:nvSpPr>
          <p:spPr bwMode="auto">
            <a:xfrm>
              <a:off x="1042" y="0"/>
              <a:ext cx="446" cy="239"/>
            </a:xfrm>
            <a:custGeom>
              <a:avLst/>
              <a:gdLst>
                <a:gd name="T0" fmla="*/ 369 w 446"/>
                <a:gd name="T1" fmla="*/ 3 h 239"/>
                <a:gd name="T2" fmla="*/ 360 w 446"/>
                <a:gd name="T3" fmla="*/ 7 h 239"/>
                <a:gd name="T4" fmla="*/ 387 w 446"/>
                <a:gd name="T5" fmla="*/ 10 h 239"/>
                <a:gd name="T6" fmla="*/ 386 w 446"/>
                <a:gd name="T7" fmla="*/ 13 h 239"/>
                <a:gd name="T8" fmla="*/ 360 w 446"/>
                <a:gd name="T9" fmla="*/ 16 h 239"/>
                <a:gd name="T10" fmla="*/ 364 w 446"/>
                <a:gd name="T11" fmla="*/ 20 h 239"/>
                <a:gd name="T12" fmla="*/ 406 w 446"/>
                <a:gd name="T13" fmla="*/ 13 h 239"/>
                <a:gd name="T14" fmla="*/ 444 w 446"/>
                <a:gd name="T15" fmla="*/ 14 h 239"/>
                <a:gd name="T16" fmla="*/ 442 w 446"/>
                <a:gd name="T17" fmla="*/ 22 h 239"/>
                <a:gd name="T18" fmla="*/ 412 w 446"/>
                <a:gd name="T19" fmla="*/ 24 h 239"/>
                <a:gd name="T20" fmla="*/ 387 w 446"/>
                <a:gd name="T21" fmla="*/ 34 h 239"/>
                <a:gd name="T22" fmla="*/ 376 w 446"/>
                <a:gd name="T23" fmla="*/ 46 h 239"/>
                <a:gd name="T24" fmla="*/ 389 w 446"/>
                <a:gd name="T25" fmla="*/ 54 h 239"/>
                <a:gd name="T26" fmla="*/ 376 w 446"/>
                <a:gd name="T27" fmla="*/ 57 h 239"/>
                <a:gd name="T28" fmla="*/ 364 w 446"/>
                <a:gd name="T29" fmla="*/ 63 h 239"/>
                <a:gd name="T30" fmla="*/ 376 w 446"/>
                <a:gd name="T31" fmla="*/ 67 h 239"/>
                <a:gd name="T32" fmla="*/ 376 w 446"/>
                <a:gd name="T33" fmla="*/ 73 h 239"/>
                <a:gd name="T34" fmla="*/ 386 w 446"/>
                <a:gd name="T35" fmla="*/ 76 h 239"/>
                <a:gd name="T36" fmla="*/ 367 w 446"/>
                <a:gd name="T37" fmla="*/ 79 h 239"/>
                <a:gd name="T38" fmla="*/ 359 w 446"/>
                <a:gd name="T39" fmla="*/ 89 h 239"/>
                <a:gd name="T40" fmla="*/ 340 w 446"/>
                <a:gd name="T41" fmla="*/ 96 h 239"/>
                <a:gd name="T42" fmla="*/ 337 w 446"/>
                <a:gd name="T43" fmla="*/ 107 h 239"/>
                <a:gd name="T44" fmla="*/ 337 w 446"/>
                <a:gd name="T45" fmla="*/ 110 h 239"/>
                <a:gd name="T46" fmla="*/ 339 w 446"/>
                <a:gd name="T47" fmla="*/ 120 h 239"/>
                <a:gd name="T48" fmla="*/ 307 w 446"/>
                <a:gd name="T49" fmla="*/ 113 h 239"/>
                <a:gd name="T50" fmla="*/ 303 w 446"/>
                <a:gd name="T51" fmla="*/ 119 h 239"/>
                <a:gd name="T52" fmla="*/ 297 w 446"/>
                <a:gd name="T53" fmla="*/ 124 h 239"/>
                <a:gd name="T54" fmla="*/ 329 w 446"/>
                <a:gd name="T55" fmla="*/ 127 h 239"/>
                <a:gd name="T56" fmla="*/ 306 w 446"/>
                <a:gd name="T57" fmla="*/ 140 h 239"/>
                <a:gd name="T58" fmla="*/ 263 w 446"/>
                <a:gd name="T59" fmla="*/ 149 h 239"/>
                <a:gd name="T60" fmla="*/ 219 w 446"/>
                <a:gd name="T61" fmla="*/ 171 h 239"/>
                <a:gd name="T62" fmla="*/ 176 w 446"/>
                <a:gd name="T63" fmla="*/ 179 h 239"/>
                <a:gd name="T64" fmla="*/ 160 w 446"/>
                <a:gd name="T65" fmla="*/ 197 h 239"/>
                <a:gd name="T66" fmla="*/ 137 w 446"/>
                <a:gd name="T67" fmla="*/ 216 h 239"/>
                <a:gd name="T68" fmla="*/ 112 w 446"/>
                <a:gd name="T69" fmla="*/ 239 h 239"/>
                <a:gd name="T70" fmla="*/ 87 w 446"/>
                <a:gd name="T71" fmla="*/ 230 h 239"/>
                <a:gd name="T72" fmla="*/ 67 w 446"/>
                <a:gd name="T73" fmla="*/ 196 h 239"/>
                <a:gd name="T74" fmla="*/ 73 w 446"/>
                <a:gd name="T75" fmla="*/ 187 h 239"/>
                <a:gd name="T76" fmla="*/ 66 w 446"/>
                <a:gd name="T77" fmla="*/ 190 h 239"/>
                <a:gd name="T78" fmla="*/ 76 w 446"/>
                <a:gd name="T79" fmla="*/ 149 h 239"/>
                <a:gd name="T80" fmla="*/ 86 w 446"/>
                <a:gd name="T81" fmla="*/ 151 h 239"/>
                <a:gd name="T82" fmla="*/ 90 w 446"/>
                <a:gd name="T83" fmla="*/ 147 h 239"/>
                <a:gd name="T84" fmla="*/ 107 w 446"/>
                <a:gd name="T85" fmla="*/ 133 h 239"/>
                <a:gd name="T86" fmla="*/ 96 w 446"/>
                <a:gd name="T87" fmla="*/ 110 h 239"/>
                <a:gd name="T88" fmla="*/ 83 w 446"/>
                <a:gd name="T89" fmla="*/ 103 h 239"/>
                <a:gd name="T90" fmla="*/ 90 w 446"/>
                <a:gd name="T91" fmla="*/ 89 h 239"/>
                <a:gd name="T92" fmla="*/ 77 w 446"/>
                <a:gd name="T93" fmla="*/ 67 h 239"/>
                <a:gd name="T94" fmla="*/ 29 w 446"/>
                <a:gd name="T95" fmla="*/ 64 h 239"/>
                <a:gd name="T96" fmla="*/ 12 w 446"/>
                <a:gd name="T97" fmla="*/ 59 h 239"/>
                <a:gd name="T98" fmla="*/ 28 w 446"/>
                <a:gd name="T99" fmla="*/ 56 h 239"/>
                <a:gd name="T100" fmla="*/ 39 w 446"/>
                <a:gd name="T101" fmla="*/ 56 h 239"/>
                <a:gd name="T102" fmla="*/ 25 w 446"/>
                <a:gd name="T103" fmla="*/ 52 h 239"/>
                <a:gd name="T104" fmla="*/ 6 w 446"/>
                <a:gd name="T105" fmla="*/ 50 h 239"/>
                <a:gd name="T106" fmla="*/ 2 w 446"/>
                <a:gd name="T107" fmla="*/ 44 h 239"/>
                <a:gd name="T108" fmla="*/ 23 w 446"/>
                <a:gd name="T109" fmla="*/ 37 h 239"/>
                <a:gd name="T110" fmla="*/ 59 w 446"/>
                <a:gd name="T111" fmla="*/ 36 h 239"/>
                <a:gd name="T112" fmla="*/ 67 w 446"/>
                <a:gd name="T113" fmla="*/ 24 h 239"/>
                <a:gd name="T114" fmla="*/ 123 w 446"/>
                <a:gd name="T115" fmla="*/ 17 h 239"/>
                <a:gd name="T116" fmla="*/ 166 w 446"/>
                <a:gd name="T117" fmla="*/ 14 h 239"/>
                <a:gd name="T118" fmla="*/ 220 w 446"/>
                <a:gd name="T119" fmla="*/ 10 h 239"/>
                <a:gd name="T120" fmla="*/ 293 w 446"/>
                <a:gd name="T121" fmla="*/ 4 h 239"/>
                <a:gd name="T122" fmla="*/ 326 w 446"/>
                <a:gd name="T123" fmla="*/ 2 h 239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446"/>
                <a:gd name="T187" fmla="*/ 0 h 239"/>
                <a:gd name="T188" fmla="*/ 446 w 446"/>
                <a:gd name="T189" fmla="*/ 239 h 239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446" h="239">
                  <a:moveTo>
                    <a:pt x="332" y="0"/>
                  </a:moveTo>
                  <a:lnTo>
                    <a:pt x="350" y="2"/>
                  </a:lnTo>
                  <a:lnTo>
                    <a:pt x="369" y="3"/>
                  </a:lnTo>
                  <a:lnTo>
                    <a:pt x="370" y="4"/>
                  </a:lnTo>
                  <a:lnTo>
                    <a:pt x="370" y="6"/>
                  </a:lnTo>
                  <a:lnTo>
                    <a:pt x="360" y="7"/>
                  </a:lnTo>
                  <a:lnTo>
                    <a:pt x="352" y="9"/>
                  </a:lnTo>
                  <a:lnTo>
                    <a:pt x="370" y="9"/>
                  </a:lnTo>
                  <a:lnTo>
                    <a:pt x="387" y="10"/>
                  </a:lnTo>
                  <a:lnTo>
                    <a:pt x="387" y="12"/>
                  </a:lnTo>
                  <a:lnTo>
                    <a:pt x="386" y="13"/>
                  </a:lnTo>
                  <a:lnTo>
                    <a:pt x="383" y="14"/>
                  </a:lnTo>
                  <a:lnTo>
                    <a:pt x="372" y="14"/>
                  </a:lnTo>
                  <a:lnTo>
                    <a:pt x="360" y="16"/>
                  </a:lnTo>
                  <a:lnTo>
                    <a:pt x="360" y="17"/>
                  </a:lnTo>
                  <a:lnTo>
                    <a:pt x="360" y="20"/>
                  </a:lnTo>
                  <a:lnTo>
                    <a:pt x="364" y="20"/>
                  </a:lnTo>
                  <a:lnTo>
                    <a:pt x="367" y="20"/>
                  </a:lnTo>
                  <a:lnTo>
                    <a:pt x="386" y="16"/>
                  </a:lnTo>
                  <a:lnTo>
                    <a:pt x="406" y="13"/>
                  </a:lnTo>
                  <a:lnTo>
                    <a:pt x="426" y="12"/>
                  </a:lnTo>
                  <a:lnTo>
                    <a:pt x="444" y="13"/>
                  </a:lnTo>
                  <a:lnTo>
                    <a:pt x="444" y="14"/>
                  </a:lnTo>
                  <a:lnTo>
                    <a:pt x="446" y="16"/>
                  </a:lnTo>
                  <a:lnTo>
                    <a:pt x="444" y="19"/>
                  </a:lnTo>
                  <a:lnTo>
                    <a:pt x="442" y="22"/>
                  </a:lnTo>
                  <a:lnTo>
                    <a:pt x="432" y="22"/>
                  </a:lnTo>
                  <a:lnTo>
                    <a:pt x="422" y="23"/>
                  </a:lnTo>
                  <a:lnTo>
                    <a:pt x="412" y="24"/>
                  </a:lnTo>
                  <a:lnTo>
                    <a:pt x="403" y="27"/>
                  </a:lnTo>
                  <a:lnTo>
                    <a:pt x="394" y="30"/>
                  </a:lnTo>
                  <a:lnTo>
                    <a:pt x="387" y="34"/>
                  </a:lnTo>
                  <a:lnTo>
                    <a:pt x="380" y="37"/>
                  </a:lnTo>
                  <a:lnTo>
                    <a:pt x="374" y="42"/>
                  </a:lnTo>
                  <a:lnTo>
                    <a:pt x="376" y="46"/>
                  </a:lnTo>
                  <a:lnTo>
                    <a:pt x="376" y="50"/>
                  </a:lnTo>
                  <a:lnTo>
                    <a:pt x="383" y="53"/>
                  </a:lnTo>
                  <a:lnTo>
                    <a:pt x="389" y="54"/>
                  </a:lnTo>
                  <a:lnTo>
                    <a:pt x="389" y="56"/>
                  </a:lnTo>
                  <a:lnTo>
                    <a:pt x="387" y="57"/>
                  </a:lnTo>
                  <a:lnTo>
                    <a:pt x="376" y="57"/>
                  </a:lnTo>
                  <a:lnTo>
                    <a:pt x="364" y="59"/>
                  </a:lnTo>
                  <a:lnTo>
                    <a:pt x="364" y="60"/>
                  </a:lnTo>
                  <a:lnTo>
                    <a:pt x="364" y="63"/>
                  </a:lnTo>
                  <a:lnTo>
                    <a:pt x="370" y="63"/>
                  </a:lnTo>
                  <a:lnTo>
                    <a:pt x="374" y="64"/>
                  </a:lnTo>
                  <a:lnTo>
                    <a:pt x="376" y="67"/>
                  </a:lnTo>
                  <a:lnTo>
                    <a:pt x="376" y="72"/>
                  </a:lnTo>
                  <a:lnTo>
                    <a:pt x="376" y="73"/>
                  </a:lnTo>
                  <a:lnTo>
                    <a:pt x="382" y="73"/>
                  </a:lnTo>
                  <a:lnTo>
                    <a:pt x="386" y="73"/>
                  </a:lnTo>
                  <a:lnTo>
                    <a:pt x="386" y="76"/>
                  </a:lnTo>
                  <a:lnTo>
                    <a:pt x="384" y="79"/>
                  </a:lnTo>
                  <a:lnTo>
                    <a:pt x="376" y="79"/>
                  </a:lnTo>
                  <a:lnTo>
                    <a:pt x="367" y="79"/>
                  </a:lnTo>
                  <a:lnTo>
                    <a:pt x="367" y="83"/>
                  </a:lnTo>
                  <a:lnTo>
                    <a:pt x="367" y="87"/>
                  </a:lnTo>
                  <a:lnTo>
                    <a:pt x="359" y="89"/>
                  </a:lnTo>
                  <a:lnTo>
                    <a:pt x="353" y="90"/>
                  </a:lnTo>
                  <a:lnTo>
                    <a:pt x="347" y="93"/>
                  </a:lnTo>
                  <a:lnTo>
                    <a:pt x="340" y="96"/>
                  </a:lnTo>
                  <a:lnTo>
                    <a:pt x="342" y="102"/>
                  </a:lnTo>
                  <a:lnTo>
                    <a:pt x="343" y="107"/>
                  </a:lnTo>
                  <a:lnTo>
                    <a:pt x="337" y="107"/>
                  </a:lnTo>
                  <a:lnTo>
                    <a:pt x="332" y="107"/>
                  </a:lnTo>
                  <a:lnTo>
                    <a:pt x="336" y="109"/>
                  </a:lnTo>
                  <a:lnTo>
                    <a:pt x="337" y="110"/>
                  </a:lnTo>
                  <a:lnTo>
                    <a:pt x="339" y="113"/>
                  </a:lnTo>
                  <a:lnTo>
                    <a:pt x="340" y="119"/>
                  </a:lnTo>
                  <a:lnTo>
                    <a:pt x="339" y="120"/>
                  </a:lnTo>
                  <a:lnTo>
                    <a:pt x="339" y="121"/>
                  </a:lnTo>
                  <a:lnTo>
                    <a:pt x="322" y="117"/>
                  </a:lnTo>
                  <a:lnTo>
                    <a:pt x="307" y="113"/>
                  </a:lnTo>
                  <a:lnTo>
                    <a:pt x="309" y="116"/>
                  </a:lnTo>
                  <a:lnTo>
                    <a:pt x="310" y="119"/>
                  </a:lnTo>
                  <a:lnTo>
                    <a:pt x="303" y="119"/>
                  </a:lnTo>
                  <a:lnTo>
                    <a:pt x="297" y="119"/>
                  </a:lnTo>
                  <a:lnTo>
                    <a:pt x="297" y="121"/>
                  </a:lnTo>
                  <a:lnTo>
                    <a:pt x="297" y="124"/>
                  </a:lnTo>
                  <a:lnTo>
                    <a:pt x="313" y="124"/>
                  </a:lnTo>
                  <a:lnTo>
                    <a:pt x="327" y="124"/>
                  </a:lnTo>
                  <a:lnTo>
                    <a:pt x="329" y="127"/>
                  </a:lnTo>
                  <a:lnTo>
                    <a:pt x="329" y="131"/>
                  </a:lnTo>
                  <a:lnTo>
                    <a:pt x="317" y="136"/>
                  </a:lnTo>
                  <a:lnTo>
                    <a:pt x="306" y="140"/>
                  </a:lnTo>
                  <a:lnTo>
                    <a:pt x="294" y="143"/>
                  </a:lnTo>
                  <a:lnTo>
                    <a:pt x="285" y="147"/>
                  </a:lnTo>
                  <a:lnTo>
                    <a:pt x="263" y="149"/>
                  </a:lnTo>
                  <a:lnTo>
                    <a:pt x="243" y="150"/>
                  </a:lnTo>
                  <a:lnTo>
                    <a:pt x="232" y="161"/>
                  </a:lnTo>
                  <a:lnTo>
                    <a:pt x="219" y="171"/>
                  </a:lnTo>
                  <a:lnTo>
                    <a:pt x="207" y="174"/>
                  </a:lnTo>
                  <a:lnTo>
                    <a:pt x="192" y="177"/>
                  </a:lnTo>
                  <a:lnTo>
                    <a:pt x="176" y="179"/>
                  </a:lnTo>
                  <a:lnTo>
                    <a:pt x="163" y="181"/>
                  </a:lnTo>
                  <a:lnTo>
                    <a:pt x="162" y="190"/>
                  </a:lnTo>
                  <a:lnTo>
                    <a:pt x="160" y="197"/>
                  </a:lnTo>
                  <a:lnTo>
                    <a:pt x="149" y="204"/>
                  </a:lnTo>
                  <a:lnTo>
                    <a:pt x="139" y="210"/>
                  </a:lnTo>
                  <a:lnTo>
                    <a:pt x="137" y="216"/>
                  </a:lnTo>
                  <a:lnTo>
                    <a:pt x="136" y="221"/>
                  </a:lnTo>
                  <a:lnTo>
                    <a:pt x="125" y="230"/>
                  </a:lnTo>
                  <a:lnTo>
                    <a:pt x="112" y="239"/>
                  </a:lnTo>
                  <a:lnTo>
                    <a:pt x="105" y="233"/>
                  </a:lnTo>
                  <a:lnTo>
                    <a:pt x="95" y="229"/>
                  </a:lnTo>
                  <a:lnTo>
                    <a:pt x="87" y="230"/>
                  </a:lnTo>
                  <a:lnTo>
                    <a:pt x="80" y="230"/>
                  </a:lnTo>
                  <a:lnTo>
                    <a:pt x="75" y="213"/>
                  </a:lnTo>
                  <a:lnTo>
                    <a:pt x="67" y="196"/>
                  </a:lnTo>
                  <a:lnTo>
                    <a:pt x="72" y="191"/>
                  </a:lnTo>
                  <a:lnTo>
                    <a:pt x="76" y="187"/>
                  </a:lnTo>
                  <a:lnTo>
                    <a:pt x="73" y="187"/>
                  </a:lnTo>
                  <a:lnTo>
                    <a:pt x="70" y="187"/>
                  </a:lnTo>
                  <a:lnTo>
                    <a:pt x="69" y="189"/>
                  </a:lnTo>
                  <a:lnTo>
                    <a:pt x="66" y="190"/>
                  </a:lnTo>
                  <a:lnTo>
                    <a:pt x="70" y="170"/>
                  </a:lnTo>
                  <a:lnTo>
                    <a:pt x="76" y="149"/>
                  </a:lnTo>
                  <a:lnTo>
                    <a:pt x="77" y="149"/>
                  </a:lnTo>
                  <a:lnTo>
                    <a:pt x="82" y="150"/>
                  </a:lnTo>
                  <a:lnTo>
                    <a:pt x="86" y="151"/>
                  </a:lnTo>
                  <a:lnTo>
                    <a:pt x="89" y="151"/>
                  </a:lnTo>
                  <a:lnTo>
                    <a:pt x="93" y="150"/>
                  </a:lnTo>
                  <a:lnTo>
                    <a:pt x="90" y="147"/>
                  </a:lnTo>
                  <a:lnTo>
                    <a:pt x="89" y="144"/>
                  </a:lnTo>
                  <a:lnTo>
                    <a:pt x="99" y="139"/>
                  </a:lnTo>
                  <a:lnTo>
                    <a:pt x="107" y="133"/>
                  </a:lnTo>
                  <a:lnTo>
                    <a:pt x="106" y="121"/>
                  </a:lnTo>
                  <a:lnTo>
                    <a:pt x="103" y="110"/>
                  </a:lnTo>
                  <a:lnTo>
                    <a:pt x="96" y="110"/>
                  </a:lnTo>
                  <a:lnTo>
                    <a:pt x="90" y="109"/>
                  </a:lnTo>
                  <a:lnTo>
                    <a:pt x="86" y="107"/>
                  </a:lnTo>
                  <a:lnTo>
                    <a:pt x="83" y="103"/>
                  </a:lnTo>
                  <a:lnTo>
                    <a:pt x="86" y="99"/>
                  </a:lnTo>
                  <a:lnTo>
                    <a:pt x="89" y="94"/>
                  </a:lnTo>
                  <a:lnTo>
                    <a:pt x="90" y="89"/>
                  </a:lnTo>
                  <a:lnTo>
                    <a:pt x="92" y="82"/>
                  </a:lnTo>
                  <a:lnTo>
                    <a:pt x="83" y="76"/>
                  </a:lnTo>
                  <a:lnTo>
                    <a:pt x="77" y="67"/>
                  </a:lnTo>
                  <a:lnTo>
                    <a:pt x="60" y="66"/>
                  </a:lnTo>
                  <a:lnTo>
                    <a:pt x="45" y="66"/>
                  </a:lnTo>
                  <a:lnTo>
                    <a:pt x="29" y="64"/>
                  </a:lnTo>
                  <a:lnTo>
                    <a:pt x="12" y="64"/>
                  </a:lnTo>
                  <a:lnTo>
                    <a:pt x="12" y="62"/>
                  </a:lnTo>
                  <a:lnTo>
                    <a:pt x="12" y="59"/>
                  </a:lnTo>
                  <a:lnTo>
                    <a:pt x="13" y="57"/>
                  </a:lnTo>
                  <a:lnTo>
                    <a:pt x="15" y="56"/>
                  </a:lnTo>
                  <a:lnTo>
                    <a:pt x="28" y="56"/>
                  </a:lnTo>
                  <a:lnTo>
                    <a:pt x="39" y="57"/>
                  </a:lnTo>
                  <a:lnTo>
                    <a:pt x="39" y="56"/>
                  </a:lnTo>
                  <a:lnTo>
                    <a:pt x="38" y="53"/>
                  </a:lnTo>
                  <a:lnTo>
                    <a:pt x="36" y="50"/>
                  </a:lnTo>
                  <a:lnTo>
                    <a:pt x="25" y="52"/>
                  </a:lnTo>
                  <a:lnTo>
                    <a:pt x="15" y="52"/>
                  </a:lnTo>
                  <a:lnTo>
                    <a:pt x="10" y="52"/>
                  </a:lnTo>
                  <a:lnTo>
                    <a:pt x="6" y="50"/>
                  </a:lnTo>
                  <a:lnTo>
                    <a:pt x="3" y="49"/>
                  </a:lnTo>
                  <a:lnTo>
                    <a:pt x="0" y="46"/>
                  </a:lnTo>
                  <a:lnTo>
                    <a:pt x="2" y="44"/>
                  </a:lnTo>
                  <a:lnTo>
                    <a:pt x="5" y="42"/>
                  </a:lnTo>
                  <a:lnTo>
                    <a:pt x="15" y="39"/>
                  </a:lnTo>
                  <a:lnTo>
                    <a:pt x="23" y="37"/>
                  </a:lnTo>
                  <a:lnTo>
                    <a:pt x="32" y="36"/>
                  </a:lnTo>
                  <a:lnTo>
                    <a:pt x="42" y="36"/>
                  </a:lnTo>
                  <a:lnTo>
                    <a:pt x="59" y="36"/>
                  </a:lnTo>
                  <a:lnTo>
                    <a:pt x="76" y="36"/>
                  </a:lnTo>
                  <a:lnTo>
                    <a:pt x="72" y="30"/>
                  </a:lnTo>
                  <a:lnTo>
                    <a:pt x="67" y="24"/>
                  </a:lnTo>
                  <a:lnTo>
                    <a:pt x="87" y="23"/>
                  </a:lnTo>
                  <a:lnTo>
                    <a:pt x="106" y="22"/>
                  </a:lnTo>
                  <a:lnTo>
                    <a:pt x="123" y="17"/>
                  </a:lnTo>
                  <a:lnTo>
                    <a:pt x="140" y="12"/>
                  </a:lnTo>
                  <a:lnTo>
                    <a:pt x="153" y="13"/>
                  </a:lnTo>
                  <a:lnTo>
                    <a:pt x="166" y="14"/>
                  </a:lnTo>
                  <a:lnTo>
                    <a:pt x="180" y="14"/>
                  </a:lnTo>
                  <a:lnTo>
                    <a:pt x="193" y="13"/>
                  </a:lnTo>
                  <a:lnTo>
                    <a:pt x="220" y="10"/>
                  </a:lnTo>
                  <a:lnTo>
                    <a:pt x="249" y="6"/>
                  </a:lnTo>
                  <a:lnTo>
                    <a:pt x="267" y="4"/>
                  </a:lnTo>
                  <a:lnTo>
                    <a:pt x="293" y="4"/>
                  </a:lnTo>
                  <a:lnTo>
                    <a:pt x="306" y="3"/>
                  </a:lnTo>
                  <a:lnTo>
                    <a:pt x="317" y="3"/>
                  </a:lnTo>
                  <a:lnTo>
                    <a:pt x="326" y="2"/>
                  </a:lnTo>
                  <a:lnTo>
                    <a:pt x="332" y="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" name="Freeform 6"/>
            <p:cNvSpPr>
              <a:spLocks noChangeArrowheads="1"/>
            </p:cNvSpPr>
            <p:nvPr/>
          </p:nvSpPr>
          <p:spPr bwMode="auto">
            <a:xfrm>
              <a:off x="917" y="4"/>
              <a:ext cx="234" cy="63"/>
            </a:xfrm>
            <a:custGeom>
              <a:avLst/>
              <a:gdLst>
                <a:gd name="T0" fmla="*/ 175 w 234"/>
                <a:gd name="T1" fmla="*/ 2 h 63"/>
                <a:gd name="T2" fmla="*/ 214 w 234"/>
                <a:gd name="T3" fmla="*/ 5 h 63"/>
                <a:gd name="T4" fmla="*/ 234 w 234"/>
                <a:gd name="T5" fmla="*/ 8 h 63"/>
                <a:gd name="T6" fmla="*/ 211 w 234"/>
                <a:gd name="T7" fmla="*/ 12 h 63"/>
                <a:gd name="T8" fmla="*/ 180 w 234"/>
                <a:gd name="T9" fmla="*/ 20 h 63"/>
                <a:gd name="T10" fmla="*/ 145 w 234"/>
                <a:gd name="T11" fmla="*/ 28 h 63"/>
                <a:gd name="T12" fmla="*/ 114 w 234"/>
                <a:gd name="T13" fmla="*/ 30 h 63"/>
                <a:gd name="T14" fmla="*/ 100 w 234"/>
                <a:gd name="T15" fmla="*/ 33 h 63"/>
                <a:gd name="T16" fmla="*/ 104 w 234"/>
                <a:gd name="T17" fmla="*/ 35 h 63"/>
                <a:gd name="T18" fmla="*/ 108 w 234"/>
                <a:gd name="T19" fmla="*/ 39 h 63"/>
                <a:gd name="T20" fmla="*/ 107 w 234"/>
                <a:gd name="T21" fmla="*/ 42 h 63"/>
                <a:gd name="T22" fmla="*/ 93 w 234"/>
                <a:gd name="T23" fmla="*/ 45 h 63"/>
                <a:gd name="T24" fmla="*/ 71 w 234"/>
                <a:gd name="T25" fmla="*/ 56 h 63"/>
                <a:gd name="T26" fmla="*/ 53 w 234"/>
                <a:gd name="T27" fmla="*/ 63 h 63"/>
                <a:gd name="T28" fmla="*/ 13 w 234"/>
                <a:gd name="T29" fmla="*/ 59 h 63"/>
                <a:gd name="T30" fmla="*/ 0 w 234"/>
                <a:gd name="T31" fmla="*/ 56 h 63"/>
                <a:gd name="T32" fmla="*/ 0 w 234"/>
                <a:gd name="T33" fmla="*/ 53 h 63"/>
                <a:gd name="T34" fmla="*/ 11 w 234"/>
                <a:gd name="T35" fmla="*/ 53 h 63"/>
                <a:gd name="T36" fmla="*/ 30 w 234"/>
                <a:gd name="T37" fmla="*/ 50 h 63"/>
                <a:gd name="T38" fmla="*/ 38 w 234"/>
                <a:gd name="T39" fmla="*/ 46 h 63"/>
                <a:gd name="T40" fmla="*/ 40 w 234"/>
                <a:gd name="T41" fmla="*/ 43 h 63"/>
                <a:gd name="T42" fmla="*/ 47 w 234"/>
                <a:gd name="T43" fmla="*/ 40 h 63"/>
                <a:gd name="T44" fmla="*/ 51 w 234"/>
                <a:gd name="T45" fmla="*/ 38 h 63"/>
                <a:gd name="T46" fmla="*/ 53 w 234"/>
                <a:gd name="T47" fmla="*/ 38 h 63"/>
                <a:gd name="T48" fmla="*/ 61 w 234"/>
                <a:gd name="T49" fmla="*/ 38 h 63"/>
                <a:gd name="T50" fmla="*/ 60 w 234"/>
                <a:gd name="T51" fmla="*/ 33 h 63"/>
                <a:gd name="T52" fmla="*/ 57 w 234"/>
                <a:gd name="T53" fmla="*/ 26 h 63"/>
                <a:gd name="T54" fmla="*/ 73 w 234"/>
                <a:gd name="T55" fmla="*/ 26 h 63"/>
                <a:gd name="T56" fmla="*/ 88 w 234"/>
                <a:gd name="T57" fmla="*/ 26 h 63"/>
                <a:gd name="T58" fmla="*/ 98 w 234"/>
                <a:gd name="T59" fmla="*/ 22 h 63"/>
                <a:gd name="T60" fmla="*/ 110 w 234"/>
                <a:gd name="T61" fmla="*/ 20 h 63"/>
                <a:gd name="T62" fmla="*/ 120 w 234"/>
                <a:gd name="T63" fmla="*/ 18 h 63"/>
                <a:gd name="T64" fmla="*/ 107 w 234"/>
                <a:gd name="T65" fmla="*/ 18 h 63"/>
                <a:gd name="T66" fmla="*/ 80 w 234"/>
                <a:gd name="T67" fmla="*/ 16 h 63"/>
                <a:gd name="T68" fmla="*/ 64 w 234"/>
                <a:gd name="T69" fmla="*/ 13 h 63"/>
                <a:gd name="T70" fmla="*/ 57 w 234"/>
                <a:gd name="T71" fmla="*/ 9 h 63"/>
                <a:gd name="T72" fmla="*/ 83 w 234"/>
                <a:gd name="T73" fmla="*/ 6 h 63"/>
                <a:gd name="T74" fmla="*/ 123 w 234"/>
                <a:gd name="T75" fmla="*/ 6 h 63"/>
                <a:gd name="T76" fmla="*/ 145 w 234"/>
                <a:gd name="T77" fmla="*/ 3 h 6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34"/>
                <a:gd name="T118" fmla="*/ 0 h 63"/>
                <a:gd name="T119" fmla="*/ 234 w 234"/>
                <a:gd name="T120" fmla="*/ 63 h 63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34" h="63">
                  <a:moveTo>
                    <a:pt x="155" y="0"/>
                  </a:moveTo>
                  <a:lnTo>
                    <a:pt x="175" y="2"/>
                  </a:lnTo>
                  <a:lnTo>
                    <a:pt x="194" y="3"/>
                  </a:lnTo>
                  <a:lnTo>
                    <a:pt x="214" y="5"/>
                  </a:lnTo>
                  <a:lnTo>
                    <a:pt x="234" y="6"/>
                  </a:lnTo>
                  <a:lnTo>
                    <a:pt x="234" y="8"/>
                  </a:lnTo>
                  <a:lnTo>
                    <a:pt x="232" y="9"/>
                  </a:lnTo>
                  <a:lnTo>
                    <a:pt x="211" y="12"/>
                  </a:lnTo>
                  <a:lnTo>
                    <a:pt x="194" y="16"/>
                  </a:lnTo>
                  <a:lnTo>
                    <a:pt x="180" y="20"/>
                  </a:lnTo>
                  <a:lnTo>
                    <a:pt x="161" y="26"/>
                  </a:lnTo>
                  <a:lnTo>
                    <a:pt x="145" y="28"/>
                  </a:lnTo>
                  <a:lnTo>
                    <a:pt x="130" y="29"/>
                  </a:lnTo>
                  <a:lnTo>
                    <a:pt x="114" y="30"/>
                  </a:lnTo>
                  <a:lnTo>
                    <a:pt x="100" y="32"/>
                  </a:lnTo>
                  <a:lnTo>
                    <a:pt x="100" y="33"/>
                  </a:lnTo>
                  <a:lnTo>
                    <a:pt x="104" y="35"/>
                  </a:lnTo>
                  <a:lnTo>
                    <a:pt x="108" y="35"/>
                  </a:lnTo>
                  <a:lnTo>
                    <a:pt x="108" y="39"/>
                  </a:lnTo>
                  <a:lnTo>
                    <a:pt x="108" y="42"/>
                  </a:lnTo>
                  <a:lnTo>
                    <a:pt x="107" y="42"/>
                  </a:lnTo>
                  <a:lnTo>
                    <a:pt x="105" y="42"/>
                  </a:lnTo>
                  <a:lnTo>
                    <a:pt x="93" y="45"/>
                  </a:lnTo>
                  <a:lnTo>
                    <a:pt x="78" y="48"/>
                  </a:lnTo>
                  <a:lnTo>
                    <a:pt x="71" y="56"/>
                  </a:lnTo>
                  <a:lnTo>
                    <a:pt x="63" y="63"/>
                  </a:lnTo>
                  <a:lnTo>
                    <a:pt x="53" y="63"/>
                  </a:lnTo>
                  <a:lnTo>
                    <a:pt x="33" y="60"/>
                  </a:lnTo>
                  <a:lnTo>
                    <a:pt x="13" y="59"/>
                  </a:lnTo>
                  <a:lnTo>
                    <a:pt x="1" y="58"/>
                  </a:lnTo>
                  <a:lnTo>
                    <a:pt x="0" y="56"/>
                  </a:lnTo>
                  <a:lnTo>
                    <a:pt x="0" y="55"/>
                  </a:lnTo>
                  <a:lnTo>
                    <a:pt x="0" y="53"/>
                  </a:lnTo>
                  <a:lnTo>
                    <a:pt x="11" y="53"/>
                  </a:lnTo>
                  <a:lnTo>
                    <a:pt x="24" y="52"/>
                  </a:lnTo>
                  <a:lnTo>
                    <a:pt x="30" y="50"/>
                  </a:lnTo>
                  <a:lnTo>
                    <a:pt x="35" y="49"/>
                  </a:lnTo>
                  <a:lnTo>
                    <a:pt x="38" y="46"/>
                  </a:lnTo>
                  <a:lnTo>
                    <a:pt x="40" y="43"/>
                  </a:lnTo>
                  <a:lnTo>
                    <a:pt x="40" y="42"/>
                  </a:lnTo>
                  <a:lnTo>
                    <a:pt x="47" y="40"/>
                  </a:lnTo>
                  <a:lnTo>
                    <a:pt x="55" y="39"/>
                  </a:lnTo>
                  <a:lnTo>
                    <a:pt x="51" y="38"/>
                  </a:lnTo>
                  <a:lnTo>
                    <a:pt x="47" y="36"/>
                  </a:lnTo>
                  <a:lnTo>
                    <a:pt x="53" y="38"/>
                  </a:lnTo>
                  <a:lnTo>
                    <a:pt x="57" y="38"/>
                  </a:lnTo>
                  <a:lnTo>
                    <a:pt x="61" y="38"/>
                  </a:lnTo>
                  <a:lnTo>
                    <a:pt x="64" y="36"/>
                  </a:lnTo>
                  <a:lnTo>
                    <a:pt x="60" y="33"/>
                  </a:lnTo>
                  <a:lnTo>
                    <a:pt x="57" y="29"/>
                  </a:lnTo>
                  <a:lnTo>
                    <a:pt x="57" y="26"/>
                  </a:lnTo>
                  <a:lnTo>
                    <a:pt x="58" y="23"/>
                  </a:lnTo>
                  <a:lnTo>
                    <a:pt x="73" y="26"/>
                  </a:lnTo>
                  <a:lnTo>
                    <a:pt x="85" y="30"/>
                  </a:lnTo>
                  <a:lnTo>
                    <a:pt x="88" y="26"/>
                  </a:lnTo>
                  <a:lnTo>
                    <a:pt x="93" y="25"/>
                  </a:lnTo>
                  <a:lnTo>
                    <a:pt x="98" y="22"/>
                  </a:lnTo>
                  <a:lnTo>
                    <a:pt x="104" y="22"/>
                  </a:lnTo>
                  <a:lnTo>
                    <a:pt x="110" y="20"/>
                  </a:lnTo>
                  <a:lnTo>
                    <a:pt x="115" y="19"/>
                  </a:lnTo>
                  <a:lnTo>
                    <a:pt x="120" y="18"/>
                  </a:lnTo>
                  <a:lnTo>
                    <a:pt x="124" y="15"/>
                  </a:lnTo>
                  <a:lnTo>
                    <a:pt x="107" y="18"/>
                  </a:lnTo>
                  <a:lnTo>
                    <a:pt x="90" y="18"/>
                  </a:lnTo>
                  <a:lnTo>
                    <a:pt x="80" y="16"/>
                  </a:lnTo>
                  <a:lnTo>
                    <a:pt x="73" y="15"/>
                  </a:lnTo>
                  <a:lnTo>
                    <a:pt x="64" y="13"/>
                  </a:lnTo>
                  <a:lnTo>
                    <a:pt x="57" y="10"/>
                  </a:lnTo>
                  <a:lnTo>
                    <a:pt x="57" y="9"/>
                  </a:lnTo>
                  <a:lnTo>
                    <a:pt x="58" y="8"/>
                  </a:lnTo>
                  <a:lnTo>
                    <a:pt x="83" y="6"/>
                  </a:lnTo>
                  <a:lnTo>
                    <a:pt x="110" y="6"/>
                  </a:lnTo>
                  <a:lnTo>
                    <a:pt x="123" y="6"/>
                  </a:lnTo>
                  <a:lnTo>
                    <a:pt x="134" y="6"/>
                  </a:lnTo>
                  <a:lnTo>
                    <a:pt x="145" y="3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21" name="Freeform 7"/>
            <p:cNvSpPr>
              <a:spLocks noChangeArrowheads="1"/>
            </p:cNvSpPr>
            <p:nvPr/>
          </p:nvSpPr>
          <p:spPr bwMode="auto">
            <a:xfrm>
              <a:off x="2206" y="17"/>
              <a:ext cx="64" cy="23"/>
            </a:xfrm>
            <a:custGeom>
              <a:avLst/>
              <a:gdLst>
                <a:gd name="T0" fmla="*/ 0 w 64"/>
                <a:gd name="T1" fmla="*/ 12 h 23"/>
                <a:gd name="T2" fmla="*/ 0 w 64"/>
                <a:gd name="T3" fmla="*/ 6 h 23"/>
                <a:gd name="T4" fmla="*/ 0 w 64"/>
                <a:gd name="T5" fmla="*/ 0 h 23"/>
                <a:gd name="T6" fmla="*/ 16 w 64"/>
                <a:gd name="T7" fmla="*/ 0 h 23"/>
                <a:gd name="T8" fmla="*/ 34 w 64"/>
                <a:gd name="T9" fmla="*/ 2 h 23"/>
                <a:gd name="T10" fmla="*/ 49 w 64"/>
                <a:gd name="T11" fmla="*/ 10 h 23"/>
                <a:gd name="T12" fmla="*/ 64 w 64"/>
                <a:gd name="T13" fmla="*/ 17 h 23"/>
                <a:gd name="T14" fmla="*/ 64 w 64"/>
                <a:gd name="T15" fmla="*/ 20 h 23"/>
                <a:gd name="T16" fmla="*/ 64 w 64"/>
                <a:gd name="T17" fmla="*/ 23 h 23"/>
                <a:gd name="T18" fmla="*/ 61 w 64"/>
                <a:gd name="T19" fmla="*/ 23 h 23"/>
                <a:gd name="T20" fmla="*/ 57 w 64"/>
                <a:gd name="T21" fmla="*/ 23 h 23"/>
                <a:gd name="T22" fmla="*/ 44 w 64"/>
                <a:gd name="T23" fmla="*/ 20 h 23"/>
                <a:gd name="T24" fmla="*/ 29 w 64"/>
                <a:gd name="T25" fmla="*/ 16 h 23"/>
                <a:gd name="T26" fmla="*/ 11 w 64"/>
                <a:gd name="T27" fmla="*/ 13 h 23"/>
                <a:gd name="T28" fmla="*/ 0 w 64"/>
                <a:gd name="T29" fmla="*/ 12 h 2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4"/>
                <a:gd name="T46" fmla="*/ 0 h 23"/>
                <a:gd name="T47" fmla="*/ 64 w 64"/>
                <a:gd name="T48" fmla="*/ 23 h 23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4" h="23">
                  <a:moveTo>
                    <a:pt x="0" y="12"/>
                  </a:moveTo>
                  <a:lnTo>
                    <a:pt x="0" y="6"/>
                  </a:lnTo>
                  <a:lnTo>
                    <a:pt x="0" y="0"/>
                  </a:lnTo>
                  <a:lnTo>
                    <a:pt x="16" y="0"/>
                  </a:lnTo>
                  <a:lnTo>
                    <a:pt x="34" y="2"/>
                  </a:lnTo>
                  <a:lnTo>
                    <a:pt x="49" y="10"/>
                  </a:lnTo>
                  <a:lnTo>
                    <a:pt x="64" y="17"/>
                  </a:lnTo>
                  <a:lnTo>
                    <a:pt x="64" y="20"/>
                  </a:lnTo>
                  <a:lnTo>
                    <a:pt x="64" y="23"/>
                  </a:lnTo>
                  <a:lnTo>
                    <a:pt x="61" y="23"/>
                  </a:lnTo>
                  <a:lnTo>
                    <a:pt x="57" y="23"/>
                  </a:lnTo>
                  <a:lnTo>
                    <a:pt x="44" y="20"/>
                  </a:lnTo>
                  <a:lnTo>
                    <a:pt x="29" y="16"/>
                  </a:lnTo>
                  <a:lnTo>
                    <a:pt x="11" y="13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22" name="Freeform 8"/>
            <p:cNvSpPr>
              <a:spLocks noChangeArrowheads="1"/>
            </p:cNvSpPr>
            <p:nvPr/>
          </p:nvSpPr>
          <p:spPr bwMode="auto">
            <a:xfrm>
              <a:off x="891" y="19"/>
              <a:ext cx="70" cy="27"/>
            </a:xfrm>
            <a:custGeom>
              <a:avLst/>
              <a:gdLst>
                <a:gd name="T0" fmla="*/ 33 w 70"/>
                <a:gd name="T1" fmla="*/ 0 h 27"/>
                <a:gd name="T2" fmla="*/ 39 w 70"/>
                <a:gd name="T3" fmla="*/ 0 h 27"/>
                <a:gd name="T4" fmla="*/ 46 w 70"/>
                <a:gd name="T5" fmla="*/ 1 h 27"/>
                <a:gd name="T6" fmla="*/ 51 w 70"/>
                <a:gd name="T7" fmla="*/ 3 h 27"/>
                <a:gd name="T8" fmla="*/ 56 w 70"/>
                <a:gd name="T9" fmla="*/ 5 h 27"/>
                <a:gd name="T10" fmla="*/ 61 w 70"/>
                <a:gd name="T11" fmla="*/ 8 h 27"/>
                <a:gd name="T12" fmla="*/ 64 w 70"/>
                <a:gd name="T13" fmla="*/ 11 h 27"/>
                <a:gd name="T14" fmla="*/ 67 w 70"/>
                <a:gd name="T15" fmla="*/ 15 h 27"/>
                <a:gd name="T16" fmla="*/ 70 w 70"/>
                <a:gd name="T17" fmla="*/ 20 h 27"/>
                <a:gd name="T18" fmla="*/ 69 w 70"/>
                <a:gd name="T19" fmla="*/ 20 h 27"/>
                <a:gd name="T20" fmla="*/ 67 w 70"/>
                <a:gd name="T21" fmla="*/ 20 h 27"/>
                <a:gd name="T22" fmla="*/ 56 w 70"/>
                <a:gd name="T23" fmla="*/ 24 h 27"/>
                <a:gd name="T24" fmla="*/ 43 w 70"/>
                <a:gd name="T25" fmla="*/ 25 h 27"/>
                <a:gd name="T26" fmla="*/ 31 w 70"/>
                <a:gd name="T27" fmla="*/ 27 h 27"/>
                <a:gd name="T28" fmla="*/ 24 w 70"/>
                <a:gd name="T29" fmla="*/ 27 h 27"/>
                <a:gd name="T30" fmla="*/ 17 w 70"/>
                <a:gd name="T31" fmla="*/ 25 h 27"/>
                <a:gd name="T32" fmla="*/ 10 w 70"/>
                <a:gd name="T33" fmla="*/ 21 h 27"/>
                <a:gd name="T34" fmla="*/ 4 w 70"/>
                <a:gd name="T35" fmla="*/ 17 h 27"/>
                <a:gd name="T36" fmla="*/ 0 w 70"/>
                <a:gd name="T37" fmla="*/ 11 h 27"/>
                <a:gd name="T38" fmla="*/ 9 w 70"/>
                <a:gd name="T39" fmla="*/ 11 h 27"/>
                <a:gd name="T40" fmla="*/ 17 w 70"/>
                <a:gd name="T41" fmla="*/ 8 h 27"/>
                <a:gd name="T42" fmla="*/ 26 w 70"/>
                <a:gd name="T43" fmla="*/ 4 h 27"/>
                <a:gd name="T44" fmla="*/ 33 w 70"/>
                <a:gd name="T45" fmla="*/ 0 h 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70"/>
                <a:gd name="T70" fmla="*/ 0 h 27"/>
                <a:gd name="T71" fmla="*/ 70 w 70"/>
                <a:gd name="T72" fmla="*/ 27 h 2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70" h="27">
                  <a:moveTo>
                    <a:pt x="33" y="0"/>
                  </a:moveTo>
                  <a:lnTo>
                    <a:pt x="39" y="0"/>
                  </a:lnTo>
                  <a:lnTo>
                    <a:pt x="46" y="1"/>
                  </a:lnTo>
                  <a:lnTo>
                    <a:pt x="51" y="3"/>
                  </a:lnTo>
                  <a:lnTo>
                    <a:pt x="56" y="5"/>
                  </a:lnTo>
                  <a:lnTo>
                    <a:pt x="61" y="8"/>
                  </a:lnTo>
                  <a:lnTo>
                    <a:pt x="64" y="11"/>
                  </a:lnTo>
                  <a:lnTo>
                    <a:pt x="67" y="15"/>
                  </a:lnTo>
                  <a:lnTo>
                    <a:pt x="70" y="20"/>
                  </a:lnTo>
                  <a:lnTo>
                    <a:pt x="69" y="20"/>
                  </a:lnTo>
                  <a:lnTo>
                    <a:pt x="67" y="20"/>
                  </a:lnTo>
                  <a:lnTo>
                    <a:pt x="56" y="24"/>
                  </a:lnTo>
                  <a:lnTo>
                    <a:pt x="43" y="25"/>
                  </a:lnTo>
                  <a:lnTo>
                    <a:pt x="31" y="27"/>
                  </a:lnTo>
                  <a:lnTo>
                    <a:pt x="24" y="27"/>
                  </a:lnTo>
                  <a:lnTo>
                    <a:pt x="17" y="25"/>
                  </a:lnTo>
                  <a:lnTo>
                    <a:pt x="10" y="21"/>
                  </a:lnTo>
                  <a:lnTo>
                    <a:pt x="4" y="17"/>
                  </a:lnTo>
                  <a:lnTo>
                    <a:pt x="0" y="11"/>
                  </a:lnTo>
                  <a:lnTo>
                    <a:pt x="9" y="11"/>
                  </a:lnTo>
                  <a:lnTo>
                    <a:pt x="17" y="8"/>
                  </a:lnTo>
                  <a:lnTo>
                    <a:pt x="26" y="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23" name="Freeform 9"/>
            <p:cNvSpPr>
              <a:spLocks noChangeArrowheads="1"/>
            </p:cNvSpPr>
            <p:nvPr/>
          </p:nvSpPr>
          <p:spPr bwMode="auto">
            <a:xfrm>
              <a:off x="1703" y="27"/>
              <a:ext cx="3" cy="1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0 h 1"/>
                <a:gd name="T4" fmla="*/ 3 w 3"/>
                <a:gd name="T5" fmla="*/ 0 h 1"/>
                <a:gd name="T6" fmla="*/ 2 w 3"/>
                <a:gd name="T7" fmla="*/ 0 h 1"/>
                <a:gd name="T8" fmla="*/ 0 w 3"/>
                <a:gd name="T9" fmla="*/ 0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"/>
                <a:gd name="T16" fmla="*/ 0 h 1"/>
                <a:gd name="T17" fmla="*/ 3 w 3"/>
                <a:gd name="T18" fmla="*/ 1 h 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" h="1">
                  <a:moveTo>
                    <a:pt x="0" y="0"/>
                  </a:moveTo>
                  <a:lnTo>
                    <a:pt x="2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24" name="Freeform 10"/>
            <p:cNvSpPr>
              <a:spLocks noChangeArrowheads="1"/>
            </p:cNvSpPr>
            <p:nvPr/>
          </p:nvSpPr>
          <p:spPr bwMode="auto">
            <a:xfrm>
              <a:off x="1711" y="27"/>
              <a:ext cx="48" cy="12"/>
            </a:xfrm>
            <a:custGeom>
              <a:avLst/>
              <a:gdLst>
                <a:gd name="T0" fmla="*/ 0 w 48"/>
                <a:gd name="T1" fmla="*/ 0 h 12"/>
                <a:gd name="T2" fmla="*/ 11 w 48"/>
                <a:gd name="T3" fmla="*/ 0 h 12"/>
                <a:gd name="T4" fmla="*/ 24 w 48"/>
                <a:gd name="T5" fmla="*/ 2 h 12"/>
                <a:gd name="T6" fmla="*/ 35 w 48"/>
                <a:gd name="T7" fmla="*/ 2 h 12"/>
                <a:gd name="T8" fmla="*/ 48 w 48"/>
                <a:gd name="T9" fmla="*/ 2 h 12"/>
                <a:gd name="T10" fmla="*/ 48 w 48"/>
                <a:gd name="T11" fmla="*/ 3 h 12"/>
                <a:gd name="T12" fmla="*/ 48 w 48"/>
                <a:gd name="T13" fmla="*/ 3 h 12"/>
                <a:gd name="T14" fmla="*/ 48 w 48"/>
                <a:gd name="T15" fmla="*/ 5 h 12"/>
                <a:gd name="T16" fmla="*/ 48 w 48"/>
                <a:gd name="T17" fmla="*/ 6 h 12"/>
                <a:gd name="T18" fmla="*/ 40 w 48"/>
                <a:gd name="T19" fmla="*/ 9 h 12"/>
                <a:gd name="T20" fmla="*/ 30 w 48"/>
                <a:gd name="T21" fmla="*/ 12 h 12"/>
                <a:gd name="T22" fmla="*/ 20 w 48"/>
                <a:gd name="T23" fmla="*/ 12 h 12"/>
                <a:gd name="T24" fmla="*/ 8 w 48"/>
                <a:gd name="T25" fmla="*/ 10 h 12"/>
                <a:gd name="T26" fmla="*/ 4 w 48"/>
                <a:gd name="T27" fmla="*/ 6 h 12"/>
                <a:gd name="T28" fmla="*/ 0 w 48"/>
                <a:gd name="T29" fmla="*/ 0 h 1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8"/>
                <a:gd name="T46" fmla="*/ 0 h 12"/>
                <a:gd name="T47" fmla="*/ 48 w 48"/>
                <a:gd name="T48" fmla="*/ 12 h 1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8" h="12">
                  <a:moveTo>
                    <a:pt x="0" y="0"/>
                  </a:moveTo>
                  <a:lnTo>
                    <a:pt x="11" y="0"/>
                  </a:lnTo>
                  <a:lnTo>
                    <a:pt x="24" y="2"/>
                  </a:lnTo>
                  <a:lnTo>
                    <a:pt x="35" y="2"/>
                  </a:lnTo>
                  <a:lnTo>
                    <a:pt x="48" y="2"/>
                  </a:lnTo>
                  <a:lnTo>
                    <a:pt x="48" y="3"/>
                  </a:lnTo>
                  <a:lnTo>
                    <a:pt x="48" y="5"/>
                  </a:lnTo>
                  <a:lnTo>
                    <a:pt x="48" y="6"/>
                  </a:lnTo>
                  <a:lnTo>
                    <a:pt x="40" y="9"/>
                  </a:lnTo>
                  <a:lnTo>
                    <a:pt x="30" y="12"/>
                  </a:lnTo>
                  <a:lnTo>
                    <a:pt x="20" y="12"/>
                  </a:lnTo>
                  <a:lnTo>
                    <a:pt x="8" y="10"/>
                  </a:lnTo>
                  <a:lnTo>
                    <a:pt x="4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" name="Freeform 11"/>
            <p:cNvSpPr>
              <a:spLocks noChangeArrowheads="1"/>
            </p:cNvSpPr>
            <p:nvPr/>
          </p:nvSpPr>
          <p:spPr bwMode="auto">
            <a:xfrm>
              <a:off x="818" y="33"/>
              <a:ext cx="36" cy="14"/>
            </a:xfrm>
            <a:custGeom>
              <a:avLst/>
              <a:gdLst>
                <a:gd name="T0" fmla="*/ 19 w 36"/>
                <a:gd name="T1" fmla="*/ 0 h 14"/>
                <a:gd name="T2" fmla="*/ 27 w 36"/>
                <a:gd name="T3" fmla="*/ 3 h 14"/>
                <a:gd name="T4" fmla="*/ 36 w 36"/>
                <a:gd name="T5" fmla="*/ 4 h 14"/>
                <a:gd name="T6" fmla="*/ 36 w 36"/>
                <a:gd name="T7" fmla="*/ 6 h 14"/>
                <a:gd name="T8" fmla="*/ 36 w 36"/>
                <a:gd name="T9" fmla="*/ 6 h 14"/>
                <a:gd name="T10" fmla="*/ 34 w 36"/>
                <a:gd name="T11" fmla="*/ 9 h 14"/>
                <a:gd name="T12" fmla="*/ 34 w 36"/>
                <a:gd name="T13" fmla="*/ 11 h 14"/>
                <a:gd name="T14" fmla="*/ 30 w 36"/>
                <a:gd name="T15" fmla="*/ 13 h 14"/>
                <a:gd name="T16" fmla="*/ 26 w 36"/>
                <a:gd name="T17" fmla="*/ 14 h 14"/>
                <a:gd name="T18" fmla="*/ 13 w 36"/>
                <a:gd name="T19" fmla="*/ 11 h 14"/>
                <a:gd name="T20" fmla="*/ 0 w 36"/>
                <a:gd name="T21" fmla="*/ 9 h 14"/>
                <a:gd name="T22" fmla="*/ 9 w 36"/>
                <a:gd name="T23" fmla="*/ 4 h 14"/>
                <a:gd name="T24" fmla="*/ 19 w 36"/>
                <a:gd name="T25" fmla="*/ 0 h 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6"/>
                <a:gd name="T40" fmla="*/ 0 h 14"/>
                <a:gd name="T41" fmla="*/ 36 w 36"/>
                <a:gd name="T42" fmla="*/ 14 h 1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6" h="14">
                  <a:moveTo>
                    <a:pt x="19" y="0"/>
                  </a:moveTo>
                  <a:lnTo>
                    <a:pt x="27" y="3"/>
                  </a:lnTo>
                  <a:lnTo>
                    <a:pt x="36" y="4"/>
                  </a:lnTo>
                  <a:lnTo>
                    <a:pt x="36" y="6"/>
                  </a:lnTo>
                  <a:lnTo>
                    <a:pt x="34" y="9"/>
                  </a:lnTo>
                  <a:lnTo>
                    <a:pt x="34" y="11"/>
                  </a:lnTo>
                  <a:lnTo>
                    <a:pt x="30" y="13"/>
                  </a:lnTo>
                  <a:lnTo>
                    <a:pt x="26" y="14"/>
                  </a:lnTo>
                  <a:lnTo>
                    <a:pt x="13" y="11"/>
                  </a:lnTo>
                  <a:lnTo>
                    <a:pt x="0" y="9"/>
                  </a:lnTo>
                  <a:lnTo>
                    <a:pt x="9" y="4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26" name="Freeform 12"/>
            <p:cNvSpPr>
              <a:spLocks noChangeArrowheads="1"/>
            </p:cNvSpPr>
            <p:nvPr/>
          </p:nvSpPr>
          <p:spPr bwMode="auto">
            <a:xfrm>
              <a:off x="1646" y="33"/>
              <a:ext cx="63" cy="31"/>
            </a:xfrm>
            <a:custGeom>
              <a:avLst/>
              <a:gdLst>
                <a:gd name="T0" fmla="*/ 0 w 63"/>
                <a:gd name="T1" fmla="*/ 0 h 31"/>
                <a:gd name="T2" fmla="*/ 13 w 63"/>
                <a:gd name="T3" fmla="*/ 1 h 31"/>
                <a:gd name="T4" fmla="*/ 30 w 63"/>
                <a:gd name="T5" fmla="*/ 1 h 31"/>
                <a:gd name="T6" fmla="*/ 47 w 63"/>
                <a:gd name="T7" fmla="*/ 3 h 31"/>
                <a:gd name="T8" fmla="*/ 59 w 63"/>
                <a:gd name="T9" fmla="*/ 4 h 31"/>
                <a:gd name="T10" fmla="*/ 60 w 63"/>
                <a:gd name="T11" fmla="*/ 6 h 31"/>
                <a:gd name="T12" fmla="*/ 63 w 63"/>
                <a:gd name="T13" fmla="*/ 7 h 31"/>
                <a:gd name="T14" fmla="*/ 63 w 63"/>
                <a:gd name="T15" fmla="*/ 9 h 31"/>
                <a:gd name="T16" fmla="*/ 63 w 63"/>
                <a:gd name="T17" fmla="*/ 10 h 31"/>
                <a:gd name="T18" fmla="*/ 52 w 63"/>
                <a:gd name="T19" fmla="*/ 21 h 31"/>
                <a:gd name="T20" fmla="*/ 40 w 63"/>
                <a:gd name="T21" fmla="*/ 31 h 31"/>
                <a:gd name="T22" fmla="*/ 36 w 63"/>
                <a:gd name="T23" fmla="*/ 30 h 31"/>
                <a:gd name="T24" fmla="*/ 32 w 63"/>
                <a:gd name="T25" fmla="*/ 30 h 31"/>
                <a:gd name="T26" fmla="*/ 25 w 63"/>
                <a:gd name="T27" fmla="*/ 24 h 31"/>
                <a:gd name="T28" fmla="*/ 15 w 63"/>
                <a:gd name="T29" fmla="*/ 17 h 31"/>
                <a:gd name="T30" fmla="*/ 5 w 63"/>
                <a:gd name="T31" fmla="*/ 7 h 31"/>
                <a:gd name="T32" fmla="*/ 0 w 63"/>
                <a:gd name="T33" fmla="*/ 0 h 3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3"/>
                <a:gd name="T52" fmla="*/ 0 h 31"/>
                <a:gd name="T53" fmla="*/ 63 w 63"/>
                <a:gd name="T54" fmla="*/ 31 h 3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3" h="31">
                  <a:moveTo>
                    <a:pt x="0" y="0"/>
                  </a:moveTo>
                  <a:lnTo>
                    <a:pt x="13" y="1"/>
                  </a:lnTo>
                  <a:lnTo>
                    <a:pt x="30" y="1"/>
                  </a:lnTo>
                  <a:lnTo>
                    <a:pt x="47" y="3"/>
                  </a:lnTo>
                  <a:lnTo>
                    <a:pt x="59" y="4"/>
                  </a:lnTo>
                  <a:lnTo>
                    <a:pt x="60" y="6"/>
                  </a:lnTo>
                  <a:lnTo>
                    <a:pt x="63" y="7"/>
                  </a:lnTo>
                  <a:lnTo>
                    <a:pt x="63" y="9"/>
                  </a:lnTo>
                  <a:lnTo>
                    <a:pt x="63" y="10"/>
                  </a:lnTo>
                  <a:lnTo>
                    <a:pt x="52" y="21"/>
                  </a:lnTo>
                  <a:lnTo>
                    <a:pt x="40" y="31"/>
                  </a:lnTo>
                  <a:lnTo>
                    <a:pt x="36" y="30"/>
                  </a:lnTo>
                  <a:lnTo>
                    <a:pt x="32" y="30"/>
                  </a:lnTo>
                  <a:lnTo>
                    <a:pt x="25" y="24"/>
                  </a:lnTo>
                  <a:lnTo>
                    <a:pt x="15" y="17"/>
                  </a:lnTo>
                  <a:lnTo>
                    <a:pt x="5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27" name="Freeform 13"/>
            <p:cNvSpPr>
              <a:spLocks noChangeArrowheads="1"/>
            </p:cNvSpPr>
            <p:nvPr/>
          </p:nvSpPr>
          <p:spPr bwMode="auto">
            <a:xfrm>
              <a:off x="865" y="36"/>
              <a:ext cx="20" cy="16"/>
            </a:xfrm>
            <a:custGeom>
              <a:avLst/>
              <a:gdLst>
                <a:gd name="T0" fmla="*/ 6 w 20"/>
                <a:gd name="T1" fmla="*/ 0 h 16"/>
                <a:gd name="T2" fmla="*/ 7 w 20"/>
                <a:gd name="T3" fmla="*/ 0 h 16"/>
                <a:gd name="T4" fmla="*/ 10 w 20"/>
                <a:gd name="T5" fmla="*/ 0 h 16"/>
                <a:gd name="T6" fmla="*/ 16 w 20"/>
                <a:gd name="T7" fmla="*/ 7 h 16"/>
                <a:gd name="T8" fmla="*/ 20 w 20"/>
                <a:gd name="T9" fmla="*/ 13 h 16"/>
                <a:gd name="T10" fmla="*/ 20 w 20"/>
                <a:gd name="T11" fmla="*/ 14 h 16"/>
                <a:gd name="T12" fmla="*/ 19 w 20"/>
                <a:gd name="T13" fmla="*/ 16 h 16"/>
                <a:gd name="T14" fmla="*/ 12 w 20"/>
                <a:gd name="T15" fmla="*/ 16 h 16"/>
                <a:gd name="T16" fmla="*/ 6 w 20"/>
                <a:gd name="T17" fmla="*/ 14 h 16"/>
                <a:gd name="T18" fmla="*/ 2 w 20"/>
                <a:gd name="T19" fmla="*/ 11 h 16"/>
                <a:gd name="T20" fmla="*/ 0 w 20"/>
                <a:gd name="T21" fmla="*/ 4 h 16"/>
                <a:gd name="T22" fmla="*/ 3 w 20"/>
                <a:gd name="T23" fmla="*/ 3 h 16"/>
                <a:gd name="T24" fmla="*/ 6 w 20"/>
                <a:gd name="T25" fmla="*/ 0 h 1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0"/>
                <a:gd name="T40" fmla="*/ 0 h 16"/>
                <a:gd name="T41" fmla="*/ 20 w 20"/>
                <a:gd name="T42" fmla="*/ 16 h 1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0" h="16">
                  <a:moveTo>
                    <a:pt x="6" y="0"/>
                  </a:moveTo>
                  <a:lnTo>
                    <a:pt x="7" y="0"/>
                  </a:lnTo>
                  <a:lnTo>
                    <a:pt x="10" y="0"/>
                  </a:lnTo>
                  <a:lnTo>
                    <a:pt x="16" y="7"/>
                  </a:lnTo>
                  <a:lnTo>
                    <a:pt x="20" y="13"/>
                  </a:lnTo>
                  <a:lnTo>
                    <a:pt x="20" y="14"/>
                  </a:lnTo>
                  <a:lnTo>
                    <a:pt x="19" y="16"/>
                  </a:lnTo>
                  <a:lnTo>
                    <a:pt x="12" y="16"/>
                  </a:lnTo>
                  <a:lnTo>
                    <a:pt x="6" y="14"/>
                  </a:lnTo>
                  <a:lnTo>
                    <a:pt x="2" y="11"/>
                  </a:lnTo>
                  <a:lnTo>
                    <a:pt x="0" y="4"/>
                  </a:lnTo>
                  <a:lnTo>
                    <a:pt x="3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28" name="Freeform 14"/>
            <p:cNvSpPr>
              <a:spLocks noChangeArrowheads="1"/>
            </p:cNvSpPr>
            <p:nvPr/>
          </p:nvSpPr>
          <p:spPr bwMode="auto">
            <a:xfrm>
              <a:off x="745" y="39"/>
              <a:ext cx="36" cy="17"/>
            </a:xfrm>
            <a:custGeom>
              <a:avLst/>
              <a:gdLst>
                <a:gd name="T0" fmla="*/ 19 w 36"/>
                <a:gd name="T1" fmla="*/ 0 h 17"/>
                <a:gd name="T2" fmla="*/ 28 w 36"/>
                <a:gd name="T3" fmla="*/ 1 h 17"/>
                <a:gd name="T4" fmla="*/ 36 w 36"/>
                <a:gd name="T5" fmla="*/ 1 h 17"/>
                <a:gd name="T6" fmla="*/ 36 w 36"/>
                <a:gd name="T7" fmla="*/ 3 h 17"/>
                <a:gd name="T8" fmla="*/ 36 w 36"/>
                <a:gd name="T9" fmla="*/ 3 h 17"/>
                <a:gd name="T10" fmla="*/ 36 w 36"/>
                <a:gd name="T11" fmla="*/ 4 h 17"/>
                <a:gd name="T12" fmla="*/ 36 w 36"/>
                <a:gd name="T13" fmla="*/ 4 h 17"/>
                <a:gd name="T14" fmla="*/ 29 w 36"/>
                <a:gd name="T15" fmla="*/ 10 h 17"/>
                <a:gd name="T16" fmla="*/ 19 w 36"/>
                <a:gd name="T17" fmla="*/ 14 h 17"/>
                <a:gd name="T18" fmla="*/ 15 w 36"/>
                <a:gd name="T19" fmla="*/ 17 h 17"/>
                <a:gd name="T20" fmla="*/ 9 w 36"/>
                <a:gd name="T21" fmla="*/ 17 h 17"/>
                <a:gd name="T22" fmla="*/ 5 w 36"/>
                <a:gd name="T23" fmla="*/ 15 h 17"/>
                <a:gd name="T24" fmla="*/ 0 w 36"/>
                <a:gd name="T25" fmla="*/ 11 h 17"/>
                <a:gd name="T26" fmla="*/ 9 w 36"/>
                <a:gd name="T27" fmla="*/ 5 h 17"/>
                <a:gd name="T28" fmla="*/ 19 w 36"/>
                <a:gd name="T29" fmla="*/ 0 h 1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6"/>
                <a:gd name="T46" fmla="*/ 0 h 17"/>
                <a:gd name="T47" fmla="*/ 36 w 36"/>
                <a:gd name="T48" fmla="*/ 17 h 1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6" h="17">
                  <a:moveTo>
                    <a:pt x="19" y="0"/>
                  </a:moveTo>
                  <a:lnTo>
                    <a:pt x="28" y="1"/>
                  </a:lnTo>
                  <a:lnTo>
                    <a:pt x="36" y="1"/>
                  </a:lnTo>
                  <a:lnTo>
                    <a:pt x="36" y="3"/>
                  </a:lnTo>
                  <a:lnTo>
                    <a:pt x="36" y="4"/>
                  </a:lnTo>
                  <a:lnTo>
                    <a:pt x="29" y="10"/>
                  </a:lnTo>
                  <a:lnTo>
                    <a:pt x="19" y="14"/>
                  </a:lnTo>
                  <a:lnTo>
                    <a:pt x="15" y="17"/>
                  </a:lnTo>
                  <a:lnTo>
                    <a:pt x="9" y="17"/>
                  </a:lnTo>
                  <a:lnTo>
                    <a:pt x="5" y="15"/>
                  </a:lnTo>
                  <a:lnTo>
                    <a:pt x="0" y="11"/>
                  </a:lnTo>
                  <a:lnTo>
                    <a:pt x="9" y="5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29" name="Freeform 15"/>
            <p:cNvSpPr>
              <a:spLocks noChangeArrowheads="1"/>
            </p:cNvSpPr>
            <p:nvPr/>
          </p:nvSpPr>
          <p:spPr bwMode="auto">
            <a:xfrm>
              <a:off x="2279" y="39"/>
              <a:ext cx="34" cy="10"/>
            </a:xfrm>
            <a:custGeom>
              <a:avLst/>
              <a:gdLst>
                <a:gd name="T0" fmla="*/ 34 w 34"/>
                <a:gd name="T1" fmla="*/ 8 h 10"/>
                <a:gd name="T2" fmla="*/ 23 w 34"/>
                <a:gd name="T3" fmla="*/ 10 h 10"/>
                <a:gd name="T4" fmla="*/ 14 w 34"/>
                <a:gd name="T5" fmla="*/ 8 h 10"/>
                <a:gd name="T6" fmla="*/ 7 w 34"/>
                <a:gd name="T7" fmla="*/ 7 h 10"/>
                <a:gd name="T8" fmla="*/ 0 w 34"/>
                <a:gd name="T9" fmla="*/ 1 h 10"/>
                <a:gd name="T10" fmla="*/ 0 w 34"/>
                <a:gd name="T11" fmla="*/ 1 h 10"/>
                <a:gd name="T12" fmla="*/ 0 w 34"/>
                <a:gd name="T13" fmla="*/ 0 h 10"/>
                <a:gd name="T14" fmla="*/ 17 w 34"/>
                <a:gd name="T15" fmla="*/ 1 h 10"/>
                <a:gd name="T16" fmla="*/ 34 w 34"/>
                <a:gd name="T17" fmla="*/ 1 h 10"/>
                <a:gd name="T18" fmla="*/ 34 w 34"/>
                <a:gd name="T19" fmla="*/ 5 h 10"/>
                <a:gd name="T20" fmla="*/ 34 w 34"/>
                <a:gd name="T21" fmla="*/ 8 h 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4"/>
                <a:gd name="T34" fmla="*/ 0 h 10"/>
                <a:gd name="T35" fmla="*/ 34 w 34"/>
                <a:gd name="T36" fmla="*/ 10 h 1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4" h="10">
                  <a:moveTo>
                    <a:pt x="34" y="8"/>
                  </a:moveTo>
                  <a:lnTo>
                    <a:pt x="23" y="10"/>
                  </a:lnTo>
                  <a:lnTo>
                    <a:pt x="14" y="8"/>
                  </a:lnTo>
                  <a:lnTo>
                    <a:pt x="7" y="7"/>
                  </a:lnTo>
                  <a:lnTo>
                    <a:pt x="0" y="1"/>
                  </a:lnTo>
                  <a:lnTo>
                    <a:pt x="0" y="0"/>
                  </a:lnTo>
                  <a:lnTo>
                    <a:pt x="17" y="1"/>
                  </a:lnTo>
                  <a:lnTo>
                    <a:pt x="34" y="1"/>
                  </a:lnTo>
                  <a:lnTo>
                    <a:pt x="34" y="5"/>
                  </a:lnTo>
                  <a:lnTo>
                    <a:pt x="34" y="8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" name="Freeform 16"/>
            <p:cNvSpPr>
              <a:spLocks noChangeArrowheads="1"/>
            </p:cNvSpPr>
            <p:nvPr/>
          </p:nvSpPr>
          <p:spPr bwMode="auto">
            <a:xfrm>
              <a:off x="651" y="47"/>
              <a:ext cx="130" cy="30"/>
            </a:xfrm>
            <a:custGeom>
              <a:avLst/>
              <a:gdLst>
                <a:gd name="T0" fmla="*/ 64 w 130"/>
                <a:gd name="T1" fmla="*/ 0 h 30"/>
                <a:gd name="T2" fmla="*/ 70 w 130"/>
                <a:gd name="T3" fmla="*/ 2 h 30"/>
                <a:gd name="T4" fmla="*/ 74 w 130"/>
                <a:gd name="T5" fmla="*/ 3 h 30"/>
                <a:gd name="T6" fmla="*/ 76 w 130"/>
                <a:gd name="T7" fmla="*/ 12 h 30"/>
                <a:gd name="T8" fmla="*/ 77 w 130"/>
                <a:gd name="T9" fmla="*/ 20 h 30"/>
                <a:gd name="T10" fmla="*/ 79 w 130"/>
                <a:gd name="T11" fmla="*/ 20 h 30"/>
                <a:gd name="T12" fmla="*/ 80 w 130"/>
                <a:gd name="T13" fmla="*/ 22 h 30"/>
                <a:gd name="T14" fmla="*/ 94 w 130"/>
                <a:gd name="T15" fmla="*/ 19 h 30"/>
                <a:gd name="T16" fmla="*/ 104 w 130"/>
                <a:gd name="T17" fmla="*/ 15 h 30"/>
                <a:gd name="T18" fmla="*/ 112 w 130"/>
                <a:gd name="T19" fmla="*/ 15 h 30"/>
                <a:gd name="T20" fmla="*/ 119 w 130"/>
                <a:gd name="T21" fmla="*/ 17 h 30"/>
                <a:gd name="T22" fmla="*/ 124 w 130"/>
                <a:gd name="T23" fmla="*/ 20 h 30"/>
                <a:gd name="T24" fmla="*/ 130 w 130"/>
                <a:gd name="T25" fmla="*/ 23 h 30"/>
                <a:gd name="T26" fmla="*/ 130 w 130"/>
                <a:gd name="T27" fmla="*/ 26 h 30"/>
                <a:gd name="T28" fmla="*/ 129 w 130"/>
                <a:gd name="T29" fmla="*/ 29 h 30"/>
                <a:gd name="T30" fmla="*/ 113 w 130"/>
                <a:gd name="T31" fmla="*/ 29 h 30"/>
                <a:gd name="T32" fmla="*/ 96 w 130"/>
                <a:gd name="T33" fmla="*/ 30 h 30"/>
                <a:gd name="T34" fmla="*/ 94 w 130"/>
                <a:gd name="T35" fmla="*/ 27 h 30"/>
                <a:gd name="T36" fmla="*/ 94 w 130"/>
                <a:gd name="T37" fmla="*/ 26 h 30"/>
                <a:gd name="T38" fmla="*/ 93 w 130"/>
                <a:gd name="T39" fmla="*/ 26 h 30"/>
                <a:gd name="T40" fmla="*/ 90 w 130"/>
                <a:gd name="T41" fmla="*/ 25 h 30"/>
                <a:gd name="T42" fmla="*/ 84 w 130"/>
                <a:gd name="T43" fmla="*/ 27 h 30"/>
                <a:gd name="T44" fmla="*/ 77 w 130"/>
                <a:gd name="T45" fmla="*/ 29 h 30"/>
                <a:gd name="T46" fmla="*/ 70 w 130"/>
                <a:gd name="T47" fmla="*/ 27 h 30"/>
                <a:gd name="T48" fmla="*/ 64 w 130"/>
                <a:gd name="T49" fmla="*/ 26 h 30"/>
                <a:gd name="T50" fmla="*/ 59 w 130"/>
                <a:gd name="T51" fmla="*/ 23 h 30"/>
                <a:gd name="T52" fmla="*/ 53 w 130"/>
                <a:gd name="T53" fmla="*/ 20 h 30"/>
                <a:gd name="T54" fmla="*/ 47 w 130"/>
                <a:gd name="T55" fmla="*/ 19 h 30"/>
                <a:gd name="T56" fmla="*/ 43 w 130"/>
                <a:gd name="T57" fmla="*/ 19 h 30"/>
                <a:gd name="T58" fmla="*/ 42 w 130"/>
                <a:gd name="T59" fmla="*/ 22 h 30"/>
                <a:gd name="T60" fmla="*/ 39 w 130"/>
                <a:gd name="T61" fmla="*/ 25 h 30"/>
                <a:gd name="T62" fmla="*/ 37 w 130"/>
                <a:gd name="T63" fmla="*/ 25 h 30"/>
                <a:gd name="T64" fmla="*/ 32 w 130"/>
                <a:gd name="T65" fmla="*/ 26 h 30"/>
                <a:gd name="T66" fmla="*/ 16 w 130"/>
                <a:gd name="T67" fmla="*/ 22 h 30"/>
                <a:gd name="T68" fmla="*/ 0 w 130"/>
                <a:gd name="T69" fmla="*/ 16 h 30"/>
                <a:gd name="T70" fmla="*/ 12 w 130"/>
                <a:gd name="T71" fmla="*/ 15 h 30"/>
                <a:gd name="T72" fmla="*/ 30 w 130"/>
                <a:gd name="T73" fmla="*/ 10 h 30"/>
                <a:gd name="T74" fmla="*/ 52 w 130"/>
                <a:gd name="T75" fmla="*/ 6 h 30"/>
                <a:gd name="T76" fmla="*/ 64 w 130"/>
                <a:gd name="T77" fmla="*/ 0 h 3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30"/>
                <a:gd name="T118" fmla="*/ 0 h 30"/>
                <a:gd name="T119" fmla="*/ 130 w 130"/>
                <a:gd name="T120" fmla="*/ 30 h 3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30" h="30">
                  <a:moveTo>
                    <a:pt x="64" y="0"/>
                  </a:moveTo>
                  <a:lnTo>
                    <a:pt x="70" y="2"/>
                  </a:lnTo>
                  <a:lnTo>
                    <a:pt x="74" y="3"/>
                  </a:lnTo>
                  <a:lnTo>
                    <a:pt x="76" y="12"/>
                  </a:lnTo>
                  <a:lnTo>
                    <a:pt x="77" y="20"/>
                  </a:lnTo>
                  <a:lnTo>
                    <a:pt x="79" y="20"/>
                  </a:lnTo>
                  <a:lnTo>
                    <a:pt x="80" y="22"/>
                  </a:lnTo>
                  <a:lnTo>
                    <a:pt x="94" y="19"/>
                  </a:lnTo>
                  <a:lnTo>
                    <a:pt x="104" y="15"/>
                  </a:lnTo>
                  <a:lnTo>
                    <a:pt x="112" y="15"/>
                  </a:lnTo>
                  <a:lnTo>
                    <a:pt x="119" y="17"/>
                  </a:lnTo>
                  <a:lnTo>
                    <a:pt x="124" y="20"/>
                  </a:lnTo>
                  <a:lnTo>
                    <a:pt x="130" y="23"/>
                  </a:lnTo>
                  <a:lnTo>
                    <a:pt x="130" y="26"/>
                  </a:lnTo>
                  <a:lnTo>
                    <a:pt x="129" y="29"/>
                  </a:lnTo>
                  <a:lnTo>
                    <a:pt x="113" y="29"/>
                  </a:lnTo>
                  <a:lnTo>
                    <a:pt x="96" y="30"/>
                  </a:lnTo>
                  <a:lnTo>
                    <a:pt x="94" y="27"/>
                  </a:lnTo>
                  <a:lnTo>
                    <a:pt x="94" y="26"/>
                  </a:lnTo>
                  <a:lnTo>
                    <a:pt x="93" y="26"/>
                  </a:lnTo>
                  <a:lnTo>
                    <a:pt x="90" y="25"/>
                  </a:lnTo>
                  <a:lnTo>
                    <a:pt x="84" y="27"/>
                  </a:lnTo>
                  <a:lnTo>
                    <a:pt x="77" y="29"/>
                  </a:lnTo>
                  <a:lnTo>
                    <a:pt x="70" y="27"/>
                  </a:lnTo>
                  <a:lnTo>
                    <a:pt x="64" y="26"/>
                  </a:lnTo>
                  <a:lnTo>
                    <a:pt x="59" y="23"/>
                  </a:lnTo>
                  <a:lnTo>
                    <a:pt x="53" y="20"/>
                  </a:lnTo>
                  <a:lnTo>
                    <a:pt x="47" y="19"/>
                  </a:lnTo>
                  <a:lnTo>
                    <a:pt x="43" y="19"/>
                  </a:lnTo>
                  <a:lnTo>
                    <a:pt x="42" y="22"/>
                  </a:lnTo>
                  <a:lnTo>
                    <a:pt x="39" y="25"/>
                  </a:lnTo>
                  <a:lnTo>
                    <a:pt x="37" y="25"/>
                  </a:lnTo>
                  <a:lnTo>
                    <a:pt x="32" y="26"/>
                  </a:lnTo>
                  <a:lnTo>
                    <a:pt x="16" y="22"/>
                  </a:lnTo>
                  <a:lnTo>
                    <a:pt x="0" y="16"/>
                  </a:lnTo>
                  <a:lnTo>
                    <a:pt x="12" y="15"/>
                  </a:lnTo>
                  <a:lnTo>
                    <a:pt x="30" y="10"/>
                  </a:lnTo>
                  <a:lnTo>
                    <a:pt x="52" y="6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31" name="Freeform 17"/>
            <p:cNvSpPr>
              <a:spLocks noChangeArrowheads="1"/>
            </p:cNvSpPr>
            <p:nvPr/>
          </p:nvSpPr>
          <p:spPr bwMode="auto">
            <a:xfrm>
              <a:off x="1334" y="54"/>
              <a:ext cx="1819" cy="1375"/>
            </a:xfrm>
            <a:custGeom>
              <a:avLst/>
              <a:gdLst>
                <a:gd name="T0" fmla="*/ 1369 w 1819"/>
                <a:gd name="T1" fmla="*/ 59 h 1375"/>
                <a:gd name="T2" fmla="*/ 1617 w 1819"/>
                <a:gd name="T3" fmla="*/ 89 h 1375"/>
                <a:gd name="T4" fmla="*/ 1819 w 1819"/>
                <a:gd name="T5" fmla="*/ 136 h 1375"/>
                <a:gd name="T6" fmla="*/ 1784 w 1819"/>
                <a:gd name="T7" fmla="*/ 156 h 1375"/>
                <a:gd name="T8" fmla="*/ 1689 w 1819"/>
                <a:gd name="T9" fmla="*/ 205 h 1375"/>
                <a:gd name="T10" fmla="*/ 1664 w 1819"/>
                <a:gd name="T11" fmla="*/ 247 h 1375"/>
                <a:gd name="T12" fmla="*/ 1624 w 1819"/>
                <a:gd name="T13" fmla="*/ 166 h 1375"/>
                <a:gd name="T14" fmla="*/ 1494 w 1819"/>
                <a:gd name="T15" fmla="*/ 213 h 1375"/>
                <a:gd name="T16" fmla="*/ 1606 w 1819"/>
                <a:gd name="T17" fmla="*/ 316 h 1375"/>
                <a:gd name="T18" fmla="*/ 1573 w 1819"/>
                <a:gd name="T19" fmla="*/ 306 h 1375"/>
                <a:gd name="T20" fmla="*/ 1530 w 1819"/>
                <a:gd name="T21" fmla="*/ 427 h 1375"/>
                <a:gd name="T22" fmla="*/ 1530 w 1819"/>
                <a:gd name="T23" fmla="*/ 473 h 1375"/>
                <a:gd name="T24" fmla="*/ 1436 w 1819"/>
                <a:gd name="T25" fmla="*/ 434 h 1375"/>
                <a:gd name="T26" fmla="*/ 1474 w 1819"/>
                <a:gd name="T27" fmla="*/ 472 h 1375"/>
                <a:gd name="T28" fmla="*/ 1492 w 1819"/>
                <a:gd name="T29" fmla="*/ 556 h 1375"/>
                <a:gd name="T30" fmla="*/ 1433 w 1819"/>
                <a:gd name="T31" fmla="*/ 654 h 1375"/>
                <a:gd name="T32" fmla="*/ 1383 w 1819"/>
                <a:gd name="T33" fmla="*/ 730 h 1375"/>
                <a:gd name="T34" fmla="*/ 1323 w 1819"/>
                <a:gd name="T35" fmla="*/ 774 h 1375"/>
                <a:gd name="T36" fmla="*/ 1333 w 1819"/>
                <a:gd name="T37" fmla="*/ 856 h 1375"/>
                <a:gd name="T38" fmla="*/ 1297 w 1819"/>
                <a:gd name="T39" fmla="*/ 844 h 1375"/>
                <a:gd name="T40" fmla="*/ 1273 w 1819"/>
                <a:gd name="T41" fmla="*/ 737 h 1375"/>
                <a:gd name="T42" fmla="*/ 1198 w 1819"/>
                <a:gd name="T43" fmla="*/ 650 h 1375"/>
                <a:gd name="T44" fmla="*/ 1090 w 1819"/>
                <a:gd name="T45" fmla="*/ 734 h 1375"/>
                <a:gd name="T46" fmla="*/ 993 w 1819"/>
                <a:gd name="T47" fmla="*/ 674 h 1375"/>
                <a:gd name="T48" fmla="*/ 968 w 1819"/>
                <a:gd name="T49" fmla="*/ 646 h 1375"/>
                <a:gd name="T50" fmla="*/ 765 w 1819"/>
                <a:gd name="T51" fmla="*/ 593 h 1375"/>
                <a:gd name="T52" fmla="*/ 791 w 1819"/>
                <a:gd name="T53" fmla="*/ 629 h 1375"/>
                <a:gd name="T54" fmla="*/ 748 w 1819"/>
                <a:gd name="T55" fmla="*/ 751 h 1375"/>
                <a:gd name="T56" fmla="*/ 624 w 1819"/>
                <a:gd name="T57" fmla="*/ 669 h 1375"/>
                <a:gd name="T58" fmla="*/ 551 w 1819"/>
                <a:gd name="T59" fmla="*/ 567 h 1375"/>
                <a:gd name="T60" fmla="*/ 641 w 1819"/>
                <a:gd name="T61" fmla="*/ 744 h 1375"/>
                <a:gd name="T62" fmla="*/ 719 w 1819"/>
                <a:gd name="T63" fmla="*/ 891 h 1375"/>
                <a:gd name="T64" fmla="*/ 641 w 1819"/>
                <a:gd name="T65" fmla="*/ 1095 h 1375"/>
                <a:gd name="T66" fmla="*/ 576 w 1819"/>
                <a:gd name="T67" fmla="*/ 1227 h 1375"/>
                <a:gd name="T68" fmla="*/ 491 w 1819"/>
                <a:gd name="T69" fmla="*/ 1355 h 1375"/>
                <a:gd name="T70" fmla="*/ 332 w 1819"/>
                <a:gd name="T71" fmla="*/ 1183 h 1375"/>
                <a:gd name="T72" fmla="*/ 289 w 1819"/>
                <a:gd name="T73" fmla="*/ 937 h 1375"/>
                <a:gd name="T74" fmla="*/ 162 w 1819"/>
                <a:gd name="T75" fmla="*/ 876 h 1375"/>
                <a:gd name="T76" fmla="*/ 10 w 1819"/>
                <a:gd name="T77" fmla="*/ 763 h 1375"/>
                <a:gd name="T78" fmla="*/ 42 w 1819"/>
                <a:gd name="T79" fmla="*/ 597 h 1375"/>
                <a:gd name="T80" fmla="*/ 135 w 1819"/>
                <a:gd name="T81" fmla="*/ 483 h 1375"/>
                <a:gd name="T82" fmla="*/ 181 w 1819"/>
                <a:gd name="T83" fmla="*/ 382 h 1375"/>
                <a:gd name="T84" fmla="*/ 184 w 1819"/>
                <a:gd name="T85" fmla="*/ 310 h 1375"/>
                <a:gd name="T86" fmla="*/ 311 w 1819"/>
                <a:gd name="T87" fmla="*/ 226 h 1375"/>
                <a:gd name="T88" fmla="*/ 399 w 1819"/>
                <a:gd name="T89" fmla="*/ 245 h 1375"/>
                <a:gd name="T90" fmla="*/ 471 w 1819"/>
                <a:gd name="T91" fmla="*/ 182 h 1375"/>
                <a:gd name="T92" fmla="*/ 428 w 1819"/>
                <a:gd name="T93" fmla="*/ 119 h 1375"/>
                <a:gd name="T94" fmla="*/ 361 w 1819"/>
                <a:gd name="T95" fmla="*/ 223 h 1375"/>
                <a:gd name="T96" fmla="*/ 285 w 1819"/>
                <a:gd name="T97" fmla="*/ 205 h 1375"/>
                <a:gd name="T98" fmla="*/ 374 w 1819"/>
                <a:gd name="T99" fmla="*/ 79 h 1375"/>
                <a:gd name="T100" fmla="*/ 562 w 1819"/>
                <a:gd name="T101" fmla="*/ 116 h 1375"/>
                <a:gd name="T102" fmla="*/ 549 w 1819"/>
                <a:gd name="T103" fmla="*/ 132 h 1375"/>
                <a:gd name="T104" fmla="*/ 599 w 1819"/>
                <a:gd name="T105" fmla="*/ 110 h 1375"/>
                <a:gd name="T106" fmla="*/ 696 w 1819"/>
                <a:gd name="T107" fmla="*/ 70 h 1375"/>
                <a:gd name="T108" fmla="*/ 799 w 1819"/>
                <a:gd name="T109" fmla="*/ 63 h 1375"/>
                <a:gd name="T110" fmla="*/ 846 w 1819"/>
                <a:gd name="T111" fmla="*/ 90 h 1375"/>
                <a:gd name="T112" fmla="*/ 836 w 1819"/>
                <a:gd name="T113" fmla="*/ 65 h 1375"/>
                <a:gd name="T114" fmla="*/ 849 w 1819"/>
                <a:gd name="T115" fmla="*/ 36 h 1375"/>
                <a:gd name="T116" fmla="*/ 978 w 1819"/>
                <a:gd name="T117" fmla="*/ 0 h 1375"/>
                <a:gd name="T118" fmla="*/ 1052 w 1819"/>
                <a:gd name="T119" fmla="*/ 43 h 1375"/>
                <a:gd name="T120" fmla="*/ 1242 w 1819"/>
                <a:gd name="T121" fmla="*/ 56 h 1375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819"/>
                <a:gd name="T184" fmla="*/ 0 h 1375"/>
                <a:gd name="T185" fmla="*/ 1819 w 1819"/>
                <a:gd name="T186" fmla="*/ 1375 h 1375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819" h="1375">
                  <a:moveTo>
                    <a:pt x="1272" y="66"/>
                  </a:moveTo>
                  <a:lnTo>
                    <a:pt x="1272" y="62"/>
                  </a:lnTo>
                  <a:lnTo>
                    <a:pt x="1272" y="59"/>
                  </a:lnTo>
                  <a:lnTo>
                    <a:pt x="1286" y="60"/>
                  </a:lnTo>
                  <a:lnTo>
                    <a:pt x="1302" y="62"/>
                  </a:lnTo>
                  <a:lnTo>
                    <a:pt x="1317" y="63"/>
                  </a:lnTo>
                  <a:lnTo>
                    <a:pt x="1333" y="65"/>
                  </a:lnTo>
                  <a:lnTo>
                    <a:pt x="1333" y="63"/>
                  </a:lnTo>
                  <a:lnTo>
                    <a:pt x="1335" y="62"/>
                  </a:lnTo>
                  <a:lnTo>
                    <a:pt x="1330" y="59"/>
                  </a:lnTo>
                  <a:lnTo>
                    <a:pt x="1327" y="56"/>
                  </a:lnTo>
                  <a:lnTo>
                    <a:pt x="1325" y="53"/>
                  </a:lnTo>
                  <a:lnTo>
                    <a:pt x="1323" y="48"/>
                  </a:lnTo>
                  <a:lnTo>
                    <a:pt x="1337" y="48"/>
                  </a:lnTo>
                  <a:lnTo>
                    <a:pt x="1350" y="49"/>
                  </a:lnTo>
                  <a:lnTo>
                    <a:pt x="1356" y="50"/>
                  </a:lnTo>
                  <a:lnTo>
                    <a:pt x="1362" y="52"/>
                  </a:lnTo>
                  <a:lnTo>
                    <a:pt x="1366" y="55"/>
                  </a:lnTo>
                  <a:lnTo>
                    <a:pt x="1369" y="59"/>
                  </a:lnTo>
                  <a:lnTo>
                    <a:pt x="1377" y="55"/>
                  </a:lnTo>
                  <a:lnTo>
                    <a:pt x="1385" y="53"/>
                  </a:lnTo>
                  <a:lnTo>
                    <a:pt x="1390" y="53"/>
                  </a:lnTo>
                  <a:lnTo>
                    <a:pt x="1396" y="53"/>
                  </a:lnTo>
                  <a:lnTo>
                    <a:pt x="1406" y="58"/>
                  </a:lnTo>
                  <a:lnTo>
                    <a:pt x="1417" y="65"/>
                  </a:lnTo>
                  <a:lnTo>
                    <a:pt x="1435" y="65"/>
                  </a:lnTo>
                  <a:lnTo>
                    <a:pt x="1452" y="65"/>
                  </a:lnTo>
                  <a:lnTo>
                    <a:pt x="1467" y="66"/>
                  </a:lnTo>
                  <a:lnTo>
                    <a:pt x="1484" y="66"/>
                  </a:lnTo>
                  <a:lnTo>
                    <a:pt x="1504" y="72"/>
                  </a:lnTo>
                  <a:lnTo>
                    <a:pt x="1524" y="79"/>
                  </a:lnTo>
                  <a:lnTo>
                    <a:pt x="1542" y="79"/>
                  </a:lnTo>
                  <a:lnTo>
                    <a:pt x="1557" y="80"/>
                  </a:lnTo>
                  <a:lnTo>
                    <a:pt x="1573" y="80"/>
                  </a:lnTo>
                  <a:lnTo>
                    <a:pt x="1590" y="80"/>
                  </a:lnTo>
                  <a:lnTo>
                    <a:pt x="1602" y="86"/>
                  </a:lnTo>
                  <a:lnTo>
                    <a:pt x="1617" y="89"/>
                  </a:lnTo>
                  <a:lnTo>
                    <a:pt x="1617" y="87"/>
                  </a:lnTo>
                  <a:lnTo>
                    <a:pt x="1616" y="85"/>
                  </a:lnTo>
                  <a:lnTo>
                    <a:pt x="1613" y="82"/>
                  </a:lnTo>
                  <a:lnTo>
                    <a:pt x="1606" y="80"/>
                  </a:lnTo>
                  <a:lnTo>
                    <a:pt x="1600" y="77"/>
                  </a:lnTo>
                  <a:lnTo>
                    <a:pt x="1600" y="76"/>
                  </a:lnTo>
                  <a:lnTo>
                    <a:pt x="1600" y="75"/>
                  </a:lnTo>
                  <a:lnTo>
                    <a:pt x="1600" y="73"/>
                  </a:lnTo>
                  <a:lnTo>
                    <a:pt x="1602" y="72"/>
                  </a:lnTo>
                  <a:lnTo>
                    <a:pt x="1623" y="72"/>
                  </a:lnTo>
                  <a:lnTo>
                    <a:pt x="1646" y="76"/>
                  </a:lnTo>
                  <a:lnTo>
                    <a:pt x="1667" y="80"/>
                  </a:lnTo>
                  <a:lnTo>
                    <a:pt x="1687" y="86"/>
                  </a:lnTo>
                  <a:lnTo>
                    <a:pt x="1727" y="99"/>
                  </a:lnTo>
                  <a:lnTo>
                    <a:pt x="1764" y="112"/>
                  </a:lnTo>
                  <a:lnTo>
                    <a:pt x="1787" y="113"/>
                  </a:lnTo>
                  <a:lnTo>
                    <a:pt x="1807" y="117"/>
                  </a:lnTo>
                  <a:lnTo>
                    <a:pt x="1813" y="126"/>
                  </a:lnTo>
                  <a:lnTo>
                    <a:pt x="1819" y="136"/>
                  </a:lnTo>
                  <a:lnTo>
                    <a:pt x="1800" y="133"/>
                  </a:lnTo>
                  <a:lnTo>
                    <a:pt x="1776" y="127"/>
                  </a:lnTo>
                  <a:lnTo>
                    <a:pt x="1763" y="125"/>
                  </a:lnTo>
                  <a:lnTo>
                    <a:pt x="1753" y="123"/>
                  </a:lnTo>
                  <a:lnTo>
                    <a:pt x="1744" y="122"/>
                  </a:lnTo>
                  <a:lnTo>
                    <a:pt x="1740" y="123"/>
                  </a:lnTo>
                  <a:lnTo>
                    <a:pt x="1743" y="126"/>
                  </a:lnTo>
                  <a:lnTo>
                    <a:pt x="1746" y="130"/>
                  </a:lnTo>
                  <a:lnTo>
                    <a:pt x="1737" y="130"/>
                  </a:lnTo>
                  <a:lnTo>
                    <a:pt x="1729" y="132"/>
                  </a:lnTo>
                  <a:lnTo>
                    <a:pt x="1729" y="133"/>
                  </a:lnTo>
                  <a:lnTo>
                    <a:pt x="1737" y="133"/>
                  </a:lnTo>
                  <a:lnTo>
                    <a:pt x="1744" y="136"/>
                  </a:lnTo>
                  <a:lnTo>
                    <a:pt x="1750" y="137"/>
                  </a:lnTo>
                  <a:lnTo>
                    <a:pt x="1757" y="140"/>
                  </a:lnTo>
                  <a:lnTo>
                    <a:pt x="1770" y="146"/>
                  </a:lnTo>
                  <a:lnTo>
                    <a:pt x="1784" y="152"/>
                  </a:lnTo>
                  <a:lnTo>
                    <a:pt x="1784" y="156"/>
                  </a:lnTo>
                  <a:lnTo>
                    <a:pt x="1784" y="160"/>
                  </a:lnTo>
                  <a:lnTo>
                    <a:pt x="1783" y="162"/>
                  </a:lnTo>
                  <a:lnTo>
                    <a:pt x="1781" y="163"/>
                  </a:lnTo>
                  <a:lnTo>
                    <a:pt x="1767" y="162"/>
                  </a:lnTo>
                  <a:lnTo>
                    <a:pt x="1753" y="165"/>
                  </a:lnTo>
                  <a:lnTo>
                    <a:pt x="1749" y="166"/>
                  </a:lnTo>
                  <a:lnTo>
                    <a:pt x="1744" y="170"/>
                  </a:lnTo>
                  <a:lnTo>
                    <a:pt x="1740" y="176"/>
                  </a:lnTo>
                  <a:lnTo>
                    <a:pt x="1739" y="185"/>
                  </a:lnTo>
                  <a:lnTo>
                    <a:pt x="1731" y="186"/>
                  </a:lnTo>
                  <a:lnTo>
                    <a:pt x="1724" y="186"/>
                  </a:lnTo>
                  <a:lnTo>
                    <a:pt x="1723" y="182"/>
                  </a:lnTo>
                  <a:lnTo>
                    <a:pt x="1720" y="179"/>
                  </a:lnTo>
                  <a:lnTo>
                    <a:pt x="1710" y="180"/>
                  </a:lnTo>
                  <a:lnTo>
                    <a:pt x="1700" y="183"/>
                  </a:lnTo>
                  <a:lnTo>
                    <a:pt x="1690" y="187"/>
                  </a:lnTo>
                  <a:lnTo>
                    <a:pt x="1683" y="193"/>
                  </a:lnTo>
                  <a:lnTo>
                    <a:pt x="1686" y="200"/>
                  </a:lnTo>
                  <a:lnTo>
                    <a:pt x="1689" y="205"/>
                  </a:lnTo>
                  <a:lnTo>
                    <a:pt x="1692" y="207"/>
                  </a:lnTo>
                  <a:lnTo>
                    <a:pt x="1694" y="210"/>
                  </a:lnTo>
                  <a:lnTo>
                    <a:pt x="1702" y="213"/>
                  </a:lnTo>
                  <a:lnTo>
                    <a:pt x="1713" y="219"/>
                  </a:lnTo>
                  <a:lnTo>
                    <a:pt x="1714" y="226"/>
                  </a:lnTo>
                  <a:lnTo>
                    <a:pt x="1716" y="235"/>
                  </a:lnTo>
                  <a:lnTo>
                    <a:pt x="1720" y="235"/>
                  </a:lnTo>
                  <a:lnTo>
                    <a:pt x="1723" y="237"/>
                  </a:lnTo>
                  <a:lnTo>
                    <a:pt x="1726" y="245"/>
                  </a:lnTo>
                  <a:lnTo>
                    <a:pt x="1727" y="252"/>
                  </a:lnTo>
                  <a:lnTo>
                    <a:pt x="1727" y="259"/>
                  </a:lnTo>
                  <a:lnTo>
                    <a:pt x="1727" y="266"/>
                  </a:lnTo>
                  <a:lnTo>
                    <a:pt x="1727" y="277"/>
                  </a:lnTo>
                  <a:lnTo>
                    <a:pt x="1727" y="290"/>
                  </a:lnTo>
                  <a:lnTo>
                    <a:pt x="1723" y="290"/>
                  </a:lnTo>
                  <a:lnTo>
                    <a:pt x="1717" y="290"/>
                  </a:lnTo>
                  <a:lnTo>
                    <a:pt x="1700" y="277"/>
                  </a:lnTo>
                  <a:lnTo>
                    <a:pt x="1682" y="263"/>
                  </a:lnTo>
                  <a:lnTo>
                    <a:pt x="1664" y="247"/>
                  </a:lnTo>
                  <a:lnTo>
                    <a:pt x="1650" y="232"/>
                  </a:lnTo>
                  <a:lnTo>
                    <a:pt x="1652" y="222"/>
                  </a:lnTo>
                  <a:lnTo>
                    <a:pt x="1653" y="212"/>
                  </a:lnTo>
                  <a:lnTo>
                    <a:pt x="1657" y="202"/>
                  </a:lnTo>
                  <a:lnTo>
                    <a:pt x="1660" y="193"/>
                  </a:lnTo>
                  <a:lnTo>
                    <a:pt x="1663" y="185"/>
                  </a:lnTo>
                  <a:lnTo>
                    <a:pt x="1664" y="176"/>
                  </a:lnTo>
                  <a:lnTo>
                    <a:pt x="1664" y="167"/>
                  </a:lnTo>
                  <a:lnTo>
                    <a:pt x="1662" y="160"/>
                  </a:lnTo>
                  <a:lnTo>
                    <a:pt x="1656" y="160"/>
                  </a:lnTo>
                  <a:lnTo>
                    <a:pt x="1650" y="160"/>
                  </a:lnTo>
                  <a:lnTo>
                    <a:pt x="1649" y="166"/>
                  </a:lnTo>
                  <a:lnTo>
                    <a:pt x="1649" y="173"/>
                  </a:lnTo>
                  <a:lnTo>
                    <a:pt x="1646" y="173"/>
                  </a:lnTo>
                  <a:lnTo>
                    <a:pt x="1644" y="175"/>
                  </a:lnTo>
                  <a:lnTo>
                    <a:pt x="1639" y="175"/>
                  </a:lnTo>
                  <a:lnTo>
                    <a:pt x="1633" y="176"/>
                  </a:lnTo>
                  <a:lnTo>
                    <a:pt x="1629" y="170"/>
                  </a:lnTo>
                  <a:lnTo>
                    <a:pt x="1624" y="166"/>
                  </a:lnTo>
                  <a:lnTo>
                    <a:pt x="1619" y="166"/>
                  </a:lnTo>
                  <a:lnTo>
                    <a:pt x="1614" y="166"/>
                  </a:lnTo>
                  <a:lnTo>
                    <a:pt x="1609" y="166"/>
                  </a:lnTo>
                  <a:lnTo>
                    <a:pt x="1606" y="169"/>
                  </a:lnTo>
                  <a:lnTo>
                    <a:pt x="1603" y="170"/>
                  </a:lnTo>
                  <a:lnTo>
                    <a:pt x="1600" y="173"/>
                  </a:lnTo>
                  <a:lnTo>
                    <a:pt x="1600" y="180"/>
                  </a:lnTo>
                  <a:lnTo>
                    <a:pt x="1600" y="187"/>
                  </a:lnTo>
                  <a:lnTo>
                    <a:pt x="1603" y="190"/>
                  </a:lnTo>
                  <a:lnTo>
                    <a:pt x="1607" y="192"/>
                  </a:lnTo>
                  <a:lnTo>
                    <a:pt x="1606" y="193"/>
                  </a:lnTo>
                  <a:lnTo>
                    <a:pt x="1606" y="195"/>
                  </a:lnTo>
                  <a:lnTo>
                    <a:pt x="1582" y="196"/>
                  </a:lnTo>
                  <a:lnTo>
                    <a:pt x="1553" y="196"/>
                  </a:lnTo>
                  <a:lnTo>
                    <a:pt x="1539" y="195"/>
                  </a:lnTo>
                  <a:lnTo>
                    <a:pt x="1524" y="196"/>
                  </a:lnTo>
                  <a:lnTo>
                    <a:pt x="1512" y="197"/>
                  </a:lnTo>
                  <a:lnTo>
                    <a:pt x="1499" y="200"/>
                  </a:lnTo>
                  <a:lnTo>
                    <a:pt x="1494" y="213"/>
                  </a:lnTo>
                  <a:lnTo>
                    <a:pt x="1490" y="227"/>
                  </a:lnTo>
                  <a:lnTo>
                    <a:pt x="1484" y="239"/>
                  </a:lnTo>
                  <a:lnTo>
                    <a:pt x="1480" y="250"/>
                  </a:lnTo>
                  <a:lnTo>
                    <a:pt x="1496" y="257"/>
                  </a:lnTo>
                  <a:lnTo>
                    <a:pt x="1510" y="262"/>
                  </a:lnTo>
                  <a:lnTo>
                    <a:pt x="1520" y="259"/>
                  </a:lnTo>
                  <a:lnTo>
                    <a:pt x="1534" y="256"/>
                  </a:lnTo>
                  <a:lnTo>
                    <a:pt x="1539" y="263"/>
                  </a:lnTo>
                  <a:lnTo>
                    <a:pt x="1544" y="267"/>
                  </a:lnTo>
                  <a:lnTo>
                    <a:pt x="1552" y="273"/>
                  </a:lnTo>
                  <a:lnTo>
                    <a:pt x="1559" y="277"/>
                  </a:lnTo>
                  <a:lnTo>
                    <a:pt x="1557" y="266"/>
                  </a:lnTo>
                  <a:lnTo>
                    <a:pt x="1556" y="256"/>
                  </a:lnTo>
                  <a:lnTo>
                    <a:pt x="1569" y="267"/>
                  </a:lnTo>
                  <a:lnTo>
                    <a:pt x="1590" y="287"/>
                  </a:lnTo>
                  <a:lnTo>
                    <a:pt x="1612" y="307"/>
                  </a:lnTo>
                  <a:lnTo>
                    <a:pt x="1623" y="322"/>
                  </a:lnTo>
                  <a:lnTo>
                    <a:pt x="1614" y="319"/>
                  </a:lnTo>
                  <a:lnTo>
                    <a:pt x="1606" y="316"/>
                  </a:lnTo>
                  <a:lnTo>
                    <a:pt x="1606" y="317"/>
                  </a:lnTo>
                  <a:lnTo>
                    <a:pt x="1606" y="319"/>
                  </a:lnTo>
                  <a:lnTo>
                    <a:pt x="1620" y="334"/>
                  </a:lnTo>
                  <a:lnTo>
                    <a:pt x="1632" y="352"/>
                  </a:lnTo>
                  <a:lnTo>
                    <a:pt x="1632" y="353"/>
                  </a:lnTo>
                  <a:lnTo>
                    <a:pt x="1630" y="353"/>
                  </a:lnTo>
                  <a:lnTo>
                    <a:pt x="1623" y="353"/>
                  </a:lnTo>
                  <a:lnTo>
                    <a:pt x="1616" y="352"/>
                  </a:lnTo>
                  <a:lnTo>
                    <a:pt x="1613" y="343"/>
                  </a:lnTo>
                  <a:lnTo>
                    <a:pt x="1607" y="333"/>
                  </a:lnTo>
                  <a:lnTo>
                    <a:pt x="1602" y="323"/>
                  </a:lnTo>
                  <a:lnTo>
                    <a:pt x="1593" y="312"/>
                  </a:lnTo>
                  <a:lnTo>
                    <a:pt x="1586" y="300"/>
                  </a:lnTo>
                  <a:lnTo>
                    <a:pt x="1577" y="290"/>
                  </a:lnTo>
                  <a:lnTo>
                    <a:pt x="1570" y="283"/>
                  </a:lnTo>
                  <a:lnTo>
                    <a:pt x="1563" y="279"/>
                  </a:lnTo>
                  <a:lnTo>
                    <a:pt x="1563" y="280"/>
                  </a:lnTo>
                  <a:lnTo>
                    <a:pt x="1563" y="283"/>
                  </a:lnTo>
                  <a:lnTo>
                    <a:pt x="1573" y="306"/>
                  </a:lnTo>
                  <a:lnTo>
                    <a:pt x="1579" y="326"/>
                  </a:lnTo>
                  <a:lnTo>
                    <a:pt x="1580" y="334"/>
                  </a:lnTo>
                  <a:lnTo>
                    <a:pt x="1579" y="346"/>
                  </a:lnTo>
                  <a:lnTo>
                    <a:pt x="1576" y="359"/>
                  </a:lnTo>
                  <a:lnTo>
                    <a:pt x="1572" y="374"/>
                  </a:lnTo>
                  <a:lnTo>
                    <a:pt x="1570" y="380"/>
                  </a:lnTo>
                  <a:lnTo>
                    <a:pt x="1570" y="386"/>
                  </a:lnTo>
                  <a:lnTo>
                    <a:pt x="1570" y="389"/>
                  </a:lnTo>
                  <a:lnTo>
                    <a:pt x="1566" y="393"/>
                  </a:lnTo>
                  <a:lnTo>
                    <a:pt x="1559" y="396"/>
                  </a:lnTo>
                  <a:lnTo>
                    <a:pt x="1552" y="396"/>
                  </a:lnTo>
                  <a:lnTo>
                    <a:pt x="1544" y="396"/>
                  </a:lnTo>
                  <a:lnTo>
                    <a:pt x="1536" y="394"/>
                  </a:lnTo>
                  <a:lnTo>
                    <a:pt x="1532" y="399"/>
                  </a:lnTo>
                  <a:lnTo>
                    <a:pt x="1527" y="403"/>
                  </a:lnTo>
                  <a:lnTo>
                    <a:pt x="1532" y="412"/>
                  </a:lnTo>
                  <a:lnTo>
                    <a:pt x="1536" y="420"/>
                  </a:lnTo>
                  <a:lnTo>
                    <a:pt x="1533" y="424"/>
                  </a:lnTo>
                  <a:lnTo>
                    <a:pt x="1530" y="427"/>
                  </a:lnTo>
                  <a:lnTo>
                    <a:pt x="1527" y="429"/>
                  </a:lnTo>
                  <a:lnTo>
                    <a:pt x="1523" y="432"/>
                  </a:lnTo>
                  <a:lnTo>
                    <a:pt x="1523" y="437"/>
                  </a:lnTo>
                  <a:lnTo>
                    <a:pt x="1523" y="443"/>
                  </a:lnTo>
                  <a:lnTo>
                    <a:pt x="1529" y="444"/>
                  </a:lnTo>
                  <a:lnTo>
                    <a:pt x="1536" y="449"/>
                  </a:lnTo>
                  <a:lnTo>
                    <a:pt x="1542" y="453"/>
                  </a:lnTo>
                  <a:lnTo>
                    <a:pt x="1547" y="459"/>
                  </a:lnTo>
                  <a:lnTo>
                    <a:pt x="1552" y="464"/>
                  </a:lnTo>
                  <a:lnTo>
                    <a:pt x="1556" y="472"/>
                  </a:lnTo>
                  <a:lnTo>
                    <a:pt x="1559" y="477"/>
                  </a:lnTo>
                  <a:lnTo>
                    <a:pt x="1560" y="484"/>
                  </a:lnTo>
                  <a:lnTo>
                    <a:pt x="1552" y="494"/>
                  </a:lnTo>
                  <a:lnTo>
                    <a:pt x="1543" y="503"/>
                  </a:lnTo>
                  <a:lnTo>
                    <a:pt x="1537" y="503"/>
                  </a:lnTo>
                  <a:lnTo>
                    <a:pt x="1533" y="500"/>
                  </a:lnTo>
                  <a:lnTo>
                    <a:pt x="1533" y="487"/>
                  </a:lnTo>
                  <a:lnTo>
                    <a:pt x="1532" y="477"/>
                  </a:lnTo>
                  <a:lnTo>
                    <a:pt x="1530" y="473"/>
                  </a:lnTo>
                  <a:lnTo>
                    <a:pt x="1527" y="469"/>
                  </a:lnTo>
                  <a:lnTo>
                    <a:pt x="1526" y="464"/>
                  </a:lnTo>
                  <a:lnTo>
                    <a:pt x="1522" y="462"/>
                  </a:lnTo>
                  <a:lnTo>
                    <a:pt x="1510" y="459"/>
                  </a:lnTo>
                  <a:lnTo>
                    <a:pt x="1500" y="456"/>
                  </a:lnTo>
                  <a:lnTo>
                    <a:pt x="1500" y="447"/>
                  </a:lnTo>
                  <a:lnTo>
                    <a:pt x="1500" y="443"/>
                  </a:lnTo>
                  <a:lnTo>
                    <a:pt x="1499" y="439"/>
                  </a:lnTo>
                  <a:lnTo>
                    <a:pt x="1496" y="434"/>
                  </a:lnTo>
                  <a:lnTo>
                    <a:pt x="1484" y="434"/>
                  </a:lnTo>
                  <a:lnTo>
                    <a:pt x="1476" y="437"/>
                  </a:lnTo>
                  <a:lnTo>
                    <a:pt x="1469" y="440"/>
                  </a:lnTo>
                  <a:lnTo>
                    <a:pt x="1460" y="444"/>
                  </a:lnTo>
                  <a:lnTo>
                    <a:pt x="1460" y="433"/>
                  </a:lnTo>
                  <a:lnTo>
                    <a:pt x="1457" y="424"/>
                  </a:lnTo>
                  <a:lnTo>
                    <a:pt x="1452" y="423"/>
                  </a:lnTo>
                  <a:lnTo>
                    <a:pt x="1445" y="422"/>
                  </a:lnTo>
                  <a:lnTo>
                    <a:pt x="1442" y="429"/>
                  </a:lnTo>
                  <a:lnTo>
                    <a:pt x="1436" y="434"/>
                  </a:lnTo>
                  <a:lnTo>
                    <a:pt x="1430" y="439"/>
                  </a:lnTo>
                  <a:lnTo>
                    <a:pt x="1423" y="442"/>
                  </a:lnTo>
                  <a:lnTo>
                    <a:pt x="1425" y="447"/>
                  </a:lnTo>
                  <a:lnTo>
                    <a:pt x="1426" y="454"/>
                  </a:lnTo>
                  <a:lnTo>
                    <a:pt x="1432" y="456"/>
                  </a:lnTo>
                  <a:lnTo>
                    <a:pt x="1436" y="456"/>
                  </a:lnTo>
                  <a:lnTo>
                    <a:pt x="1439" y="459"/>
                  </a:lnTo>
                  <a:lnTo>
                    <a:pt x="1442" y="460"/>
                  </a:lnTo>
                  <a:lnTo>
                    <a:pt x="1445" y="462"/>
                  </a:lnTo>
                  <a:lnTo>
                    <a:pt x="1447" y="464"/>
                  </a:lnTo>
                  <a:lnTo>
                    <a:pt x="1450" y="466"/>
                  </a:lnTo>
                  <a:lnTo>
                    <a:pt x="1456" y="466"/>
                  </a:lnTo>
                  <a:lnTo>
                    <a:pt x="1459" y="463"/>
                  </a:lnTo>
                  <a:lnTo>
                    <a:pt x="1460" y="462"/>
                  </a:lnTo>
                  <a:lnTo>
                    <a:pt x="1464" y="460"/>
                  </a:lnTo>
                  <a:lnTo>
                    <a:pt x="1467" y="460"/>
                  </a:lnTo>
                  <a:lnTo>
                    <a:pt x="1476" y="463"/>
                  </a:lnTo>
                  <a:lnTo>
                    <a:pt x="1482" y="466"/>
                  </a:lnTo>
                  <a:lnTo>
                    <a:pt x="1474" y="472"/>
                  </a:lnTo>
                  <a:lnTo>
                    <a:pt x="1469" y="477"/>
                  </a:lnTo>
                  <a:lnTo>
                    <a:pt x="1466" y="480"/>
                  </a:lnTo>
                  <a:lnTo>
                    <a:pt x="1463" y="483"/>
                  </a:lnTo>
                  <a:lnTo>
                    <a:pt x="1462" y="487"/>
                  </a:lnTo>
                  <a:lnTo>
                    <a:pt x="1460" y="493"/>
                  </a:lnTo>
                  <a:lnTo>
                    <a:pt x="1464" y="500"/>
                  </a:lnTo>
                  <a:lnTo>
                    <a:pt x="1469" y="506"/>
                  </a:lnTo>
                  <a:lnTo>
                    <a:pt x="1473" y="510"/>
                  </a:lnTo>
                  <a:lnTo>
                    <a:pt x="1479" y="516"/>
                  </a:lnTo>
                  <a:lnTo>
                    <a:pt x="1489" y="524"/>
                  </a:lnTo>
                  <a:lnTo>
                    <a:pt x="1499" y="534"/>
                  </a:lnTo>
                  <a:lnTo>
                    <a:pt x="1496" y="536"/>
                  </a:lnTo>
                  <a:lnTo>
                    <a:pt x="1494" y="536"/>
                  </a:lnTo>
                  <a:lnTo>
                    <a:pt x="1494" y="537"/>
                  </a:lnTo>
                  <a:lnTo>
                    <a:pt x="1494" y="540"/>
                  </a:lnTo>
                  <a:lnTo>
                    <a:pt x="1499" y="542"/>
                  </a:lnTo>
                  <a:lnTo>
                    <a:pt x="1503" y="544"/>
                  </a:lnTo>
                  <a:lnTo>
                    <a:pt x="1497" y="550"/>
                  </a:lnTo>
                  <a:lnTo>
                    <a:pt x="1492" y="556"/>
                  </a:lnTo>
                  <a:lnTo>
                    <a:pt x="1493" y="556"/>
                  </a:lnTo>
                  <a:lnTo>
                    <a:pt x="1494" y="556"/>
                  </a:lnTo>
                  <a:lnTo>
                    <a:pt x="1503" y="557"/>
                  </a:lnTo>
                  <a:lnTo>
                    <a:pt x="1509" y="561"/>
                  </a:lnTo>
                  <a:lnTo>
                    <a:pt x="1510" y="566"/>
                  </a:lnTo>
                  <a:lnTo>
                    <a:pt x="1509" y="569"/>
                  </a:lnTo>
                  <a:lnTo>
                    <a:pt x="1509" y="571"/>
                  </a:lnTo>
                  <a:lnTo>
                    <a:pt x="1507" y="574"/>
                  </a:lnTo>
                  <a:lnTo>
                    <a:pt x="1503" y="580"/>
                  </a:lnTo>
                  <a:lnTo>
                    <a:pt x="1500" y="586"/>
                  </a:lnTo>
                  <a:lnTo>
                    <a:pt x="1492" y="607"/>
                  </a:lnTo>
                  <a:lnTo>
                    <a:pt x="1484" y="626"/>
                  </a:lnTo>
                  <a:lnTo>
                    <a:pt x="1480" y="634"/>
                  </a:lnTo>
                  <a:lnTo>
                    <a:pt x="1473" y="641"/>
                  </a:lnTo>
                  <a:lnTo>
                    <a:pt x="1466" y="647"/>
                  </a:lnTo>
                  <a:lnTo>
                    <a:pt x="1455" y="653"/>
                  </a:lnTo>
                  <a:lnTo>
                    <a:pt x="1442" y="653"/>
                  </a:lnTo>
                  <a:lnTo>
                    <a:pt x="1433" y="651"/>
                  </a:lnTo>
                  <a:lnTo>
                    <a:pt x="1433" y="654"/>
                  </a:lnTo>
                  <a:lnTo>
                    <a:pt x="1433" y="659"/>
                  </a:lnTo>
                  <a:lnTo>
                    <a:pt x="1423" y="661"/>
                  </a:lnTo>
                  <a:lnTo>
                    <a:pt x="1415" y="666"/>
                  </a:lnTo>
                  <a:lnTo>
                    <a:pt x="1409" y="671"/>
                  </a:lnTo>
                  <a:lnTo>
                    <a:pt x="1403" y="677"/>
                  </a:lnTo>
                  <a:lnTo>
                    <a:pt x="1400" y="673"/>
                  </a:lnTo>
                  <a:lnTo>
                    <a:pt x="1396" y="667"/>
                  </a:lnTo>
                  <a:lnTo>
                    <a:pt x="1395" y="666"/>
                  </a:lnTo>
                  <a:lnTo>
                    <a:pt x="1390" y="664"/>
                  </a:lnTo>
                  <a:lnTo>
                    <a:pt x="1386" y="663"/>
                  </a:lnTo>
                  <a:lnTo>
                    <a:pt x="1380" y="661"/>
                  </a:lnTo>
                  <a:lnTo>
                    <a:pt x="1370" y="670"/>
                  </a:lnTo>
                  <a:lnTo>
                    <a:pt x="1363" y="679"/>
                  </a:lnTo>
                  <a:lnTo>
                    <a:pt x="1360" y="684"/>
                  </a:lnTo>
                  <a:lnTo>
                    <a:pt x="1359" y="691"/>
                  </a:lnTo>
                  <a:lnTo>
                    <a:pt x="1357" y="699"/>
                  </a:lnTo>
                  <a:lnTo>
                    <a:pt x="1357" y="709"/>
                  </a:lnTo>
                  <a:lnTo>
                    <a:pt x="1370" y="719"/>
                  </a:lnTo>
                  <a:lnTo>
                    <a:pt x="1383" y="730"/>
                  </a:lnTo>
                  <a:lnTo>
                    <a:pt x="1390" y="736"/>
                  </a:lnTo>
                  <a:lnTo>
                    <a:pt x="1396" y="741"/>
                  </a:lnTo>
                  <a:lnTo>
                    <a:pt x="1400" y="749"/>
                  </a:lnTo>
                  <a:lnTo>
                    <a:pt x="1405" y="756"/>
                  </a:lnTo>
                  <a:lnTo>
                    <a:pt x="1407" y="774"/>
                  </a:lnTo>
                  <a:lnTo>
                    <a:pt x="1409" y="791"/>
                  </a:lnTo>
                  <a:lnTo>
                    <a:pt x="1392" y="810"/>
                  </a:lnTo>
                  <a:lnTo>
                    <a:pt x="1373" y="828"/>
                  </a:lnTo>
                  <a:lnTo>
                    <a:pt x="1366" y="828"/>
                  </a:lnTo>
                  <a:lnTo>
                    <a:pt x="1360" y="826"/>
                  </a:lnTo>
                  <a:lnTo>
                    <a:pt x="1362" y="818"/>
                  </a:lnTo>
                  <a:lnTo>
                    <a:pt x="1365" y="814"/>
                  </a:lnTo>
                  <a:lnTo>
                    <a:pt x="1363" y="813"/>
                  </a:lnTo>
                  <a:lnTo>
                    <a:pt x="1362" y="813"/>
                  </a:lnTo>
                  <a:lnTo>
                    <a:pt x="1352" y="807"/>
                  </a:lnTo>
                  <a:lnTo>
                    <a:pt x="1340" y="803"/>
                  </a:lnTo>
                  <a:lnTo>
                    <a:pt x="1337" y="793"/>
                  </a:lnTo>
                  <a:lnTo>
                    <a:pt x="1336" y="784"/>
                  </a:lnTo>
                  <a:lnTo>
                    <a:pt x="1323" y="774"/>
                  </a:lnTo>
                  <a:lnTo>
                    <a:pt x="1309" y="767"/>
                  </a:lnTo>
                  <a:lnTo>
                    <a:pt x="1307" y="767"/>
                  </a:lnTo>
                  <a:lnTo>
                    <a:pt x="1305" y="769"/>
                  </a:lnTo>
                  <a:lnTo>
                    <a:pt x="1303" y="771"/>
                  </a:lnTo>
                  <a:lnTo>
                    <a:pt x="1302" y="774"/>
                  </a:lnTo>
                  <a:lnTo>
                    <a:pt x="1303" y="780"/>
                  </a:lnTo>
                  <a:lnTo>
                    <a:pt x="1303" y="786"/>
                  </a:lnTo>
                  <a:lnTo>
                    <a:pt x="1302" y="791"/>
                  </a:lnTo>
                  <a:lnTo>
                    <a:pt x="1300" y="797"/>
                  </a:lnTo>
                  <a:lnTo>
                    <a:pt x="1299" y="808"/>
                  </a:lnTo>
                  <a:lnTo>
                    <a:pt x="1299" y="820"/>
                  </a:lnTo>
                  <a:lnTo>
                    <a:pt x="1305" y="824"/>
                  </a:lnTo>
                  <a:lnTo>
                    <a:pt x="1309" y="827"/>
                  </a:lnTo>
                  <a:lnTo>
                    <a:pt x="1310" y="836"/>
                  </a:lnTo>
                  <a:lnTo>
                    <a:pt x="1312" y="844"/>
                  </a:lnTo>
                  <a:lnTo>
                    <a:pt x="1316" y="846"/>
                  </a:lnTo>
                  <a:lnTo>
                    <a:pt x="1322" y="846"/>
                  </a:lnTo>
                  <a:lnTo>
                    <a:pt x="1327" y="851"/>
                  </a:lnTo>
                  <a:lnTo>
                    <a:pt x="1333" y="856"/>
                  </a:lnTo>
                  <a:lnTo>
                    <a:pt x="1337" y="861"/>
                  </a:lnTo>
                  <a:lnTo>
                    <a:pt x="1342" y="867"/>
                  </a:lnTo>
                  <a:lnTo>
                    <a:pt x="1345" y="874"/>
                  </a:lnTo>
                  <a:lnTo>
                    <a:pt x="1346" y="881"/>
                  </a:lnTo>
                  <a:lnTo>
                    <a:pt x="1347" y="891"/>
                  </a:lnTo>
                  <a:lnTo>
                    <a:pt x="1347" y="900"/>
                  </a:lnTo>
                  <a:lnTo>
                    <a:pt x="1352" y="898"/>
                  </a:lnTo>
                  <a:lnTo>
                    <a:pt x="1356" y="897"/>
                  </a:lnTo>
                  <a:lnTo>
                    <a:pt x="1356" y="901"/>
                  </a:lnTo>
                  <a:lnTo>
                    <a:pt x="1356" y="906"/>
                  </a:lnTo>
                  <a:lnTo>
                    <a:pt x="1353" y="913"/>
                  </a:lnTo>
                  <a:lnTo>
                    <a:pt x="1350" y="921"/>
                  </a:lnTo>
                  <a:lnTo>
                    <a:pt x="1340" y="913"/>
                  </a:lnTo>
                  <a:lnTo>
                    <a:pt x="1332" y="903"/>
                  </a:lnTo>
                  <a:lnTo>
                    <a:pt x="1325" y="891"/>
                  </a:lnTo>
                  <a:lnTo>
                    <a:pt x="1317" y="880"/>
                  </a:lnTo>
                  <a:lnTo>
                    <a:pt x="1310" y="867"/>
                  </a:lnTo>
                  <a:lnTo>
                    <a:pt x="1305" y="856"/>
                  </a:lnTo>
                  <a:lnTo>
                    <a:pt x="1297" y="844"/>
                  </a:lnTo>
                  <a:lnTo>
                    <a:pt x="1289" y="833"/>
                  </a:lnTo>
                  <a:lnTo>
                    <a:pt x="1290" y="807"/>
                  </a:lnTo>
                  <a:lnTo>
                    <a:pt x="1290" y="784"/>
                  </a:lnTo>
                  <a:lnTo>
                    <a:pt x="1289" y="774"/>
                  </a:lnTo>
                  <a:lnTo>
                    <a:pt x="1286" y="764"/>
                  </a:lnTo>
                  <a:lnTo>
                    <a:pt x="1280" y="756"/>
                  </a:lnTo>
                  <a:lnTo>
                    <a:pt x="1273" y="749"/>
                  </a:lnTo>
                  <a:lnTo>
                    <a:pt x="1269" y="750"/>
                  </a:lnTo>
                  <a:lnTo>
                    <a:pt x="1266" y="750"/>
                  </a:lnTo>
                  <a:lnTo>
                    <a:pt x="1263" y="750"/>
                  </a:lnTo>
                  <a:lnTo>
                    <a:pt x="1259" y="749"/>
                  </a:lnTo>
                  <a:lnTo>
                    <a:pt x="1259" y="747"/>
                  </a:lnTo>
                  <a:lnTo>
                    <a:pt x="1260" y="744"/>
                  </a:lnTo>
                  <a:lnTo>
                    <a:pt x="1260" y="740"/>
                  </a:lnTo>
                  <a:lnTo>
                    <a:pt x="1266" y="741"/>
                  </a:lnTo>
                  <a:lnTo>
                    <a:pt x="1269" y="741"/>
                  </a:lnTo>
                  <a:lnTo>
                    <a:pt x="1270" y="741"/>
                  </a:lnTo>
                  <a:lnTo>
                    <a:pt x="1273" y="737"/>
                  </a:lnTo>
                  <a:lnTo>
                    <a:pt x="1273" y="736"/>
                  </a:lnTo>
                  <a:lnTo>
                    <a:pt x="1275" y="733"/>
                  </a:lnTo>
                  <a:lnTo>
                    <a:pt x="1270" y="726"/>
                  </a:lnTo>
                  <a:lnTo>
                    <a:pt x="1266" y="719"/>
                  </a:lnTo>
                  <a:lnTo>
                    <a:pt x="1257" y="729"/>
                  </a:lnTo>
                  <a:lnTo>
                    <a:pt x="1247" y="737"/>
                  </a:lnTo>
                  <a:lnTo>
                    <a:pt x="1242" y="734"/>
                  </a:lnTo>
                  <a:lnTo>
                    <a:pt x="1235" y="731"/>
                  </a:lnTo>
                  <a:lnTo>
                    <a:pt x="1236" y="721"/>
                  </a:lnTo>
                  <a:lnTo>
                    <a:pt x="1236" y="713"/>
                  </a:lnTo>
                  <a:lnTo>
                    <a:pt x="1233" y="707"/>
                  </a:lnTo>
                  <a:lnTo>
                    <a:pt x="1230" y="701"/>
                  </a:lnTo>
                  <a:lnTo>
                    <a:pt x="1220" y="690"/>
                  </a:lnTo>
                  <a:lnTo>
                    <a:pt x="1209" y="677"/>
                  </a:lnTo>
                  <a:lnTo>
                    <a:pt x="1206" y="669"/>
                  </a:lnTo>
                  <a:lnTo>
                    <a:pt x="1203" y="660"/>
                  </a:lnTo>
                  <a:lnTo>
                    <a:pt x="1202" y="657"/>
                  </a:lnTo>
                  <a:lnTo>
                    <a:pt x="1200" y="653"/>
                  </a:lnTo>
                  <a:lnTo>
                    <a:pt x="1198" y="650"/>
                  </a:lnTo>
                  <a:lnTo>
                    <a:pt x="1193" y="647"/>
                  </a:lnTo>
                  <a:lnTo>
                    <a:pt x="1190" y="650"/>
                  </a:lnTo>
                  <a:lnTo>
                    <a:pt x="1186" y="653"/>
                  </a:lnTo>
                  <a:lnTo>
                    <a:pt x="1185" y="649"/>
                  </a:lnTo>
                  <a:lnTo>
                    <a:pt x="1183" y="644"/>
                  </a:lnTo>
                  <a:lnTo>
                    <a:pt x="1182" y="641"/>
                  </a:lnTo>
                  <a:lnTo>
                    <a:pt x="1179" y="640"/>
                  </a:lnTo>
                  <a:lnTo>
                    <a:pt x="1178" y="650"/>
                  </a:lnTo>
                  <a:lnTo>
                    <a:pt x="1176" y="657"/>
                  </a:lnTo>
                  <a:lnTo>
                    <a:pt x="1168" y="659"/>
                  </a:lnTo>
                  <a:lnTo>
                    <a:pt x="1160" y="660"/>
                  </a:lnTo>
                  <a:lnTo>
                    <a:pt x="1155" y="663"/>
                  </a:lnTo>
                  <a:lnTo>
                    <a:pt x="1149" y="666"/>
                  </a:lnTo>
                  <a:lnTo>
                    <a:pt x="1145" y="677"/>
                  </a:lnTo>
                  <a:lnTo>
                    <a:pt x="1140" y="687"/>
                  </a:lnTo>
                  <a:lnTo>
                    <a:pt x="1126" y="700"/>
                  </a:lnTo>
                  <a:lnTo>
                    <a:pt x="1108" y="717"/>
                  </a:lnTo>
                  <a:lnTo>
                    <a:pt x="1099" y="726"/>
                  </a:lnTo>
                  <a:lnTo>
                    <a:pt x="1090" y="734"/>
                  </a:lnTo>
                  <a:lnTo>
                    <a:pt x="1085" y="743"/>
                  </a:lnTo>
                  <a:lnTo>
                    <a:pt x="1082" y="750"/>
                  </a:lnTo>
                  <a:lnTo>
                    <a:pt x="1085" y="761"/>
                  </a:lnTo>
                  <a:lnTo>
                    <a:pt x="1086" y="774"/>
                  </a:lnTo>
                  <a:lnTo>
                    <a:pt x="1085" y="787"/>
                  </a:lnTo>
                  <a:lnTo>
                    <a:pt x="1082" y="798"/>
                  </a:lnTo>
                  <a:lnTo>
                    <a:pt x="1073" y="820"/>
                  </a:lnTo>
                  <a:lnTo>
                    <a:pt x="1068" y="837"/>
                  </a:lnTo>
                  <a:lnTo>
                    <a:pt x="1062" y="836"/>
                  </a:lnTo>
                  <a:lnTo>
                    <a:pt x="1058" y="833"/>
                  </a:lnTo>
                  <a:lnTo>
                    <a:pt x="1052" y="827"/>
                  </a:lnTo>
                  <a:lnTo>
                    <a:pt x="1046" y="820"/>
                  </a:lnTo>
                  <a:lnTo>
                    <a:pt x="1036" y="803"/>
                  </a:lnTo>
                  <a:lnTo>
                    <a:pt x="1025" y="781"/>
                  </a:lnTo>
                  <a:lnTo>
                    <a:pt x="1006" y="739"/>
                  </a:lnTo>
                  <a:lnTo>
                    <a:pt x="995" y="707"/>
                  </a:lnTo>
                  <a:lnTo>
                    <a:pt x="993" y="694"/>
                  </a:lnTo>
                  <a:lnTo>
                    <a:pt x="993" y="681"/>
                  </a:lnTo>
                  <a:lnTo>
                    <a:pt x="993" y="674"/>
                  </a:lnTo>
                  <a:lnTo>
                    <a:pt x="993" y="669"/>
                  </a:lnTo>
                  <a:lnTo>
                    <a:pt x="992" y="663"/>
                  </a:lnTo>
                  <a:lnTo>
                    <a:pt x="989" y="659"/>
                  </a:lnTo>
                  <a:lnTo>
                    <a:pt x="986" y="660"/>
                  </a:lnTo>
                  <a:lnTo>
                    <a:pt x="983" y="663"/>
                  </a:lnTo>
                  <a:lnTo>
                    <a:pt x="983" y="670"/>
                  </a:lnTo>
                  <a:lnTo>
                    <a:pt x="982" y="674"/>
                  </a:lnTo>
                  <a:lnTo>
                    <a:pt x="980" y="676"/>
                  </a:lnTo>
                  <a:lnTo>
                    <a:pt x="979" y="676"/>
                  </a:lnTo>
                  <a:lnTo>
                    <a:pt x="975" y="676"/>
                  </a:lnTo>
                  <a:lnTo>
                    <a:pt x="969" y="674"/>
                  </a:lnTo>
                  <a:lnTo>
                    <a:pt x="963" y="671"/>
                  </a:lnTo>
                  <a:lnTo>
                    <a:pt x="959" y="667"/>
                  </a:lnTo>
                  <a:lnTo>
                    <a:pt x="955" y="663"/>
                  </a:lnTo>
                  <a:lnTo>
                    <a:pt x="952" y="657"/>
                  </a:lnTo>
                  <a:lnTo>
                    <a:pt x="961" y="653"/>
                  </a:lnTo>
                  <a:lnTo>
                    <a:pt x="968" y="647"/>
                  </a:lnTo>
                  <a:lnTo>
                    <a:pt x="968" y="646"/>
                  </a:lnTo>
                  <a:lnTo>
                    <a:pt x="956" y="647"/>
                  </a:lnTo>
                  <a:lnTo>
                    <a:pt x="945" y="647"/>
                  </a:lnTo>
                  <a:lnTo>
                    <a:pt x="941" y="639"/>
                  </a:lnTo>
                  <a:lnTo>
                    <a:pt x="932" y="630"/>
                  </a:lnTo>
                  <a:lnTo>
                    <a:pt x="923" y="621"/>
                  </a:lnTo>
                  <a:lnTo>
                    <a:pt x="916" y="616"/>
                  </a:lnTo>
                  <a:lnTo>
                    <a:pt x="883" y="619"/>
                  </a:lnTo>
                  <a:lnTo>
                    <a:pt x="853" y="621"/>
                  </a:lnTo>
                  <a:lnTo>
                    <a:pt x="846" y="621"/>
                  </a:lnTo>
                  <a:lnTo>
                    <a:pt x="839" y="620"/>
                  </a:lnTo>
                  <a:lnTo>
                    <a:pt x="833" y="619"/>
                  </a:lnTo>
                  <a:lnTo>
                    <a:pt x="828" y="616"/>
                  </a:lnTo>
                  <a:lnTo>
                    <a:pt x="823" y="613"/>
                  </a:lnTo>
                  <a:lnTo>
                    <a:pt x="819" y="609"/>
                  </a:lnTo>
                  <a:lnTo>
                    <a:pt x="815" y="603"/>
                  </a:lnTo>
                  <a:lnTo>
                    <a:pt x="812" y="596"/>
                  </a:lnTo>
                  <a:lnTo>
                    <a:pt x="792" y="596"/>
                  </a:lnTo>
                  <a:lnTo>
                    <a:pt x="773" y="596"/>
                  </a:lnTo>
                  <a:lnTo>
                    <a:pt x="765" y="593"/>
                  </a:lnTo>
                  <a:lnTo>
                    <a:pt x="758" y="590"/>
                  </a:lnTo>
                  <a:lnTo>
                    <a:pt x="751" y="584"/>
                  </a:lnTo>
                  <a:lnTo>
                    <a:pt x="745" y="576"/>
                  </a:lnTo>
                  <a:lnTo>
                    <a:pt x="741" y="569"/>
                  </a:lnTo>
                  <a:lnTo>
                    <a:pt x="738" y="563"/>
                  </a:lnTo>
                  <a:lnTo>
                    <a:pt x="735" y="559"/>
                  </a:lnTo>
                  <a:lnTo>
                    <a:pt x="729" y="553"/>
                  </a:lnTo>
                  <a:lnTo>
                    <a:pt x="722" y="553"/>
                  </a:lnTo>
                  <a:lnTo>
                    <a:pt x="715" y="554"/>
                  </a:lnTo>
                  <a:lnTo>
                    <a:pt x="716" y="564"/>
                  </a:lnTo>
                  <a:lnTo>
                    <a:pt x="721" y="576"/>
                  </a:lnTo>
                  <a:lnTo>
                    <a:pt x="728" y="587"/>
                  </a:lnTo>
                  <a:lnTo>
                    <a:pt x="735" y="599"/>
                  </a:lnTo>
                  <a:lnTo>
                    <a:pt x="751" y="620"/>
                  </a:lnTo>
                  <a:lnTo>
                    <a:pt x="765" y="634"/>
                  </a:lnTo>
                  <a:lnTo>
                    <a:pt x="773" y="634"/>
                  </a:lnTo>
                  <a:lnTo>
                    <a:pt x="779" y="634"/>
                  </a:lnTo>
                  <a:lnTo>
                    <a:pt x="785" y="631"/>
                  </a:lnTo>
                  <a:lnTo>
                    <a:pt x="791" y="629"/>
                  </a:lnTo>
                  <a:lnTo>
                    <a:pt x="792" y="621"/>
                  </a:lnTo>
                  <a:lnTo>
                    <a:pt x="793" y="613"/>
                  </a:lnTo>
                  <a:lnTo>
                    <a:pt x="798" y="607"/>
                  </a:lnTo>
                  <a:lnTo>
                    <a:pt x="803" y="603"/>
                  </a:lnTo>
                  <a:lnTo>
                    <a:pt x="805" y="611"/>
                  </a:lnTo>
                  <a:lnTo>
                    <a:pt x="809" y="619"/>
                  </a:lnTo>
                  <a:lnTo>
                    <a:pt x="815" y="626"/>
                  </a:lnTo>
                  <a:lnTo>
                    <a:pt x="821" y="631"/>
                  </a:lnTo>
                  <a:lnTo>
                    <a:pt x="835" y="641"/>
                  </a:lnTo>
                  <a:lnTo>
                    <a:pt x="848" y="651"/>
                  </a:lnTo>
                  <a:lnTo>
                    <a:pt x="846" y="659"/>
                  </a:lnTo>
                  <a:lnTo>
                    <a:pt x="842" y="669"/>
                  </a:lnTo>
                  <a:lnTo>
                    <a:pt x="836" y="679"/>
                  </a:lnTo>
                  <a:lnTo>
                    <a:pt x="829" y="690"/>
                  </a:lnTo>
                  <a:lnTo>
                    <a:pt x="816" y="710"/>
                  </a:lnTo>
                  <a:lnTo>
                    <a:pt x="806" y="721"/>
                  </a:lnTo>
                  <a:lnTo>
                    <a:pt x="785" y="731"/>
                  </a:lnTo>
                  <a:lnTo>
                    <a:pt x="765" y="741"/>
                  </a:lnTo>
                  <a:lnTo>
                    <a:pt x="748" y="751"/>
                  </a:lnTo>
                  <a:lnTo>
                    <a:pt x="728" y="763"/>
                  </a:lnTo>
                  <a:lnTo>
                    <a:pt x="721" y="767"/>
                  </a:lnTo>
                  <a:lnTo>
                    <a:pt x="715" y="767"/>
                  </a:lnTo>
                  <a:lnTo>
                    <a:pt x="711" y="767"/>
                  </a:lnTo>
                  <a:lnTo>
                    <a:pt x="706" y="767"/>
                  </a:lnTo>
                  <a:lnTo>
                    <a:pt x="704" y="767"/>
                  </a:lnTo>
                  <a:lnTo>
                    <a:pt x="699" y="770"/>
                  </a:lnTo>
                  <a:lnTo>
                    <a:pt x="695" y="774"/>
                  </a:lnTo>
                  <a:lnTo>
                    <a:pt x="688" y="783"/>
                  </a:lnTo>
                  <a:lnTo>
                    <a:pt x="682" y="781"/>
                  </a:lnTo>
                  <a:lnTo>
                    <a:pt x="676" y="780"/>
                  </a:lnTo>
                  <a:lnTo>
                    <a:pt x="675" y="780"/>
                  </a:lnTo>
                  <a:lnTo>
                    <a:pt x="674" y="780"/>
                  </a:lnTo>
                  <a:lnTo>
                    <a:pt x="674" y="760"/>
                  </a:lnTo>
                  <a:lnTo>
                    <a:pt x="669" y="743"/>
                  </a:lnTo>
                  <a:lnTo>
                    <a:pt x="665" y="729"/>
                  </a:lnTo>
                  <a:lnTo>
                    <a:pt x="658" y="716"/>
                  </a:lnTo>
                  <a:lnTo>
                    <a:pt x="641" y="691"/>
                  </a:lnTo>
                  <a:lnTo>
                    <a:pt x="624" y="669"/>
                  </a:lnTo>
                  <a:lnTo>
                    <a:pt x="618" y="653"/>
                  </a:lnTo>
                  <a:lnTo>
                    <a:pt x="615" y="639"/>
                  </a:lnTo>
                  <a:lnTo>
                    <a:pt x="612" y="631"/>
                  </a:lnTo>
                  <a:lnTo>
                    <a:pt x="608" y="626"/>
                  </a:lnTo>
                  <a:lnTo>
                    <a:pt x="602" y="621"/>
                  </a:lnTo>
                  <a:lnTo>
                    <a:pt x="594" y="619"/>
                  </a:lnTo>
                  <a:lnTo>
                    <a:pt x="594" y="611"/>
                  </a:lnTo>
                  <a:lnTo>
                    <a:pt x="592" y="604"/>
                  </a:lnTo>
                  <a:lnTo>
                    <a:pt x="589" y="599"/>
                  </a:lnTo>
                  <a:lnTo>
                    <a:pt x="586" y="593"/>
                  </a:lnTo>
                  <a:lnTo>
                    <a:pt x="579" y="584"/>
                  </a:lnTo>
                  <a:lnTo>
                    <a:pt x="571" y="576"/>
                  </a:lnTo>
                  <a:lnTo>
                    <a:pt x="568" y="577"/>
                  </a:lnTo>
                  <a:lnTo>
                    <a:pt x="564" y="579"/>
                  </a:lnTo>
                  <a:lnTo>
                    <a:pt x="559" y="579"/>
                  </a:lnTo>
                  <a:lnTo>
                    <a:pt x="555" y="577"/>
                  </a:lnTo>
                  <a:lnTo>
                    <a:pt x="555" y="571"/>
                  </a:lnTo>
                  <a:lnTo>
                    <a:pt x="554" y="569"/>
                  </a:lnTo>
                  <a:lnTo>
                    <a:pt x="551" y="567"/>
                  </a:lnTo>
                  <a:lnTo>
                    <a:pt x="545" y="566"/>
                  </a:lnTo>
                  <a:lnTo>
                    <a:pt x="548" y="574"/>
                  </a:lnTo>
                  <a:lnTo>
                    <a:pt x="551" y="581"/>
                  </a:lnTo>
                  <a:lnTo>
                    <a:pt x="555" y="587"/>
                  </a:lnTo>
                  <a:lnTo>
                    <a:pt x="559" y="593"/>
                  </a:lnTo>
                  <a:lnTo>
                    <a:pt x="569" y="604"/>
                  </a:lnTo>
                  <a:lnTo>
                    <a:pt x="578" y="616"/>
                  </a:lnTo>
                  <a:lnTo>
                    <a:pt x="579" y="630"/>
                  </a:lnTo>
                  <a:lnTo>
                    <a:pt x="582" y="644"/>
                  </a:lnTo>
                  <a:lnTo>
                    <a:pt x="589" y="649"/>
                  </a:lnTo>
                  <a:lnTo>
                    <a:pt x="596" y="653"/>
                  </a:lnTo>
                  <a:lnTo>
                    <a:pt x="602" y="673"/>
                  </a:lnTo>
                  <a:lnTo>
                    <a:pt x="608" y="693"/>
                  </a:lnTo>
                  <a:lnTo>
                    <a:pt x="615" y="703"/>
                  </a:lnTo>
                  <a:lnTo>
                    <a:pt x="622" y="714"/>
                  </a:lnTo>
                  <a:lnTo>
                    <a:pt x="622" y="721"/>
                  </a:lnTo>
                  <a:lnTo>
                    <a:pt x="622" y="729"/>
                  </a:lnTo>
                  <a:lnTo>
                    <a:pt x="632" y="736"/>
                  </a:lnTo>
                  <a:lnTo>
                    <a:pt x="641" y="744"/>
                  </a:lnTo>
                  <a:lnTo>
                    <a:pt x="651" y="757"/>
                  </a:lnTo>
                  <a:lnTo>
                    <a:pt x="661" y="771"/>
                  </a:lnTo>
                  <a:lnTo>
                    <a:pt x="671" y="786"/>
                  </a:lnTo>
                  <a:lnTo>
                    <a:pt x="682" y="800"/>
                  </a:lnTo>
                  <a:lnTo>
                    <a:pt x="682" y="801"/>
                  </a:lnTo>
                  <a:lnTo>
                    <a:pt x="682" y="804"/>
                  </a:lnTo>
                  <a:lnTo>
                    <a:pt x="689" y="804"/>
                  </a:lnTo>
                  <a:lnTo>
                    <a:pt x="696" y="804"/>
                  </a:lnTo>
                  <a:lnTo>
                    <a:pt x="711" y="800"/>
                  </a:lnTo>
                  <a:lnTo>
                    <a:pt x="728" y="797"/>
                  </a:lnTo>
                  <a:lnTo>
                    <a:pt x="743" y="794"/>
                  </a:lnTo>
                  <a:lnTo>
                    <a:pt x="759" y="790"/>
                  </a:lnTo>
                  <a:lnTo>
                    <a:pt x="758" y="808"/>
                  </a:lnTo>
                  <a:lnTo>
                    <a:pt x="755" y="824"/>
                  </a:lnTo>
                  <a:lnTo>
                    <a:pt x="751" y="840"/>
                  </a:lnTo>
                  <a:lnTo>
                    <a:pt x="745" y="854"/>
                  </a:lnTo>
                  <a:lnTo>
                    <a:pt x="738" y="867"/>
                  </a:lnTo>
                  <a:lnTo>
                    <a:pt x="729" y="880"/>
                  </a:lnTo>
                  <a:lnTo>
                    <a:pt x="719" y="891"/>
                  </a:lnTo>
                  <a:lnTo>
                    <a:pt x="709" y="901"/>
                  </a:lnTo>
                  <a:lnTo>
                    <a:pt x="688" y="923"/>
                  </a:lnTo>
                  <a:lnTo>
                    <a:pt x="666" y="943"/>
                  </a:lnTo>
                  <a:lnTo>
                    <a:pt x="655" y="953"/>
                  </a:lnTo>
                  <a:lnTo>
                    <a:pt x="646" y="963"/>
                  </a:lnTo>
                  <a:lnTo>
                    <a:pt x="636" y="973"/>
                  </a:lnTo>
                  <a:lnTo>
                    <a:pt x="629" y="984"/>
                  </a:lnTo>
                  <a:lnTo>
                    <a:pt x="625" y="991"/>
                  </a:lnTo>
                  <a:lnTo>
                    <a:pt x="624" y="998"/>
                  </a:lnTo>
                  <a:lnTo>
                    <a:pt x="624" y="1004"/>
                  </a:lnTo>
                  <a:lnTo>
                    <a:pt x="625" y="1010"/>
                  </a:lnTo>
                  <a:lnTo>
                    <a:pt x="629" y="1021"/>
                  </a:lnTo>
                  <a:lnTo>
                    <a:pt x="634" y="1033"/>
                  </a:lnTo>
                  <a:lnTo>
                    <a:pt x="629" y="1045"/>
                  </a:lnTo>
                  <a:lnTo>
                    <a:pt x="625" y="1057"/>
                  </a:lnTo>
                  <a:lnTo>
                    <a:pt x="632" y="1064"/>
                  </a:lnTo>
                  <a:lnTo>
                    <a:pt x="636" y="1073"/>
                  </a:lnTo>
                  <a:lnTo>
                    <a:pt x="639" y="1083"/>
                  </a:lnTo>
                  <a:lnTo>
                    <a:pt x="641" y="1095"/>
                  </a:lnTo>
                  <a:lnTo>
                    <a:pt x="639" y="1108"/>
                  </a:lnTo>
                  <a:lnTo>
                    <a:pt x="638" y="1120"/>
                  </a:lnTo>
                  <a:lnTo>
                    <a:pt x="635" y="1128"/>
                  </a:lnTo>
                  <a:lnTo>
                    <a:pt x="632" y="1135"/>
                  </a:lnTo>
                  <a:lnTo>
                    <a:pt x="628" y="1141"/>
                  </a:lnTo>
                  <a:lnTo>
                    <a:pt x="624" y="1147"/>
                  </a:lnTo>
                  <a:lnTo>
                    <a:pt x="619" y="1151"/>
                  </a:lnTo>
                  <a:lnTo>
                    <a:pt x="614" y="1154"/>
                  </a:lnTo>
                  <a:lnTo>
                    <a:pt x="602" y="1161"/>
                  </a:lnTo>
                  <a:lnTo>
                    <a:pt x="591" y="1168"/>
                  </a:lnTo>
                  <a:lnTo>
                    <a:pt x="586" y="1173"/>
                  </a:lnTo>
                  <a:lnTo>
                    <a:pt x="582" y="1178"/>
                  </a:lnTo>
                  <a:lnTo>
                    <a:pt x="578" y="1184"/>
                  </a:lnTo>
                  <a:lnTo>
                    <a:pt x="574" y="1193"/>
                  </a:lnTo>
                  <a:lnTo>
                    <a:pt x="572" y="1200"/>
                  </a:lnTo>
                  <a:lnTo>
                    <a:pt x="572" y="1207"/>
                  </a:lnTo>
                  <a:lnTo>
                    <a:pt x="574" y="1214"/>
                  </a:lnTo>
                  <a:lnTo>
                    <a:pt x="575" y="1221"/>
                  </a:lnTo>
                  <a:lnTo>
                    <a:pt x="576" y="1227"/>
                  </a:lnTo>
                  <a:lnTo>
                    <a:pt x="576" y="1234"/>
                  </a:lnTo>
                  <a:lnTo>
                    <a:pt x="576" y="1241"/>
                  </a:lnTo>
                  <a:lnTo>
                    <a:pt x="576" y="1248"/>
                  </a:lnTo>
                  <a:lnTo>
                    <a:pt x="568" y="1250"/>
                  </a:lnTo>
                  <a:lnTo>
                    <a:pt x="561" y="1254"/>
                  </a:lnTo>
                  <a:lnTo>
                    <a:pt x="555" y="1258"/>
                  </a:lnTo>
                  <a:lnTo>
                    <a:pt x="549" y="1263"/>
                  </a:lnTo>
                  <a:lnTo>
                    <a:pt x="554" y="1271"/>
                  </a:lnTo>
                  <a:lnTo>
                    <a:pt x="555" y="1282"/>
                  </a:lnTo>
                  <a:lnTo>
                    <a:pt x="551" y="1287"/>
                  </a:lnTo>
                  <a:lnTo>
                    <a:pt x="546" y="1290"/>
                  </a:lnTo>
                  <a:lnTo>
                    <a:pt x="544" y="1294"/>
                  </a:lnTo>
                  <a:lnTo>
                    <a:pt x="542" y="1298"/>
                  </a:lnTo>
                  <a:lnTo>
                    <a:pt x="539" y="1307"/>
                  </a:lnTo>
                  <a:lnTo>
                    <a:pt x="534" y="1318"/>
                  </a:lnTo>
                  <a:lnTo>
                    <a:pt x="525" y="1331"/>
                  </a:lnTo>
                  <a:lnTo>
                    <a:pt x="515" y="1341"/>
                  </a:lnTo>
                  <a:lnTo>
                    <a:pt x="504" y="1350"/>
                  </a:lnTo>
                  <a:lnTo>
                    <a:pt x="491" y="1355"/>
                  </a:lnTo>
                  <a:lnTo>
                    <a:pt x="461" y="1362"/>
                  </a:lnTo>
                  <a:lnTo>
                    <a:pt x="427" y="1370"/>
                  </a:lnTo>
                  <a:lnTo>
                    <a:pt x="417" y="1372"/>
                  </a:lnTo>
                  <a:lnTo>
                    <a:pt x="408" y="1374"/>
                  </a:lnTo>
                  <a:lnTo>
                    <a:pt x="404" y="1375"/>
                  </a:lnTo>
                  <a:lnTo>
                    <a:pt x="399" y="1375"/>
                  </a:lnTo>
                  <a:lnTo>
                    <a:pt x="394" y="1374"/>
                  </a:lnTo>
                  <a:lnTo>
                    <a:pt x="389" y="1371"/>
                  </a:lnTo>
                  <a:lnTo>
                    <a:pt x="388" y="1351"/>
                  </a:lnTo>
                  <a:lnTo>
                    <a:pt x="384" y="1330"/>
                  </a:lnTo>
                  <a:lnTo>
                    <a:pt x="371" y="1310"/>
                  </a:lnTo>
                  <a:lnTo>
                    <a:pt x="358" y="1291"/>
                  </a:lnTo>
                  <a:lnTo>
                    <a:pt x="354" y="1267"/>
                  </a:lnTo>
                  <a:lnTo>
                    <a:pt x="351" y="1241"/>
                  </a:lnTo>
                  <a:lnTo>
                    <a:pt x="351" y="1228"/>
                  </a:lnTo>
                  <a:lnTo>
                    <a:pt x="348" y="1217"/>
                  </a:lnTo>
                  <a:lnTo>
                    <a:pt x="347" y="1204"/>
                  </a:lnTo>
                  <a:lnTo>
                    <a:pt x="342" y="1194"/>
                  </a:lnTo>
                  <a:lnTo>
                    <a:pt x="332" y="1183"/>
                  </a:lnTo>
                  <a:lnTo>
                    <a:pt x="322" y="1173"/>
                  </a:lnTo>
                  <a:lnTo>
                    <a:pt x="319" y="1158"/>
                  </a:lnTo>
                  <a:lnTo>
                    <a:pt x="319" y="1147"/>
                  </a:lnTo>
                  <a:lnTo>
                    <a:pt x="322" y="1135"/>
                  </a:lnTo>
                  <a:lnTo>
                    <a:pt x="325" y="1124"/>
                  </a:lnTo>
                  <a:lnTo>
                    <a:pt x="335" y="1105"/>
                  </a:lnTo>
                  <a:lnTo>
                    <a:pt x="342" y="1088"/>
                  </a:lnTo>
                  <a:lnTo>
                    <a:pt x="344" y="1078"/>
                  </a:lnTo>
                  <a:lnTo>
                    <a:pt x="344" y="1065"/>
                  </a:lnTo>
                  <a:lnTo>
                    <a:pt x="341" y="1051"/>
                  </a:lnTo>
                  <a:lnTo>
                    <a:pt x="337" y="1037"/>
                  </a:lnTo>
                  <a:lnTo>
                    <a:pt x="328" y="1011"/>
                  </a:lnTo>
                  <a:lnTo>
                    <a:pt x="321" y="994"/>
                  </a:lnTo>
                  <a:lnTo>
                    <a:pt x="307" y="980"/>
                  </a:lnTo>
                  <a:lnTo>
                    <a:pt x="294" y="967"/>
                  </a:lnTo>
                  <a:lnTo>
                    <a:pt x="291" y="960"/>
                  </a:lnTo>
                  <a:lnTo>
                    <a:pt x="289" y="953"/>
                  </a:lnTo>
                  <a:lnTo>
                    <a:pt x="289" y="944"/>
                  </a:lnTo>
                  <a:lnTo>
                    <a:pt x="289" y="937"/>
                  </a:lnTo>
                  <a:lnTo>
                    <a:pt x="292" y="921"/>
                  </a:lnTo>
                  <a:lnTo>
                    <a:pt x="295" y="907"/>
                  </a:lnTo>
                  <a:lnTo>
                    <a:pt x="297" y="901"/>
                  </a:lnTo>
                  <a:lnTo>
                    <a:pt x="295" y="896"/>
                  </a:lnTo>
                  <a:lnTo>
                    <a:pt x="294" y="890"/>
                  </a:lnTo>
                  <a:lnTo>
                    <a:pt x="291" y="886"/>
                  </a:lnTo>
                  <a:lnTo>
                    <a:pt x="285" y="881"/>
                  </a:lnTo>
                  <a:lnTo>
                    <a:pt x="278" y="880"/>
                  </a:lnTo>
                  <a:lnTo>
                    <a:pt x="268" y="877"/>
                  </a:lnTo>
                  <a:lnTo>
                    <a:pt x="254" y="877"/>
                  </a:lnTo>
                  <a:lnTo>
                    <a:pt x="254" y="871"/>
                  </a:lnTo>
                  <a:lnTo>
                    <a:pt x="252" y="866"/>
                  </a:lnTo>
                  <a:lnTo>
                    <a:pt x="241" y="863"/>
                  </a:lnTo>
                  <a:lnTo>
                    <a:pt x="231" y="861"/>
                  </a:lnTo>
                  <a:lnTo>
                    <a:pt x="221" y="861"/>
                  </a:lnTo>
                  <a:lnTo>
                    <a:pt x="214" y="863"/>
                  </a:lnTo>
                  <a:lnTo>
                    <a:pt x="195" y="868"/>
                  </a:lnTo>
                  <a:lnTo>
                    <a:pt x="175" y="876"/>
                  </a:lnTo>
                  <a:lnTo>
                    <a:pt x="162" y="876"/>
                  </a:lnTo>
                  <a:lnTo>
                    <a:pt x="150" y="874"/>
                  </a:lnTo>
                  <a:lnTo>
                    <a:pt x="138" y="873"/>
                  </a:lnTo>
                  <a:lnTo>
                    <a:pt x="125" y="873"/>
                  </a:lnTo>
                  <a:lnTo>
                    <a:pt x="121" y="876"/>
                  </a:lnTo>
                  <a:lnTo>
                    <a:pt x="117" y="878"/>
                  </a:lnTo>
                  <a:lnTo>
                    <a:pt x="111" y="880"/>
                  </a:lnTo>
                  <a:lnTo>
                    <a:pt x="102" y="881"/>
                  </a:lnTo>
                  <a:lnTo>
                    <a:pt x="90" y="870"/>
                  </a:lnTo>
                  <a:lnTo>
                    <a:pt x="77" y="860"/>
                  </a:lnTo>
                  <a:lnTo>
                    <a:pt x="64" y="848"/>
                  </a:lnTo>
                  <a:lnTo>
                    <a:pt x="51" y="837"/>
                  </a:lnTo>
                  <a:lnTo>
                    <a:pt x="48" y="827"/>
                  </a:lnTo>
                  <a:lnTo>
                    <a:pt x="44" y="817"/>
                  </a:lnTo>
                  <a:lnTo>
                    <a:pt x="37" y="810"/>
                  </a:lnTo>
                  <a:lnTo>
                    <a:pt x="25" y="801"/>
                  </a:lnTo>
                  <a:lnTo>
                    <a:pt x="14" y="793"/>
                  </a:lnTo>
                  <a:lnTo>
                    <a:pt x="8" y="784"/>
                  </a:lnTo>
                  <a:lnTo>
                    <a:pt x="8" y="774"/>
                  </a:lnTo>
                  <a:lnTo>
                    <a:pt x="10" y="763"/>
                  </a:lnTo>
                  <a:lnTo>
                    <a:pt x="5" y="759"/>
                  </a:lnTo>
                  <a:lnTo>
                    <a:pt x="1" y="756"/>
                  </a:lnTo>
                  <a:lnTo>
                    <a:pt x="0" y="750"/>
                  </a:lnTo>
                  <a:lnTo>
                    <a:pt x="1" y="744"/>
                  </a:lnTo>
                  <a:lnTo>
                    <a:pt x="2" y="740"/>
                  </a:lnTo>
                  <a:lnTo>
                    <a:pt x="5" y="734"/>
                  </a:lnTo>
                  <a:lnTo>
                    <a:pt x="11" y="726"/>
                  </a:lnTo>
                  <a:lnTo>
                    <a:pt x="15" y="717"/>
                  </a:lnTo>
                  <a:lnTo>
                    <a:pt x="17" y="709"/>
                  </a:lnTo>
                  <a:lnTo>
                    <a:pt x="17" y="700"/>
                  </a:lnTo>
                  <a:lnTo>
                    <a:pt x="15" y="693"/>
                  </a:lnTo>
                  <a:lnTo>
                    <a:pt x="14" y="687"/>
                  </a:lnTo>
                  <a:lnTo>
                    <a:pt x="8" y="676"/>
                  </a:lnTo>
                  <a:lnTo>
                    <a:pt x="5" y="663"/>
                  </a:lnTo>
                  <a:lnTo>
                    <a:pt x="14" y="644"/>
                  </a:lnTo>
                  <a:lnTo>
                    <a:pt x="24" y="624"/>
                  </a:lnTo>
                  <a:lnTo>
                    <a:pt x="30" y="614"/>
                  </a:lnTo>
                  <a:lnTo>
                    <a:pt x="35" y="606"/>
                  </a:lnTo>
                  <a:lnTo>
                    <a:pt x="42" y="597"/>
                  </a:lnTo>
                  <a:lnTo>
                    <a:pt x="51" y="591"/>
                  </a:lnTo>
                  <a:lnTo>
                    <a:pt x="60" y="584"/>
                  </a:lnTo>
                  <a:lnTo>
                    <a:pt x="70" y="579"/>
                  </a:lnTo>
                  <a:lnTo>
                    <a:pt x="80" y="573"/>
                  </a:lnTo>
                  <a:lnTo>
                    <a:pt x="87" y="564"/>
                  </a:lnTo>
                  <a:lnTo>
                    <a:pt x="88" y="549"/>
                  </a:lnTo>
                  <a:lnTo>
                    <a:pt x="90" y="534"/>
                  </a:lnTo>
                  <a:lnTo>
                    <a:pt x="92" y="529"/>
                  </a:lnTo>
                  <a:lnTo>
                    <a:pt x="97" y="524"/>
                  </a:lnTo>
                  <a:lnTo>
                    <a:pt x="100" y="520"/>
                  </a:lnTo>
                  <a:lnTo>
                    <a:pt x="104" y="517"/>
                  </a:lnTo>
                  <a:lnTo>
                    <a:pt x="112" y="513"/>
                  </a:lnTo>
                  <a:lnTo>
                    <a:pt x="121" y="509"/>
                  </a:lnTo>
                  <a:lnTo>
                    <a:pt x="124" y="506"/>
                  </a:lnTo>
                  <a:lnTo>
                    <a:pt x="128" y="503"/>
                  </a:lnTo>
                  <a:lnTo>
                    <a:pt x="131" y="499"/>
                  </a:lnTo>
                  <a:lnTo>
                    <a:pt x="132" y="494"/>
                  </a:lnTo>
                  <a:lnTo>
                    <a:pt x="134" y="489"/>
                  </a:lnTo>
                  <a:lnTo>
                    <a:pt x="135" y="483"/>
                  </a:lnTo>
                  <a:lnTo>
                    <a:pt x="134" y="474"/>
                  </a:lnTo>
                  <a:lnTo>
                    <a:pt x="132" y="464"/>
                  </a:lnTo>
                  <a:lnTo>
                    <a:pt x="118" y="466"/>
                  </a:lnTo>
                  <a:lnTo>
                    <a:pt x="104" y="466"/>
                  </a:lnTo>
                  <a:lnTo>
                    <a:pt x="102" y="449"/>
                  </a:lnTo>
                  <a:lnTo>
                    <a:pt x="105" y="432"/>
                  </a:lnTo>
                  <a:lnTo>
                    <a:pt x="107" y="423"/>
                  </a:lnTo>
                  <a:lnTo>
                    <a:pt x="110" y="416"/>
                  </a:lnTo>
                  <a:lnTo>
                    <a:pt x="114" y="410"/>
                  </a:lnTo>
                  <a:lnTo>
                    <a:pt x="118" y="404"/>
                  </a:lnTo>
                  <a:lnTo>
                    <a:pt x="115" y="402"/>
                  </a:lnTo>
                  <a:lnTo>
                    <a:pt x="112" y="399"/>
                  </a:lnTo>
                  <a:lnTo>
                    <a:pt x="111" y="394"/>
                  </a:lnTo>
                  <a:lnTo>
                    <a:pt x="110" y="389"/>
                  </a:lnTo>
                  <a:lnTo>
                    <a:pt x="128" y="386"/>
                  </a:lnTo>
                  <a:lnTo>
                    <a:pt x="151" y="384"/>
                  </a:lnTo>
                  <a:lnTo>
                    <a:pt x="161" y="384"/>
                  </a:lnTo>
                  <a:lnTo>
                    <a:pt x="172" y="383"/>
                  </a:lnTo>
                  <a:lnTo>
                    <a:pt x="181" y="382"/>
                  </a:lnTo>
                  <a:lnTo>
                    <a:pt x="190" y="379"/>
                  </a:lnTo>
                  <a:lnTo>
                    <a:pt x="191" y="369"/>
                  </a:lnTo>
                  <a:lnTo>
                    <a:pt x="190" y="359"/>
                  </a:lnTo>
                  <a:lnTo>
                    <a:pt x="188" y="352"/>
                  </a:lnTo>
                  <a:lnTo>
                    <a:pt x="184" y="344"/>
                  </a:lnTo>
                  <a:lnTo>
                    <a:pt x="180" y="339"/>
                  </a:lnTo>
                  <a:lnTo>
                    <a:pt x="172" y="334"/>
                  </a:lnTo>
                  <a:lnTo>
                    <a:pt x="165" y="330"/>
                  </a:lnTo>
                  <a:lnTo>
                    <a:pt x="158" y="329"/>
                  </a:lnTo>
                  <a:lnTo>
                    <a:pt x="158" y="324"/>
                  </a:lnTo>
                  <a:lnTo>
                    <a:pt x="158" y="322"/>
                  </a:lnTo>
                  <a:lnTo>
                    <a:pt x="160" y="322"/>
                  </a:lnTo>
                  <a:lnTo>
                    <a:pt x="161" y="322"/>
                  </a:lnTo>
                  <a:lnTo>
                    <a:pt x="167" y="320"/>
                  </a:lnTo>
                  <a:lnTo>
                    <a:pt x="172" y="320"/>
                  </a:lnTo>
                  <a:lnTo>
                    <a:pt x="178" y="322"/>
                  </a:lnTo>
                  <a:lnTo>
                    <a:pt x="184" y="323"/>
                  </a:lnTo>
                  <a:lnTo>
                    <a:pt x="184" y="316"/>
                  </a:lnTo>
                  <a:lnTo>
                    <a:pt x="184" y="310"/>
                  </a:lnTo>
                  <a:lnTo>
                    <a:pt x="197" y="312"/>
                  </a:lnTo>
                  <a:lnTo>
                    <a:pt x="204" y="310"/>
                  </a:lnTo>
                  <a:lnTo>
                    <a:pt x="210" y="309"/>
                  </a:lnTo>
                  <a:lnTo>
                    <a:pt x="214" y="306"/>
                  </a:lnTo>
                  <a:lnTo>
                    <a:pt x="221" y="297"/>
                  </a:lnTo>
                  <a:lnTo>
                    <a:pt x="232" y="287"/>
                  </a:lnTo>
                  <a:lnTo>
                    <a:pt x="244" y="285"/>
                  </a:lnTo>
                  <a:lnTo>
                    <a:pt x="255" y="280"/>
                  </a:lnTo>
                  <a:lnTo>
                    <a:pt x="264" y="269"/>
                  </a:lnTo>
                  <a:lnTo>
                    <a:pt x="272" y="257"/>
                  </a:lnTo>
                  <a:lnTo>
                    <a:pt x="282" y="256"/>
                  </a:lnTo>
                  <a:lnTo>
                    <a:pt x="292" y="255"/>
                  </a:lnTo>
                  <a:lnTo>
                    <a:pt x="289" y="247"/>
                  </a:lnTo>
                  <a:lnTo>
                    <a:pt x="287" y="240"/>
                  </a:lnTo>
                  <a:lnTo>
                    <a:pt x="285" y="232"/>
                  </a:lnTo>
                  <a:lnTo>
                    <a:pt x="287" y="223"/>
                  </a:lnTo>
                  <a:lnTo>
                    <a:pt x="298" y="223"/>
                  </a:lnTo>
                  <a:lnTo>
                    <a:pt x="308" y="225"/>
                  </a:lnTo>
                  <a:lnTo>
                    <a:pt x="311" y="226"/>
                  </a:lnTo>
                  <a:lnTo>
                    <a:pt x="312" y="227"/>
                  </a:lnTo>
                  <a:lnTo>
                    <a:pt x="312" y="229"/>
                  </a:lnTo>
                  <a:lnTo>
                    <a:pt x="312" y="230"/>
                  </a:lnTo>
                  <a:lnTo>
                    <a:pt x="307" y="233"/>
                  </a:lnTo>
                  <a:lnTo>
                    <a:pt x="301" y="237"/>
                  </a:lnTo>
                  <a:lnTo>
                    <a:pt x="302" y="243"/>
                  </a:lnTo>
                  <a:lnTo>
                    <a:pt x="302" y="249"/>
                  </a:lnTo>
                  <a:lnTo>
                    <a:pt x="305" y="253"/>
                  </a:lnTo>
                  <a:lnTo>
                    <a:pt x="307" y="256"/>
                  </a:lnTo>
                  <a:lnTo>
                    <a:pt x="308" y="256"/>
                  </a:lnTo>
                  <a:lnTo>
                    <a:pt x="318" y="253"/>
                  </a:lnTo>
                  <a:lnTo>
                    <a:pt x="328" y="250"/>
                  </a:lnTo>
                  <a:lnTo>
                    <a:pt x="334" y="256"/>
                  </a:lnTo>
                  <a:lnTo>
                    <a:pt x="339" y="260"/>
                  </a:lnTo>
                  <a:lnTo>
                    <a:pt x="354" y="253"/>
                  </a:lnTo>
                  <a:lnTo>
                    <a:pt x="367" y="247"/>
                  </a:lnTo>
                  <a:lnTo>
                    <a:pt x="382" y="247"/>
                  </a:lnTo>
                  <a:lnTo>
                    <a:pt x="399" y="245"/>
                  </a:lnTo>
                  <a:lnTo>
                    <a:pt x="405" y="230"/>
                  </a:lnTo>
                  <a:lnTo>
                    <a:pt x="412" y="216"/>
                  </a:lnTo>
                  <a:lnTo>
                    <a:pt x="419" y="215"/>
                  </a:lnTo>
                  <a:lnTo>
                    <a:pt x="425" y="216"/>
                  </a:lnTo>
                  <a:lnTo>
                    <a:pt x="431" y="219"/>
                  </a:lnTo>
                  <a:lnTo>
                    <a:pt x="435" y="220"/>
                  </a:lnTo>
                  <a:lnTo>
                    <a:pt x="437" y="217"/>
                  </a:lnTo>
                  <a:lnTo>
                    <a:pt x="439" y="215"/>
                  </a:lnTo>
                  <a:lnTo>
                    <a:pt x="434" y="207"/>
                  </a:lnTo>
                  <a:lnTo>
                    <a:pt x="429" y="202"/>
                  </a:lnTo>
                  <a:lnTo>
                    <a:pt x="429" y="197"/>
                  </a:lnTo>
                  <a:lnTo>
                    <a:pt x="429" y="192"/>
                  </a:lnTo>
                  <a:lnTo>
                    <a:pt x="444" y="195"/>
                  </a:lnTo>
                  <a:lnTo>
                    <a:pt x="458" y="195"/>
                  </a:lnTo>
                  <a:lnTo>
                    <a:pt x="465" y="195"/>
                  </a:lnTo>
                  <a:lnTo>
                    <a:pt x="471" y="192"/>
                  </a:lnTo>
                  <a:lnTo>
                    <a:pt x="475" y="189"/>
                  </a:lnTo>
                  <a:lnTo>
                    <a:pt x="479" y="183"/>
                  </a:lnTo>
                  <a:lnTo>
                    <a:pt x="471" y="182"/>
                  </a:lnTo>
                  <a:lnTo>
                    <a:pt x="462" y="180"/>
                  </a:lnTo>
                  <a:lnTo>
                    <a:pt x="452" y="182"/>
                  </a:lnTo>
                  <a:lnTo>
                    <a:pt x="444" y="182"/>
                  </a:lnTo>
                  <a:lnTo>
                    <a:pt x="434" y="182"/>
                  </a:lnTo>
                  <a:lnTo>
                    <a:pt x="424" y="182"/>
                  </a:lnTo>
                  <a:lnTo>
                    <a:pt x="415" y="180"/>
                  </a:lnTo>
                  <a:lnTo>
                    <a:pt x="407" y="176"/>
                  </a:lnTo>
                  <a:lnTo>
                    <a:pt x="407" y="175"/>
                  </a:lnTo>
                  <a:lnTo>
                    <a:pt x="407" y="173"/>
                  </a:lnTo>
                  <a:lnTo>
                    <a:pt x="407" y="165"/>
                  </a:lnTo>
                  <a:lnTo>
                    <a:pt x="405" y="155"/>
                  </a:lnTo>
                  <a:lnTo>
                    <a:pt x="421" y="145"/>
                  </a:lnTo>
                  <a:lnTo>
                    <a:pt x="435" y="133"/>
                  </a:lnTo>
                  <a:lnTo>
                    <a:pt x="434" y="127"/>
                  </a:lnTo>
                  <a:lnTo>
                    <a:pt x="434" y="125"/>
                  </a:lnTo>
                  <a:lnTo>
                    <a:pt x="431" y="122"/>
                  </a:lnTo>
                  <a:lnTo>
                    <a:pt x="429" y="119"/>
                  </a:lnTo>
                  <a:lnTo>
                    <a:pt x="428" y="119"/>
                  </a:lnTo>
                  <a:lnTo>
                    <a:pt x="419" y="120"/>
                  </a:lnTo>
                  <a:lnTo>
                    <a:pt x="411" y="123"/>
                  </a:lnTo>
                  <a:lnTo>
                    <a:pt x="402" y="127"/>
                  </a:lnTo>
                  <a:lnTo>
                    <a:pt x="395" y="133"/>
                  </a:lnTo>
                  <a:lnTo>
                    <a:pt x="381" y="146"/>
                  </a:lnTo>
                  <a:lnTo>
                    <a:pt x="369" y="156"/>
                  </a:lnTo>
                  <a:lnTo>
                    <a:pt x="369" y="166"/>
                  </a:lnTo>
                  <a:lnTo>
                    <a:pt x="371" y="175"/>
                  </a:lnTo>
                  <a:lnTo>
                    <a:pt x="372" y="179"/>
                  </a:lnTo>
                  <a:lnTo>
                    <a:pt x="377" y="182"/>
                  </a:lnTo>
                  <a:lnTo>
                    <a:pt x="381" y="185"/>
                  </a:lnTo>
                  <a:lnTo>
                    <a:pt x="385" y="186"/>
                  </a:lnTo>
                  <a:lnTo>
                    <a:pt x="384" y="189"/>
                  </a:lnTo>
                  <a:lnTo>
                    <a:pt x="384" y="192"/>
                  </a:lnTo>
                  <a:lnTo>
                    <a:pt x="372" y="196"/>
                  </a:lnTo>
                  <a:lnTo>
                    <a:pt x="362" y="202"/>
                  </a:lnTo>
                  <a:lnTo>
                    <a:pt x="365" y="209"/>
                  </a:lnTo>
                  <a:lnTo>
                    <a:pt x="364" y="216"/>
                  </a:lnTo>
                  <a:lnTo>
                    <a:pt x="361" y="223"/>
                  </a:lnTo>
                  <a:lnTo>
                    <a:pt x="357" y="229"/>
                  </a:lnTo>
                  <a:lnTo>
                    <a:pt x="349" y="230"/>
                  </a:lnTo>
                  <a:lnTo>
                    <a:pt x="342" y="232"/>
                  </a:lnTo>
                  <a:lnTo>
                    <a:pt x="342" y="236"/>
                  </a:lnTo>
                  <a:lnTo>
                    <a:pt x="341" y="237"/>
                  </a:lnTo>
                  <a:lnTo>
                    <a:pt x="341" y="240"/>
                  </a:lnTo>
                  <a:lnTo>
                    <a:pt x="338" y="242"/>
                  </a:lnTo>
                  <a:lnTo>
                    <a:pt x="334" y="237"/>
                  </a:lnTo>
                  <a:lnTo>
                    <a:pt x="331" y="233"/>
                  </a:lnTo>
                  <a:lnTo>
                    <a:pt x="327" y="227"/>
                  </a:lnTo>
                  <a:lnTo>
                    <a:pt x="324" y="220"/>
                  </a:lnTo>
                  <a:lnTo>
                    <a:pt x="321" y="206"/>
                  </a:lnTo>
                  <a:lnTo>
                    <a:pt x="319" y="192"/>
                  </a:lnTo>
                  <a:lnTo>
                    <a:pt x="311" y="193"/>
                  </a:lnTo>
                  <a:lnTo>
                    <a:pt x="304" y="195"/>
                  </a:lnTo>
                  <a:lnTo>
                    <a:pt x="299" y="197"/>
                  </a:lnTo>
                  <a:lnTo>
                    <a:pt x="294" y="200"/>
                  </a:lnTo>
                  <a:lnTo>
                    <a:pt x="289" y="203"/>
                  </a:lnTo>
                  <a:lnTo>
                    <a:pt x="285" y="205"/>
                  </a:lnTo>
                  <a:lnTo>
                    <a:pt x="278" y="207"/>
                  </a:lnTo>
                  <a:lnTo>
                    <a:pt x="271" y="207"/>
                  </a:lnTo>
                  <a:lnTo>
                    <a:pt x="271" y="206"/>
                  </a:lnTo>
                  <a:lnTo>
                    <a:pt x="271" y="205"/>
                  </a:lnTo>
                  <a:lnTo>
                    <a:pt x="267" y="197"/>
                  </a:lnTo>
                  <a:lnTo>
                    <a:pt x="262" y="186"/>
                  </a:lnTo>
                  <a:lnTo>
                    <a:pt x="259" y="175"/>
                  </a:lnTo>
                  <a:lnTo>
                    <a:pt x="258" y="166"/>
                  </a:lnTo>
                  <a:lnTo>
                    <a:pt x="271" y="160"/>
                  </a:lnTo>
                  <a:lnTo>
                    <a:pt x="287" y="153"/>
                  </a:lnTo>
                  <a:lnTo>
                    <a:pt x="301" y="147"/>
                  </a:lnTo>
                  <a:lnTo>
                    <a:pt x="314" y="139"/>
                  </a:lnTo>
                  <a:lnTo>
                    <a:pt x="325" y="123"/>
                  </a:lnTo>
                  <a:lnTo>
                    <a:pt x="344" y="97"/>
                  </a:lnTo>
                  <a:lnTo>
                    <a:pt x="354" y="87"/>
                  </a:lnTo>
                  <a:lnTo>
                    <a:pt x="364" y="79"/>
                  </a:lnTo>
                  <a:lnTo>
                    <a:pt x="368" y="77"/>
                  </a:lnTo>
                  <a:lnTo>
                    <a:pt x="371" y="77"/>
                  </a:lnTo>
                  <a:lnTo>
                    <a:pt x="374" y="79"/>
                  </a:lnTo>
                  <a:lnTo>
                    <a:pt x="377" y="83"/>
                  </a:lnTo>
                  <a:lnTo>
                    <a:pt x="387" y="76"/>
                  </a:lnTo>
                  <a:lnTo>
                    <a:pt x="398" y="72"/>
                  </a:lnTo>
                  <a:lnTo>
                    <a:pt x="409" y="69"/>
                  </a:lnTo>
                  <a:lnTo>
                    <a:pt x="419" y="67"/>
                  </a:lnTo>
                  <a:lnTo>
                    <a:pt x="442" y="67"/>
                  </a:lnTo>
                  <a:lnTo>
                    <a:pt x="467" y="70"/>
                  </a:lnTo>
                  <a:lnTo>
                    <a:pt x="467" y="75"/>
                  </a:lnTo>
                  <a:lnTo>
                    <a:pt x="465" y="79"/>
                  </a:lnTo>
                  <a:lnTo>
                    <a:pt x="481" y="79"/>
                  </a:lnTo>
                  <a:lnTo>
                    <a:pt x="495" y="80"/>
                  </a:lnTo>
                  <a:lnTo>
                    <a:pt x="509" y="82"/>
                  </a:lnTo>
                  <a:lnTo>
                    <a:pt x="524" y="86"/>
                  </a:lnTo>
                  <a:lnTo>
                    <a:pt x="536" y="90"/>
                  </a:lnTo>
                  <a:lnTo>
                    <a:pt x="549" y="96"/>
                  </a:lnTo>
                  <a:lnTo>
                    <a:pt x="559" y="103"/>
                  </a:lnTo>
                  <a:lnTo>
                    <a:pt x="566" y="113"/>
                  </a:lnTo>
                  <a:lnTo>
                    <a:pt x="565" y="115"/>
                  </a:lnTo>
                  <a:lnTo>
                    <a:pt x="562" y="116"/>
                  </a:lnTo>
                  <a:lnTo>
                    <a:pt x="554" y="117"/>
                  </a:lnTo>
                  <a:lnTo>
                    <a:pt x="545" y="117"/>
                  </a:lnTo>
                  <a:lnTo>
                    <a:pt x="536" y="117"/>
                  </a:lnTo>
                  <a:lnTo>
                    <a:pt x="528" y="115"/>
                  </a:lnTo>
                  <a:lnTo>
                    <a:pt x="509" y="109"/>
                  </a:lnTo>
                  <a:lnTo>
                    <a:pt x="494" y="106"/>
                  </a:lnTo>
                  <a:lnTo>
                    <a:pt x="494" y="107"/>
                  </a:lnTo>
                  <a:lnTo>
                    <a:pt x="504" y="119"/>
                  </a:lnTo>
                  <a:lnTo>
                    <a:pt x="514" y="130"/>
                  </a:lnTo>
                  <a:lnTo>
                    <a:pt x="519" y="135"/>
                  </a:lnTo>
                  <a:lnTo>
                    <a:pt x="525" y="139"/>
                  </a:lnTo>
                  <a:lnTo>
                    <a:pt x="534" y="143"/>
                  </a:lnTo>
                  <a:lnTo>
                    <a:pt x="542" y="145"/>
                  </a:lnTo>
                  <a:lnTo>
                    <a:pt x="538" y="137"/>
                  </a:lnTo>
                  <a:lnTo>
                    <a:pt x="535" y="129"/>
                  </a:lnTo>
                  <a:lnTo>
                    <a:pt x="536" y="127"/>
                  </a:lnTo>
                  <a:lnTo>
                    <a:pt x="538" y="126"/>
                  </a:lnTo>
                  <a:lnTo>
                    <a:pt x="549" y="132"/>
                  </a:lnTo>
                  <a:lnTo>
                    <a:pt x="562" y="135"/>
                  </a:lnTo>
                  <a:lnTo>
                    <a:pt x="562" y="133"/>
                  </a:lnTo>
                  <a:lnTo>
                    <a:pt x="562" y="130"/>
                  </a:lnTo>
                  <a:lnTo>
                    <a:pt x="559" y="129"/>
                  </a:lnTo>
                  <a:lnTo>
                    <a:pt x="558" y="125"/>
                  </a:lnTo>
                  <a:lnTo>
                    <a:pt x="571" y="117"/>
                  </a:lnTo>
                  <a:lnTo>
                    <a:pt x="586" y="112"/>
                  </a:lnTo>
                  <a:lnTo>
                    <a:pt x="585" y="99"/>
                  </a:lnTo>
                  <a:lnTo>
                    <a:pt x="584" y="87"/>
                  </a:lnTo>
                  <a:lnTo>
                    <a:pt x="596" y="90"/>
                  </a:lnTo>
                  <a:lnTo>
                    <a:pt x="606" y="93"/>
                  </a:lnTo>
                  <a:lnTo>
                    <a:pt x="608" y="95"/>
                  </a:lnTo>
                  <a:lnTo>
                    <a:pt x="608" y="96"/>
                  </a:lnTo>
                  <a:lnTo>
                    <a:pt x="608" y="97"/>
                  </a:lnTo>
                  <a:lnTo>
                    <a:pt x="606" y="99"/>
                  </a:lnTo>
                  <a:lnTo>
                    <a:pt x="604" y="100"/>
                  </a:lnTo>
                  <a:lnTo>
                    <a:pt x="599" y="100"/>
                  </a:lnTo>
                  <a:lnTo>
                    <a:pt x="599" y="106"/>
                  </a:lnTo>
                  <a:lnTo>
                    <a:pt x="599" y="110"/>
                  </a:lnTo>
                  <a:lnTo>
                    <a:pt x="608" y="109"/>
                  </a:lnTo>
                  <a:lnTo>
                    <a:pt x="616" y="106"/>
                  </a:lnTo>
                  <a:lnTo>
                    <a:pt x="624" y="103"/>
                  </a:lnTo>
                  <a:lnTo>
                    <a:pt x="629" y="99"/>
                  </a:lnTo>
                  <a:lnTo>
                    <a:pt x="636" y="95"/>
                  </a:lnTo>
                  <a:lnTo>
                    <a:pt x="645" y="92"/>
                  </a:lnTo>
                  <a:lnTo>
                    <a:pt x="654" y="89"/>
                  </a:lnTo>
                  <a:lnTo>
                    <a:pt x="665" y="87"/>
                  </a:lnTo>
                  <a:lnTo>
                    <a:pt x="665" y="92"/>
                  </a:lnTo>
                  <a:lnTo>
                    <a:pt x="665" y="95"/>
                  </a:lnTo>
                  <a:lnTo>
                    <a:pt x="679" y="95"/>
                  </a:lnTo>
                  <a:lnTo>
                    <a:pt x="694" y="92"/>
                  </a:lnTo>
                  <a:lnTo>
                    <a:pt x="708" y="89"/>
                  </a:lnTo>
                  <a:lnTo>
                    <a:pt x="719" y="85"/>
                  </a:lnTo>
                  <a:lnTo>
                    <a:pt x="718" y="83"/>
                  </a:lnTo>
                  <a:lnTo>
                    <a:pt x="716" y="80"/>
                  </a:lnTo>
                  <a:lnTo>
                    <a:pt x="706" y="79"/>
                  </a:lnTo>
                  <a:lnTo>
                    <a:pt x="698" y="76"/>
                  </a:lnTo>
                  <a:lnTo>
                    <a:pt x="696" y="70"/>
                  </a:lnTo>
                  <a:lnTo>
                    <a:pt x="696" y="66"/>
                  </a:lnTo>
                  <a:lnTo>
                    <a:pt x="718" y="72"/>
                  </a:lnTo>
                  <a:lnTo>
                    <a:pt x="741" y="79"/>
                  </a:lnTo>
                  <a:lnTo>
                    <a:pt x="763" y="87"/>
                  </a:lnTo>
                  <a:lnTo>
                    <a:pt x="786" y="93"/>
                  </a:lnTo>
                  <a:lnTo>
                    <a:pt x="789" y="92"/>
                  </a:lnTo>
                  <a:lnTo>
                    <a:pt x="791" y="89"/>
                  </a:lnTo>
                  <a:lnTo>
                    <a:pt x="773" y="79"/>
                  </a:lnTo>
                  <a:lnTo>
                    <a:pt x="759" y="70"/>
                  </a:lnTo>
                  <a:lnTo>
                    <a:pt x="759" y="62"/>
                  </a:lnTo>
                  <a:lnTo>
                    <a:pt x="761" y="55"/>
                  </a:lnTo>
                  <a:lnTo>
                    <a:pt x="763" y="49"/>
                  </a:lnTo>
                  <a:lnTo>
                    <a:pt x="765" y="45"/>
                  </a:lnTo>
                  <a:lnTo>
                    <a:pt x="768" y="43"/>
                  </a:lnTo>
                  <a:lnTo>
                    <a:pt x="771" y="40"/>
                  </a:lnTo>
                  <a:lnTo>
                    <a:pt x="782" y="45"/>
                  </a:lnTo>
                  <a:lnTo>
                    <a:pt x="795" y="48"/>
                  </a:lnTo>
                  <a:lnTo>
                    <a:pt x="796" y="56"/>
                  </a:lnTo>
                  <a:lnTo>
                    <a:pt x="799" y="63"/>
                  </a:lnTo>
                  <a:lnTo>
                    <a:pt x="803" y="69"/>
                  </a:lnTo>
                  <a:lnTo>
                    <a:pt x="809" y="75"/>
                  </a:lnTo>
                  <a:lnTo>
                    <a:pt x="815" y="80"/>
                  </a:lnTo>
                  <a:lnTo>
                    <a:pt x="819" y="86"/>
                  </a:lnTo>
                  <a:lnTo>
                    <a:pt x="823" y="92"/>
                  </a:lnTo>
                  <a:lnTo>
                    <a:pt x="826" y="97"/>
                  </a:lnTo>
                  <a:lnTo>
                    <a:pt x="821" y="103"/>
                  </a:lnTo>
                  <a:lnTo>
                    <a:pt x="815" y="110"/>
                  </a:lnTo>
                  <a:lnTo>
                    <a:pt x="818" y="113"/>
                  </a:lnTo>
                  <a:lnTo>
                    <a:pt x="821" y="117"/>
                  </a:lnTo>
                  <a:lnTo>
                    <a:pt x="825" y="117"/>
                  </a:lnTo>
                  <a:lnTo>
                    <a:pt x="829" y="117"/>
                  </a:lnTo>
                  <a:lnTo>
                    <a:pt x="835" y="112"/>
                  </a:lnTo>
                  <a:lnTo>
                    <a:pt x="839" y="107"/>
                  </a:lnTo>
                  <a:lnTo>
                    <a:pt x="839" y="97"/>
                  </a:lnTo>
                  <a:lnTo>
                    <a:pt x="835" y="90"/>
                  </a:lnTo>
                  <a:lnTo>
                    <a:pt x="835" y="89"/>
                  </a:lnTo>
                  <a:lnTo>
                    <a:pt x="846" y="90"/>
                  </a:lnTo>
                  <a:lnTo>
                    <a:pt x="855" y="92"/>
                  </a:lnTo>
                  <a:lnTo>
                    <a:pt x="856" y="96"/>
                  </a:lnTo>
                  <a:lnTo>
                    <a:pt x="856" y="97"/>
                  </a:lnTo>
                  <a:lnTo>
                    <a:pt x="859" y="97"/>
                  </a:lnTo>
                  <a:lnTo>
                    <a:pt x="863" y="97"/>
                  </a:lnTo>
                  <a:lnTo>
                    <a:pt x="862" y="96"/>
                  </a:lnTo>
                  <a:lnTo>
                    <a:pt x="861" y="95"/>
                  </a:lnTo>
                  <a:lnTo>
                    <a:pt x="858" y="90"/>
                  </a:lnTo>
                  <a:lnTo>
                    <a:pt x="855" y="86"/>
                  </a:lnTo>
                  <a:lnTo>
                    <a:pt x="842" y="86"/>
                  </a:lnTo>
                  <a:lnTo>
                    <a:pt x="829" y="86"/>
                  </a:lnTo>
                  <a:lnTo>
                    <a:pt x="819" y="72"/>
                  </a:lnTo>
                  <a:lnTo>
                    <a:pt x="809" y="59"/>
                  </a:lnTo>
                  <a:lnTo>
                    <a:pt x="811" y="53"/>
                  </a:lnTo>
                  <a:lnTo>
                    <a:pt x="812" y="50"/>
                  </a:lnTo>
                  <a:lnTo>
                    <a:pt x="819" y="56"/>
                  </a:lnTo>
                  <a:lnTo>
                    <a:pt x="826" y="62"/>
                  </a:lnTo>
                  <a:lnTo>
                    <a:pt x="831" y="63"/>
                  </a:lnTo>
                  <a:lnTo>
                    <a:pt x="836" y="65"/>
                  </a:lnTo>
                  <a:lnTo>
                    <a:pt x="842" y="65"/>
                  </a:lnTo>
                  <a:lnTo>
                    <a:pt x="848" y="63"/>
                  </a:lnTo>
                  <a:lnTo>
                    <a:pt x="839" y="60"/>
                  </a:lnTo>
                  <a:lnTo>
                    <a:pt x="832" y="58"/>
                  </a:lnTo>
                  <a:lnTo>
                    <a:pt x="832" y="52"/>
                  </a:lnTo>
                  <a:lnTo>
                    <a:pt x="832" y="46"/>
                  </a:lnTo>
                  <a:lnTo>
                    <a:pt x="845" y="50"/>
                  </a:lnTo>
                  <a:lnTo>
                    <a:pt x="856" y="56"/>
                  </a:lnTo>
                  <a:lnTo>
                    <a:pt x="861" y="58"/>
                  </a:lnTo>
                  <a:lnTo>
                    <a:pt x="866" y="59"/>
                  </a:lnTo>
                  <a:lnTo>
                    <a:pt x="872" y="60"/>
                  </a:lnTo>
                  <a:lnTo>
                    <a:pt x="878" y="60"/>
                  </a:lnTo>
                  <a:lnTo>
                    <a:pt x="876" y="58"/>
                  </a:lnTo>
                  <a:lnTo>
                    <a:pt x="875" y="56"/>
                  </a:lnTo>
                  <a:lnTo>
                    <a:pt x="861" y="49"/>
                  </a:lnTo>
                  <a:lnTo>
                    <a:pt x="848" y="43"/>
                  </a:lnTo>
                  <a:lnTo>
                    <a:pt x="848" y="40"/>
                  </a:lnTo>
                  <a:lnTo>
                    <a:pt x="848" y="38"/>
                  </a:lnTo>
                  <a:lnTo>
                    <a:pt x="849" y="36"/>
                  </a:lnTo>
                  <a:lnTo>
                    <a:pt x="851" y="35"/>
                  </a:lnTo>
                  <a:lnTo>
                    <a:pt x="863" y="35"/>
                  </a:lnTo>
                  <a:lnTo>
                    <a:pt x="875" y="36"/>
                  </a:lnTo>
                  <a:lnTo>
                    <a:pt x="885" y="38"/>
                  </a:lnTo>
                  <a:lnTo>
                    <a:pt x="896" y="39"/>
                  </a:lnTo>
                  <a:lnTo>
                    <a:pt x="896" y="38"/>
                  </a:lnTo>
                  <a:lnTo>
                    <a:pt x="892" y="35"/>
                  </a:lnTo>
                  <a:lnTo>
                    <a:pt x="889" y="32"/>
                  </a:lnTo>
                  <a:lnTo>
                    <a:pt x="888" y="28"/>
                  </a:lnTo>
                  <a:lnTo>
                    <a:pt x="888" y="22"/>
                  </a:lnTo>
                  <a:lnTo>
                    <a:pt x="901" y="22"/>
                  </a:lnTo>
                  <a:lnTo>
                    <a:pt x="915" y="22"/>
                  </a:lnTo>
                  <a:lnTo>
                    <a:pt x="928" y="20"/>
                  </a:lnTo>
                  <a:lnTo>
                    <a:pt x="939" y="18"/>
                  </a:lnTo>
                  <a:lnTo>
                    <a:pt x="952" y="15"/>
                  </a:lnTo>
                  <a:lnTo>
                    <a:pt x="962" y="10"/>
                  </a:lnTo>
                  <a:lnTo>
                    <a:pt x="971" y="6"/>
                  </a:lnTo>
                  <a:lnTo>
                    <a:pt x="978" y="0"/>
                  </a:lnTo>
                  <a:lnTo>
                    <a:pt x="992" y="0"/>
                  </a:lnTo>
                  <a:lnTo>
                    <a:pt x="1002" y="2"/>
                  </a:lnTo>
                  <a:lnTo>
                    <a:pt x="1010" y="6"/>
                  </a:lnTo>
                  <a:lnTo>
                    <a:pt x="1019" y="10"/>
                  </a:lnTo>
                  <a:lnTo>
                    <a:pt x="1040" y="10"/>
                  </a:lnTo>
                  <a:lnTo>
                    <a:pt x="1062" y="10"/>
                  </a:lnTo>
                  <a:lnTo>
                    <a:pt x="1066" y="16"/>
                  </a:lnTo>
                  <a:lnTo>
                    <a:pt x="1072" y="22"/>
                  </a:lnTo>
                  <a:lnTo>
                    <a:pt x="1073" y="25"/>
                  </a:lnTo>
                  <a:lnTo>
                    <a:pt x="1075" y="29"/>
                  </a:lnTo>
                  <a:lnTo>
                    <a:pt x="1073" y="29"/>
                  </a:lnTo>
                  <a:lnTo>
                    <a:pt x="1072" y="29"/>
                  </a:lnTo>
                  <a:lnTo>
                    <a:pt x="1065" y="32"/>
                  </a:lnTo>
                  <a:lnTo>
                    <a:pt x="1059" y="33"/>
                  </a:lnTo>
                  <a:lnTo>
                    <a:pt x="1055" y="36"/>
                  </a:lnTo>
                  <a:lnTo>
                    <a:pt x="1050" y="42"/>
                  </a:lnTo>
                  <a:lnTo>
                    <a:pt x="1050" y="43"/>
                  </a:lnTo>
                  <a:lnTo>
                    <a:pt x="1052" y="43"/>
                  </a:lnTo>
                  <a:lnTo>
                    <a:pt x="1055" y="43"/>
                  </a:lnTo>
                  <a:lnTo>
                    <a:pt x="1059" y="43"/>
                  </a:lnTo>
                  <a:lnTo>
                    <a:pt x="1063" y="42"/>
                  </a:lnTo>
                  <a:lnTo>
                    <a:pt x="1068" y="39"/>
                  </a:lnTo>
                  <a:lnTo>
                    <a:pt x="1073" y="36"/>
                  </a:lnTo>
                  <a:lnTo>
                    <a:pt x="1080" y="33"/>
                  </a:lnTo>
                  <a:lnTo>
                    <a:pt x="1086" y="32"/>
                  </a:lnTo>
                  <a:lnTo>
                    <a:pt x="1093" y="32"/>
                  </a:lnTo>
                  <a:lnTo>
                    <a:pt x="1099" y="33"/>
                  </a:lnTo>
                  <a:lnTo>
                    <a:pt x="1118" y="39"/>
                  </a:lnTo>
                  <a:lnTo>
                    <a:pt x="1139" y="43"/>
                  </a:lnTo>
                  <a:lnTo>
                    <a:pt x="1160" y="46"/>
                  </a:lnTo>
                  <a:lnTo>
                    <a:pt x="1182" y="46"/>
                  </a:lnTo>
                  <a:lnTo>
                    <a:pt x="1183" y="43"/>
                  </a:lnTo>
                  <a:lnTo>
                    <a:pt x="1186" y="39"/>
                  </a:lnTo>
                  <a:lnTo>
                    <a:pt x="1202" y="40"/>
                  </a:lnTo>
                  <a:lnTo>
                    <a:pt x="1220" y="42"/>
                  </a:lnTo>
                  <a:lnTo>
                    <a:pt x="1232" y="49"/>
                  </a:lnTo>
                  <a:lnTo>
                    <a:pt x="1242" y="56"/>
                  </a:lnTo>
                  <a:lnTo>
                    <a:pt x="1247" y="60"/>
                  </a:lnTo>
                  <a:lnTo>
                    <a:pt x="1255" y="63"/>
                  </a:lnTo>
                  <a:lnTo>
                    <a:pt x="1262" y="65"/>
                  </a:lnTo>
                  <a:lnTo>
                    <a:pt x="1272" y="66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32" name="Freeform 18"/>
            <p:cNvSpPr>
              <a:spLocks noChangeArrowheads="1"/>
            </p:cNvSpPr>
            <p:nvPr/>
          </p:nvSpPr>
          <p:spPr bwMode="auto">
            <a:xfrm>
              <a:off x="1969" y="57"/>
              <a:ext cx="101" cy="64"/>
            </a:xfrm>
            <a:custGeom>
              <a:avLst/>
              <a:gdLst>
                <a:gd name="T0" fmla="*/ 101 w 101"/>
                <a:gd name="T1" fmla="*/ 13 h 64"/>
                <a:gd name="T2" fmla="*/ 89 w 101"/>
                <a:gd name="T3" fmla="*/ 13 h 64"/>
                <a:gd name="T4" fmla="*/ 77 w 101"/>
                <a:gd name="T5" fmla="*/ 13 h 64"/>
                <a:gd name="T6" fmla="*/ 67 w 101"/>
                <a:gd name="T7" fmla="*/ 15 h 64"/>
                <a:gd name="T8" fmla="*/ 57 w 101"/>
                <a:gd name="T9" fmla="*/ 17 h 64"/>
                <a:gd name="T10" fmla="*/ 47 w 101"/>
                <a:gd name="T11" fmla="*/ 20 h 64"/>
                <a:gd name="T12" fmla="*/ 40 w 101"/>
                <a:gd name="T13" fmla="*/ 25 h 64"/>
                <a:gd name="T14" fmla="*/ 33 w 101"/>
                <a:gd name="T15" fmla="*/ 30 h 64"/>
                <a:gd name="T16" fmla="*/ 29 w 101"/>
                <a:gd name="T17" fmla="*/ 37 h 64"/>
                <a:gd name="T18" fmla="*/ 29 w 101"/>
                <a:gd name="T19" fmla="*/ 45 h 64"/>
                <a:gd name="T20" fmla="*/ 27 w 101"/>
                <a:gd name="T21" fmla="*/ 53 h 64"/>
                <a:gd name="T22" fmla="*/ 33 w 101"/>
                <a:gd name="T23" fmla="*/ 55 h 64"/>
                <a:gd name="T24" fmla="*/ 40 w 101"/>
                <a:gd name="T25" fmla="*/ 57 h 64"/>
                <a:gd name="T26" fmla="*/ 47 w 101"/>
                <a:gd name="T27" fmla="*/ 60 h 64"/>
                <a:gd name="T28" fmla="*/ 51 w 101"/>
                <a:gd name="T29" fmla="*/ 64 h 64"/>
                <a:gd name="T30" fmla="*/ 33 w 101"/>
                <a:gd name="T31" fmla="*/ 64 h 64"/>
                <a:gd name="T32" fmla="*/ 16 w 101"/>
                <a:gd name="T33" fmla="*/ 64 h 64"/>
                <a:gd name="T34" fmla="*/ 13 w 101"/>
                <a:gd name="T35" fmla="*/ 60 h 64"/>
                <a:gd name="T36" fmla="*/ 10 w 101"/>
                <a:gd name="T37" fmla="*/ 57 h 64"/>
                <a:gd name="T38" fmla="*/ 6 w 101"/>
                <a:gd name="T39" fmla="*/ 56 h 64"/>
                <a:gd name="T40" fmla="*/ 0 w 101"/>
                <a:gd name="T41" fmla="*/ 56 h 64"/>
                <a:gd name="T42" fmla="*/ 0 w 101"/>
                <a:gd name="T43" fmla="*/ 46 h 64"/>
                <a:gd name="T44" fmla="*/ 3 w 101"/>
                <a:gd name="T45" fmla="*/ 39 h 64"/>
                <a:gd name="T46" fmla="*/ 11 w 101"/>
                <a:gd name="T47" fmla="*/ 36 h 64"/>
                <a:gd name="T48" fmla="*/ 20 w 101"/>
                <a:gd name="T49" fmla="*/ 33 h 64"/>
                <a:gd name="T50" fmla="*/ 17 w 101"/>
                <a:gd name="T51" fmla="*/ 30 h 64"/>
                <a:gd name="T52" fmla="*/ 14 w 101"/>
                <a:gd name="T53" fmla="*/ 27 h 64"/>
                <a:gd name="T54" fmla="*/ 33 w 101"/>
                <a:gd name="T55" fmla="*/ 19 h 64"/>
                <a:gd name="T56" fmla="*/ 54 w 101"/>
                <a:gd name="T57" fmla="*/ 9 h 64"/>
                <a:gd name="T58" fmla="*/ 66 w 101"/>
                <a:gd name="T59" fmla="*/ 5 h 64"/>
                <a:gd name="T60" fmla="*/ 77 w 101"/>
                <a:gd name="T61" fmla="*/ 2 h 64"/>
                <a:gd name="T62" fmla="*/ 90 w 101"/>
                <a:gd name="T63" fmla="*/ 0 h 64"/>
                <a:gd name="T64" fmla="*/ 101 w 101"/>
                <a:gd name="T65" fmla="*/ 2 h 64"/>
                <a:gd name="T66" fmla="*/ 101 w 101"/>
                <a:gd name="T67" fmla="*/ 7 h 64"/>
                <a:gd name="T68" fmla="*/ 101 w 101"/>
                <a:gd name="T69" fmla="*/ 13 h 6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01"/>
                <a:gd name="T106" fmla="*/ 0 h 64"/>
                <a:gd name="T107" fmla="*/ 101 w 101"/>
                <a:gd name="T108" fmla="*/ 64 h 6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01" h="64">
                  <a:moveTo>
                    <a:pt x="101" y="13"/>
                  </a:moveTo>
                  <a:lnTo>
                    <a:pt x="89" y="13"/>
                  </a:lnTo>
                  <a:lnTo>
                    <a:pt x="77" y="13"/>
                  </a:lnTo>
                  <a:lnTo>
                    <a:pt x="67" y="15"/>
                  </a:lnTo>
                  <a:lnTo>
                    <a:pt x="57" y="17"/>
                  </a:lnTo>
                  <a:lnTo>
                    <a:pt x="47" y="20"/>
                  </a:lnTo>
                  <a:lnTo>
                    <a:pt x="40" y="25"/>
                  </a:lnTo>
                  <a:lnTo>
                    <a:pt x="33" y="30"/>
                  </a:lnTo>
                  <a:lnTo>
                    <a:pt x="29" y="37"/>
                  </a:lnTo>
                  <a:lnTo>
                    <a:pt x="29" y="45"/>
                  </a:lnTo>
                  <a:lnTo>
                    <a:pt x="27" y="53"/>
                  </a:lnTo>
                  <a:lnTo>
                    <a:pt x="33" y="55"/>
                  </a:lnTo>
                  <a:lnTo>
                    <a:pt x="40" y="57"/>
                  </a:lnTo>
                  <a:lnTo>
                    <a:pt x="47" y="60"/>
                  </a:lnTo>
                  <a:lnTo>
                    <a:pt x="51" y="64"/>
                  </a:lnTo>
                  <a:lnTo>
                    <a:pt x="33" y="64"/>
                  </a:lnTo>
                  <a:lnTo>
                    <a:pt x="16" y="64"/>
                  </a:lnTo>
                  <a:lnTo>
                    <a:pt x="13" y="60"/>
                  </a:lnTo>
                  <a:lnTo>
                    <a:pt x="10" y="57"/>
                  </a:lnTo>
                  <a:lnTo>
                    <a:pt x="6" y="56"/>
                  </a:lnTo>
                  <a:lnTo>
                    <a:pt x="0" y="56"/>
                  </a:lnTo>
                  <a:lnTo>
                    <a:pt x="0" y="46"/>
                  </a:lnTo>
                  <a:lnTo>
                    <a:pt x="3" y="39"/>
                  </a:lnTo>
                  <a:lnTo>
                    <a:pt x="11" y="36"/>
                  </a:lnTo>
                  <a:lnTo>
                    <a:pt x="20" y="33"/>
                  </a:lnTo>
                  <a:lnTo>
                    <a:pt x="17" y="30"/>
                  </a:lnTo>
                  <a:lnTo>
                    <a:pt x="14" y="27"/>
                  </a:lnTo>
                  <a:lnTo>
                    <a:pt x="33" y="19"/>
                  </a:lnTo>
                  <a:lnTo>
                    <a:pt x="54" y="9"/>
                  </a:lnTo>
                  <a:lnTo>
                    <a:pt x="66" y="5"/>
                  </a:lnTo>
                  <a:lnTo>
                    <a:pt x="77" y="2"/>
                  </a:lnTo>
                  <a:lnTo>
                    <a:pt x="90" y="0"/>
                  </a:lnTo>
                  <a:lnTo>
                    <a:pt x="101" y="2"/>
                  </a:lnTo>
                  <a:lnTo>
                    <a:pt x="101" y="7"/>
                  </a:lnTo>
                  <a:lnTo>
                    <a:pt x="101" y="13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33" name="Freeform 19"/>
            <p:cNvSpPr>
              <a:spLocks noChangeArrowheads="1"/>
            </p:cNvSpPr>
            <p:nvPr/>
          </p:nvSpPr>
          <p:spPr bwMode="auto">
            <a:xfrm>
              <a:off x="791" y="60"/>
              <a:ext cx="66" cy="16"/>
            </a:xfrm>
            <a:custGeom>
              <a:avLst/>
              <a:gdLst>
                <a:gd name="T0" fmla="*/ 32 w 66"/>
                <a:gd name="T1" fmla="*/ 0 h 16"/>
                <a:gd name="T2" fmla="*/ 37 w 66"/>
                <a:gd name="T3" fmla="*/ 0 h 16"/>
                <a:gd name="T4" fmla="*/ 42 w 66"/>
                <a:gd name="T5" fmla="*/ 0 h 16"/>
                <a:gd name="T6" fmla="*/ 44 w 66"/>
                <a:gd name="T7" fmla="*/ 0 h 16"/>
                <a:gd name="T8" fmla="*/ 47 w 66"/>
                <a:gd name="T9" fmla="*/ 3 h 16"/>
                <a:gd name="T10" fmla="*/ 46 w 66"/>
                <a:gd name="T11" fmla="*/ 6 h 16"/>
                <a:gd name="T12" fmla="*/ 44 w 66"/>
                <a:gd name="T13" fmla="*/ 9 h 16"/>
                <a:gd name="T14" fmla="*/ 54 w 66"/>
                <a:gd name="T15" fmla="*/ 10 h 16"/>
                <a:gd name="T16" fmla="*/ 66 w 66"/>
                <a:gd name="T17" fmla="*/ 12 h 16"/>
                <a:gd name="T18" fmla="*/ 64 w 66"/>
                <a:gd name="T19" fmla="*/ 13 h 16"/>
                <a:gd name="T20" fmla="*/ 63 w 66"/>
                <a:gd name="T21" fmla="*/ 16 h 16"/>
                <a:gd name="T22" fmla="*/ 46 w 66"/>
                <a:gd name="T23" fmla="*/ 16 h 16"/>
                <a:gd name="T24" fmla="*/ 30 w 66"/>
                <a:gd name="T25" fmla="*/ 14 h 16"/>
                <a:gd name="T26" fmla="*/ 14 w 66"/>
                <a:gd name="T27" fmla="*/ 12 h 16"/>
                <a:gd name="T28" fmla="*/ 0 w 66"/>
                <a:gd name="T29" fmla="*/ 9 h 16"/>
                <a:gd name="T30" fmla="*/ 0 w 66"/>
                <a:gd name="T31" fmla="*/ 7 h 16"/>
                <a:gd name="T32" fmla="*/ 0 w 66"/>
                <a:gd name="T33" fmla="*/ 6 h 16"/>
                <a:gd name="T34" fmla="*/ 2 w 66"/>
                <a:gd name="T35" fmla="*/ 4 h 16"/>
                <a:gd name="T36" fmla="*/ 2 w 66"/>
                <a:gd name="T37" fmla="*/ 3 h 16"/>
                <a:gd name="T38" fmla="*/ 12 w 66"/>
                <a:gd name="T39" fmla="*/ 3 h 16"/>
                <a:gd name="T40" fmla="*/ 19 w 66"/>
                <a:gd name="T41" fmla="*/ 4 h 16"/>
                <a:gd name="T42" fmla="*/ 23 w 66"/>
                <a:gd name="T43" fmla="*/ 4 h 16"/>
                <a:gd name="T44" fmla="*/ 26 w 66"/>
                <a:gd name="T45" fmla="*/ 4 h 16"/>
                <a:gd name="T46" fmla="*/ 29 w 66"/>
                <a:gd name="T47" fmla="*/ 3 h 16"/>
                <a:gd name="T48" fmla="*/ 32 w 66"/>
                <a:gd name="T49" fmla="*/ 0 h 1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66"/>
                <a:gd name="T76" fmla="*/ 0 h 16"/>
                <a:gd name="T77" fmla="*/ 66 w 66"/>
                <a:gd name="T78" fmla="*/ 16 h 1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66" h="16">
                  <a:moveTo>
                    <a:pt x="32" y="0"/>
                  </a:moveTo>
                  <a:lnTo>
                    <a:pt x="37" y="0"/>
                  </a:lnTo>
                  <a:lnTo>
                    <a:pt x="42" y="0"/>
                  </a:lnTo>
                  <a:lnTo>
                    <a:pt x="44" y="0"/>
                  </a:lnTo>
                  <a:lnTo>
                    <a:pt x="47" y="3"/>
                  </a:lnTo>
                  <a:lnTo>
                    <a:pt x="46" y="6"/>
                  </a:lnTo>
                  <a:lnTo>
                    <a:pt x="44" y="9"/>
                  </a:lnTo>
                  <a:lnTo>
                    <a:pt x="54" y="10"/>
                  </a:lnTo>
                  <a:lnTo>
                    <a:pt x="66" y="12"/>
                  </a:lnTo>
                  <a:lnTo>
                    <a:pt x="64" y="13"/>
                  </a:lnTo>
                  <a:lnTo>
                    <a:pt x="63" y="16"/>
                  </a:lnTo>
                  <a:lnTo>
                    <a:pt x="46" y="16"/>
                  </a:lnTo>
                  <a:lnTo>
                    <a:pt x="30" y="14"/>
                  </a:lnTo>
                  <a:lnTo>
                    <a:pt x="14" y="12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6"/>
                  </a:lnTo>
                  <a:lnTo>
                    <a:pt x="2" y="4"/>
                  </a:lnTo>
                  <a:lnTo>
                    <a:pt x="2" y="3"/>
                  </a:lnTo>
                  <a:lnTo>
                    <a:pt x="12" y="3"/>
                  </a:lnTo>
                  <a:lnTo>
                    <a:pt x="19" y="4"/>
                  </a:lnTo>
                  <a:lnTo>
                    <a:pt x="23" y="4"/>
                  </a:lnTo>
                  <a:lnTo>
                    <a:pt x="26" y="4"/>
                  </a:lnTo>
                  <a:lnTo>
                    <a:pt x="29" y="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34" name="Freeform 20"/>
            <p:cNvSpPr>
              <a:spLocks noChangeArrowheads="1"/>
            </p:cNvSpPr>
            <p:nvPr/>
          </p:nvSpPr>
          <p:spPr bwMode="auto">
            <a:xfrm>
              <a:off x="870" y="62"/>
              <a:ext cx="90" cy="18"/>
            </a:xfrm>
            <a:custGeom>
              <a:avLst/>
              <a:gdLst>
                <a:gd name="T0" fmla="*/ 7 w 90"/>
                <a:gd name="T1" fmla="*/ 0 h 18"/>
                <a:gd name="T2" fmla="*/ 11 w 90"/>
                <a:gd name="T3" fmla="*/ 0 h 18"/>
                <a:gd name="T4" fmla="*/ 14 w 90"/>
                <a:gd name="T5" fmla="*/ 0 h 18"/>
                <a:gd name="T6" fmla="*/ 18 w 90"/>
                <a:gd name="T7" fmla="*/ 0 h 18"/>
                <a:gd name="T8" fmla="*/ 21 w 90"/>
                <a:gd name="T9" fmla="*/ 1 h 18"/>
                <a:gd name="T10" fmla="*/ 37 w 90"/>
                <a:gd name="T11" fmla="*/ 5 h 18"/>
                <a:gd name="T12" fmla="*/ 58 w 90"/>
                <a:gd name="T13" fmla="*/ 8 h 18"/>
                <a:gd name="T14" fmla="*/ 80 w 90"/>
                <a:gd name="T15" fmla="*/ 11 h 18"/>
                <a:gd name="T16" fmla="*/ 90 w 90"/>
                <a:gd name="T17" fmla="*/ 14 h 18"/>
                <a:gd name="T18" fmla="*/ 88 w 90"/>
                <a:gd name="T19" fmla="*/ 15 h 18"/>
                <a:gd name="T20" fmla="*/ 88 w 90"/>
                <a:gd name="T21" fmla="*/ 17 h 18"/>
                <a:gd name="T22" fmla="*/ 64 w 90"/>
                <a:gd name="T23" fmla="*/ 18 h 18"/>
                <a:gd name="T24" fmla="*/ 42 w 90"/>
                <a:gd name="T25" fmla="*/ 18 h 18"/>
                <a:gd name="T26" fmla="*/ 21 w 90"/>
                <a:gd name="T27" fmla="*/ 17 h 18"/>
                <a:gd name="T28" fmla="*/ 0 w 90"/>
                <a:gd name="T29" fmla="*/ 14 h 18"/>
                <a:gd name="T30" fmla="*/ 2 w 90"/>
                <a:gd name="T31" fmla="*/ 5 h 18"/>
                <a:gd name="T32" fmla="*/ 7 w 90"/>
                <a:gd name="T33" fmla="*/ 0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0"/>
                <a:gd name="T52" fmla="*/ 0 h 18"/>
                <a:gd name="T53" fmla="*/ 90 w 90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0" h="18">
                  <a:moveTo>
                    <a:pt x="7" y="0"/>
                  </a:moveTo>
                  <a:lnTo>
                    <a:pt x="11" y="0"/>
                  </a:lnTo>
                  <a:lnTo>
                    <a:pt x="14" y="0"/>
                  </a:lnTo>
                  <a:lnTo>
                    <a:pt x="18" y="0"/>
                  </a:lnTo>
                  <a:lnTo>
                    <a:pt x="21" y="1"/>
                  </a:lnTo>
                  <a:lnTo>
                    <a:pt x="37" y="5"/>
                  </a:lnTo>
                  <a:lnTo>
                    <a:pt x="58" y="8"/>
                  </a:lnTo>
                  <a:lnTo>
                    <a:pt x="80" y="11"/>
                  </a:lnTo>
                  <a:lnTo>
                    <a:pt x="90" y="14"/>
                  </a:lnTo>
                  <a:lnTo>
                    <a:pt x="88" y="15"/>
                  </a:lnTo>
                  <a:lnTo>
                    <a:pt x="88" y="17"/>
                  </a:lnTo>
                  <a:lnTo>
                    <a:pt x="64" y="18"/>
                  </a:lnTo>
                  <a:lnTo>
                    <a:pt x="42" y="18"/>
                  </a:lnTo>
                  <a:lnTo>
                    <a:pt x="21" y="17"/>
                  </a:lnTo>
                  <a:lnTo>
                    <a:pt x="0" y="14"/>
                  </a:lnTo>
                  <a:lnTo>
                    <a:pt x="2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Freeform 21"/>
            <p:cNvSpPr>
              <a:spLocks noChangeArrowheads="1"/>
            </p:cNvSpPr>
            <p:nvPr/>
          </p:nvSpPr>
          <p:spPr bwMode="auto">
            <a:xfrm>
              <a:off x="2310" y="64"/>
              <a:ext cx="2" cy="3"/>
            </a:xfrm>
            <a:custGeom>
              <a:avLst/>
              <a:gdLst>
                <a:gd name="T0" fmla="*/ 0 w 2"/>
                <a:gd name="T1" fmla="*/ 0 h 3"/>
                <a:gd name="T2" fmla="*/ 2 w 2"/>
                <a:gd name="T3" fmla="*/ 2 h 3"/>
                <a:gd name="T4" fmla="*/ 2 w 2"/>
                <a:gd name="T5" fmla="*/ 3 h 3"/>
                <a:gd name="T6" fmla="*/ 2 w 2"/>
                <a:gd name="T7" fmla="*/ 2 h 3"/>
                <a:gd name="T8" fmla="*/ 0 w 2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"/>
                <a:gd name="T16" fmla="*/ 0 h 3"/>
                <a:gd name="T17" fmla="*/ 2 w 2"/>
                <a:gd name="T18" fmla="*/ 3 h 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" h="3">
                  <a:moveTo>
                    <a:pt x="0" y="0"/>
                  </a:moveTo>
                  <a:lnTo>
                    <a:pt x="2" y="2"/>
                  </a:lnTo>
                  <a:lnTo>
                    <a:pt x="2" y="3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36" name="Freeform 22"/>
            <p:cNvSpPr>
              <a:spLocks noChangeArrowheads="1"/>
            </p:cNvSpPr>
            <p:nvPr/>
          </p:nvSpPr>
          <p:spPr bwMode="auto">
            <a:xfrm>
              <a:off x="2587" y="69"/>
              <a:ext cx="63" cy="14"/>
            </a:xfrm>
            <a:custGeom>
              <a:avLst/>
              <a:gdLst>
                <a:gd name="T0" fmla="*/ 0 w 63"/>
                <a:gd name="T1" fmla="*/ 0 h 14"/>
                <a:gd name="T2" fmla="*/ 16 w 63"/>
                <a:gd name="T3" fmla="*/ 1 h 14"/>
                <a:gd name="T4" fmla="*/ 32 w 63"/>
                <a:gd name="T5" fmla="*/ 1 h 14"/>
                <a:gd name="T6" fmla="*/ 47 w 63"/>
                <a:gd name="T7" fmla="*/ 3 h 14"/>
                <a:gd name="T8" fmla="*/ 63 w 63"/>
                <a:gd name="T9" fmla="*/ 4 h 14"/>
                <a:gd name="T10" fmla="*/ 63 w 63"/>
                <a:gd name="T11" fmla="*/ 7 h 14"/>
                <a:gd name="T12" fmla="*/ 63 w 63"/>
                <a:gd name="T13" fmla="*/ 10 h 14"/>
                <a:gd name="T14" fmla="*/ 56 w 63"/>
                <a:gd name="T15" fmla="*/ 13 h 14"/>
                <a:gd name="T16" fmla="*/ 47 w 63"/>
                <a:gd name="T17" fmla="*/ 13 h 14"/>
                <a:gd name="T18" fmla="*/ 39 w 63"/>
                <a:gd name="T19" fmla="*/ 14 h 14"/>
                <a:gd name="T20" fmla="*/ 30 w 63"/>
                <a:gd name="T21" fmla="*/ 13 h 14"/>
                <a:gd name="T22" fmla="*/ 14 w 63"/>
                <a:gd name="T23" fmla="*/ 10 h 14"/>
                <a:gd name="T24" fmla="*/ 0 w 63"/>
                <a:gd name="T25" fmla="*/ 4 h 14"/>
                <a:gd name="T26" fmla="*/ 0 w 63"/>
                <a:gd name="T27" fmla="*/ 1 h 14"/>
                <a:gd name="T28" fmla="*/ 0 w 63"/>
                <a:gd name="T29" fmla="*/ 0 h 1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3"/>
                <a:gd name="T46" fmla="*/ 0 h 14"/>
                <a:gd name="T47" fmla="*/ 63 w 63"/>
                <a:gd name="T48" fmla="*/ 14 h 1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3" h="14">
                  <a:moveTo>
                    <a:pt x="0" y="0"/>
                  </a:moveTo>
                  <a:lnTo>
                    <a:pt x="16" y="1"/>
                  </a:lnTo>
                  <a:lnTo>
                    <a:pt x="32" y="1"/>
                  </a:lnTo>
                  <a:lnTo>
                    <a:pt x="47" y="3"/>
                  </a:lnTo>
                  <a:lnTo>
                    <a:pt x="63" y="4"/>
                  </a:lnTo>
                  <a:lnTo>
                    <a:pt x="63" y="7"/>
                  </a:lnTo>
                  <a:lnTo>
                    <a:pt x="63" y="10"/>
                  </a:lnTo>
                  <a:lnTo>
                    <a:pt x="56" y="13"/>
                  </a:lnTo>
                  <a:lnTo>
                    <a:pt x="47" y="13"/>
                  </a:lnTo>
                  <a:lnTo>
                    <a:pt x="39" y="14"/>
                  </a:lnTo>
                  <a:lnTo>
                    <a:pt x="30" y="13"/>
                  </a:lnTo>
                  <a:lnTo>
                    <a:pt x="14" y="10"/>
                  </a:lnTo>
                  <a:lnTo>
                    <a:pt x="0" y="4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37" name="Freeform 23"/>
            <p:cNvSpPr>
              <a:spLocks noChangeArrowheads="1"/>
            </p:cNvSpPr>
            <p:nvPr/>
          </p:nvSpPr>
          <p:spPr bwMode="auto">
            <a:xfrm>
              <a:off x="577" y="79"/>
              <a:ext cx="168" cy="60"/>
            </a:xfrm>
            <a:custGeom>
              <a:avLst/>
              <a:gdLst>
                <a:gd name="T0" fmla="*/ 58 w 168"/>
                <a:gd name="T1" fmla="*/ 1 h 60"/>
                <a:gd name="T2" fmla="*/ 84 w 168"/>
                <a:gd name="T3" fmla="*/ 5 h 60"/>
                <a:gd name="T4" fmla="*/ 91 w 168"/>
                <a:gd name="T5" fmla="*/ 10 h 60"/>
                <a:gd name="T6" fmla="*/ 94 w 168"/>
                <a:gd name="T7" fmla="*/ 14 h 60"/>
                <a:gd name="T8" fmla="*/ 98 w 168"/>
                <a:gd name="T9" fmla="*/ 15 h 60"/>
                <a:gd name="T10" fmla="*/ 104 w 168"/>
                <a:gd name="T11" fmla="*/ 15 h 60"/>
                <a:gd name="T12" fmla="*/ 110 w 168"/>
                <a:gd name="T13" fmla="*/ 14 h 60"/>
                <a:gd name="T14" fmla="*/ 116 w 168"/>
                <a:gd name="T15" fmla="*/ 18 h 60"/>
                <a:gd name="T16" fmla="*/ 120 w 168"/>
                <a:gd name="T17" fmla="*/ 23 h 60"/>
                <a:gd name="T18" fmla="*/ 124 w 168"/>
                <a:gd name="T19" fmla="*/ 20 h 60"/>
                <a:gd name="T20" fmla="*/ 128 w 168"/>
                <a:gd name="T21" fmla="*/ 17 h 60"/>
                <a:gd name="T22" fmla="*/ 133 w 168"/>
                <a:gd name="T23" fmla="*/ 21 h 60"/>
                <a:gd name="T24" fmla="*/ 146 w 168"/>
                <a:gd name="T25" fmla="*/ 20 h 60"/>
                <a:gd name="T26" fmla="*/ 160 w 168"/>
                <a:gd name="T27" fmla="*/ 14 h 60"/>
                <a:gd name="T28" fmla="*/ 164 w 168"/>
                <a:gd name="T29" fmla="*/ 20 h 60"/>
                <a:gd name="T30" fmla="*/ 158 w 168"/>
                <a:gd name="T31" fmla="*/ 31 h 60"/>
                <a:gd name="T32" fmla="*/ 153 w 168"/>
                <a:gd name="T33" fmla="*/ 40 h 60"/>
                <a:gd name="T34" fmla="*/ 160 w 168"/>
                <a:gd name="T35" fmla="*/ 41 h 60"/>
                <a:gd name="T36" fmla="*/ 164 w 168"/>
                <a:gd name="T37" fmla="*/ 48 h 60"/>
                <a:gd name="T38" fmla="*/ 151 w 168"/>
                <a:gd name="T39" fmla="*/ 57 h 60"/>
                <a:gd name="T40" fmla="*/ 128 w 168"/>
                <a:gd name="T41" fmla="*/ 55 h 60"/>
                <a:gd name="T42" fmla="*/ 91 w 168"/>
                <a:gd name="T43" fmla="*/ 58 h 60"/>
                <a:gd name="T44" fmla="*/ 57 w 168"/>
                <a:gd name="T45" fmla="*/ 58 h 60"/>
                <a:gd name="T46" fmla="*/ 37 w 168"/>
                <a:gd name="T47" fmla="*/ 50 h 60"/>
                <a:gd name="T48" fmla="*/ 51 w 168"/>
                <a:gd name="T49" fmla="*/ 44 h 60"/>
                <a:gd name="T50" fmla="*/ 53 w 168"/>
                <a:gd name="T51" fmla="*/ 41 h 60"/>
                <a:gd name="T52" fmla="*/ 40 w 168"/>
                <a:gd name="T53" fmla="*/ 38 h 60"/>
                <a:gd name="T54" fmla="*/ 43 w 168"/>
                <a:gd name="T55" fmla="*/ 34 h 60"/>
                <a:gd name="T56" fmla="*/ 51 w 168"/>
                <a:gd name="T57" fmla="*/ 35 h 60"/>
                <a:gd name="T58" fmla="*/ 61 w 168"/>
                <a:gd name="T59" fmla="*/ 37 h 60"/>
                <a:gd name="T60" fmla="*/ 57 w 168"/>
                <a:gd name="T61" fmla="*/ 33 h 60"/>
                <a:gd name="T62" fmla="*/ 48 w 168"/>
                <a:gd name="T63" fmla="*/ 28 h 60"/>
                <a:gd name="T64" fmla="*/ 53 w 168"/>
                <a:gd name="T65" fmla="*/ 23 h 60"/>
                <a:gd name="T66" fmla="*/ 57 w 168"/>
                <a:gd name="T67" fmla="*/ 20 h 60"/>
                <a:gd name="T68" fmla="*/ 43 w 168"/>
                <a:gd name="T69" fmla="*/ 23 h 60"/>
                <a:gd name="T70" fmla="*/ 24 w 168"/>
                <a:gd name="T71" fmla="*/ 31 h 60"/>
                <a:gd name="T72" fmla="*/ 10 w 168"/>
                <a:gd name="T73" fmla="*/ 34 h 60"/>
                <a:gd name="T74" fmla="*/ 1 w 168"/>
                <a:gd name="T75" fmla="*/ 27 h 60"/>
                <a:gd name="T76" fmla="*/ 14 w 168"/>
                <a:gd name="T77" fmla="*/ 18 h 60"/>
                <a:gd name="T78" fmla="*/ 36 w 168"/>
                <a:gd name="T79" fmla="*/ 7 h 6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68"/>
                <a:gd name="T121" fmla="*/ 0 h 60"/>
                <a:gd name="T122" fmla="*/ 168 w 168"/>
                <a:gd name="T123" fmla="*/ 60 h 6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68" h="60">
                  <a:moveTo>
                    <a:pt x="43" y="0"/>
                  </a:moveTo>
                  <a:lnTo>
                    <a:pt x="58" y="1"/>
                  </a:lnTo>
                  <a:lnTo>
                    <a:pt x="73" y="4"/>
                  </a:lnTo>
                  <a:lnTo>
                    <a:pt x="84" y="5"/>
                  </a:lnTo>
                  <a:lnTo>
                    <a:pt x="93" y="4"/>
                  </a:lnTo>
                  <a:lnTo>
                    <a:pt x="91" y="10"/>
                  </a:lnTo>
                  <a:lnTo>
                    <a:pt x="90" y="14"/>
                  </a:lnTo>
                  <a:lnTo>
                    <a:pt x="94" y="14"/>
                  </a:lnTo>
                  <a:lnTo>
                    <a:pt x="97" y="14"/>
                  </a:lnTo>
                  <a:lnTo>
                    <a:pt x="98" y="15"/>
                  </a:lnTo>
                  <a:lnTo>
                    <a:pt x="100" y="18"/>
                  </a:lnTo>
                  <a:lnTo>
                    <a:pt x="104" y="15"/>
                  </a:lnTo>
                  <a:lnTo>
                    <a:pt x="106" y="14"/>
                  </a:lnTo>
                  <a:lnTo>
                    <a:pt x="110" y="14"/>
                  </a:lnTo>
                  <a:lnTo>
                    <a:pt x="116" y="14"/>
                  </a:lnTo>
                  <a:lnTo>
                    <a:pt x="116" y="18"/>
                  </a:lnTo>
                  <a:lnTo>
                    <a:pt x="117" y="23"/>
                  </a:lnTo>
                  <a:lnTo>
                    <a:pt x="120" y="23"/>
                  </a:lnTo>
                  <a:lnTo>
                    <a:pt x="123" y="23"/>
                  </a:lnTo>
                  <a:lnTo>
                    <a:pt x="124" y="20"/>
                  </a:lnTo>
                  <a:lnTo>
                    <a:pt x="126" y="17"/>
                  </a:lnTo>
                  <a:lnTo>
                    <a:pt x="128" y="17"/>
                  </a:lnTo>
                  <a:lnTo>
                    <a:pt x="134" y="15"/>
                  </a:lnTo>
                  <a:lnTo>
                    <a:pt x="133" y="21"/>
                  </a:lnTo>
                  <a:lnTo>
                    <a:pt x="133" y="25"/>
                  </a:lnTo>
                  <a:lnTo>
                    <a:pt x="146" y="20"/>
                  </a:lnTo>
                  <a:lnTo>
                    <a:pt x="156" y="11"/>
                  </a:lnTo>
                  <a:lnTo>
                    <a:pt x="160" y="14"/>
                  </a:lnTo>
                  <a:lnTo>
                    <a:pt x="164" y="15"/>
                  </a:lnTo>
                  <a:lnTo>
                    <a:pt x="164" y="20"/>
                  </a:lnTo>
                  <a:lnTo>
                    <a:pt x="164" y="23"/>
                  </a:lnTo>
                  <a:lnTo>
                    <a:pt x="158" y="31"/>
                  </a:lnTo>
                  <a:lnTo>
                    <a:pt x="153" y="40"/>
                  </a:lnTo>
                  <a:lnTo>
                    <a:pt x="153" y="41"/>
                  </a:lnTo>
                  <a:lnTo>
                    <a:pt x="160" y="41"/>
                  </a:lnTo>
                  <a:lnTo>
                    <a:pt x="168" y="42"/>
                  </a:lnTo>
                  <a:lnTo>
                    <a:pt x="164" y="48"/>
                  </a:lnTo>
                  <a:lnTo>
                    <a:pt x="158" y="52"/>
                  </a:lnTo>
                  <a:lnTo>
                    <a:pt x="151" y="57"/>
                  </a:lnTo>
                  <a:lnTo>
                    <a:pt x="147" y="60"/>
                  </a:lnTo>
                  <a:lnTo>
                    <a:pt x="128" y="55"/>
                  </a:lnTo>
                  <a:lnTo>
                    <a:pt x="113" y="54"/>
                  </a:lnTo>
                  <a:lnTo>
                    <a:pt x="91" y="58"/>
                  </a:lnTo>
                  <a:lnTo>
                    <a:pt x="74" y="60"/>
                  </a:lnTo>
                  <a:lnTo>
                    <a:pt x="57" y="58"/>
                  </a:lnTo>
                  <a:lnTo>
                    <a:pt x="36" y="54"/>
                  </a:lnTo>
                  <a:lnTo>
                    <a:pt x="37" y="50"/>
                  </a:lnTo>
                  <a:lnTo>
                    <a:pt x="37" y="47"/>
                  </a:lnTo>
                  <a:lnTo>
                    <a:pt x="51" y="44"/>
                  </a:lnTo>
                  <a:lnTo>
                    <a:pt x="66" y="41"/>
                  </a:lnTo>
                  <a:lnTo>
                    <a:pt x="53" y="41"/>
                  </a:lnTo>
                  <a:lnTo>
                    <a:pt x="40" y="41"/>
                  </a:lnTo>
                  <a:lnTo>
                    <a:pt x="40" y="38"/>
                  </a:lnTo>
                  <a:lnTo>
                    <a:pt x="40" y="35"/>
                  </a:lnTo>
                  <a:lnTo>
                    <a:pt x="43" y="34"/>
                  </a:lnTo>
                  <a:lnTo>
                    <a:pt x="46" y="34"/>
                  </a:lnTo>
                  <a:lnTo>
                    <a:pt x="51" y="35"/>
                  </a:lnTo>
                  <a:lnTo>
                    <a:pt x="56" y="35"/>
                  </a:lnTo>
                  <a:lnTo>
                    <a:pt x="61" y="37"/>
                  </a:lnTo>
                  <a:lnTo>
                    <a:pt x="67" y="35"/>
                  </a:lnTo>
                  <a:lnTo>
                    <a:pt x="57" y="33"/>
                  </a:lnTo>
                  <a:lnTo>
                    <a:pt x="47" y="31"/>
                  </a:lnTo>
                  <a:lnTo>
                    <a:pt x="48" y="28"/>
                  </a:lnTo>
                  <a:lnTo>
                    <a:pt x="48" y="25"/>
                  </a:lnTo>
                  <a:lnTo>
                    <a:pt x="53" y="23"/>
                  </a:lnTo>
                  <a:lnTo>
                    <a:pt x="57" y="20"/>
                  </a:lnTo>
                  <a:lnTo>
                    <a:pt x="57" y="18"/>
                  </a:lnTo>
                  <a:lnTo>
                    <a:pt x="43" y="23"/>
                  </a:lnTo>
                  <a:lnTo>
                    <a:pt x="30" y="28"/>
                  </a:lnTo>
                  <a:lnTo>
                    <a:pt x="24" y="31"/>
                  </a:lnTo>
                  <a:lnTo>
                    <a:pt x="17" y="33"/>
                  </a:lnTo>
                  <a:lnTo>
                    <a:pt x="10" y="34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1" y="21"/>
                  </a:lnTo>
                  <a:lnTo>
                    <a:pt x="14" y="18"/>
                  </a:lnTo>
                  <a:lnTo>
                    <a:pt x="26" y="14"/>
                  </a:lnTo>
                  <a:lnTo>
                    <a:pt x="36" y="7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38" name="Freeform 24"/>
            <p:cNvSpPr>
              <a:spLocks noChangeArrowheads="1"/>
            </p:cNvSpPr>
            <p:nvPr/>
          </p:nvSpPr>
          <p:spPr bwMode="auto">
            <a:xfrm>
              <a:off x="764" y="86"/>
              <a:ext cx="51" cy="30"/>
            </a:xfrm>
            <a:custGeom>
              <a:avLst/>
              <a:gdLst>
                <a:gd name="T0" fmla="*/ 23 w 51"/>
                <a:gd name="T1" fmla="*/ 0 h 30"/>
                <a:gd name="T2" fmla="*/ 37 w 51"/>
                <a:gd name="T3" fmla="*/ 0 h 30"/>
                <a:gd name="T4" fmla="*/ 51 w 51"/>
                <a:gd name="T5" fmla="*/ 0 h 30"/>
                <a:gd name="T6" fmla="*/ 44 w 51"/>
                <a:gd name="T7" fmla="*/ 8 h 30"/>
                <a:gd name="T8" fmla="*/ 37 w 51"/>
                <a:gd name="T9" fmla="*/ 14 h 30"/>
                <a:gd name="T10" fmla="*/ 40 w 51"/>
                <a:gd name="T11" fmla="*/ 17 h 30"/>
                <a:gd name="T12" fmla="*/ 40 w 51"/>
                <a:gd name="T13" fmla="*/ 20 h 30"/>
                <a:gd name="T14" fmla="*/ 37 w 51"/>
                <a:gd name="T15" fmla="*/ 23 h 30"/>
                <a:gd name="T16" fmla="*/ 34 w 51"/>
                <a:gd name="T17" fmla="*/ 26 h 30"/>
                <a:gd name="T18" fmla="*/ 26 w 51"/>
                <a:gd name="T19" fmla="*/ 24 h 30"/>
                <a:gd name="T20" fmla="*/ 20 w 51"/>
                <a:gd name="T21" fmla="*/ 26 h 30"/>
                <a:gd name="T22" fmla="*/ 13 w 51"/>
                <a:gd name="T23" fmla="*/ 27 h 30"/>
                <a:gd name="T24" fmla="*/ 7 w 51"/>
                <a:gd name="T25" fmla="*/ 30 h 30"/>
                <a:gd name="T26" fmla="*/ 7 w 51"/>
                <a:gd name="T27" fmla="*/ 23 h 30"/>
                <a:gd name="T28" fmla="*/ 6 w 51"/>
                <a:gd name="T29" fmla="*/ 18 h 30"/>
                <a:gd name="T30" fmla="*/ 3 w 51"/>
                <a:gd name="T31" fmla="*/ 16 h 30"/>
                <a:gd name="T32" fmla="*/ 0 w 51"/>
                <a:gd name="T33" fmla="*/ 10 h 30"/>
                <a:gd name="T34" fmla="*/ 7 w 51"/>
                <a:gd name="T35" fmla="*/ 13 h 30"/>
                <a:gd name="T36" fmla="*/ 14 w 51"/>
                <a:gd name="T37" fmla="*/ 14 h 30"/>
                <a:gd name="T38" fmla="*/ 19 w 51"/>
                <a:gd name="T39" fmla="*/ 7 h 30"/>
                <a:gd name="T40" fmla="*/ 23 w 51"/>
                <a:gd name="T41" fmla="*/ 0 h 3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1"/>
                <a:gd name="T64" fmla="*/ 0 h 30"/>
                <a:gd name="T65" fmla="*/ 51 w 51"/>
                <a:gd name="T66" fmla="*/ 30 h 3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1" h="30">
                  <a:moveTo>
                    <a:pt x="23" y="0"/>
                  </a:moveTo>
                  <a:lnTo>
                    <a:pt x="37" y="0"/>
                  </a:lnTo>
                  <a:lnTo>
                    <a:pt x="51" y="0"/>
                  </a:lnTo>
                  <a:lnTo>
                    <a:pt x="44" y="8"/>
                  </a:lnTo>
                  <a:lnTo>
                    <a:pt x="37" y="14"/>
                  </a:lnTo>
                  <a:lnTo>
                    <a:pt x="40" y="17"/>
                  </a:lnTo>
                  <a:lnTo>
                    <a:pt x="40" y="20"/>
                  </a:lnTo>
                  <a:lnTo>
                    <a:pt x="37" y="23"/>
                  </a:lnTo>
                  <a:lnTo>
                    <a:pt x="34" y="26"/>
                  </a:lnTo>
                  <a:lnTo>
                    <a:pt x="26" y="24"/>
                  </a:lnTo>
                  <a:lnTo>
                    <a:pt x="20" y="26"/>
                  </a:lnTo>
                  <a:lnTo>
                    <a:pt x="13" y="27"/>
                  </a:lnTo>
                  <a:lnTo>
                    <a:pt x="7" y="30"/>
                  </a:lnTo>
                  <a:lnTo>
                    <a:pt x="7" y="23"/>
                  </a:lnTo>
                  <a:lnTo>
                    <a:pt x="6" y="18"/>
                  </a:lnTo>
                  <a:lnTo>
                    <a:pt x="3" y="16"/>
                  </a:lnTo>
                  <a:lnTo>
                    <a:pt x="0" y="10"/>
                  </a:lnTo>
                  <a:lnTo>
                    <a:pt x="7" y="13"/>
                  </a:lnTo>
                  <a:lnTo>
                    <a:pt x="14" y="14"/>
                  </a:lnTo>
                  <a:lnTo>
                    <a:pt x="19" y="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39" name="Freeform 25"/>
            <p:cNvSpPr>
              <a:spLocks noChangeArrowheads="1"/>
            </p:cNvSpPr>
            <p:nvPr/>
          </p:nvSpPr>
          <p:spPr bwMode="auto">
            <a:xfrm>
              <a:off x="818" y="86"/>
              <a:ext cx="37" cy="23"/>
            </a:xfrm>
            <a:custGeom>
              <a:avLst/>
              <a:gdLst>
                <a:gd name="T0" fmla="*/ 13 w 37"/>
                <a:gd name="T1" fmla="*/ 0 h 23"/>
                <a:gd name="T2" fmla="*/ 25 w 37"/>
                <a:gd name="T3" fmla="*/ 0 h 23"/>
                <a:gd name="T4" fmla="*/ 36 w 37"/>
                <a:gd name="T5" fmla="*/ 0 h 23"/>
                <a:gd name="T6" fmla="*/ 36 w 37"/>
                <a:gd name="T7" fmla="*/ 1 h 23"/>
                <a:gd name="T8" fmla="*/ 36 w 37"/>
                <a:gd name="T9" fmla="*/ 3 h 23"/>
                <a:gd name="T10" fmla="*/ 36 w 37"/>
                <a:gd name="T11" fmla="*/ 6 h 23"/>
                <a:gd name="T12" fmla="*/ 37 w 37"/>
                <a:gd name="T13" fmla="*/ 8 h 23"/>
                <a:gd name="T14" fmla="*/ 36 w 37"/>
                <a:gd name="T15" fmla="*/ 10 h 23"/>
                <a:gd name="T16" fmla="*/ 36 w 37"/>
                <a:gd name="T17" fmla="*/ 10 h 23"/>
                <a:gd name="T18" fmla="*/ 25 w 37"/>
                <a:gd name="T19" fmla="*/ 11 h 23"/>
                <a:gd name="T20" fmla="*/ 16 w 37"/>
                <a:gd name="T21" fmla="*/ 13 h 23"/>
                <a:gd name="T22" fmla="*/ 9 w 37"/>
                <a:gd name="T23" fmla="*/ 17 h 23"/>
                <a:gd name="T24" fmla="*/ 3 w 37"/>
                <a:gd name="T25" fmla="*/ 23 h 23"/>
                <a:gd name="T26" fmla="*/ 2 w 37"/>
                <a:gd name="T27" fmla="*/ 21 h 23"/>
                <a:gd name="T28" fmla="*/ 0 w 37"/>
                <a:gd name="T29" fmla="*/ 21 h 23"/>
                <a:gd name="T30" fmla="*/ 0 w 37"/>
                <a:gd name="T31" fmla="*/ 20 h 23"/>
                <a:gd name="T32" fmla="*/ 0 w 37"/>
                <a:gd name="T33" fmla="*/ 18 h 23"/>
                <a:gd name="T34" fmla="*/ 2 w 37"/>
                <a:gd name="T35" fmla="*/ 13 h 23"/>
                <a:gd name="T36" fmla="*/ 5 w 37"/>
                <a:gd name="T37" fmla="*/ 7 h 23"/>
                <a:gd name="T38" fmla="*/ 9 w 37"/>
                <a:gd name="T39" fmla="*/ 4 h 23"/>
                <a:gd name="T40" fmla="*/ 13 w 37"/>
                <a:gd name="T41" fmla="*/ 0 h 2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7"/>
                <a:gd name="T64" fmla="*/ 0 h 23"/>
                <a:gd name="T65" fmla="*/ 37 w 37"/>
                <a:gd name="T66" fmla="*/ 23 h 2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7" h="23">
                  <a:moveTo>
                    <a:pt x="13" y="0"/>
                  </a:moveTo>
                  <a:lnTo>
                    <a:pt x="25" y="0"/>
                  </a:lnTo>
                  <a:lnTo>
                    <a:pt x="36" y="0"/>
                  </a:lnTo>
                  <a:lnTo>
                    <a:pt x="36" y="1"/>
                  </a:lnTo>
                  <a:lnTo>
                    <a:pt x="36" y="3"/>
                  </a:lnTo>
                  <a:lnTo>
                    <a:pt x="36" y="6"/>
                  </a:lnTo>
                  <a:lnTo>
                    <a:pt x="37" y="8"/>
                  </a:lnTo>
                  <a:lnTo>
                    <a:pt x="36" y="10"/>
                  </a:lnTo>
                  <a:lnTo>
                    <a:pt x="25" y="11"/>
                  </a:lnTo>
                  <a:lnTo>
                    <a:pt x="16" y="13"/>
                  </a:lnTo>
                  <a:lnTo>
                    <a:pt x="9" y="17"/>
                  </a:lnTo>
                  <a:lnTo>
                    <a:pt x="3" y="23"/>
                  </a:lnTo>
                  <a:lnTo>
                    <a:pt x="2" y="21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2" y="13"/>
                  </a:lnTo>
                  <a:lnTo>
                    <a:pt x="5" y="7"/>
                  </a:lnTo>
                  <a:lnTo>
                    <a:pt x="9" y="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Freeform 26"/>
            <p:cNvSpPr>
              <a:spLocks noChangeArrowheads="1"/>
            </p:cNvSpPr>
            <p:nvPr/>
          </p:nvSpPr>
          <p:spPr bwMode="auto">
            <a:xfrm>
              <a:off x="12" y="86"/>
              <a:ext cx="1120" cy="1599"/>
            </a:xfrm>
            <a:custGeom>
              <a:avLst/>
              <a:gdLst>
                <a:gd name="T0" fmla="*/ 1020 w 1120"/>
                <a:gd name="T1" fmla="*/ 74 h 1599"/>
                <a:gd name="T2" fmla="*/ 972 w 1120"/>
                <a:gd name="T3" fmla="*/ 117 h 1599"/>
                <a:gd name="T4" fmla="*/ 909 w 1120"/>
                <a:gd name="T5" fmla="*/ 103 h 1599"/>
                <a:gd name="T6" fmla="*/ 950 w 1120"/>
                <a:gd name="T7" fmla="*/ 75 h 1599"/>
                <a:gd name="T8" fmla="*/ 866 w 1120"/>
                <a:gd name="T9" fmla="*/ 71 h 1599"/>
                <a:gd name="T10" fmla="*/ 782 w 1120"/>
                <a:gd name="T11" fmla="*/ 88 h 1599"/>
                <a:gd name="T12" fmla="*/ 738 w 1120"/>
                <a:gd name="T13" fmla="*/ 108 h 1599"/>
                <a:gd name="T14" fmla="*/ 682 w 1120"/>
                <a:gd name="T15" fmla="*/ 184 h 1599"/>
                <a:gd name="T16" fmla="*/ 761 w 1120"/>
                <a:gd name="T17" fmla="*/ 257 h 1599"/>
                <a:gd name="T18" fmla="*/ 859 w 1120"/>
                <a:gd name="T19" fmla="*/ 124 h 1599"/>
                <a:gd name="T20" fmla="*/ 943 w 1120"/>
                <a:gd name="T21" fmla="*/ 163 h 1599"/>
                <a:gd name="T22" fmla="*/ 1000 w 1120"/>
                <a:gd name="T23" fmla="*/ 234 h 1599"/>
                <a:gd name="T24" fmla="*/ 852 w 1120"/>
                <a:gd name="T25" fmla="*/ 287 h 1599"/>
                <a:gd name="T26" fmla="*/ 886 w 1120"/>
                <a:gd name="T27" fmla="*/ 294 h 1599"/>
                <a:gd name="T28" fmla="*/ 918 w 1120"/>
                <a:gd name="T29" fmla="*/ 327 h 1599"/>
                <a:gd name="T30" fmla="*/ 883 w 1120"/>
                <a:gd name="T31" fmla="*/ 328 h 1599"/>
                <a:gd name="T32" fmla="*/ 728 w 1120"/>
                <a:gd name="T33" fmla="*/ 425 h 1599"/>
                <a:gd name="T34" fmla="*/ 645 w 1120"/>
                <a:gd name="T35" fmla="*/ 574 h 1599"/>
                <a:gd name="T36" fmla="*/ 512 w 1120"/>
                <a:gd name="T37" fmla="*/ 528 h 1599"/>
                <a:gd name="T38" fmla="*/ 455 w 1120"/>
                <a:gd name="T39" fmla="*/ 662 h 1599"/>
                <a:gd name="T40" fmla="*/ 565 w 1120"/>
                <a:gd name="T41" fmla="*/ 639 h 1599"/>
                <a:gd name="T42" fmla="*/ 588 w 1120"/>
                <a:gd name="T43" fmla="*/ 734 h 1599"/>
                <a:gd name="T44" fmla="*/ 668 w 1120"/>
                <a:gd name="T45" fmla="*/ 776 h 1599"/>
                <a:gd name="T46" fmla="*/ 746 w 1120"/>
                <a:gd name="T47" fmla="*/ 762 h 1599"/>
                <a:gd name="T48" fmla="*/ 868 w 1120"/>
                <a:gd name="T49" fmla="*/ 826 h 1599"/>
                <a:gd name="T50" fmla="*/ 952 w 1120"/>
                <a:gd name="T51" fmla="*/ 928 h 1599"/>
                <a:gd name="T52" fmla="*/ 1073 w 1120"/>
                <a:gd name="T53" fmla="*/ 951 h 1599"/>
                <a:gd name="T54" fmla="*/ 1077 w 1120"/>
                <a:gd name="T55" fmla="*/ 1105 h 1599"/>
                <a:gd name="T56" fmla="*/ 996 w 1120"/>
                <a:gd name="T57" fmla="*/ 1223 h 1599"/>
                <a:gd name="T58" fmla="*/ 925 w 1120"/>
                <a:gd name="T59" fmla="*/ 1379 h 1599"/>
                <a:gd name="T60" fmla="*/ 859 w 1120"/>
                <a:gd name="T61" fmla="*/ 1436 h 1599"/>
                <a:gd name="T62" fmla="*/ 859 w 1120"/>
                <a:gd name="T63" fmla="*/ 1543 h 1599"/>
                <a:gd name="T64" fmla="*/ 792 w 1120"/>
                <a:gd name="T65" fmla="*/ 1526 h 1599"/>
                <a:gd name="T66" fmla="*/ 786 w 1120"/>
                <a:gd name="T67" fmla="*/ 1468 h 1599"/>
                <a:gd name="T68" fmla="*/ 751 w 1120"/>
                <a:gd name="T69" fmla="*/ 1358 h 1599"/>
                <a:gd name="T70" fmla="*/ 668 w 1120"/>
                <a:gd name="T71" fmla="*/ 1086 h 1599"/>
                <a:gd name="T72" fmla="*/ 601 w 1120"/>
                <a:gd name="T73" fmla="*/ 929 h 1599"/>
                <a:gd name="T74" fmla="*/ 635 w 1120"/>
                <a:gd name="T75" fmla="*/ 795 h 1599"/>
                <a:gd name="T76" fmla="*/ 551 w 1120"/>
                <a:gd name="T77" fmla="*/ 752 h 1599"/>
                <a:gd name="T78" fmla="*/ 454 w 1120"/>
                <a:gd name="T79" fmla="*/ 702 h 1599"/>
                <a:gd name="T80" fmla="*/ 325 w 1120"/>
                <a:gd name="T81" fmla="*/ 562 h 1599"/>
                <a:gd name="T82" fmla="*/ 317 w 1120"/>
                <a:gd name="T83" fmla="*/ 611 h 1599"/>
                <a:gd name="T84" fmla="*/ 244 w 1120"/>
                <a:gd name="T85" fmla="*/ 462 h 1599"/>
                <a:gd name="T86" fmla="*/ 307 w 1120"/>
                <a:gd name="T87" fmla="*/ 292 h 1599"/>
                <a:gd name="T88" fmla="*/ 328 w 1120"/>
                <a:gd name="T89" fmla="*/ 281 h 1599"/>
                <a:gd name="T90" fmla="*/ 317 w 1120"/>
                <a:gd name="T91" fmla="*/ 174 h 1599"/>
                <a:gd name="T92" fmla="*/ 225 w 1120"/>
                <a:gd name="T93" fmla="*/ 140 h 1599"/>
                <a:gd name="T94" fmla="*/ 124 w 1120"/>
                <a:gd name="T95" fmla="*/ 177 h 1599"/>
                <a:gd name="T96" fmla="*/ 65 w 1120"/>
                <a:gd name="T97" fmla="*/ 191 h 1599"/>
                <a:gd name="T98" fmla="*/ 71 w 1120"/>
                <a:gd name="T99" fmla="*/ 138 h 1599"/>
                <a:gd name="T100" fmla="*/ 121 w 1120"/>
                <a:gd name="T101" fmla="*/ 97 h 1599"/>
                <a:gd name="T102" fmla="*/ 177 w 1120"/>
                <a:gd name="T103" fmla="*/ 55 h 1599"/>
                <a:gd name="T104" fmla="*/ 469 w 1120"/>
                <a:gd name="T105" fmla="*/ 50 h 1599"/>
                <a:gd name="T106" fmla="*/ 591 w 1120"/>
                <a:gd name="T107" fmla="*/ 54 h 1599"/>
                <a:gd name="T108" fmla="*/ 666 w 1120"/>
                <a:gd name="T109" fmla="*/ 57 h 1599"/>
                <a:gd name="T110" fmla="*/ 743 w 1120"/>
                <a:gd name="T111" fmla="*/ 55 h 1599"/>
                <a:gd name="T112" fmla="*/ 793 w 1120"/>
                <a:gd name="T113" fmla="*/ 26 h 1599"/>
                <a:gd name="T114" fmla="*/ 812 w 1120"/>
                <a:gd name="T115" fmla="*/ 71 h 1599"/>
                <a:gd name="T116" fmla="*/ 863 w 1120"/>
                <a:gd name="T117" fmla="*/ 7 h 1599"/>
                <a:gd name="T118" fmla="*/ 910 w 1120"/>
                <a:gd name="T119" fmla="*/ 6 h 1599"/>
                <a:gd name="T120" fmla="*/ 928 w 1120"/>
                <a:gd name="T121" fmla="*/ 10 h 159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120"/>
                <a:gd name="T184" fmla="*/ 0 h 1599"/>
                <a:gd name="T185" fmla="*/ 1120 w 1120"/>
                <a:gd name="T186" fmla="*/ 1599 h 1599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120" h="1599">
                  <a:moveTo>
                    <a:pt x="928" y="0"/>
                  </a:moveTo>
                  <a:lnTo>
                    <a:pt x="940" y="1"/>
                  </a:lnTo>
                  <a:lnTo>
                    <a:pt x="953" y="3"/>
                  </a:lnTo>
                  <a:lnTo>
                    <a:pt x="958" y="14"/>
                  </a:lnTo>
                  <a:lnTo>
                    <a:pt x="962" y="27"/>
                  </a:lnTo>
                  <a:lnTo>
                    <a:pt x="969" y="26"/>
                  </a:lnTo>
                  <a:lnTo>
                    <a:pt x="976" y="26"/>
                  </a:lnTo>
                  <a:lnTo>
                    <a:pt x="978" y="30"/>
                  </a:lnTo>
                  <a:lnTo>
                    <a:pt x="978" y="34"/>
                  </a:lnTo>
                  <a:lnTo>
                    <a:pt x="982" y="34"/>
                  </a:lnTo>
                  <a:lnTo>
                    <a:pt x="985" y="34"/>
                  </a:lnTo>
                  <a:lnTo>
                    <a:pt x="985" y="43"/>
                  </a:lnTo>
                  <a:lnTo>
                    <a:pt x="985" y="50"/>
                  </a:lnTo>
                  <a:lnTo>
                    <a:pt x="988" y="55"/>
                  </a:lnTo>
                  <a:lnTo>
                    <a:pt x="990" y="63"/>
                  </a:lnTo>
                  <a:lnTo>
                    <a:pt x="1000" y="65"/>
                  </a:lnTo>
                  <a:lnTo>
                    <a:pt x="1012" y="70"/>
                  </a:lnTo>
                  <a:lnTo>
                    <a:pt x="1020" y="74"/>
                  </a:lnTo>
                  <a:lnTo>
                    <a:pt x="1026" y="81"/>
                  </a:lnTo>
                  <a:lnTo>
                    <a:pt x="1018" y="83"/>
                  </a:lnTo>
                  <a:lnTo>
                    <a:pt x="1010" y="85"/>
                  </a:lnTo>
                  <a:lnTo>
                    <a:pt x="1005" y="90"/>
                  </a:lnTo>
                  <a:lnTo>
                    <a:pt x="999" y="95"/>
                  </a:lnTo>
                  <a:lnTo>
                    <a:pt x="996" y="95"/>
                  </a:lnTo>
                  <a:lnTo>
                    <a:pt x="993" y="95"/>
                  </a:lnTo>
                  <a:lnTo>
                    <a:pt x="993" y="93"/>
                  </a:lnTo>
                  <a:lnTo>
                    <a:pt x="990" y="88"/>
                  </a:lnTo>
                  <a:lnTo>
                    <a:pt x="988" y="85"/>
                  </a:lnTo>
                  <a:lnTo>
                    <a:pt x="983" y="83"/>
                  </a:lnTo>
                  <a:lnTo>
                    <a:pt x="980" y="81"/>
                  </a:lnTo>
                  <a:lnTo>
                    <a:pt x="976" y="80"/>
                  </a:lnTo>
                  <a:lnTo>
                    <a:pt x="973" y="81"/>
                  </a:lnTo>
                  <a:lnTo>
                    <a:pt x="970" y="85"/>
                  </a:lnTo>
                  <a:lnTo>
                    <a:pt x="973" y="98"/>
                  </a:lnTo>
                  <a:lnTo>
                    <a:pt x="978" y="114"/>
                  </a:lnTo>
                  <a:lnTo>
                    <a:pt x="972" y="117"/>
                  </a:lnTo>
                  <a:lnTo>
                    <a:pt x="965" y="120"/>
                  </a:lnTo>
                  <a:lnTo>
                    <a:pt x="959" y="115"/>
                  </a:lnTo>
                  <a:lnTo>
                    <a:pt x="953" y="110"/>
                  </a:lnTo>
                  <a:lnTo>
                    <a:pt x="952" y="110"/>
                  </a:lnTo>
                  <a:lnTo>
                    <a:pt x="950" y="110"/>
                  </a:lnTo>
                  <a:lnTo>
                    <a:pt x="949" y="113"/>
                  </a:lnTo>
                  <a:lnTo>
                    <a:pt x="948" y="114"/>
                  </a:lnTo>
                  <a:lnTo>
                    <a:pt x="953" y="120"/>
                  </a:lnTo>
                  <a:lnTo>
                    <a:pt x="959" y="124"/>
                  </a:lnTo>
                  <a:lnTo>
                    <a:pt x="959" y="128"/>
                  </a:lnTo>
                  <a:lnTo>
                    <a:pt x="959" y="131"/>
                  </a:lnTo>
                  <a:lnTo>
                    <a:pt x="956" y="131"/>
                  </a:lnTo>
                  <a:lnTo>
                    <a:pt x="953" y="131"/>
                  </a:lnTo>
                  <a:lnTo>
                    <a:pt x="938" y="125"/>
                  </a:lnTo>
                  <a:lnTo>
                    <a:pt x="923" y="118"/>
                  </a:lnTo>
                  <a:lnTo>
                    <a:pt x="918" y="114"/>
                  </a:lnTo>
                  <a:lnTo>
                    <a:pt x="912" y="108"/>
                  </a:lnTo>
                  <a:lnTo>
                    <a:pt x="909" y="103"/>
                  </a:lnTo>
                  <a:lnTo>
                    <a:pt x="906" y="95"/>
                  </a:lnTo>
                  <a:lnTo>
                    <a:pt x="915" y="90"/>
                  </a:lnTo>
                  <a:lnTo>
                    <a:pt x="920" y="85"/>
                  </a:lnTo>
                  <a:lnTo>
                    <a:pt x="925" y="83"/>
                  </a:lnTo>
                  <a:lnTo>
                    <a:pt x="929" y="81"/>
                  </a:lnTo>
                  <a:lnTo>
                    <a:pt x="935" y="80"/>
                  </a:lnTo>
                  <a:lnTo>
                    <a:pt x="943" y="80"/>
                  </a:lnTo>
                  <a:lnTo>
                    <a:pt x="945" y="81"/>
                  </a:lnTo>
                  <a:lnTo>
                    <a:pt x="946" y="84"/>
                  </a:lnTo>
                  <a:lnTo>
                    <a:pt x="948" y="84"/>
                  </a:lnTo>
                  <a:lnTo>
                    <a:pt x="950" y="85"/>
                  </a:lnTo>
                  <a:lnTo>
                    <a:pt x="955" y="84"/>
                  </a:lnTo>
                  <a:lnTo>
                    <a:pt x="960" y="83"/>
                  </a:lnTo>
                  <a:lnTo>
                    <a:pt x="960" y="81"/>
                  </a:lnTo>
                  <a:lnTo>
                    <a:pt x="959" y="78"/>
                  </a:lnTo>
                  <a:lnTo>
                    <a:pt x="956" y="77"/>
                  </a:lnTo>
                  <a:lnTo>
                    <a:pt x="950" y="75"/>
                  </a:lnTo>
                  <a:lnTo>
                    <a:pt x="945" y="75"/>
                  </a:lnTo>
                  <a:lnTo>
                    <a:pt x="945" y="68"/>
                  </a:lnTo>
                  <a:lnTo>
                    <a:pt x="946" y="61"/>
                  </a:lnTo>
                  <a:lnTo>
                    <a:pt x="940" y="60"/>
                  </a:lnTo>
                  <a:lnTo>
                    <a:pt x="938" y="57"/>
                  </a:lnTo>
                  <a:lnTo>
                    <a:pt x="933" y="54"/>
                  </a:lnTo>
                  <a:lnTo>
                    <a:pt x="930" y="50"/>
                  </a:lnTo>
                  <a:lnTo>
                    <a:pt x="925" y="43"/>
                  </a:lnTo>
                  <a:lnTo>
                    <a:pt x="918" y="35"/>
                  </a:lnTo>
                  <a:lnTo>
                    <a:pt x="900" y="40"/>
                  </a:lnTo>
                  <a:lnTo>
                    <a:pt x="879" y="43"/>
                  </a:lnTo>
                  <a:lnTo>
                    <a:pt x="879" y="48"/>
                  </a:lnTo>
                  <a:lnTo>
                    <a:pt x="879" y="53"/>
                  </a:lnTo>
                  <a:lnTo>
                    <a:pt x="873" y="57"/>
                  </a:lnTo>
                  <a:lnTo>
                    <a:pt x="868" y="61"/>
                  </a:lnTo>
                  <a:lnTo>
                    <a:pt x="868" y="65"/>
                  </a:lnTo>
                  <a:lnTo>
                    <a:pt x="868" y="68"/>
                  </a:lnTo>
                  <a:lnTo>
                    <a:pt x="866" y="71"/>
                  </a:lnTo>
                  <a:lnTo>
                    <a:pt x="863" y="75"/>
                  </a:lnTo>
                  <a:lnTo>
                    <a:pt x="852" y="75"/>
                  </a:lnTo>
                  <a:lnTo>
                    <a:pt x="840" y="77"/>
                  </a:lnTo>
                  <a:lnTo>
                    <a:pt x="840" y="80"/>
                  </a:lnTo>
                  <a:lnTo>
                    <a:pt x="842" y="83"/>
                  </a:lnTo>
                  <a:lnTo>
                    <a:pt x="835" y="81"/>
                  </a:lnTo>
                  <a:lnTo>
                    <a:pt x="829" y="83"/>
                  </a:lnTo>
                  <a:lnTo>
                    <a:pt x="825" y="83"/>
                  </a:lnTo>
                  <a:lnTo>
                    <a:pt x="819" y="84"/>
                  </a:lnTo>
                  <a:lnTo>
                    <a:pt x="809" y="88"/>
                  </a:lnTo>
                  <a:lnTo>
                    <a:pt x="798" y="91"/>
                  </a:lnTo>
                  <a:lnTo>
                    <a:pt x="793" y="88"/>
                  </a:lnTo>
                  <a:lnTo>
                    <a:pt x="791" y="85"/>
                  </a:lnTo>
                  <a:lnTo>
                    <a:pt x="786" y="84"/>
                  </a:lnTo>
                  <a:lnTo>
                    <a:pt x="779" y="83"/>
                  </a:lnTo>
                  <a:lnTo>
                    <a:pt x="778" y="85"/>
                  </a:lnTo>
                  <a:lnTo>
                    <a:pt x="776" y="88"/>
                  </a:lnTo>
                  <a:lnTo>
                    <a:pt x="782" y="88"/>
                  </a:lnTo>
                  <a:lnTo>
                    <a:pt x="785" y="90"/>
                  </a:lnTo>
                  <a:lnTo>
                    <a:pt x="788" y="93"/>
                  </a:lnTo>
                  <a:lnTo>
                    <a:pt x="791" y="95"/>
                  </a:lnTo>
                  <a:lnTo>
                    <a:pt x="789" y="101"/>
                  </a:lnTo>
                  <a:lnTo>
                    <a:pt x="789" y="105"/>
                  </a:lnTo>
                  <a:lnTo>
                    <a:pt x="775" y="107"/>
                  </a:lnTo>
                  <a:lnTo>
                    <a:pt x="761" y="107"/>
                  </a:lnTo>
                  <a:lnTo>
                    <a:pt x="761" y="111"/>
                  </a:lnTo>
                  <a:lnTo>
                    <a:pt x="761" y="113"/>
                  </a:lnTo>
                  <a:lnTo>
                    <a:pt x="759" y="113"/>
                  </a:lnTo>
                  <a:lnTo>
                    <a:pt x="755" y="113"/>
                  </a:lnTo>
                  <a:lnTo>
                    <a:pt x="751" y="110"/>
                  </a:lnTo>
                  <a:lnTo>
                    <a:pt x="746" y="108"/>
                  </a:lnTo>
                  <a:lnTo>
                    <a:pt x="742" y="107"/>
                  </a:lnTo>
                  <a:lnTo>
                    <a:pt x="736" y="105"/>
                  </a:lnTo>
                  <a:lnTo>
                    <a:pt x="736" y="107"/>
                  </a:lnTo>
                  <a:lnTo>
                    <a:pt x="738" y="108"/>
                  </a:lnTo>
                  <a:lnTo>
                    <a:pt x="739" y="108"/>
                  </a:lnTo>
                  <a:lnTo>
                    <a:pt x="745" y="113"/>
                  </a:lnTo>
                  <a:lnTo>
                    <a:pt x="752" y="117"/>
                  </a:lnTo>
                  <a:lnTo>
                    <a:pt x="741" y="120"/>
                  </a:lnTo>
                  <a:lnTo>
                    <a:pt x="731" y="123"/>
                  </a:lnTo>
                  <a:lnTo>
                    <a:pt x="721" y="127"/>
                  </a:lnTo>
                  <a:lnTo>
                    <a:pt x="712" y="133"/>
                  </a:lnTo>
                  <a:lnTo>
                    <a:pt x="696" y="143"/>
                  </a:lnTo>
                  <a:lnTo>
                    <a:pt x="679" y="153"/>
                  </a:lnTo>
                  <a:lnTo>
                    <a:pt x="679" y="160"/>
                  </a:lnTo>
                  <a:lnTo>
                    <a:pt x="681" y="167"/>
                  </a:lnTo>
                  <a:lnTo>
                    <a:pt x="685" y="170"/>
                  </a:lnTo>
                  <a:lnTo>
                    <a:pt x="691" y="173"/>
                  </a:lnTo>
                  <a:lnTo>
                    <a:pt x="691" y="175"/>
                  </a:lnTo>
                  <a:lnTo>
                    <a:pt x="691" y="180"/>
                  </a:lnTo>
                  <a:lnTo>
                    <a:pt x="686" y="181"/>
                  </a:lnTo>
                  <a:lnTo>
                    <a:pt x="682" y="184"/>
                  </a:lnTo>
                  <a:lnTo>
                    <a:pt x="682" y="185"/>
                  </a:lnTo>
                  <a:lnTo>
                    <a:pt x="693" y="185"/>
                  </a:lnTo>
                  <a:lnTo>
                    <a:pt x="703" y="187"/>
                  </a:lnTo>
                  <a:lnTo>
                    <a:pt x="711" y="190"/>
                  </a:lnTo>
                  <a:lnTo>
                    <a:pt x="715" y="193"/>
                  </a:lnTo>
                  <a:lnTo>
                    <a:pt x="723" y="201"/>
                  </a:lnTo>
                  <a:lnTo>
                    <a:pt x="735" y="210"/>
                  </a:lnTo>
                  <a:lnTo>
                    <a:pt x="746" y="210"/>
                  </a:lnTo>
                  <a:lnTo>
                    <a:pt x="755" y="213"/>
                  </a:lnTo>
                  <a:lnTo>
                    <a:pt x="756" y="218"/>
                  </a:lnTo>
                  <a:lnTo>
                    <a:pt x="755" y="224"/>
                  </a:lnTo>
                  <a:lnTo>
                    <a:pt x="753" y="228"/>
                  </a:lnTo>
                  <a:lnTo>
                    <a:pt x="752" y="234"/>
                  </a:lnTo>
                  <a:lnTo>
                    <a:pt x="751" y="240"/>
                  </a:lnTo>
                  <a:lnTo>
                    <a:pt x="749" y="245"/>
                  </a:lnTo>
                  <a:lnTo>
                    <a:pt x="749" y="251"/>
                  </a:lnTo>
                  <a:lnTo>
                    <a:pt x="752" y="258"/>
                  </a:lnTo>
                  <a:lnTo>
                    <a:pt x="761" y="257"/>
                  </a:lnTo>
                  <a:lnTo>
                    <a:pt x="768" y="257"/>
                  </a:lnTo>
                  <a:lnTo>
                    <a:pt x="775" y="247"/>
                  </a:lnTo>
                  <a:lnTo>
                    <a:pt x="781" y="235"/>
                  </a:lnTo>
                  <a:lnTo>
                    <a:pt x="786" y="223"/>
                  </a:lnTo>
                  <a:lnTo>
                    <a:pt x="791" y="211"/>
                  </a:lnTo>
                  <a:lnTo>
                    <a:pt x="802" y="210"/>
                  </a:lnTo>
                  <a:lnTo>
                    <a:pt x="811" y="205"/>
                  </a:lnTo>
                  <a:lnTo>
                    <a:pt x="819" y="201"/>
                  </a:lnTo>
                  <a:lnTo>
                    <a:pt x="828" y="197"/>
                  </a:lnTo>
                  <a:lnTo>
                    <a:pt x="828" y="181"/>
                  </a:lnTo>
                  <a:lnTo>
                    <a:pt x="828" y="164"/>
                  </a:lnTo>
                  <a:lnTo>
                    <a:pt x="835" y="160"/>
                  </a:lnTo>
                  <a:lnTo>
                    <a:pt x="839" y="154"/>
                  </a:lnTo>
                  <a:lnTo>
                    <a:pt x="842" y="147"/>
                  </a:lnTo>
                  <a:lnTo>
                    <a:pt x="846" y="141"/>
                  </a:lnTo>
                  <a:lnTo>
                    <a:pt x="849" y="134"/>
                  </a:lnTo>
                  <a:lnTo>
                    <a:pt x="853" y="128"/>
                  </a:lnTo>
                  <a:lnTo>
                    <a:pt x="859" y="124"/>
                  </a:lnTo>
                  <a:lnTo>
                    <a:pt x="866" y="121"/>
                  </a:lnTo>
                  <a:lnTo>
                    <a:pt x="870" y="124"/>
                  </a:lnTo>
                  <a:lnTo>
                    <a:pt x="873" y="125"/>
                  </a:lnTo>
                  <a:lnTo>
                    <a:pt x="876" y="127"/>
                  </a:lnTo>
                  <a:lnTo>
                    <a:pt x="879" y="125"/>
                  </a:lnTo>
                  <a:lnTo>
                    <a:pt x="886" y="124"/>
                  </a:lnTo>
                  <a:lnTo>
                    <a:pt x="895" y="121"/>
                  </a:lnTo>
                  <a:lnTo>
                    <a:pt x="898" y="128"/>
                  </a:lnTo>
                  <a:lnTo>
                    <a:pt x="902" y="134"/>
                  </a:lnTo>
                  <a:lnTo>
                    <a:pt x="909" y="138"/>
                  </a:lnTo>
                  <a:lnTo>
                    <a:pt x="915" y="143"/>
                  </a:lnTo>
                  <a:lnTo>
                    <a:pt x="910" y="154"/>
                  </a:lnTo>
                  <a:lnTo>
                    <a:pt x="908" y="165"/>
                  </a:lnTo>
                  <a:lnTo>
                    <a:pt x="913" y="171"/>
                  </a:lnTo>
                  <a:lnTo>
                    <a:pt x="919" y="174"/>
                  </a:lnTo>
                  <a:lnTo>
                    <a:pt x="926" y="173"/>
                  </a:lnTo>
                  <a:lnTo>
                    <a:pt x="932" y="171"/>
                  </a:lnTo>
                  <a:lnTo>
                    <a:pt x="943" y="163"/>
                  </a:lnTo>
                  <a:lnTo>
                    <a:pt x="955" y="153"/>
                  </a:lnTo>
                  <a:lnTo>
                    <a:pt x="958" y="154"/>
                  </a:lnTo>
                  <a:lnTo>
                    <a:pt x="960" y="157"/>
                  </a:lnTo>
                  <a:lnTo>
                    <a:pt x="965" y="171"/>
                  </a:lnTo>
                  <a:lnTo>
                    <a:pt x="968" y="187"/>
                  </a:lnTo>
                  <a:lnTo>
                    <a:pt x="963" y="190"/>
                  </a:lnTo>
                  <a:lnTo>
                    <a:pt x="959" y="193"/>
                  </a:lnTo>
                  <a:lnTo>
                    <a:pt x="962" y="197"/>
                  </a:lnTo>
                  <a:lnTo>
                    <a:pt x="965" y="200"/>
                  </a:lnTo>
                  <a:lnTo>
                    <a:pt x="966" y="204"/>
                  </a:lnTo>
                  <a:lnTo>
                    <a:pt x="966" y="210"/>
                  </a:lnTo>
                  <a:lnTo>
                    <a:pt x="976" y="211"/>
                  </a:lnTo>
                  <a:lnTo>
                    <a:pt x="985" y="211"/>
                  </a:lnTo>
                  <a:lnTo>
                    <a:pt x="988" y="220"/>
                  </a:lnTo>
                  <a:lnTo>
                    <a:pt x="989" y="228"/>
                  </a:lnTo>
                  <a:lnTo>
                    <a:pt x="996" y="228"/>
                  </a:lnTo>
                  <a:lnTo>
                    <a:pt x="1002" y="227"/>
                  </a:lnTo>
                  <a:lnTo>
                    <a:pt x="1000" y="234"/>
                  </a:lnTo>
                  <a:lnTo>
                    <a:pt x="1000" y="241"/>
                  </a:lnTo>
                  <a:lnTo>
                    <a:pt x="995" y="245"/>
                  </a:lnTo>
                  <a:lnTo>
                    <a:pt x="989" y="250"/>
                  </a:lnTo>
                  <a:lnTo>
                    <a:pt x="980" y="255"/>
                  </a:lnTo>
                  <a:lnTo>
                    <a:pt x="972" y="261"/>
                  </a:lnTo>
                  <a:lnTo>
                    <a:pt x="962" y="265"/>
                  </a:lnTo>
                  <a:lnTo>
                    <a:pt x="952" y="270"/>
                  </a:lnTo>
                  <a:lnTo>
                    <a:pt x="943" y="272"/>
                  </a:lnTo>
                  <a:lnTo>
                    <a:pt x="936" y="272"/>
                  </a:lnTo>
                  <a:lnTo>
                    <a:pt x="925" y="271"/>
                  </a:lnTo>
                  <a:lnTo>
                    <a:pt x="910" y="268"/>
                  </a:lnTo>
                  <a:lnTo>
                    <a:pt x="903" y="267"/>
                  </a:lnTo>
                  <a:lnTo>
                    <a:pt x="896" y="265"/>
                  </a:lnTo>
                  <a:lnTo>
                    <a:pt x="888" y="267"/>
                  </a:lnTo>
                  <a:lnTo>
                    <a:pt x="880" y="268"/>
                  </a:lnTo>
                  <a:lnTo>
                    <a:pt x="869" y="275"/>
                  </a:lnTo>
                  <a:lnTo>
                    <a:pt x="858" y="282"/>
                  </a:lnTo>
                  <a:lnTo>
                    <a:pt x="852" y="287"/>
                  </a:lnTo>
                  <a:lnTo>
                    <a:pt x="846" y="290"/>
                  </a:lnTo>
                  <a:lnTo>
                    <a:pt x="840" y="292"/>
                  </a:lnTo>
                  <a:lnTo>
                    <a:pt x="832" y="295"/>
                  </a:lnTo>
                  <a:lnTo>
                    <a:pt x="829" y="301"/>
                  </a:lnTo>
                  <a:lnTo>
                    <a:pt x="826" y="307"/>
                  </a:lnTo>
                  <a:lnTo>
                    <a:pt x="828" y="307"/>
                  </a:lnTo>
                  <a:lnTo>
                    <a:pt x="843" y="297"/>
                  </a:lnTo>
                  <a:lnTo>
                    <a:pt x="859" y="287"/>
                  </a:lnTo>
                  <a:lnTo>
                    <a:pt x="869" y="284"/>
                  </a:lnTo>
                  <a:lnTo>
                    <a:pt x="879" y="281"/>
                  </a:lnTo>
                  <a:lnTo>
                    <a:pt x="889" y="280"/>
                  </a:lnTo>
                  <a:lnTo>
                    <a:pt x="900" y="281"/>
                  </a:lnTo>
                  <a:lnTo>
                    <a:pt x="899" y="287"/>
                  </a:lnTo>
                  <a:lnTo>
                    <a:pt x="899" y="292"/>
                  </a:lnTo>
                  <a:lnTo>
                    <a:pt x="893" y="292"/>
                  </a:lnTo>
                  <a:lnTo>
                    <a:pt x="889" y="292"/>
                  </a:lnTo>
                  <a:lnTo>
                    <a:pt x="886" y="294"/>
                  </a:lnTo>
                  <a:lnTo>
                    <a:pt x="882" y="297"/>
                  </a:lnTo>
                  <a:lnTo>
                    <a:pt x="882" y="298"/>
                  </a:lnTo>
                  <a:lnTo>
                    <a:pt x="886" y="301"/>
                  </a:lnTo>
                  <a:lnTo>
                    <a:pt x="890" y="304"/>
                  </a:lnTo>
                  <a:lnTo>
                    <a:pt x="886" y="307"/>
                  </a:lnTo>
                  <a:lnTo>
                    <a:pt x="882" y="310"/>
                  </a:lnTo>
                  <a:lnTo>
                    <a:pt x="886" y="312"/>
                  </a:lnTo>
                  <a:lnTo>
                    <a:pt x="886" y="314"/>
                  </a:lnTo>
                  <a:lnTo>
                    <a:pt x="888" y="317"/>
                  </a:lnTo>
                  <a:lnTo>
                    <a:pt x="886" y="322"/>
                  </a:lnTo>
                  <a:lnTo>
                    <a:pt x="896" y="325"/>
                  </a:lnTo>
                  <a:lnTo>
                    <a:pt x="903" y="327"/>
                  </a:lnTo>
                  <a:lnTo>
                    <a:pt x="906" y="327"/>
                  </a:lnTo>
                  <a:lnTo>
                    <a:pt x="909" y="327"/>
                  </a:lnTo>
                  <a:lnTo>
                    <a:pt x="913" y="325"/>
                  </a:lnTo>
                  <a:lnTo>
                    <a:pt x="918" y="322"/>
                  </a:lnTo>
                  <a:lnTo>
                    <a:pt x="918" y="327"/>
                  </a:lnTo>
                  <a:lnTo>
                    <a:pt x="918" y="330"/>
                  </a:lnTo>
                  <a:lnTo>
                    <a:pt x="916" y="330"/>
                  </a:lnTo>
                  <a:lnTo>
                    <a:pt x="915" y="330"/>
                  </a:lnTo>
                  <a:lnTo>
                    <a:pt x="902" y="335"/>
                  </a:lnTo>
                  <a:lnTo>
                    <a:pt x="889" y="341"/>
                  </a:lnTo>
                  <a:lnTo>
                    <a:pt x="878" y="347"/>
                  </a:lnTo>
                  <a:lnTo>
                    <a:pt x="865" y="354"/>
                  </a:lnTo>
                  <a:lnTo>
                    <a:pt x="860" y="352"/>
                  </a:lnTo>
                  <a:lnTo>
                    <a:pt x="856" y="351"/>
                  </a:lnTo>
                  <a:lnTo>
                    <a:pt x="855" y="348"/>
                  </a:lnTo>
                  <a:lnTo>
                    <a:pt x="855" y="347"/>
                  </a:lnTo>
                  <a:lnTo>
                    <a:pt x="855" y="344"/>
                  </a:lnTo>
                  <a:lnTo>
                    <a:pt x="856" y="342"/>
                  </a:lnTo>
                  <a:lnTo>
                    <a:pt x="869" y="337"/>
                  </a:lnTo>
                  <a:lnTo>
                    <a:pt x="882" y="332"/>
                  </a:lnTo>
                  <a:lnTo>
                    <a:pt x="883" y="331"/>
                  </a:lnTo>
                  <a:lnTo>
                    <a:pt x="883" y="330"/>
                  </a:lnTo>
                  <a:lnTo>
                    <a:pt x="883" y="328"/>
                  </a:lnTo>
                  <a:lnTo>
                    <a:pt x="882" y="327"/>
                  </a:lnTo>
                  <a:lnTo>
                    <a:pt x="876" y="327"/>
                  </a:lnTo>
                  <a:lnTo>
                    <a:pt x="869" y="325"/>
                  </a:lnTo>
                  <a:lnTo>
                    <a:pt x="862" y="331"/>
                  </a:lnTo>
                  <a:lnTo>
                    <a:pt x="855" y="337"/>
                  </a:lnTo>
                  <a:lnTo>
                    <a:pt x="846" y="341"/>
                  </a:lnTo>
                  <a:lnTo>
                    <a:pt x="836" y="345"/>
                  </a:lnTo>
                  <a:lnTo>
                    <a:pt x="818" y="354"/>
                  </a:lnTo>
                  <a:lnTo>
                    <a:pt x="802" y="362"/>
                  </a:lnTo>
                  <a:lnTo>
                    <a:pt x="801" y="370"/>
                  </a:lnTo>
                  <a:lnTo>
                    <a:pt x="801" y="377"/>
                  </a:lnTo>
                  <a:lnTo>
                    <a:pt x="789" y="381"/>
                  </a:lnTo>
                  <a:lnTo>
                    <a:pt x="776" y="387"/>
                  </a:lnTo>
                  <a:lnTo>
                    <a:pt x="766" y="392"/>
                  </a:lnTo>
                  <a:lnTo>
                    <a:pt x="755" y="400"/>
                  </a:lnTo>
                  <a:lnTo>
                    <a:pt x="745" y="407"/>
                  </a:lnTo>
                  <a:lnTo>
                    <a:pt x="736" y="415"/>
                  </a:lnTo>
                  <a:lnTo>
                    <a:pt x="728" y="425"/>
                  </a:lnTo>
                  <a:lnTo>
                    <a:pt x="722" y="434"/>
                  </a:lnTo>
                  <a:lnTo>
                    <a:pt x="719" y="442"/>
                  </a:lnTo>
                  <a:lnTo>
                    <a:pt x="718" y="450"/>
                  </a:lnTo>
                  <a:lnTo>
                    <a:pt x="715" y="455"/>
                  </a:lnTo>
                  <a:lnTo>
                    <a:pt x="709" y="461"/>
                  </a:lnTo>
                  <a:lnTo>
                    <a:pt x="692" y="471"/>
                  </a:lnTo>
                  <a:lnTo>
                    <a:pt x="672" y="482"/>
                  </a:lnTo>
                  <a:lnTo>
                    <a:pt x="662" y="490"/>
                  </a:lnTo>
                  <a:lnTo>
                    <a:pt x="653" y="497"/>
                  </a:lnTo>
                  <a:lnTo>
                    <a:pt x="646" y="504"/>
                  </a:lnTo>
                  <a:lnTo>
                    <a:pt x="642" y="512"/>
                  </a:lnTo>
                  <a:lnTo>
                    <a:pt x="641" y="519"/>
                  </a:lnTo>
                  <a:lnTo>
                    <a:pt x="641" y="528"/>
                  </a:lnTo>
                  <a:lnTo>
                    <a:pt x="641" y="537"/>
                  </a:lnTo>
                  <a:lnTo>
                    <a:pt x="642" y="545"/>
                  </a:lnTo>
                  <a:lnTo>
                    <a:pt x="643" y="555"/>
                  </a:lnTo>
                  <a:lnTo>
                    <a:pt x="645" y="564"/>
                  </a:lnTo>
                  <a:lnTo>
                    <a:pt x="645" y="574"/>
                  </a:lnTo>
                  <a:lnTo>
                    <a:pt x="643" y="582"/>
                  </a:lnTo>
                  <a:lnTo>
                    <a:pt x="636" y="582"/>
                  </a:lnTo>
                  <a:lnTo>
                    <a:pt x="631" y="581"/>
                  </a:lnTo>
                  <a:lnTo>
                    <a:pt x="626" y="569"/>
                  </a:lnTo>
                  <a:lnTo>
                    <a:pt x="621" y="562"/>
                  </a:lnTo>
                  <a:lnTo>
                    <a:pt x="622" y="548"/>
                  </a:lnTo>
                  <a:lnTo>
                    <a:pt x="622" y="535"/>
                  </a:lnTo>
                  <a:lnTo>
                    <a:pt x="619" y="531"/>
                  </a:lnTo>
                  <a:lnTo>
                    <a:pt x="615" y="527"/>
                  </a:lnTo>
                  <a:lnTo>
                    <a:pt x="609" y="524"/>
                  </a:lnTo>
                  <a:lnTo>
                    <a:pt x="602" y="522"/>
                  </a:lnTo>
                  <a:lnTo>
                    <a:pt x="586" y="519"/>
                  </a:lnTo>
                  <a:lnTo>
                    <a:pt x="574" y="515"/>
                  </a:lnTo>
                  <a:lnTo>
                    <a:pt x="562" y="525"/>
                  </a:lnTo>
                  <a:lnTo>
                    <a:pt x="552" y="534"/>
                  </a:lnTo>
                  <a:lnTo>
                    <a:pt x="539" y="529"/>
                  </a:lnTo>
                  <a:lnTo>
                    <a:pt x="526" y="528"/>
                  </a:lnTo>
                  <a:lnTo>
                    <a:pt x="512" y="528"/>
                  </a:lnTo>
                  <a:lnTo>
                    <a:pt x="499" y="529"/>
                  </a:lnTo>
                  <a:lnTo>
                    <a:pt x="486" y="534"/>
                  </a:lnTo>
                  <a:lnTo>
                    <a:pt x="475" y="541"/>
                  </a:lnTo>
                  <a:lnTo>
                    <a:pt x="469" y="544"/>
                  </a:lnTo>
                  <a:lnTo>
                    <a:pt x="465" y="548"/>
                  </a:lnTo>
                  <a:lnTo>
                    <a:pt x="462" y="554"/>
                  </a:lnTo>
                  <a:lnTo>
                    <a:pt x="458" y="559"/>
                  </a:lnTo>
                  <a:lnTo>
                    <a:pt x="456" y="568"/>
                  </a:lnTo>
                  <a:lnTo>
                    <a:pt x="455" y="578"/>
                  </a:lnTo>
                  <a:lnTo>
                    <a:pt x="451" y="587"/>
                  </a:lnTo>
                  <a:lnTo>
                    <a:pt x="445" y="598"/>
                  </a:lnTo>
                  <a:lnTo>
                    <a:pt x="442" y="604"/>
                  </a:lnTo>
                  <a:lnTo>
                    <a:pt x="441" y="611"/>
                  </a:lnTo>
                  <a:lnTo>
                    <a:pt x="441" y="617"/>
                  </a:lnTo>
                  <a:lnTo>
                    <a:pt x="441" y="624"/>
                  </a:lnTo>
                  <a:lnTo>
                    <a:pt x="444" y="638"/>
                  </a:lnTo>
                  <a:lnTo>
                    <a:pt x="449" y="651"/>
                  </a:lnTo>
                  <a:lnTo>
                    <a:pt x="455" y="662"/>
                  </a:lnTo>
                  <a:lnTo>
                    <a:pt x="461" y="674"/>
                  </a:lnTo>
                  <a:lnTo>
                    <a:pt x="472" y="674"/>
                  </a:lnTo>
                  <a:lnTo>
                    <a:pt x="484" y="672"/>
                  </a:lnTo>
                  <a:lnTo>
                    <a:pt x="494" y="671"/>
                  </a:lnTo>
                  <a:lnTo>
                    <a:pt x="505" y="671"/>
                  </a:lnTo>
                  <a:lnTo>
                    <a:pt x="509" y="662"/>
                  </a:lnTo>
                  <a:lnTo>
                    <a:pt x="514" y="655"/>
                  </a:lnTo>
                  <a:lnTo>
                    <a:pt x="519" y="647"/>
                  </a:lnTo>
                  <a:lnTo>
                    <a:pt x="526" y="639"/>
                  </a:lnTo>
                  <a:lnTo>
                    <a:pt x="534" y="634"/>
                  </a:lnTo>
                  <a:lnTo>
                    <a:pt x="544" y="629"/>
                  </a:lnTo>
                  <a:lnTo>
                    <a:pt x="548" y="629"/>
                  </a:lnTo>
                  <a:lnTo>
                    <a:pt x="554" y="629"/>
                  </a:lnTo>
                  <a:lnTo>
                    <a:pt x="559" y="631"/>
                  </a:lnTo>
                  <a:lnTo>
                    <a:pt x="565" y="634"/>
                  </a:lnTo>
                  <a:lnTo>
                    <a:pt x="565" y="635"/>
                  </a:lnTo>
                  <a:lnTo>
                    <a:pt x="565" y="639"/>
                  </a:lnTo>
                  <a:lnTo>
                    <a:pt x="564" y="642"/>
                  </a:lnTo>
                  <a:lnTo>
                    <a:pt x="558" y="645"/>
                  </a:lnTo>
                  <a:lnTo>
                    <a:pt x="552" y="651"/>
                  </a:lnTo>
                  <a:lnTo>
                    <a:pt x="548" y="658"/>
                  </a:lnTo>
                  <a:lnTo>
                    <a:pt x="544" y="667"/>
                  </a:lnTo>
                  <a:lnTo>
                    <a:pt x="539" y="675"/>
                  </a:lnTo>
                  <a:lnTo>
                    <a:pt x="538" y="684"/>
                  </a:lnTo>
                  <a:lnTo>
                    <a:pt x="536" y="692"/>
                  </a:lnTo>
                  <a:lnTo>
                    <a:pt x="538" y="698"/>
                  </a:lnTo>
                  <a:lnTo>
                    <a:pt x="552" y="701"/>
                  </a:lnTo>
                  <a:lnTo>
                    <a:pt x="565" y="701"/>
                  </a:lnTo>
                  <a:lnTo>
                    <a:pt x="571" y="702"/>
                  </a:lnTo>
                  <a:lnTo>
                    <a:pt x="576" y="702"/>
                  </a:lnTo>
                  <a:lnTo>
                    <a:pt x="584" y="705"/>
                  </a:lnTo>
                  <a:lnTo>
                    <a:pt x="589" y="708"/>
                  </a:lnTo>
                  <a:lnTo>
                    <a:pt x="589" y="711"/>
                  </a:lnTo>
                  <a:lnTo>
                    <a:pt x="591" y="712"/>
                  </a:lnTo>
                  <a:lnTo>
                    <a:pt x="588" y="734"/>
                  </a:lnTo>
                  <a:lnTo>
                    <a:pt x="584" y="752"/>
                  </a:lnTo>
                  <a:lnTo>
                    <a:pt x="584" y="759"/>
                  </a:lnTo>
                  <a:lnTo>
                    <a:pt x="585" y="769"/>
                  </a:lnTo>
                  <a:lnTo>
                    <a:pt x="586" y="779"/>
                  </a:lnTo>
                  <a:lnTo>
                    <a:pt x="591" y="791"/>
                  </a:lnTo>
                  <a:lnTo>
                    <a:pt x="615" y="785"/>
                  </a:lnTo>
                  <a:lnTo>
                    <a:pt x="632" y="784"/>
                  </a:lnTo>
                  <a:lnTo>
                    <a:pt x="638" y="786"/>
                  </a:lnTo>
                  <a:lnTo>
                    <a:pt x="642" y="792"/>
                  </a:lnTo>
                  <a:lnTo>
                    <a:pt x="645" y="798"/>
                  </a:lnTo>
                  <a:lnTo>
                    <a:pt x="648" y="804"/>
                  </a:lnTo>
                  <a:lnTo>
                    <a:pt x="649" y="802"/>
                  </a:lnTo>
                  <a:lnTo>
                    <a:pt x="652" y="801"/>
                  </a:lnTo>
                  <a:lnTo>
                    <a:pt x="656" y="794"/>
                  </a:lnTo>
                  <a:lnTo>
                    <a:pt x="662" y="788"/>
                  </a:lnTo>
                  <a:lnTo>
                    <a:pt x="665" y="785"/>
                  </a:lnTo>
                  <a:lnTo>
                    <a:pt x="666" y="782"/>
                  </a:lnTo>
                  <a:lnTo>
                    <a:pt x="668" y="776"/>
                  </a:lnTo>
                  <a:lnTo>
                    <a:pt x="668" y="771"/>
                  </a:lnTo>
                  <a:lnTo>
                    <a:pt x="679" y="766"/>
                  </a:lnTo>
                  <a:lnTo>
                    <a:pt x="691" y="762"/>
                  </a:lnTo>
                  <a:lnTo>
                    <a:pt x="701" y="758"/>
                  </a:lnTo>
                  <a:lnTo>
                    <a:pt x="712" y="754"/>
                  </a:lnTo>
                  <a:lnTo>
                    <a:pt x="713" y="755"/>
                  </a:lnTo>
                  <a:lnTo>
                    <a:pt x="715" y="755"/>
                  </a:lnTo>
                  <a:lnTo>
                    <a:pt x="712" y="764"/>
                  </a:lnTo>
                  <a:lnTo>
                    <a:pt x="711" y="775"/>
                  </a:lnTo>
                  <a:lnTo>
                    <a:pt x="711" y="781"/>
                  </a:lnTo>
                  <a:lnTo>
                    <a:pt x="712" y="785"/>
                  </a:lnTo>
                  <a:lnTo>
                    <a:pt x="715" y="789"/>
                  </a:lnTo>
                  <a:lnTo>
                    <a:pt x="718" y="792"/>
                  </a:lnTo>
                  <a:lnTo>
                    <a:pt x="718" y="781"/>
                  </a:lnTo>
                  <a:lnTo>
                    <a:pt x="716" y="771"/>
                  </a:lnTo>
                  <a:lnTo>
                    <a:pt x="725" y="765"/>
                  </a:lnTo>
                  <a:lnTo>
                    <a:pt x="735" y="758"/>
                  </a:lnTo>
                  <a:lnTo>
                    <a:pt x="746" y="762"/>
                  </a:lnTo>
                  <a:lnTo>
                    <a:pt x="756" y="768"/>
                  </a:lnTo>
                  <a:lnTo>
                    <a:pt x="768" y="772"/>
                  </a:lnTo>
                  <a:lnTo>
                    <a:pt x="781" y="776"/>
                  </a:lnTo>
                  <a:lnTo>
                    <a:pt x="796" y="774"/>
                  </a:lnTo>
                  <a:lnTo>
                    <a:pt x="811" y="772"/>
                  </a:lnTo>
                  <a:lnTo>
                    <a:pt x="812" y="775"/>
                  </a:lnTo>
                  <a:lnTo>
                    <a:pt x="813" y="778"/>
                  </a:lnTo>
                  <a:lnTo>
                    <a:pt x="815" y="781"/>
                  </a:lnTo>
                  <a:lnTo>
                    <a:pt x="818" y="782"/>
                  </a:lnTo>
                  <a:lnTo>
                    <a:pt x="823" y="785"/>
                  </a:lnTo>
                  <a:lnTo>
                    <a:pt x="829" y="786"/>
                  </a:lnTo>
                  <a:lnTo>
                    <a:pt x="829" y="791"/>
                  </a:lnTo>
                  <a:lnTo>
                    <a:pt x="829" y="795"/>
                  </a:lnTo>
                  <a:lnTo>
                    <a:pt x="840" y="798"/>
                  </a:lnTo>
                  <a:lnTo>
                    <a:pt x="850" y="801"/>
                  </a:lnTo>
                  <a:lnTo>
                    <a:pt x="855" y="811"/>
                  </a:lnTo>
                  <a:lnTo>
                    <a:pt x="860" y="819"/>
                  </a:lnTo>
                  <a:lnTo>
                    <a:pt x="868" y="826"/>
                  </a:lnTo>
                  <a:lnTo>
                    <a:pt x="875" y="834"/>
                  </a:lnTo>
                  <a:lnTo>
                    <a:pt x="892" y="834"/>
                  </a:lnTo>
                  <a:lnTo>
                    <a:pt x="906" y="836"/>
                  </a:lnTo>
                  <a:lnTo>
                    <a:pt x="919" y="841"/>
                  </a:lnTo>
                  <a:lnTo>
                    <a:pt x="929" y="846"/>
                  </a:lnTo>
                  <a:lnTo>
                    <a:pt x="933" y="851"/>
                  </a:lnTo>
                  <a:lnTo>
                    <a:pt x="938" y="856"/>
                  </a:lnTo>
                  <a:lnTo>
                    <a:pt x="942" y="861"/>
                  </a:lnTo>
                  <a:lnTo>
                    <a:pt x="945" y="866"/>
                  </a:lnTo>
                  <a:lnTo>
                    <a:pt x="949" y="879"/>
                  </a:lnTo>
                  <a:lnTo>
                    <a:pt x="950" y="895"/>
                  </a:lnTo>
                  <a:lnTo>
                    <a:pt x="943" y="901"/>
                  </a:lnTo>
                  <a:lnTo>
                    <a:pt x="939" y="908"/>
                  </a:lnTo>
                  <a:lnTo>
                    <a:pt x="935" y="915"/>
                  </a:lnTo>
                  <a:lnTo>
                    <a:pt x="930" y="924"/>
                  </a:lnTo>
                  <a:lnTo>
                    <a:pt x="939" y="922"/>
                  </a:lnTo>
                  <a:lnTo>
                    <a:pt x="946" y="924"/>
                  </a:lnTo>
                  <a:lnTo>
                    <a:pt x="952" y="928"/>
                  </a:lnTo>
                  <a:lnTo>
                    <a:pt x="958" y="934"/>
                  </a:lnTo>
                  <a:lnTo>
                    <a:pt x="965" y="928"/>
                  </a:lnTo>
                  <a:lnTo>
                    <a:pt x="969" y="922"/>
                  </a:lnTo>
                  <a:lnTo>
                    <a:pt x="972" y="919"/>
                  </a:lnTo>
                  <a:lnTo>
                    <a:pt x="975" y="918"/>
                  </a:lnTo>
                  <a:lnTo>
                    <a:pt x="979" y="915"/>
                  </a:lnTo>
                  <a:lnTo>
                    <a:pt x="985" y="914"/>
                  </a:lnTo>
                  <a:lnTo>
                    <a:pt x="995" y="921"/>
                  </a:lnTo>
                  <a:lnTo>
                    <a:pt x="1000" y="926"/>
                  </a:lnTo>
                  <a:lnTo>
                    <a:pt x="1006" y="934"/>
                  </a:lnTo>
                  <a:lnTo>
                    <a:pt x="1012" y="945"/>
                  </a:lnTo>
                  <a:lnTo>
                    <a:pt x="1019" y="942"/>
                  </a:lnTo>
                  <a:lnTo>
                    <a:pt x="1026" y="942"/>
                  </a:lnTo>
                  <a:lnTo>
                    <a:pt x="1035" y="942"/>
                  </a:lnTo>
                  <a:lnTo>
                    <a:pt x="1045" y="942"/>
                  </a:lnTo>
                  <a:lnTo>
                    <a:pt x="1053" y="944"/>
                  </a:lnTo>
                  <a:lnTo>
                    <a:pt x="1063" y="946"/>
                  </a:lnTo>
                  <a:lnTo>
                    <a:pt x="1073" y="951"/>
                  </a:lnTo>
                  <a:lnTo>
                    <a:pt x="1082" y="955"/>
                  </a:lnTo>
                  <a:lnTo>
                    <a:pt x="1090" y="961"/>
                  </a:lnTo>
                  <a:lnTo>
                    <a:pt x="1099" y="966"/>
                  </a:lnTo>
                  <a:lnTo>
                    <a:pt x="1106" y="972"/>
                  </a:lnTo>
                  <a:lnTo>
                    <a:pt x="1112" y="979"/>
                  </a:lnTo>
                  <a:lnTo>
                    <a:pt x="1116" y="986"/>
                  </a:lnTo>
                  <a:lnTo>
                    <a:pt x="1119" y="995"/>
                  </a:lnTo>
                  <a:lnTo>
                    <a:pt x="1120" y="1002"/>
                  </a:lnTo>
                  <a:lnTo>
                    <a:pt x="1120" y="1011"/>
                  </a:lnTo>
                  <a:lnTo>
                    <a:pt x="1117" y="1019"/>
                  </a:lnTo>
                  <a:lnTo>
                    <a:pt x="1113" y="1028"/>
                  </a:lnTo>
                  <a:lnTo>
                    <a:pt x="1109" y="1036"/>
                  </a:lnTo>
                  <a:lnTo>
                    <a:pt x="1103" y="1043"/>
                  </a:lnTo>
                  <a:lnTo>
                    <a:pt x="1090" y="1058"/>
                  </a:lnTo>
                  <a:lnTo>
                    <a:pt x="1079" y="1071"/>
                  </a:lnTo>
                  <a:lnTo>
                    <a:pt x="1079" y="1082"/>
                  </a:lnTo>
                  <a:lnTo>
                    <a:pt x="1079" y="1093"/>
                  </a:lnTo>
                  <a:lnTo>
                    <a:pt x="1077" y="1105"/>
                  </a:lnTo>
                  <a:lnTo>
                    <a:pt x="1077" y="1116"/>
                  </a:lnTo>
                  <a:lnTo>
                    <a:pt x="1077" y="1131"/>
                  </a:lnTo>
                  <a:lnTo>
                    <a:pt x="1076" y="1142"/>
                  </a:lnTo>
                  <a:lnTo>
                    <a:pt x="1075" y="1153"/>
                  </a:lnTo>
                  <a:lnTo>
                    <a:pt x="1072" y="1165"/>
                  </a:lnTo>
                  <a:lnTo>
                    <a:pt x="1068" y="1175"/>
                  </a:lnTo>
                  <a:lnTo>
                    <a:pt x="1063" y="1183"/>
                  </a:lnTo>
                  <a:lnTo>
                    <a:pt x="1058" y="1192"/>
                  </a:lnTo>
                  <a:lnTo>
                    <a:pt x="1052" y="1201"/>
                  </a:lnTo>
                  <a:lnTo>
                    <a:pt x="1042" y="1201"/>
                  </a:lnTo>
                  <a:lnTo>
                    <a:pt x="1033" y="1201"/>
                  </a:lnTo>
                  <a:lnTo>
                    <a:pt x="1026" y="1202"/>
                  </a:lnTo>
                  <a:lnTo>
                    <a:pt x="1019" y="1203"/>
                  </a:lnTo>
                  <a:lnTo>
                    <a:pt x="1013" y="1206"/>
                  </a:lnTo>
                  <a:lnTo>
                    <a:pt x="1008" y="1209"/>
                  </a:lnTo>
                  <a:lnTo>
                    <a:pt x="1003" y="1213"/>
                  </a:lnTo>
                  <a:lnTo>
                    <a:pt x="999" y="1218"/>
                  </a:lnTo>
                  <a:lnTo>
                    <a:pt x="996" y="1223"/>
                  </a:lnTo>
                  <a:lnTo>
                    <a:pt x="993" y="1228"/>
                  </a:lnTo>
                  <a:lnTo>
                    <a:pt x="990" y="1235"/>
                  </a:lnTo>
                  <a:lnTo>
                    <a:pt x="989" y="1241"/>
                  </a:lnTo>
                  <a:lnTo>
                    <a:pt x="986" y="1256"/>
                  </a:lnTo>
                  <a:lnTo>
                    <a:pt x="986" y="1273"/>
                  </a:lnTo>
                  <a:lnTo>
                    <a:pt x="978" y="1280"/>
                  </a:lnTo>
                  <a:lnTo>
                    <a:pt x="970" y="1288"/>
                  </a:lnTo>
                  <a:lnTo>
                    <a:pt x="965" y="1296"/>
                  </a:lnTo>
                  <a:lnTo>
                    <a:pt x="960" y="1305"/>
                  </a:lnTo>
                  <a:lnTo>
                    <a:pt x="953" y="1326"/>
                  </a:lnTo>
                  <a:lnTo>
                    <a:pt x="945" y="1348"/>
                  </a:lnTo>
                  <a:lnTo>
                    <a:pt x="925" y="1346"/>
                  </a:lnTo>
                  <a:lnTo>
                    <a:pt x="906" y="1345"/>
                  </a:lnTo>
                  <a:lnTo>
                    <a:pt x="912" y="1353"/>
                  </a:lnTo>
                  <a:lnTo>
                    <a:pt x="919" y="1363"/>
                  </a:lnTo>
                  <a:lnTo>
                    <a:pt x="922" y="1369"/>
                  </a:lnTo>
                  <a:lnTo>
                    <a:pt x="925" y="1375"/>
                  </a:lnTo>
                  <a:lnTo>
                    <a:pt x="925" y="1379"/>
                  </a:lnTo>
                  <a:lnTo>
                    <a:pt x="923" y="1383"/>
                  </a:lnTo>
                  <a:lnTo>
                    <a:pt x="919" y="1389"/>
                  </a:lnTo>
                  <a:lnTo>
                    <a:pt x="912" y="1393"/>
                  </a:lnTo>
                  <a:lnTo>
                    <a:pt x="905" y="1396"/>
                  </a:lnTo>
                  <a:lnTo>
                    <a:pt x="898" y="1398"/>
                  </a:lnTo>
                  <a:lnTo>
                    <a:pt x="882" y="1399"/>
                  </a:lnTo>
                  <a:lnTo>
                    <a:pt x="869" y="1405"/>
                  </a:lnTo>
                  <a:lnTo>
                    <a:pt x="873" y="1409"/>
                  </a:lnTo>
                  <a:lnTo>
                    <a:pt x="875" y="1415"/>
                  </a:lnTo>
                  <a:lnTo>
                    <a:pt x="876" y="1420"/>
                  </a:lnTo>
                  <a:lnTo>
                    <a:pt x="873" y="1428"/>
                  </a:lnTo>
                  <a:lnTo>
                    <a:pt x="872" y="1428"/>
                  </a:lnTo>
                  <a:lnTo>
                    <a:pt x="862" y="1426"/>
                  </a:lnTo>
                  <a:lnTo>
                    <a:pt x="853" y="1426"/>
                  </a:lnTo>
                  <a:lnTo>
                    <a:pt x="853" y="1428"/>
                  </a:lnTo>
                  <a:lnTo>
                    <a:pt x="859" y="1436"/>
                  </a:lnTo>
                  <a:lnTo>
                    <a:pt x="865" y="1445"/>
                  </a:lnTo>
                  <a:lnTo>
                    <a:pt x="863" y="1462"/>
                  </a:lnTo>
                  <a:lnTo>
                    <a:pt x="859" y="1475"/>
                  </a:lnTo>
                  <a:lnTo>
                    <a:pt x="853" y="1478"/>
                  </a:lnTo>
                  <a:lnTo>
                    <a:pt x="849" y="1480"/>
                  </a:lnTo>
                  <a:lnTo>
                    <a:pt x="849" y="1486"/>
                  </a:lnTo>
                  <a:lnTo>
                    <a:pt x="850" y="1490"/>
                  </a:lnTo>
                  <a:lnTo>
                    <a:pt x="852" y="1493"/>
                  </a:lnTo>
                  <a:lnTo>
                    <a:pt x="855" y="1496"/>
                  </a:lnTo>
                  <a:lnTo>
                    <a:pt x="860" y="1497"/>
                  </a:lnTo>
                  <a:lnTo>
                    <a:pt x="863" y="1499"/>
                  </a:lnTo>
                  <a:lnTo>
                    <a:pt x="868" y="1502"/>
                  </a:lnTo>
                  <a:lnTo>
                    <a:pt x="870" y="1503"/>
                  </a:lnTo>
                  <a:lnTo>
                    <a:pt x="870" y="1512"/>
                  </a:lnTo>
                  <a:lnTo>
                    <a:pt x="869" y="1519"/>
                  </a:lnTo>
                  <a:lnTo>
                    <a:pt x="866" y="1525"/>
                  </a:lnTo>
                  <a:lnTo>
                    <a:pt x="863" y="1530"/>
                  </a:lnTo>
                  <a:lnTo>
                    <a:pt x="859" y="1543"/>
                  </a:lnTo>
                  <a:lnTo>
                    <a:pt x="856" y="1556"/>
                  </a:lnTo>
                  <a:lnTo>
                    <a:pt x="868" y="1565"/>
                  </a:lnTo>
                  <a:lnTo>
                    <a:pt x="886" y="1577"/>
                  </a:lnTo>
                  <a:lnTo>
                    <a:pt x="905" y="1592"/>
                  </a:lnTo>
                  <a:lnTo>
                    <a:pt x="913" y="1599"/>
                  </a:lnTo>
                  <a:lnTo>
                    <a:pt x="892" y="1599"/>
                  </a:lnTo>
                  <a:lnTo>
                    <a:pt x="876" y="1597"/>
                  </a:lnTo>
                  <a:lnTo>
                    <a:pt x="863" y="1593"/>
                  </a:lnTo>
                  <a:lnTo>
                    <a:pt x="852" y="1587"/>
                  </a:lnTo>
                  <a:lnTo>
                    <a:pt x="833" y="1573"/>
                  </a:lnTo>
                  <a:lnTo>
                    <a:pt x="808" y="1555"/>
                  </a:lnTo>
                  <a:lnTo>
                    <a:pt x="809" y="1550"/>
                  </a:lnTo>
                  <a:lnTo>
                    <a:pt x="809" y="1545"/>
                  </a:lnTo>
                  <a:lnTo>
                    <a:pt x="809" y="1543"/>
                  </a:lnTo>
                  <a:lnTo>
                    <a:pt x="809" y="1540"/>
                  </a:lnTo>
                  <a:lnTo>
                    <a:pt x="808" y="1539"/>
                  </a:lnTo>
                  <a:lnTo>
                    <a:pt x="806" y="1537"/>
                  </a:lnTo>
                  <a:lnTo>
                    <a:pt x="792" y="1526"/>
                  </a:lnTo>
                  <a:lnTo>
                    <a:pt x="779" y="1513"/>
                  </a:lnTo>
                  <a:lnTo>
                    <a:pt x="788" y="1513"/>
                  </a:lnTo>
                  <a:lnTo>
                    <a:pt x="796" y="1515"/>
                  </a:lnTo>
                  <a:lnTo>
                    <a:pt x="795" y="1512"/>
                  </a:lnTo>
                  <a:lnTo>
                    <a:pt x="795" y="1510"/>
                  </a:lnTo>
                  <a:lnTo>
                    <a:pt x="788" y="1506"/>
                  </a:lnTo>
                  <a:lnTo>
                    <a:pt x="779" y="1502"/>
                  </a:lnTo>
                  <a:lnTo>
                    <a:pt x="772" y="1496"/>
                  </a:lnTo>
                  <a:lnTo>
                    <a:pt x="768" y="1490"/>
                  </a:lnTo>
                  <a:lnTo>
                    <a:pt x="772" y="1490"/>
                  </a:lnTo>
                  <a:lnTo>
                    <a:pt x="776" y="1489"/>
                  </a:lnTo>
                  <a:lnTo>
                    <a:pt x="776" y="1485"/>
                  </a:lnTo>
                  <a:lnTo>
                    <a:pt x="776" y="1480"/>
                  </a:lnTo>
                  <a:lnTo>
                    <a:pt x="783" y="1480"/>
                  </a:lnTo>
                  <a:lnTo>
                    <a:pt x="791" y="1480"/>
                  </a:lnTo>
                  <a:lnTo>
                    <a:pt x="791" y="1475"/>
                  </a:lnTo>
                  <a:lnTo>
                    <a:pt x="791" y="1470"/>
                  </a:lnTo>
                  <a:lnTo>
                    <a:pt x="786" y="1468"/>
                  </a:lnTo>
                  <a:lnTo>
                    <a:pt x="783" y="1465"/>
                  </a:lnTo>
                  <a:lnTo>
                    <a:pt x="781" y="1462"/>
                  </a:lnTo>
                  <a:lnTo>
                    <a:pt x="781" y="1458"/>
                  </a:lnTo>
                  <a:lnTo>
                    <a:pt x="781" y="1449"/>
                  </a:lnTo>
                  <a:lnTo>
                    <a:pt x="781" y="1438"/>
                  </a:lnTo>
                  <a:lnTo>
                    <a:pt x="776" y="1435"/>
                  </a:lnTo>
                  <a:lnTo>
                    <a:pt x="772" y="1429"/>
                  </a:lnTo>
                  <a:lnTo>
                    <a:pt x="771" y="1429"/>
                  </a:lnTo>
                  <a:lnTo>
                    <a:pt x="769" y="1429"/>
                  </a:lnTo>
                  <a:lnTo>
                    <a:pt x="768" y="1438"/>
                  </a:lnTo>
                  <a:lnTo>
                    <a:pt x="766" y="1446"/>
                  </a:lnTo>
                  <a:lnTo>
                    <a:pt x="765" y="1446"/>
                  </a:lnTo>
                  <a:lnTo>
                    <a:pt x="763" y="1445"/>
                  </a:lnTo>
                  <a:lnTo>
                    <a:pt x="762" y="1426"/>
                  </a:lnTo>
                  <a:lnTo>
                    <a:pt x="759" y="1409"/>
                  </a:lnTo>
                  <a:lnTo>
                    <a:pt x="755" y="1392"/>
                  </a:lnTo>
                  <a:lnTo>
                    <a:pt x="751" y="1373"/>
                  </a:lnTo>
                  <a:lnTo>
                    <a:pt x="751" y="1358"/>
                  </a:lnTo>
                  <a:lnTo>
                    <a:pt x="751" y="1343"/>
                  </a:lnTo>
                  <a:lnTo>
                    <a:pt x="752" y="1328"/>
                  </a:lnTo>
                  <a:lnTo>
                    <a:pt x="752" y="1313"/>
                  </a:lnTo>
                  <a:lnTo>
                    <a:pt x="748" y="1290"/>
                  </a:lnTo>
                  <a:lnTo>
                    <a:pt x="745" y="1265"/>
                  </a:lnTo>
                  <a:lnTo>
                    <a:pt x="743" y="1239"/>
                  </a:lnTo>
                  <a:lnTo>
                    <a:pt x="741" y="1213"/>
                  </a:lnTo>
                  <a:lnTo>
                    <a:pt x="738" y="1192"/>
                  </a:lnTo>
                  <a:lnTo>
                    <a:pt x="738" y="1172"/>
                  </a:lnTo>
                  <a:lnTo>
                    <a:pt x="738" y="1162"/>
                  </a:lnTo>
                  <a:lnTo>
                    <a:pt x="736" y="1152"/>
                  </a:lnTo>
                  <a:lnTo>
                    <a:pt x="735" y="1143"/>
                  </a:lnTo>
                  <a:lnTo>
                    <a:pt x="732" y="1136"/>
                  </a:lnTo>
                  <a:lnTo>
                    <a:pt x="716" y="1129"/>
                  </a:lnTo>
                  <a:lnTo>
                    <a:pt x="703" y="1121"/>
                  </a:lnTo>
                  <a:lnTo>
                    <a:pt x="691" y="1111"/>
                  </a:lnTo>
                  <a:lnTo>
                    <a:pt x="678" y="1099"/>
                  </a:lnTo>
                  <a:lnTo>
                    <a:pt x="668" y="1086"/>
                  </a:lnTo>
                  <a:lnTo>
                    <a:pt x="658" y="1073"/>
                  </a:lnTo>
                  <a:lnTo>
                    <a:pt x="649" y="1059"/>
                  </a:lnTo>
                  <a:lnTo>
                    <a:pt x="642" y="1045"/>
                  </a:lnTo>
                  <a:lnTo>
                    <a:pt x="636" y="1026"/>
                  </a:lnTo>
                  <a:lnTo>
                    <a:pt x="632" y="1009"/>
                  </a:lnTo>
                  <a:lnTo>
                    <a:pt x="615" y="991"/>
                  </a:lnTo>
                  <a:lnTo>
                    <a:pt x="598" y="971"/>
                  </a:lnTo>
                  <a:lnTo>
                    <a:pt x="601" y="958"/>
                  </a:lnTo>
                  <a:lnTo>
                    <a:pt x="606" y="946"/>
                  </a:lnTo>
                  <a:lnTo>
                    <a:pt x="611" y="946"/>
                  </a:lnTo>
                  <a:lnTo>
                    <a:pt x="613" y="946"/>
                  </a:lnTo>
                  <a:lnTo>
                    <a:pt x="615" y="945"/>
                  </a:lnTo>
                  <a:lnTo>
                    <a:pt x="616" y="942"/>
                  </a:lnTo>
                  <a:lnTo>
                    <a:pt x="616" y="941"/>
                  </a:lnTo>
                  <a:lnTo>
                    <a:pt x="615" y="939"/>
                  </a:lnTo>
                  <a:lnTo>
                    <a:pt x="606" y="938"/>
                  </a:lnTo>
                  <a:lnTo>
                    <a:pt x="601" y="935"/>
                  </a:lnTo>
                  <a:lnTo>
                    <a:pt x="601" y="929"/>
                  </a:lnTo>
                  <a:lnTo>
                    <a:pt x="599" y="925"/>
                  </a:lnTo>
                  <a:lnTo>
                    <a:pt x="606" y="909"/>
                  </a:lnTo>
                  <a:lnTo>
                    <a:pt x="612" y="892"/>
                  </a:lnTo>
                  <a:lnTo>
                    <a:pt x="619" y="891"/>
                  </a:lnTo>
                  <a:lnTo>
                    <a:pt x="623" y="891"/>
                  </a:lnTo>
                  <a:lnTo>
                    <a:pt x="625" y="888"/>
                  </a:lnTo>
                  <a:lnTo>
                    <a:pt x="626" y="886"/>
                  </a:lnTo>
                  <a:lnTo>
                    <a:pt x="628" y="881"/>
                  </a:lnTo>
                  <a:lnTo>
                    <a:pt x="632" y="874"/>
                  </a:lnTo>
                  <a:lnTo>
                    <a:pt x="638" y="862"/>
                  </a:lnTo>
                  <a:lnTo>
                    <a:pt x="642" y="851"/>
                  </a:lnTo>
                  <a:lnTo>
                    <a:pt x="642" y="841"/>
                  </a:lnTo>
                  <a:lnTo>
                    <a:pt x="642" y="831"/>
                  </a:lnTo>
                  <a:lnTo>
                    <a:pt x="641" y="822"/>
                  </a:lnTo>
                  <a:lnTo>
                    <a:pt x="639" y="814"/>
                  </a:lnTo>
                  <a:lnTo>
                    <a:pt x="639" y="805"/>
                  </a:lnTo>
                  <a:lnTo>
                    <a:pt x="641" y="796"/>
                  </a:lnTo>
                  <a:lnTo>
                    <a:pt x="635" y="795"/>
                  </a:lnTo>
                  <a:lnTo>
                    <a:pt x="631" y="794"/>
                  </a:lnTo>
                  <a:lnTo>
                    <a:pt x="626" y="794"/>
                  </a:lnTo>
                  <a:lnTo>
                    <a:pt x="621" y="795"/>
                  </a:lnTo>
                  <a:lnTo>
                    <a:pt x="618" y="796"/>
                  </a:lnTo>
                  <a:lnTo>
                    <a:pt x="615" y="798"/>
                  </a:lnTo>
                  <a:lnTo>
                    <a:pt x="616" y="804"/>
                  </a:lnTo>
                  <a:lnTo>
                    <a:pt x="618" y="808"/>
                  </a:lnTo>
                  <a:lnTo>
                    <a:pt x="616" y="811"/>
                  </a:lnTo>
                  <a:lnTo>
                    <a:pt x="611" y="812"/>
                  </a:lnTo>
                  <a:lnTo>
                    <a:pt x="605" y="806"/>
                  </a:lnTo>
                  <a:lnTo>
                    <a:pt x="598" y="804"/>
                  </a:lnTo>
                  <a:lnTo>
                    <a:pt x="591" y="801"/>
                  </a:lnTo>
                  <a:lnTo>
                    <a:pt x="582" y="796"/>
                  </a:lnTo>
                  <a:lnTo>
                    <a:pt x="575" y="791"/>
                  </a:lnTo>
                  <a:lnTo>
                    <a:pt x="568" y="785"/>
                  </a:lnTo>
                  <a:lnTo>
                    <a:pt x="564" y="778"/>
                  </a:lnTo>
                  <a:lnTo>
                    <a:pt x="558" y="769"/>
                  </a:lnTo>
                  <a:lnTo>
                    <a:pt x="551" y="752"/>
                  </a:lnTo>
                  <a:lnTo>
                    <a:pt x="542" y="734"/>
                  </a:lnTo>
                  <a:lnTo>
                    <a:pt x="538" y="732"/>
                  </a:lnTo>
                  <a:lnTo>
                    <a:pt x="535" y="732"/>
                  </a:lnTo>
                  <a:lnTo>
                    <a:pt x="532" y="735"/>
                  </a:lnTo>
                  <a:lnTo>
                    <a:pt x="531" y="739"/>
                  </a:lnTo>
                  <a:lnTo>
                    <a:pt x="522" y="738"/>
                  </a:lnTo>
                  <a:lnTo>
                    <a:pt x="518" y="735"/>
                  </a:lnTo>
                  <a:lnTo>
                    <a:pt x="515" y="731"/>
                  </a:lnTo>
                  <a:lnTo>
                    <a:pt x="509" y="727"/>
                  </a:lnTo>
                  <a:lnTo>
                    <a:pt x="504" y="728"/>
                  </a:lnTo>
                  <a:lnTo>
                    <a:pt x="495" y="728"/>
                  </a:lnTo>
                  <a:lnTo>
                    <a:pt x="484" y="712"/>
                  </a:lnTo>
                  <a:lnTo>
                    <a:pt x="474" y="697"/>
                  </a:lnTo>
                  <a:lnTo>
                    <a:pt x="468" y="695"/>
                  </a:lnTo>
                  <a:lnTo>
                    <a:pt x="464" y="697"/>
                  </a:lnTo>
                  <a:lnTo>
                    <a:pt x="461" y="698"/>
                  </a:lnTo>
                  <a:lnTo>
                    <a:pt x="456" y="699"/>
                  </a:lnTo>
                  <a:lnTo>
                    <a:pt x="454" y="702"/>
                  </a:lnTo>
                  <a:lnTo>
                    <a:pt x="449" y="704"/>
                  </a:lnTo>
                  <a:lnTo>
                    <a:pt x="446" y="705"/>
                  </a:lnTo>
                  <a:lnTo>
                    <a:pt x="442" y="705"/>
                  </a:lnTo>
                  <a:lnTo>
                    <a:pt x="429" y="702"/>
                  </a:lnTo>
                  <a:lnTo>
                    <a:pt x="416" y="698"/>
                  </a:lnTo>
                  <a:lnTo>
                    <a:pt x="404" y="692"/>
                  </a:lnTo>
                  <a:lnTo>
                    <a:pt x="391" y="684"/>
                  </a:lnTo>
                  <a:lnTo>
                    <a:pt x="379" y="677"/>
                  </a:lnTo>
                  <a:lnTo>
                    <a:pt x="368" y="667"/>
                  </a:lnTo>
                  <a:lnTo>
                    <a:pt x="359" y="658"/>
                  </a:lnTo>
                  <a:lnTo>
                    <a:pt x="351" y="649"/>
                  </a:lnTo>
                  <a:lnTo>
                    <a:pt x="354" y="642"/>
                  </a:lnTo>
                  <a:lnTo>
                    <a:pt x="354" y="635"/>
                  </a:lnTo>
                  <a:lnTo>
                    <a:pt x="354" y="627"/>
                  </a:lnTo>
                  <a:lnTo>
                    <a:pt x="351" y="618"/>
                  </a:lnTo>
                  <a:lnTo>
                    <a:pt x="345" y="601"/>
                  </a:lnTo>
                  <a:lnTo>
                    <a:pt x="335" y="582"/>
                  </a:lnTo>
                  <a:lnTo>
                    <a:pt x="325" y="562"/>
                  </a:lnTo>
                  <a:lnTo>
                    <a:pt x="314" y="544"/>
                  </a:lnTo>
                  <a:lnTo>
                    <a:pt x="309" y="534"/>
                  </a:lnTo>
                  <a:lnTo>
                    <a:pt x="307" y="525"/>
                  </a:lnTo>
                  <a:lnTo>
                    <a:pt x="304" y="515"/>
                  </a:lnTo>
                  <a:lnTo>
                    <a:pt x="301" y="507"/>
                  </a:lnTo>
                  <a:lnTo>
                    <a:pt x="298" y="504"/>
                  </a:lnTo>
                  <a:lnTo>
                    <a:pt x="294" y="504"/>
                  </a:lnTo>
                  <a:lnTo>
                    <a:pt x="291" y="502"/>
                  </a:lnTo>
                  <a:lnTo>
                    <a:pt x="287" y="504"/>
                  </a:lnTo>
                  <a:lnTo>
                    <a:pt x="288" y="518"/>
                  </a:lnTo>
                  <a:lnTo>
                    <a:pt x="291" y="532"/>
                  </a:lnTo>
                  <a:lnTo>
                    <a:pt x="295" y="547"/>
                  </a:lnTo>
                  <a:lnTo>
                    <a:pt x="299" y="559"/>
                  </a:lnTo>
                  <a:lnTo>
                    <a:pt x="305" y="572"/>
                  </a:lnTo>
                  <a:lnTo>
                    <a:pt x="309" y="584"/>
                  </a:lnTo>
                  <a:lnTo>
                    <a:pt x="315" y="597"/>
                  </a:lnTo>
                  <a:lnTo>
                    <a:pt x="318" y="611"/>
                  </a:lnTo>
                  <a:lnTo>
                    <a:pt x="317" y="611"/>
                  </a:lnTo>
                  <a:lnTo>
                    <a:pt x="315" y="611"/>
                  </a:lnTo>
                  <a:lnTo>
                    <a:pt x="309" y="611"/>
                  </a:lnTo>
                  <a:lnTo>
                    <a:pt x="307" y="609"/>
                  </a:lnTo>
                  <a:lnTo>
                    <a:pt x="299" y="601"/>
                  </a:lnTo>
                  <a:lnTo>
                    <a:pt x="292" y="594"/>
                  </a:lnTo>
                  <a:lnTo>
                    <a:pt x="294" y="588"/>
                  </a:lnTo>
                  <a:lnTo>
                    <a:pt x="294" y="581"/>
                  </a:lnTo>
                  <a:lnTo>
                    <a:pt x="294" y="577"/>
                  </a:lnTo>
                  <a:lnTo>
                    <a:pt x="291" y="574"/>
                  </a:lnTo>
                  <a:lnTo>
                    <a:pt x="289" y="571"/>
                  </a:lnTo>
                  <a:lnTo>
                    <a:pt x="287" y="568"/>
                  </a:lnTo>
                  <a:lnTo>
                    <a:pt x="279" y="564"/>
                  </a:lnTo>
                  <a:lnTo>
                    <a:pt x="274" y="561"/>
                  </a:lnTo>
                  <a:lnTo>
                    <a:pt x="277" y="555"/>
                  </a:lnTo>
                  <a:lnTo>
                    <a:pt x="281" y="549"/>
                  </a:lnTo>
                  <a:lnTo>
                    <a:pt x="265" y="472"/>
                  </a:lnTo>
                  <a:lnTo>
                    <a:pt x="255" y="467"/>
                  </a:lnTo>
                  <a:lnTo>
                    <a:pt x="244" y="462"/>
                  </a:lnTo>
                  <a:lnTo>
                    <a:pt x="244" y="451"/>
                  </a:lnTo>
                  <a:lnTo>
                    <a:pt x="242" y="442"/>
                  </a:lnTo>
                  <a:lnTo>
                    <a:pt x="244" y="435"/>
                  </a:lnTo>
                  <a:lnTo>
                    <a:pt x="247" y="425"/>
                  </a:lnTo>
                  <a:lnTo>
                    <a:pt x="244" y="424"/>
                  </a:lnTo>
                  <a:lnTo>
                    <a:pt x="242" y="422"/>
                  </a:lnTo>
                  <a:lnTo>
                    <a:pt x="241" y="420"/>
                  </a:lnTo>
                  <a:lnTo>
                    <a:pt x="239" y="417"/>
                  </a:lnTo>
                  <a:lnTo>
                    <a:pt x="239" y="411"/>
                  </a:lnTo>
                  <a:lnTo>
                    <a:pt x="239" y="402"/>
                  </a:lnTo>
                  <a:lnTo>
                    <a:pt x="252" y="375"/>
                  </a:lnTo>
                  <a:lnTo>
                    <a:pt x="269" y="344"/>
                  </a:lnTo>
                  <a:lnTo>
                    <a:pt x="279" y="328"/>
                  </a:lnTo>
                  <a:lnTo>
                    <a:pt x="289" y="314"/>
                  </a:lnTo>
                  <a:lnTo>
                    <a:pt x="299" y="302"/>
                  </a:lnTo>
                  <a:lnTo>
                    <a:pt x="308" y="295"/>
                  </a:lnTo>
                  <a:lnTo>
                    <a:pt x="307" y="294"/>
                  </a:lnTo>
                  <a:lnTo>
                    <a:pt x="307" y="292"/>
                  </a:lnTo>
                  <a:lnTo>
                    <a:pt x="298" y="288"/>
                  </a:lnTo>
                  <a:lnTo>
                    <a:pt x="294" y="282"/>
                  </a:lnTo>
                  <a:lnTo>
                    <a:pt x="289" y="275"/>
                  </a:lnTo>
                  <a:lnTo>
                    <a:pt x="285" y="268"/>
                  </a:lnTo>
                  <a:lnTo>
                    <a:pt x="287" y="265"/>
                  </a:lnTo>
                  <a:lnTo>
                    <a:pt x="287" y="261"/>
                  </a:lnTo>
                  <a:lnTo>
                    <a:pt x="292" y="260"/>
                  </a:lnTo>
                  <a:lnTo>
                    <a:pt x="295" y="260"/>
                  </a:lnTo>
                  <a:lnTo>
                    <a:pt x="299" y="261"/>
                  </a:lnTo>
                  <a:lnTo>
                    <a:pt x="302" y="263"/>
                  </a:lnTo>
                  <a:lnTo>
                    <a:pt x="307" y="267"/>
                  </a:lnTo>
                  <a:lnTo>
                    <a:pt x="309" y="272"/>
                  </a:lnTo>
                  <a:lnTo>
                    <a:pt x="312" y="290"/>
                  </a:lnTo>
                  <a:lnTo>
                    <a:pt x="315" y="305"/>
                  </a:lnTo>
                  <a:lnTo>
                    <a:pt x="317" y="305"/>
                  </a:lnTo>
                  <a:lnTo>
                    <a:pt x="324" y="292"/>
                  </a:lnTo>
                  <a:lnTo>
                    <a:pt x="328" y="281"/>
                  </a:lnTo>
                  <a:lnTo>
                    <a:pt x="317" y="267"/>
                  </a:lnTo>
                  <a:lnTo>
                    <a:pt x="304" y="253"/>
                  </a:lnTo>
                  <a:lnTo>
                    <a:pt x="308" y="247"/>
                  </a:lnTo>
                  <a:lnTo>
                    <a:pt x="308" y="240"/>
                  </a:lnTo>
                  <a:lnTo>
                    <a:pt x="307" y="234"/>
                  </a:lnTo>
                  <a:lnTo>
                    <a:pt x="304" y="227"/>
                  </a:lnTo>
                  <a:lnTo>
                    <a:pt x="314" y="214"/>
                  </a:lnTo>
                  <a:lnTo>
                    <a:pt x="325" y="203"/>
                  </a:lnTo>
                  <a:lnTo>
                    <a:pt x="315" y="203"/>
                  </a:lnTo>
                  <a:lnTo>
                    <a:pt x="308" y="204"/>
                  </a:lnTo>
                  <a:lnTo>
                    <a:pt x="301" y="207"/>
                  </a:lnTo>
                  <a:lnTo>
                    <a:pt x="292" y="210"/>
                  </a:lnTo>
                  <a:lnTo>
                    <a:pt x="301" y="203"/>
                  </a:lnTo>
                  <a:lnTo>
                    <a:pt x="307" y="195"/>
                  </a:lnTo>
                  <a:lnTo>
                    <a:pt x="309" y="191"/>
                  </a:lnTo>
                  <a:lnTo>
                    <a:pt x="312" y="187"/>
                  </a:lnTo>
                  <a:lnTo>
                    <a:pt x="315" y="181"/>
                  </a:lnTo>
                  <a:lnTo>
                    <a:pt x="317" y="174"/>
                  </a:lnTo>
                  <a:lnTo>
                    <a:pt x="311" y="174"/>
                  </a:lnTo>
                  <a:lnTo>
                    <a:pt x="307" y="173"/>
                  </a:lnTo>
                  <a:lnTo>
                    <a:pt x="308" y="171"/>
                  </a:lnTo>
                  <a:lnTo>
                    <a:pt x="311" y="168"/>
                  </a:lnTo>
                  <a:lnTo>
                    <a:pt x="312" y="165"/>
                  </a:lnTo>
                  <a:lnTo>
                    <a:pt x="315" y="164"/>
                  </a:lnTo>
                  <a:lnTo>
                    <a:pt x="315" y="163"/>
                  </a:lnTo>
                  <a:lnTo>
                    <a:pt x="315" y="161"/>
                  </a:lnTo>
                  <a:lnTo>
                    <a:pt x="302" y="165"/>
                  </a:lnTo>
                  <a:lnTo>
                    <a:pt x="291" y="168"/>
                  </a:lnTo>
                  <a:lnTo>
                    <a:pt x="288" y="167"/>
                  </a:lnTo>
                  <a:lnTo>
                    <a:pt x="284" y="165"/>
                  </a:lnTo>
                  <a:lnTo>
                    <a:pt x="287" y="160"/>
                  </a:lnTo>
                  <a:lnTo>
                    <a:pt x="289" y="153"/>
                  </a:lnTo>
                  <a:lnTo>
                    <a:pt x="269" y="150"/>
                  </a:lnTo>
                  <a:lnTo>
                    <a:pt x="251" y="145"/>
                  </a:lnTo>
                  <a:lnTo>
                    <a:pt x="235" y="140"/>
                  </a:lnTo>
                  <a:lnTo>
                    <a:pt x="225" y="140"/>
                  </a:lnTo>
                  <a:lnTo>
                    <a:pt x="218" y="145"/>
                  </a:lnTo>
                  <a:lnTo>
                    <a:pt x="211" y="153"/>
                  </a:lnTo>
                  <a:lnTo>
                    <a:pt x="202" y="154"/>
                  </a:lnTo>
                  <a:lnTo>
                    <a:pt x="195" y="155"/>
                  </a:lnTo>
                  <a:lnTo>
                    <a:pt x="189" y="154"/>
                  </a:lnTo>
                  <a:lnTo>
                    <a:pt x="184" y="153"/>
                  </a:lnTo>
                  <a:lnTo>
                    <a:pt x="178" y="153"/>
                  </a:lnTo>
                  <a:lnTo>
                    <a:pt x="172" y="151"/>
                  </a:lnTo>
                  <a:lnTo>
                    <a:pt x="167" y="151"/>
                  </a:lnTo>
                  <a:lnTo>
                    <a:pt x="161" y="153"/>
                  </a:lnTo>
                  <a:lnTo>
                    <a:pt x="155" y="155"/>
                  </a:lnTo>
                  <a:lnTo>
                    <a:pt x="151" y="160"/>
                  </a:lnTo>
                  <a:lnTo>
                    <a:pt x="148" y="164"/>
                  </a:lnTo>
                  <a:lnTo>
                    <a:pt x="144" y="168"/>
                  </a:lnTo>
                  <a:lnTo>
                    <a:pt x="141" y="171"/>
                  </a:lnTo>
                  <a:lnTo>
                    <a:pt x="135" y="174"/>
                  </a:lnTo>
                  <a:lnTo>
                    <a:pt x="129" y="175"/>
                  </a:lnTo>
                  <a:lnTo>
                    <a:pt x="124" y="177"/>
                  </a:lnTo>
                  <a:lnTo>
                    <a:pt x="111" y="178"/>
                  </a:lnTo>
                  <a:lnTo>
                    <a:pt x="101" y="181"/>
                  </a:lnTo>
                  <a:lnTo>
                    <a:pt x="100" y="185"/>
                  </a:lnTo>
                  <a:lnTo>
                    <a:pt x="98" y="190"/>
                  </a:lnTo>
                  <a:lnTo>
                    <a:pt x="87" y="190"/>
                  </a:lnTo>
                  <a:lnTo>
                    <a:pt x="78" y="191"/>
                  </a:lnTo>
                  <a:lnTo>
                    <a:pt x="70" y="193"/>
                  </a:lnTo>
                  <a:lnTo>
                    <a:pt x="62" y="195"/>
                  </a:lnTo>
                  <a:lnTo>
                    <a:pt x="48" y="203"/>
                  </a:lnTo>
                  <a:lnTo>
                    <a:pt x="32" y="208"/>
                  </a:lnTo>
                  <a:lnTo>
                    <a:pt x="31" y="205"/>
                  </a:lnTo>
                  <a:lnTo>
                    <a:pt x="28" y="203"/>
                  </a:lnTo>
                  <a:lnTo>
                    <a:pt x="15" y="207"/>
                  </a:lnTo>
                  <a:lnTo>
                    <a:pt x="0" y="211"/>
                  </a:lnTo>
                  <a:lnTo>
                    <a:pt x="0" y="210"/>
                  </a:lnTo>
                  <a:lnTo>
                    <a:pt x="1" y="207"/>
                  </a:lnTo>
                  <a:lnTo>
                    <a:pt x="31" y="198"/>
                  </a:lnTo>
                  <a:lnTo>
                    <a:pt x="65" y="191"/>
                  </a:lnTo>
                  <a:lnTo>
                    <a:pt x="81" y="185"/>
                  </a:lnTo>
                  <a:lnTo>
                    <a:pt x="97" y="180"/>
                  </a:lnTo>
                  <a:lnTo>
                    <a:pt x="109" y="174"/>
                  </a:lnTo>
                  <a:lnTo>
                    <a:pt x="119" y="165"/>
                  </a:lnTo>
                  <a:lnTo>
                    <a:pt x="118" y="164"/>
                  </a:lnTo>
                  <a:lnTo>
                    <a:pt x="118" y="163"/>
                  </a:lnTo>
                  <a:lnTo>
                    <a:pt x="97" y="164"/>
                  </a:lnTo>
                  <a:lnTo>
                    <a:pt x="77" y="164"/>
                  </a:lnTo>
                  <a:lnTo>
                    <a:pt x="77" y="163"/>
                  </a:lnTo>
                  <a:lnTo>
                    <a:pt x="77" y="160"/>
                  </a:lnTo>
                  <a:lnTo>
                    <a:pt x="84" y="153"/>
                  </a:lnTo>
                  <a:lnTo>
                    <a:pt x="90" y="144"/>
                  </a:lnTo>
                  <a:lnTo>
                    <a:pt x="81" y="144"/>
                  </a:lnTo>
                  <a:lnTo>
                    <a:pt x="71" y="144"/>
                  </a:lnTo>
                  <a:lnTo>
                    <a:pt x="71" y="141"/>
                  </a:lnTo>
                  <a:lnTo>
                    <a:pt x="71" y="140"/>
                  </a:lnTo>
                  <a:lnTo>
                    <a:pt x="71" y="138"/>
                  </a:lnTo>
                  <a:lnTo>
                    <a:pt x="81" y="130"/>
                  </a:lnTo>
                  <a:lnTo>
                    <a:pt x="90" y="121"/>
                  </a:lnTo>
                  <a:lnTo>
                    <a:pt x="109" y="117"/>
                  </a:lnTo>
                  <a:lnTo>
                    <a:pt x="134" y="114"/>
                  </a:lnTo>
                  <a:lnTo>
                    <a:pt x="144" y="113"/>
                  </a:lnTo>
                  <a:lnTo>
                    <a:pt x="155" y="110"/>
                  </a:lnTo>
                  <a:lnTo>
                    <a:pt x="159" y="107"/>
                  </a:lnTo>
                  <a:lnTo>
                    <a:pt x="162" y="105"/>
                  </a:lnTo>
                  <a:lnTo>
                    <a:pt x="165" y="103"/>
                  </a:lnTo>
                  <a:lnTo>
                    <a:pt x="168" y="98"/>
                  </a:lnTo>
                  <a:lnTo>
                    <a:pt x="157" y="100"/>
                  </a:lnTo>
                  <a:lnTo>
                    <a:pt x="144" y="101"/>
                  </a:lnTo>
                  <a:lnTo>
                    <a:pt x="138" y="101"/>
                  </a:lnTo>
                  <a:lnTo>
                    <a:pt x="132" y="101"/>
                  </a:lnTo>
                  <a:lnTo>
                    <a:pt x="128" y="100"/>
                  </a:lnTo>
                  <a:lnTo>
                    <a:pt x="124" y="98"/>
                  </a:lnTo>
                  <a:lnTo>
                    <a:pt x="122" y="97"/>
                  </a:lnTo>
                  <a:lnTo>
                    <a:pt x="121" y="97"/>
                  </a:lnTo>
                  <a:lnTo>
                    <a:pt x="122" y="91"/>
                  </a:lnTo>
                  <a:lnTo>
                    <a:pt x="124" y="87"/>
                  </a:lnTo>
                  <a:lnTo>
                    <a:pt x="135" y="84"/>
                  </a:lnTo>
                  <a:lnTo>
                    <a:pt x="145" y="81"/>
                  </a:lnTo>
                  <a:lnTo>
                    <a:pt x="157" y="78"/>
                  </a:lnTo>
                  <a:lnTo>
                    <a:pt x="168" y="77"/>
                  </a:lnTo>
                  <a:lnTo>
                    <a:pt x="169" y="81"/>
                  </a:lnTo>
                  <a:lnTo>
                    <a:pt x="171" y="83"/>
                  </a:lnTo>
                  <a:lnTo>
                    <a:pt x="172" y="84"/>
                  </a:lnTo>
                  <a:lnTo>
                    <a:pt x="177" y="85"/>
                  </a:lnTo>
                  <a:lnTo>
                    <a:pt x="184" y="83"/>
                  </a:lnTo>
                  <a:lnTo>
                    <a:pt x="189" y="81"/>
                  </a:lnTo>
                  <a:lnTo>
                    <a:pt x="185" y="74"/>
                  </a:lnTo>
                  <a:lnTo>
                    <a:pt x="181" y="68"/>
                  </a:lnTo>
                  <a:lnTo>
                    <a:pt x="178" y="65"/>
                  </a:lnTo>
                  <a:lnTo>
                    <a:pt x="177" y="63"/>
                  </a:lnTo>
                  <a:lnTo>
                    <a:pt x="177" y="60"/>
                  </a:lnTo>
                  <a:lnTo>
                    <a:pt x="177" y="55"/>
                  </a:lnTo>
                  <a:lnTo>
                    <a:pt x="188" y="54"/>
                  </a:lnTo>
                  <a:lnTo>
                    <a:pt x="201" y="53"/>
                  </a:lnTo>
                  <a:lnTo>
                    <a:pt x="212" y="50"/>
                  </a:lnTo>
                  <a:lnTo>
                    <a:pt x="224" y="48"/>
                  </a:lnTo>
                  <a:lnTo>
                    <a:pt x="241" y="43"/>
                  </a:lnTo>
                  <a:lnTo>
                    <a:pt x="262" y="34"/>
                  </a:lnTo>
                  <a:lnTo>
                    <a:pt x="274" y="30"/>
                  </a:lnTo>
                  <a:lnTo>
                    <a:pt x="285" y="27"/>
                  </a:lnTo>
                  <a:lnTo>
                    <a:pt x="297" y="26"/>
                  </a:lnTo>
                  <a:lnTo>
                    <a:pt x="307" y="26"/>
                  </a:lnTo>
                  <a:lnTo>
                    <a:pt x="334" y="30"/>
                  </a:lnTo>
                  <a:lnTo>
                    <a:pt x="361" y="35"/>
                  </a:lnTo>
                  <a:lnTo>
                    <a:pt x="389" y="41"/>
                  </a:lnTo>
                  <a:lnTo>
                    <a:pt x="416" y="45"/>
                  </a:lnTo>
                  <a:lnTo>
                    <a:pt x="429" y="48"/>
                  </a:lnTo>
                  <a:lnTo>
                    <a:pt x="444" y="50"/>
                  </a:lnTo>
                  <a:lnTo>
                    <a:pt x="456" y="50"/>
                  </a:lnTo>
                  <a:lnTo>
                    <a:pt x="469" y="50"/>
                  </a:lnTo>
                  <a:lnTo>
                    <a:pt x="482" y="48"/>
                  </a:lnTo>
                  <a:lnTo>
                    <a:pt x="495" y="45"/>
                  </a:lnTo>
                  <a:lnTo>
                    <a:pt x="508" y="41"/>
                  </a:lnTo>
                  <a:lnTo>
                    <a:pt x="521" y="37"/>
                  </a:lnTo>
                  <a:lnTo>
                    <a:pt x="524" y="41"/>
                  </a:lnTo>
                  <a:lnTo>
                    <a:pt x="528" y="44"/>
                  </a:lnTo>
                  <a:lnTo>
                    <a:pt x="532" y="45"/>
                  </a:lnTo>
                  <a:lnTo>
                    <a:pt x="541" y="45"/>
                  </a:lnTo>
                  <a:lnTo>
                    <a:pt x="545" y="44"/>
                  </a:lnTo>
                  <a:lnTo>
                    <a:pt x="551" y="43"/>
                  </a:lnTo>
                  <a:lnTo>
                    <a:pt x="556" y="43"/>
                  </a:lnTo>
                  <a:lnTo>
                    <a:pt x="562" y="44"/>
                  </a:lnTo>
                  <a:lnTo>
                    <a:pt x="565" y="48"/>
                  </a:lnTo>
                  <a:lnTo>
                    <a:pt x="569" y="51"/>
                  </a:lnTo>
                  <a:lnTo>
                    <a:pt x="574" y="53"/>
                  </a:lnTo>
                  <a:lnTo>
                    <a:pt x="579" y="53"/>
                  </a:lnTo>
                  <a:lnTo>
                    <a:pt x="585" y="53"/>
                  </a:lnTo>
                  <a:lnTo>
                    <a:pt x="591" y="54"/>
                  </a:lnTo>
                  <a:lnTo>
                    <a:pt x="596" y="55"/>
                  </a:lnTo>
                  <a:lnTo>
                    <a:pt x="601" y="58"/>
                  </a:lnTo>
                  <a:lnTo>
                    <a:pt x="599" y="63"/>
                  </a:lnTo>
                  <a:lnTo>
                    <a:pt x="599" y="67"/>
                  </a:lnTo>
                  <a:lnTo>
                    <a:pt x="619" y="67"/>
                  </a:lnTo>
                  <a:lnTo>
                    <a:pt x="639" y="65"/>
                  </a:lnTo>
                  <a:lnTo>
                    <a:pt x="639" y="71"/>
                  </a:lnTo>
                  <a:lnTo>
                    <a:pt x="641" y="78"/>
                  </a:lnTo>
                  <a:lnTo>
                    <a:pt x="643" y="78"/>
                  </a:lnTo>
                  <a:lnTo>
                    <a:pt x="646" y="78"/>
                  </a:lnTo>
                  <a:lnTo>
                    <a:pt x="648" y="77"/>
                  </a:lnTo>
                  <a:lnTo>
                    <a:pt x="649" y="77"/>
                  </a:lnTo>
                  <a:lnTo>
                    <a:pt x="651" y="73"/>
                  </a:lnTo>
                  <a:lnTo>
                    <a:pt x="652" y="68"/>
                  </a:lnTo>
                  <a:lnTo>
                    <a:pt x="653" y="67"/>
                  </a:lnTo>
                  <a:lnTo>
                    <a:pt x="656" y="64"/>
                  </a:lnTo>
                  <a:lnTo>
                    <a:pt x="661" y="61"/>
                  </a:lnTo>
                  <a:lnTo>
                    <a:pt x="666" y="57"/>
                  </a:lnTo>
                  <a:lnTo>
                    <a:pt x="682" y="58"/>
                  </a:lnTo>
                  <a:lnTo>
                    <a:pt x="703" y="61"/>
                  </a:lnTo>
                  <a:lnTo>
                    <a:pt x="725" y="64"/>
                  </a:lnTo>
                  <a:lnTo>
                    <a:pt x="742" y="67"/>
                  </a:lnTo>
                  <a:lnTo>
                    <a:pt x="742" y="68"/>
                  </a:lnTo>
                  <a:lnTo>
                    <a:pt x="739" y="73"/>
                  </a:lnTo>
                  <a:lnTo>
                    <a:pt x="738" y="77"/>
                  </a:lnTo>
                  <a:lnTo>
                    <a:pt x="738" y="78"/>
                  </a:lnTo>
                  <a:lnTo>
                    <a:pt x="739" y="80"/>
                  </a:lnTo>
                  <a:lnTo>
                    <a:pt x="742" y="78"/>
                  </a:lnTo>
                  <a:lnTo>
                    <a:pt x="746" y="78"/>
                  </a:lnTo>
                  <a:lnTo>
                    <a:pt x="751" y="70"/>
                  </a:lnTo>
                  <a:lnTo>
                    <a:pt x="755" y="64"/>
                  </a:lnTo>
                  <a:lnTo>
                    <a:pt x="755" y="63"/>
                  </a:lnTo>
                  <a:lnTo>
                    <a:pt x="755" y="61"/>
                  </a:lnTo>
                  <a:lnTo>
                    <a:pt x="749" y="58"/>
                  </a:lnTo>
                  <a:lnTo>
                    <a:pt x="743" y="55"/>
                  </a:lnTo>
                  <a:lnTo>
                    <a:pt x="746" y="50"/>
                  </a:lnTo>
                  <a:lnTo>
                    <a:pt x="749" y="44"/>
                  </a:lnTo>
                  <a:lnTo>
                    <a:pt x="755" y="47"/>
                  </a:lnTo>
                  <a:lnTo>
                    <a:pt x="761" y="48"/>
                  </a:lnTo>
                  <a:lnTo>
                    <a:pt x="758" y="53"/>
                  </a:lnTo>
                  <a:lnTo>
                    <a:pt x="753" y="55"/>
                  </a:lnTo>
                  <a:lnTo>
                    <a:pt x="753" y="57"/>
                  </a:lnTo>
                  <a:lnTo>
                    <a:pt x="762" y="58"/>
                  </a:lnTo>
                  <a:lnTo>
                    <a:pt x="771" y="58"/>
                  </a:lnTo>
                  <a:lnTo>
                    <a:pt x="776" y="53"/>
                  </a:lnTo>
                  <a:lnTo>
                    <a:pt x="782" y="48"/>
                  </a:lnTo>
                  <a:lnTo>
                    <a:pt x="776" y="45"/>
                  </a:lnTo>
                  <a:lnTo>
                    <a:pt x="771" y="40"/>
                  </a:lnTo>
                  <a:lnTo>
                    <a:pt x="775" y="34"/>
                  </a:lnTo>
                  <a:lnTo>
                    <a:pt x="779" y="28"/>
                  </a:lnTo>
                  <a:lnTo>
                    <a:pt x="788" y="27"/>
                  </a:lnTo>
                  <a:lnTo>
                    <a:pt x="793" y="26"/>
                  </a:lnTo>
                  <a:lnTo>
                    <a:pt x="799" y="24"/>
                  </a:lnTo>
                  <a:lnTo>
                    <a:pt x="806" y="27"/>
                  </a:lnTo>
                  <a:lnTo>
                    <a:pt x="806" y="31"/>
                  </a:lnTo>
                  <a:lnTo>
                    <a:pt x="806" y="37"/>
                  </a:lnTo>
                  <a:lnTo>
                    <a:pt x="801" y="40"/>
                  </a:lnTo>
                  <a:lnTo>
                    <a:pt x="796" y="44"/>
                  </a:lnTo>
                  <a:lnTo>
                    <a:pt x="801" y="50"/>
                  </a:lnTo>
                  <a:lnTo>
                    <a:pt x="805" y="55"/>
                  </a:lnTo>
                  <a:lnTo>
                    <a:pt x="809" y="53"/>
                  </a:lnTo>
                  <a:lnTo>
                    <a:pt x="813" y="50"/>
                  </a:lnTo>
                  <a:lnTo>
                    <a:pt x="819" y="48"/>
                  </a:lnTo>
                  <a:lnTo>
                    <a:pt x="825" y="50"/>
                  </a:lnTo>
                  <a:lnTo>
                    <a:pt x="823" y="54"/>
                  </a:lnTo>
                  <a:lnTo>
                    <a:pt x="822" y="58"/>
                  </a:lnTo>
                  <a:lnTo>
                    <a:pt x="818" y="61"/>
                  </a:lnTo>
                  <a:lnTo>
                    <a:pt x="813" y="63"/>
                  </a:lnTo>
                  <a:lnTo>
                    <a:pt x="813" y="67"/>
                  </a:lnTo>
                  <a:lnTo>
                    <a:pt x="812" y="71"/>
                  </a:lnTo>
                  <a:lnTo>
                    <a:pt x="816" y="71"/>
                  </a:lnTo>
                  <a:lnTo>
                    <a:pt x="819" y="71"/>
                  </a:lnTo>
                  <a:lnTo>
                    <a:pt x="831" y="67"/>
                  </a:lnTo>
                  <a:lnTo>
                    <a:pt x="843" y="60"/>
                  </a:lnTo>
                  <a:lnTo>
                    <a:pt x="849" y="55"/>
                  </a:lnTo>
                  <a:lnTo>
                    <a:pt x="853" y="51"/>
                  </a:lnTo>
                  <a:lnTo>
                    <a:pt x="858" y="45"/>
                  </a:lnTo>
                  <a:lnTo>
                    <a:pt x="860" y="41"/>
                  </a:lnTo>
                  <a:lnTo>
                    <a:pt x="849" y="37"/>
                  </a:lnTo>
                  <a:lnTo>
                    <a:pt x="833" y="35"/>
                  </a:lnTo>
                  <a:lnTo>
                    <a:pt x="835" y="31"/>
                  </a:lnTo>
                  <a:lnTo>
                    <a:pt x="836" y="30"/>
                  </a:lnTo>
                  <a:lnTo>
                    <a:pt x="839" y="30"/>
                  </a:lnTo>
                  <a:lnTo>
                    <a:pt x="843" y="30"/>
                  </a:lnTo>
                  <a:lnTo>
                    <a:pt x="840" y="26"/>
                  </a:lnTo>
                  <a:lnTo>
                    <a:pt x="839" y="21"/>
                  </a:lnTo>
                  <a:lnTo>
                    <a:pt x="849" y="14"/>
                  </a:lnTo>
                  <a:lnTo>
                    <a:pt x="863" y="7"/>
                  </a:lnTo>
                  <a:lnTo>
                    <a:pt x="870" y="4"/>
                  </a:lnTo>
                  <a:lnTo>
                    <a:pt x="876" y="3"/>
                  </a:lnTo>
                  <a:lnTo>
                    <a:pt x="879" y="4"/>
                  </a:lnTo>
                  <a:lnTo>
                    <a:pt x="880" y="6"/>
                  </a:lnTo>
                  <a:lnTo>
                    <a:pt x="883" y="7"/>
                  </a:lnTo>
                  <a:lnTo>
                    <a:pt x="883" y="10"/>
                  </a:lnTo>
                  <a:lnTo>
                    <a:pt x="876" y="13"/>
                  </a:lnTo>
                  <a:lnTo>
                    <a:pt x="869" y="14"/>
                  </a:lnTo>
                  <a:lnTo>
                    <a:pt x="869" y="21"/>
                  </a:lnTo>
                  <a:lnTo>
                    <a:pt x="869" y="27"/>
                  </a:lnTo>
                  <a:lnTo>
                    <a:pt x="876" y="27"/>
                  </a:lnTo>
                  <a:lnTo>
                    <a:pt x="882" y="27"/>
                  </a:lnTo>
                  <a:lnTo>
                    <a:pt x="880" y="23"/>
                  </a:lnTo>
                  <a:lnTo>
                    <a:pt x="879" y="17"/>
                  </a:lnTo>
                  <a:lnTo>
                    <a:pt x="890" y="13"/>
                  </a:lnTo>
                  <a:lnTo>
                    <a:pt x="900" y="8"/>
                  </a:lnTo>
                  <a:lnTo>
                    <a:pt x="905" y="7"/>
                  </a:lnTo>
                  <a:lnTo>
                    <a:pt x="910" y="6"/>
                  </a:lnTo>
                  <a:lnTo>
                    <a:pt x="918" y="6"/>
                  </a:lnTo>
                  <a:lnTo>
                    <a:pt x="925" y="6"/>
                  </a:lnTo>
                  <a:lnTo>
                    <a:pt x="923" y="10"/>
                  </a:lnTo>
                  <a:lnTo>
                    <a:pt x="922" y="13"/>
                  </a:lnTo>
                  <a:lnTo>
                    <a:pt x="920" y="14"/>
                  </a:lnTo>
                  <a:lnTo>
                    <a:pt x="916" y="16"/>
                  </a:lnTo>
                  <a:lnTo>
                    <a:pt x="918" y="18"/>
                  </a:lnTo>
                  <a:lnTo>
                    <a:pt x="918" y="23"/>
                  </a:lnTo>
                  <a:lnTo>
                    <a:pt x="930" y="21"/>
                  </a:lnTo>
                  <a:lnTo>
                    <a:pt x="943" y="18"/>
                  </a:lnTo>
                  <a:lnTo>
                    <a:pt x="943" y="16"/>
                  </a:lnTo>
                  <a:lnTo>
                    <a:pt x="943" y="11"/>
                  </a:lnTo>
                  <a:lnTo>
                    <a:pt x="942" y="11"/>
                  </a:lnTo>
                  <a:lnTo>
                    <a:pt x="940" y="11"/>
                  </a:lnTo>
                  <a:lnTo>
                    <a:pt x="938" y="13"/>
                  </a:lnTo>
                  <a:lnTo>
                    <a:pt x="935" y="13"/>
                  </a:lnTo>
                  <a:lnTo>
                    <a:pt x="932" y="11"/>
                  </a:lnTo>
                  <a:lnTo>
                    <a:pt x="928" y="10"/>
                  </a:lnTo>
                  <a:lnTo>
                    <a:pt x="928" y="6"/>
                  </a:lnTo>
                  <a:lnTo>
                    <a:pt x="928" y="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41" name="Freeform 27"/>
            <p:cNvSpPr>
              <a:spLocks noChangeArrowheads="1"/>
            </p:cNvSpPr>
            <p:nvPr/>
          </p:nvSpPr>
          <p:spPr bwMode="auto">
            <a:xfrm>
              <a:off x="1355" y="99"/>
              <a:ext cx="11" cy="5"/>
            </a:xfrm>
            <a:custGeom>
              <a:avLst/>
              <a:gdLst>
                <a:gd name="T0" fmla="*/ 0 w 11"/>
                <a:gd name="T1" fmla="*/ 0 h 5"/>
                <a:gd name="T2" fmla="*/ 1 w 11"/>
                <a:gd name="T3" fmla="*/ 3 h 5"/>
                <a:gd name="T4" fmla="*/ 3 w 11"/>
                <a:gd name="T5" fmla="*/ 5 h 5"/>
                <a:gd name="T6" fmla="*/ 7 w 11"/>
                <a:gd name="T7" fmla="*/ 5 h 5"/>
                <a:gd name="T8" fmla="*/ 11 w 11"/>
                <a:gd name="T9" fmla="*/ 4 h 5"/>
                <a:gd name="T10" fmla="*/ 10 w 11"/>
                <a:gd name="T11" fmla="*/ 4 h 5"/>
                <a:gd name="T12" fmla="*/ 9 w 11"/>
                <a:gd name="T13" fmla="*/ 4 h 5"/>
                <a:gd name="T14" fmla="*/ 4 w 11"/>
                <a:gd name="T15" fmla="*/ 3 h 5"/>
                <a:gd name="T16" fmla="*/ 0 w 11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"/>
                <a:gd name="T28" fmla="*/ 0 h 5"/>
                <a:gd name="T29" fmla="*/ 11 w 11"/>
                <a:gd name="T30" fmla="*/ 5 h 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" h="5">
                  <a:moveTo>
                    <a:pt x="0" y="0"/>
                  </a:moveTo>
                  <a:lnTo>
                    <a:pt x="1" y="3"/>
                  </a:lnTo>
                  <a:lnTo>
                    <a:pt x="3" y="5"/>
                  </a:lnTo>
                  <a:lnTo>
                    <a:pt x="7" y="5"/>
                  </a:lnTo>
                  <a:lnTo>
                    <a:pt x="11" y="4"/>
                  </a:lnTo>
                  <a:lnTo>
                    <a:pt x="10" y="4"/>
                  </a:lnTo>
                  <a:lnTo>
                    <a:pt x="9" y="4"/>
                  </a:lnTo>
                  <a:lnTo>
                    <a:pt x="4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42" name="Freeform 28"/>
            <p:cNvSpPr>
              <a:spLocks noChangeArrowheads="1"/>
            </p:cNvSpPr>
            <p:nvPr/>
          </p:nvSpPr>
          <p:spPr bwMode="auto">
            <a:xfrm>
              <a:off x="1117" y="121"/>
              <a:ext cx="17" cy="13"/>
            </a:xfrm>
            <a:custGeom>
              <a:avLst/>
              <a:gdLst>
                <a:gd name="T0" fmla="*/ 2 w 17"/>
                <a:gd name="T1" fmla="*/ 0 h 13"/>
                <a:gd name="T2" fmla="*/ 10 w 17"/>
                <a:gd name="T3" fmla="*/ 0 h 13"/>
                <a:gd name="T4" fmla="*/ 17 w 17"/>
                <a:gd name="T5" fmla="*/ 2 h 13"/>
                <a:gd name="T6" fmla="*/ 17 w 17"/>
                <a:gd name="T7" fmla="*/ 5 h 13"/>
                <a:gd name="T8" fmla="*/ 17 w 17"/>
                <a:gd name="T9" fmla="*/ 8 h 13"/>
                <a:gd name="T10" fmla="*/ 14 w 17"/>
                <a:gd name="T11" fmla="*/ 10 h 13"/>
                <a:gd name="T12" fmla="*/ 11 w 17"/>
                <a:gd name="T13" fmla="*/ 13 h 13"/>
                <a:gd name="T14" fmla="*/ 7 w 17"/>
                <a:gd name="T15" fmla="*/ 12 h 13"/>
                <a:gd name="T16" fmla="*/ 2 w 17"/>
                <a:gd name="T17" fmla="*/ 10 h 13"/>
                <a:gd name="T18" fmla="*/ 1 w 17"/>
                <a:gd name="T19" fmla="*/ 10 h 13"/>
                <a:gd name="T20" fmla="*/ 0 w 17"/>
                <a:gd name="T21" fmla="*/ 10 h 13"/>
                <a:gd name="T22" fmla="*/ 1 w 17"/>
                <a:gd name="T23" fmla="*/ 5 h 13"/>
                <a:gd name="T24" fmla="*/ 2 w 17"/>
                <a:gd name="T25" fmla="*/ 0 h 1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"/>
                <a:gd name="T40" fmla="*/ 0 h 13"/>
                <a:gd name="T41" fmla="*/ 17 w 17"/>
                <a:gd name="T42" fmla="*/ 13 h 1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" h="13">
                  <a:moveTo>
                    <a:pt x="2" y="0"/>
                  </a:moveTo>
                  <a:lnTo>
                    <a:pt x="10" y="0"/>
                  </a:lnTo>
                  <a:lnTo>
                    <a:pt x="17" y="2"/>
                  </a:lnTo>
                  <a:lnTo>
                    <a:pt x="17" y="5"/>
                  </a:lnTo>
                  <a:lnTo>
                    <a:pt x="17" y="8"/>
                  </a:lnTo>
                  <a:lnTo>
                    <a:pt x="14" y="10"/>
                  </a:lnTo>
                  <a:lnTo>
                    <a:pt x="11" y="13"/>
                  </a:lnTo>
                  <a:lnTo>
                    <a:pt x="7" y="12"/>
                  </a:lnTo>
                  <a:lnTo>
                    <a:pt x="2" y="10"/>
                  </a:lnTo>
                  <a:lnTo>
                    <a:pt x="1" y="10"/>
                  </a:lnTo>
                  <a:lnTo>
                    <a:pt x="0" y="10"/>
                  </a:lnTo>
                  <a:lnTo>
                    <a:pt x="1" y="5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43" name="Freeform 29"/>
            <p:cNvSpPr>
              <a:spLocks noChangeArrowheads="1"/>
            </p:cNvSpPr>
            <p:nvPr/>
          </p:nvSpPr>
          <p:spPr bwMode="auto">
            <a:xfrm>
              <a:off x="915" y="146"/>
              <a:ext cx="20" cy="13"/>
            </a:xfrm>
            <a:custGeom>
              <a:avLst/>
              <a:gdLst>
                <a:gd name="T0" fmla="*/ 5 w 20"/>
                <a:gd name="T1" fmla="*/ 0 h 13"/>
                <a:gd name="T2" fmla="*/ 12 w 20"/>
                <a:gd name="T3" fmla="*/ 1 h 13"/>
                <a:gd name="T4" fmla="*/ 20 w 20"/>
                <a:gd name="T5" fmla="*/ 3 h 13"/>
                <a:gd name="T6" fmla="*/ 20 w 20"/>
                <a:gd name="T7" fmla="*/ 4 h 13"/>
                <a:gd name="T8" fmla="*/ 20 w 20"/>
                <a:gd name="T9" fmla="*/ 4 h 13"/>
                <a:gd name="T10" fmla="*/ 20 w 20"/>
                <a:gd name="T11" fmla="*/ 7 h 13"/>
                <a:gd name="T12" fmla="*/ 19 w 20"/>
                <a:gd name="T13" fmla="*/ 8 h 13"/>
                <a:gd name="T14" fmla="*/ 13 w 20"/>
                <a:gd name="T15" fmla="*/ 11 h 13"/>
                <a:gd name="T16" fmla="*/ 9 w 20"/>
                <a:gd name="T17" fmla="*/ 13 h 13"/>
                <a:gd name="T18" fmla="*/ 5 w 20"/>
                <a:gd name="T19" fmla="*/ 11 h 13"/>
                <a:gd name="T20" fmla="*/ 0 w 20"/>
                <a:gd name="T21" fmla="*/ 7 h 13"/>
                <a:gd name="T22" fmla="*/ 2 w 20"/>
                <a:gd name="T23" fmla="*/ 5 h 13"/>
                <a:gd name="T24" fmla="*/ 3 w 20"/>
                <a:gd name="T25" fmla="*/ 4 h 13"/>
                <a:gd name="T26" fmla="*/ 3 w 20"/>
                <a:gd name="T27" fmla="*/ 3 h 13"/>
                <a:gd name="T28" fmla="*/ 5 w 20"/>
                <a:gd name="T29" fmla="*/ 0 h 1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0"/>
                <a:gd name="T46" fmla="*/ 0 h 13"/>
                <a:gd name="T47" fmla="*/ 20 w 20"/>
                <a:gd name="T48" fmla="*/ 13 h 13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0" h="13">
                  <a:moveTo>
                    <a:pt x="5" y="0"/>
                  </a:moveTo>
                  <a:lnTo>
                    <a:pt x="12" y="1"/>
                  </a:lnTo>
                  <a:lnTo>
                    <a:pt x="20" y="3"/>
                  </a:lnTo>
                  <a:lnTo>
                    <a:pt x="20" y="4"/>
                  </a:lnTo>
                  <a:lnTo>
                    <a:pt x="20" y="7"/>
                  </a:lnTo>
                  <a:lnTo>
                    <a:pt x="19" y="8"/>
                  </a:lnTo>
                  <a:lnTo>
                    <a:pt x="13" y="11"/>
                  </a:lnTo>
                  <a:lnTo>
                    <a:pt x="9" y="13"/>
                  </a:lnTo>
                  <a:lnTo>
                    <a:pt x="5" y="11"/>
                  </a:lnTo>
                  <a:lnTo>
                    <a:pt x="0" y="7"/>
                  </a:lnTo>
                  <a:lnTo>
                    <a:pt x="2" y="5"/>
                  </a:lnTo>
                  <a:lnTo>
                    <a:pt x="3" y="4"/>
                  </a:lnTo>
                  <a:lnTo>
                    <a:pt x="3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44" name="Freeform 30"/>
            <p:cNvSpPr>
              <a:spLocks noChangeArrowheads="1"/>
            </p:cNvSpPr>
            <p:nvPr/>
          </p:nvSpPr>
          <p:spPr bwMode="auto">
            <a:xfrm>
              <a:off x="1354" y="166"/>
              <a:ext cx="82" cy="33"/>
            </a:xfrm>
            <a:custGeom>
              <a:avLst/>
              <a:gdLst>
                <a:gd name="T0" fmla="*/ 4 w 82"/>
                <a:gd name="T1" fmla="*/ 0 h 33"/>
                <a:gd name="T2" fmla="*/ 11 w 82"/>
                <a:gd name="T3" fmla="*/ 1 h 33"/>
                <a:gd name="T4" fmla="*/ 15 w 82"/>
                <a:gd name="T5" fmla="*/ 3 h 33"/>
                <a:gd name="T6" fmla="*/ 18 w 82"/>
                <a:gd name="T7" fmla="*/ 7 h 33"/>
                <a:gd name="T8" fmla="*/ 21 w 82"/>
                <a:gd name="T9" fmla="*/ 11 h 33"/>
                <a:gd name="T10" fmla="*/ 28 w 82"/>
                <a:gd name="T11" fmla="*/ 5 h 33"/>
                <a:gd name="T12" fmla="*/ 35 w 82"/>
                <a:gd name="T13" fmla="*/ 1 h 33"/>
                <a:gd name="T14" fmla="*/ 47 w 82"/>
                <a:gd name="T15" fmla="*/ 4 h 33"/>
                <a:gd name="T16" fmla="*/ 58 w 82"/>
                <a:gd name="T17" fmla="*/ 4 h 33"/>
                <a:gd name="T18" fmla="*/ 64 w 82"/>
                <a:gd name="T19" fmla="*/ 4 h 33"/>
                <a:gd name="T20" fmla="*/ 70 w 82"/>
                <a:gd name="T21" fmla="*/ 5 h 33"/>
                <a:gd name="T22" fmla="*/ 74 w 82"/>
                <a:gd name="T23" fmla="*/ 7 h 33"/>
                <a:gd name="T24" fmla="*/ 80 w 82"/>
                <a:gd name="T25" fmla="*/ 10 h 33"/>
                <a:gd name="T26" fmla="*/ 81 w 82"/>
                <a:gd name="T27" fmla="*/ 10 h 33"/>
                <a:gd name="T28" fmla="*/ 82 w 82"/>
                <a:gd name="T29" fmla="*/ 10 h 33"/>
                <a:gd name="T30" fmla="*/ 81 w 82"/>
                <a:gd name="T31" fmla="*/ 13 h 33"/>
                <a:gd name="T32" fmla="*/ 80 w 82"/>
                <a:gd name="T33" fmla="*/ 15 h 33"/>
                <a:gd name="T34" fmla="*/ 74 w 82"/>
                <a:gd name="T35" fmla="*/ 21 h 33"/>
                <a:gd name="T36" fmla="*/ 65 w 82"/>
                <a:gd name="T37" fmla="*/ 25 h 33"/>
                <a:gd name="T38" fmla="*/ 54 w 82"/>
                <a:gd name="T39" fmla="*/ 30 h 33"/>
                <a:gd name="T40" fmla="*/ 41 w 82"/>
                <a:gd name="T41" fmla="*/ 33 h 33"/>
                <a:gd name="T42" fmla="*/ 30 w 82"/>
                <a:gd name="T43" fmla="*/ 33 h 33"/>
                <a:gd name="T44" fmla="*/ 18 w 82"/>
                <a:gd name="T45" fmla="*/ 33 h 33"/>
                <a:gd name="T46" fmla="*/ 15 w 82"/>
                <a:gd name="T47" fmla="*/ 30 h 33"/>
                <a:gd name="T48" fmla="*/ 12 w 82"/>
                <a:gd name="T49" fmla="*/ 28 h 33"/>
                <a:gd name="T50" fmla="*/ 10 w 82"/>
                <a:gd name="T51" fmla="*/ 25 h 33"/>
                <a:gd name="T52" fmla="*/ 10 w 82"/>
                <a:gd name="T53" fmla="*/ 21 h 33"/>
                <a:gd name="T54" fmla="*/ 7 w 82"/>
                <a:gd name="T55" fmla="*/ 20 h 33"/>
                <a:gd name="T56" fmla="*/ 5 w 82"/>
                <a:gd name="T57" fmla="*/ 20 h 33"/>
                <a:gd name="T58" fmla="*/ 5 w 82"/>
                <a:gd name="T59" fmla="*/ 18 h 33"/>
                <a:gd name="T60" fmla="*/ 4 w 82"/>
                <a:gd name="T61" fmla="*/ 15 h 33"/>
                <a:gd name="T62" fmla="*/ 7 w 82"/>
                <a:gd name="T63" fmla="*/ 15 h 33"/>
                <a:gd name="T64" fmla="*/ 8 w 82"/>
                <a:gd name="T65" fmla="*/ 15 h 33"/>
                <a:gd name="T66" fmla="*/ 4 w 82"/>
                <a:gd name="T67" fmla="*/ 13 h 33"/>
                <a:gd name="T68" fmla="*/ 0 w 82"/>
                <a:gd name="T69" fmla="*/ 10 h 33"/>
                <a:gd name="T70" fmla="*/ 0 w 82"/>
                <a:gd name="T71" fmla="*/ 8 h 33"/>
                <a:gd name="T72" fmla="*/ 0 w 82"/>
                <a:gd name="T73" fmla="*/ 8 h 33"/>
                <a:gd name="T74" fmla="*/ 4 w 82"/>
                <a:gd name="T75" fmla="*/ 7 h 33"/>
                <a:gd name="T76" fmla="*/ 7 w 82"/>
                <a:gd name="T77" fmla="*/ 5 h 33"/>
                <a:gd name="T78" fmla="*/ 5 w 82"/>
                <a:gd name="T79" fmla="*/ 3 h 33"/>
                <a:gd name="T80" fmla="*/ 4 w 82"/>
                <a:gd name="T81" fmla="*/ 0 h 3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82"/>
                <a:gd name="T124" fmla="*/ 0 h 33"/>
                <a:gd name="T125" fmla="*/ 82 w 82"/>
                <a:gd name="T126" fmla="*/ 33 h 3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82" h="33">
                  <a:moveTo>
                    <a:pt x="4" y="0"/>
                  </a:moveTo>
                  <a:lnTo>
                    <a:pt x="11" y="1"/>
                  </a:lnTo>
                  <a:lnTo>
                    <a:pt x="15" y="3"/>
                  </a:lnTo>
                  <a:lnTo>
                    <a:pt x="18" y="7"/>
                  </a:lnTo>
                  <a:lnTo>
                    <a:pt x="21" y="11"/>
                  </a:lnTo>
                  <a:lnTo>
                    <a:pt x="28" y="5"/>
                  </a:lnTo>
                  <a:lnTo>
                    <a:pt x="35" y="1"/>
                  </a:lnTo>
                  <a:lnTo>
                    <a:pt x="47" y="4"/>
                  </a:lnTo>
                  <a:lnTo>
                    <a:pt x="58" y="4"/>
                  </a:lnTo>
                  <a:lnTo>
                    <a:pt x="64" y="4"/>
                  </a:lnTo>
                  <a:lnTo>
                    <a:pt x="70" y="5"/>
                  </a:lnTo>
                  <a:lnTo>
                    <a:pt x="74" y="7"/>
                  </a:lnTo>
                  <a:lnTo>
                    <a:pt x="80" y="10"/>
                  </a:lnTo>
                  <a:lnTo>
                    <a:pt x="81" y="10"/>
                  </a:lnTo>
                  <a:lnTo>
                    <a:pt x="82" y="10"/>
                  </a:lnTo>
                  <a:lnTo>
                    <a:pt x="81" y="13"/>
                  </a:lnTo>
                  <a:lnTo>
                    <a:pt x="80" y="15"/>
                  </a:lnTo>
                  <a:lnTo>
                    <a:pt x="74" y="21"/>
                  </a:lnTo>
                  <a:lnTo>
                    <a:pt x="65" y="25"/>
                  </a:lnTo>
                  <a:lnTo>
                    <a:pt x="54" y="30"/>
                  </a:lnTo>
                  <a:lnTo>
                    <a:pt x="41" y="33"/>
                  </a:lnTo>
                  <a:lnTo>
                    <a:pt x="30" y="33"/>
                  </a:lnTo>
                  <a:lnTo>
                    <a:pt x="18" y="33"/>
                  </a:lnTo>
                  <a:lnTo>
                    <a:pt x="15" y="30"/>
                  </a:lnTo>
                  <a:lnTo>
                    <a:pt x="12" y="28"/>
                  </a:lnTo>
                  <a:lnTo>
                    <a:pt x="10" y="25"/>
                  </a:lnTo>
                  <a:lnTo>
                    <a:pt x="10" y="21"/>
                  </a:lnTo>
                  <a:lnTo>
                    <a:pt x="7" y="20"/>
                  </a:lnTo>
                  <a:lnTo>
                    <a:pt x="5" y="20"/>
                  </a:lnTo>
                  <a:lnTo>
                    <a:pt x="5" y="18"/>
                  </a:lnTo>
                  <a:lnTo>
                    <a:pt x="4" y="15"/>
                  </a:lnTo>
                  <a:lnTo>
                    <a:pt x="7" y="15"/>
                  </a:lnTo>
                  <a:lnTo>
                    <a:pt x="8" y="15"/>
                  </a:lnTo>
                  <a:lnTo>
                    <a:pt x="4" y="13"/>
                  </a:lnTo>
                  <a:lnTo>
                    <a:pt x="0" y="10"/>
                  </a:lnTo>
                  <a:lnTo>
                    <a:pt x="0" y="8"/>
                  </a:lnTo>
                  <a:lnTo>
                    <a:pt x="4" y="7"/>
                  </a:lnTo>
                  <a:lnTo>
                    <a:pt x="7" y="5"/>
                  </a:lnTo>
                  <a:lnTo>
                    <a:pt x="5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Freeform 31"/>
            <p:cNvSpPr>
              <a:spLocks noChangeArrowheads="1"/>
            </p:cNvSpPr>
            <p:nvPr/>
          </p:nvSpPr>
          <p:spPr bwMode="auto">
            <a:xfrm>
              <a:off x="885" y="174"/>
              <a:ext cx="26" cy="17"/>
            </a:xfrm>
            <a:custGeom>
              <a:avLst/>
              <a:gdLst>
                <a:gd name="T0" fmla="*/ 17 w 26"/>
                <a:gd name="T1" fmla="*/ 0 h 17"/>
                <a:gd name="T2" fmla="*/ 22 w 26"/>
                <a:gd name="T3" fmla="*/ 3 h 17"/>
                <a:gd name="T4" fmla="*/ 26 w 26"/>
                <a:gd name="T5" fmla="*/ 9 h 17"/>
                <a:gd name="T6" fmla="*/ 25 w 26"/>
                <a:gd name="T7" fmla="*/ 12 h 17"/>
                <a:gd name="T8" fmla="*/ 25 w 26"/>
                <a:gd name="T9" fmla="*/ 15 h 17"/>
                <a:gd name="T10" fmla="*/ 13 w 26"/>
                <a:gd name="T11" fmla="*/ 16 h 17"/>
                <a:gd name="T12" fmla="*/ 3 w 26"/>
                <a:gd name="T13" fmla="*/ 17 h 17"/>
                <a:gd name="T14" fmla="*/ 2 w 26"/>
                <a:gd name="T15" fmla="*/ 16 h 17"/>
                <a:gd name="T16" fmla="*/ 0 w 26"/>
                <a:gd name="T17" fmla="*/ 15 h 17"/>
                <a:gd name="T18" fmla="*/ 0 w 26"/>
                <a:gd name="T19" fmla="*/ 13 h 17"/>
                <a:gd name="T20" fmla="*/ 0 w 26"/>
                <a:gd name="T21" fmla="*/ 10 h 17"/>
                <a:gd name="T22" fmla="*/ 9 w 26"/>
                <a:gd name="T23" fmla="*/ 6 h 17"/>
                <a:gd name="T24" fmla="*/ 17 w 26"/>
                <a:gd name="T25" fmla="*/ 0 h 1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6"/>
                <a:gd name="T40" fmla="*/ 0 h 17"/>
                <a:gd name="T41" fmla="*/ 26 w 26"/>
                <a:gd name="T42" fmla="*/ 17 h 1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6" h="17">
                  <a:moveTo>
                    <a:pt x="17" y="0"/>
                  </a:moveTo>
                  <a:lnTo>
                    <a:pt x="22" y="3"/>
                  </a:lnTo>
                  <a:lnTo>
                    <a:pt x="26" y="9"/>
                  </a:lnTo>
                  <a:lnTo>
                    <a:pt x="25" y="12"/>
                  </a:lnTo>
                  <a:lnTo>
                    <a:pt x="25" y="15"/>
                  </a:lnTo>
                  <a:lnTo>
                    <a:pt x="13" y="16"/>
                  </a:lnTo>
                  <a:lnTo>
                    <a:pt x="3" y="17"/>
                  </a:lnTo>
                  <a:lnTo>
                    <a:pt x="2" y="16"/>
                  </a:lnTo>
                  <a:lnTo>
                    <a:pt x="0" y="15"/>
                  </a:lnTo>
                  <a:lnTo>
                    <a:pt x="0" y="13"/>
                  </a:lnTo>
                  <a:lnTo>
                    <a:pt x="0" y="10"/>
                  </a:lnTo>
                  <a:lnTo>
                    <a:pt x="9" y="6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46" name="Freeform 32"/>
            <p:cNvSpPr>
              <a:spLocks noChangeArrowheads="1"/>
            </p:cNvSpPr>
            <p:nvPr/>
          </p:nvSpPr>
          <p:spPr bwMode="auto">
            <a:xfrm>
              <a:off x="808" y="176"/>
              <a:ext cx="52" cy="23"/>
            </a:xfrm>
            <a:custGeom>
              <a:avLst/>
              <a:gdLst>
                <a:gd name="T0" fmla="*/ 17 w 52"/>
                <a:gd name="T1" fmla="*/ 0 h 23"/>
                <a:gd name="T2" fmla="*/ 26 w 52"/>
                <a:gd name="T3" fmla="*/ 1 h 23"/>
                <a:gd name="T4" fmla="*/ 35 w 52"/>
                <a:gd name="T5" fmla="*/ 4 h 23"/>
                <a:gd name="T6" fmla="*/ 43 w 52"/>
                <a:gd name="T7" fmla="*/ 13 h 23"/>
                <a:gd name="T8" fmla="*/ 52 w 52"/>
                <a:gd name="T9" fmla="*/ 18 h 23"/>
                <a:gd name="T10" fmla="*/ 50 w 52"/>
                <a:gd name="T11" fmla="*/ 20 h 23"/>
                <a:gd name="T12" fmla="*/ 50 w 52"/>
                <a:gd name="T13" fmla="*/ 21 h 23"/>
                <a:gd name="T14" fmla="*/ 49 w 52"/>
                <a:gd name="T15" fmla="*/ 21 h 23"/>
                <a:gd name="T16" fmla="*/ 47 w 52"/>
                <a:gd name="T17" fmla="*/ 21 h 23"/>
                <a:gd name="T18" fmla="*/ 35 w 52"/>
                <a:gd name="T19" fmla="*/ 18 h 23"/>
                <a:gd name="T20" fmla="*/ 19 w 52"/>
                <a:gd name="T21" fmla="*/ 15 h 23"/>
                <a:gd name="T22" fmla="*/ 15 w 52"/>
                <a:gd name="T23" fmla="*/ 18 h 23"/>
                <a:gd name="T24" fmla="*/ 12 w 52"/>
                <a:gd name="T25" fmla="*/ 20 h 23"/>
                <a:gd name="T26" fmla="*/ 7 w 52"/>
                <a:gd name="T27" fmla="*/ 23 h 23"/>
                <a:gd name="T28" fmla="*/ 0 w 52"/>
                <a:gd name="T29" fmla="*/ 23 h 23"/>
                <a:gd name="T30" fmla="*/ 7 w 52"/>
                <a:gd name="T31" fmla="*/ 11 h 23"/>
                <a:gd name="T32" fmla="*/ 17 w 52"/>
                <a:gd name="T33" fmla="*/ 0 h 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2"/>
                <a:gd name="T52" fmla="*/ 0 h 23"/>
                <a:gd name="T53" fmla="*/ 52 w 52"/>
                <a:gd name="T54" fmla="*/ 23 h 23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2" h="23">
                  <a:moveTo>
                    <a:pt x="17" y="0"/>
                  </a:moveTo>
                  <a:lnTo>
                    <a:pt x="26" y="1"/>
                  </a:lnTo>
                  <a:lnTo>
                    <a:pt x="35" y="4"/>
                  </a:lnTo>
                  <a:lnTo>
                    <a:pt x="43" y="13"/>
                  </a:lnTo>
                  <a:lnTo>
                    <a:pt x="52" y="18"/>
                  </a:lnTo>
                  <a:lnTo>
                    <a:pt x="50" y="20"/>
                  </a:lnTo>
                  <a:lnTo>
                    <a:pt x="50" y="21"/>
                  </a:lnTo>
                  <a:lnTo>
                    <a:pt x="49" y="21"/>
                  </a:lnTo>
                  <a:lnTo>
                    <a:pt x="47" y="21"/>
                  </a:lnTo>
                  <a:lnTo>
                    <a:pt x="35" y="18"/>
                  </a:lnTo>
                  <a:lnTo>
                    <a:pt x="19" y="15"/>
                  </a:lnTo>
                  <a:lnTo>
                    <a:pt x="15" y="18"/>
                  </a:lnTo>
                  <a:lnTo>
                    <a:pt x="12" y="20"/>
                  </a:lnTo>
                  <a:lnTo>
                    <a:pt x="7" y="23"/>
                  </a:lnTo>
                  <a:lnTo>
                    <a:pt x="0" y="23"/>
                  </a:lnTo>
                  <a:lnTo>
                    <a:pt x="7" y="1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47" name="Freeform 33"/>
            <p:cNvSpPr>
              <a:spLocks noChangeArrowheads="1"/>
            </p:cNvSpPr>
            <p:nvPr/>
          </p:nvSpPr>
          <p:spPr bwMode="auto">
            <a:xfrm>
              <a:off x="1505" y="256"/>
              <a:ext cx="14" cy="10"/>
            </a:xfrm>
            <a:custGeom>
              <a:avLst/>
              <a:gdLst>
                <a:gd name="T0" fmla="*/ 0 w 14"/>
                <a:gd name="T1" fmla="*/ 0 h 10"/>
                <a:gd name="T2" fmla="*/ 7 w 14"/>
                <a:gd name="T3" fmla="*/ 1 h 10"/>
                <a:gd name="T4" fmla="*/ 13 w 14"/>
                <a:gd name="T5" fmla="*/ 3 h 10"/>
                <a:gd name="T6" fmla="*/ 14 w 14"/>
                <a:gd name="T7" fmla="*/ 5 h 10"/>
                <a:gd name="T8" fmla="*/ 14 w 14"/>
                <a:gd name="T9" fmla="*/ 7 h 10"/>
                <a:gd name="T10" fmla="*/ 14 w 14"/>
                <a:gd name="T11" fmla="*/ 8 h 10"/>
                <a:gd name="T12" fmla="*/ 14 w 14"/>
                <a:gd name="T13" fmla="*/ 10 h 10"/>
                <a:gd name="T14" fmla="*/ 14 w 14"/>
                <a:gd name="T15" fmla="*/ 10 h 10"/>
                <a:gd name="T16" fmla="*/ 13 w 14"/>
                <a:gd name="T17" fmla="*/ 10 h 10"/>
                <a:gd name="T18" fmla="*/ 4 w 14"/>
                <a:gd name="T19" fmla="*/ 5 h 10"/>
                <a:gd name="T20" fmla="*/ 0 w 14"/>
                <a:gd name="T21" fmla="*/ 0 h 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"/>
                <a:gd name="T34" fmla="*/ 0 h 10"/>
                <a:gd name="T35" fmla="*/ 14 w 14"/>
                <a:gd name="T36" fmla="*/ 10 h 1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" h="10">
                  <a:moveTo>
                    <a:pt x="0" y="0"/>
                  </a:moveTo>
                  <a:lnTo>
                    <a:pt x="7" y="1"/>
                  </a:lnTo>
                  <a:lnTo>
                    <a:pt x="13" y="3"/>
                  </a:lnTo>
                  <a:lnTo>
                    <a:pt x="14" y="5"/>
                  </a:lnTo>
                  <a:lnTo>
                    <a:pt x="14" y="7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3" y="10"/>
                  </a:lnTo>
                  <a:lnTo>
                    <a:pt x="4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48" name="Freeform 34"/>
            <p:cNvSpPr>
              <a:spLocks noChangeArrowheads="1"/>
            </p:cNvSpPr>
            <p:nvPr/>
          </p:nvSpPr>
          <p:spPr bwMode="auto">
            <a:xfrm>
              <a:off x="296" y="266"/>
              <a:ext cx="17" cy="18"/>
            </a:xfrm>
            <a:custGeom>
              <a:avLst/>
              <a:gdLst>
                <a:gd name="T0" fmla="*/ 4 w 17"/>
                <a:gd name="T1" fmla="*/ 0 h 18"/>
                <a:gd name="T2" fmla="*/ 5 w 17"/>
                <a:gd name="T3" fmla="*/ 1 h 18"/>
                <a:gd name="T4" fmla="*/ 5 w 17"/>
                <a:gd name="T5" fmla="*/ 4 h 18"/>
                <a:gd name="T6" fmla="*/ 11 w 17"/>
                <a:gd name="T7" fmla="*/ 3 h 18"/>
                <a:gd name="T8" fmla="*/ 17 w 17"/>
                <a:gd name="T9" fmla="*/ 3 h 18"/>
                <a:gd name="T10" fmla="*/ 17 w 17"/>
                <a:gd name="T11" fmla="*/ 5 h 18"/>
                <a:gd name="T12" fmla="*/ 17 w 17"/>
                <a:gd name="T13" fmla="*/ 8 h 18"/>
                <a:gd name="T14" fmla="*/ 15 w 17"/>
                <a:gd name="T15" fmla="*/ 10 h 18"/>
                <a:gd name="T16" fmla="*/ 14 w 17"/>
                <a:gd name="T17" fmla="*/ 13 h 18"/>
                <a:gd name="T18" fmla="*/ 10 w 17"/>
                <a:gd name="T19" fmla="*/ 14 h 18"/>
                <a:gd name="T20" fmla="*/ 5 w 17"/>
                <a:gd name="T21" fmla="*/ 18 h 18"/>
                <a:gd name="T22" fmla="*/ 4 w 17"/>
                <a:gd name="T23" fmla="*/ 17 h 18"/>
                <a:gd name="T24" fmla="*/ 3 w 17"/>
                <a:gd name="T25" fmla="*/ 17 h 18"/>
                <a:gd name="T26" fmla="*/ 1 w 17"/>
                <a:gd name="T27" fmla="*/ 10 h 18"/>
                <a:gd name="T28" fmla="*/ 0 w 17"/>
                <a:gd name="T29" fmla="*/ 4 h 18"/>
                <a:gd name="T30" fmla="*/ 3 w 17"/>
                <a:gd name="T31" fmla="*/ 1 h 18"/>
                <a:gd name="T32" fmla="*/ 4 w 17"/>
                <a:gd name="T33" fmla="*/ 0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18"/>
                <a:gd name="T53" fmla="*/ 17 w 17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18">
                  <a:moveTo>
                    <a:pt x="4" y="0"/>
                  </a:moveTo>
                  <a:lnTo>
                    <a:pt x="5" y="1"/>
                  </a:lnTo>
                  <a:lnTo>
                    <a:pt x="5" y="4"/>
                  </a:lnTo>
                  <a:lnTo>
                    <a:pt x="11" y="3"/>
                  </a:lnTo>
                  <a:lnTo>
                    <a:pt x="17" y="3"/>
                  </a:lnTo>
                  <a:lnTo>
                    <a:pt x="17" y="5"/>
                  </a:lnTo>
                  <a:lnTo>
                    <a:pt x="17" y="8"/>
                  </a:lnTo>
                  <a:lnTo>
                    <a:pt x="15" y="10"/>
                  </a:lnTo>
                  <a:lnTo>
                    <a:pt x="14" y="13"/>
                  </a:lnTo>
                  <a:lnTo>
                    <a:pt x="10" y="14"/>
                  </a:lnTo>
                  <a:lnTo>
                    <a:pt x="5" y="18"/>
                  </a:lnTo>
                  <a:lnTo>
                    <a:pt x="4" y="17"/>
                  </a:lnTo>
                  <a:lnTo>
                    <a:pt x="3" y="17"/>
                  </a:lnTo>
                  <a:lnTo>
                    <a:pt x="1" y="10"/>
                  </a:lnTo>
                  <a:lnTo>
                    <a:pt x="0" y="4"/>
                  </a:lnTo>
                  <a:lnTo>
                    <a:pt x="3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49" name="Freeform 35"/>
            <p:cNvSpPr>
              <a:spLocks noChangeArrowheads="1"/>
            </p:cNvSpPr>
            <p:nvPr/>
          </p:nvSpPr>
          <p:spPr bwMode="auto">
            <a:xfrm>
              <a:off x="1486" y="269"/>
              <a:ext cx="70" cy="91"/>
            </a:xfrm>
            <a:custGeom>
              <a:avLst/>
              <a:gdLst>
                <a:gd name="T0" fmla="*/ 70 w 70"/>
                <a:gd name="T1" fmla="*/ 55 h 91"/>
                <a:gd name="T2" fmla="*/ 70 w 70"/>
                <a:gd name="T3" fmla="*/ 60 h 91"/>
                <a:gd name="T4" fmla="*/ 70 w 70"/>
                <a:gd name="T5" fmla="*/ 65 h 91"/>
                <a:gd name="T6" fmla="*/ 66 w 70"/>
                <a:gd name="T7" fmla="*/ 65 h 91"/>
                <a:gd name="T8" fmla="*/ 62 w 70"/>
                <a:gd name="T9" fmla="*/ 67 h 91"/>
                <a:gd name="T10" fmla="*/ 63 w 70"/>
                <a:gd name="T11" fmla="*/ 68 h 91"/>
                <a:gd name="T12" fmla="*/ 65 w 70"/>
                <a:gd name="T13" fmla="*/ 71 h 91"/>
                <a:gd name="T14" fmla="*/ 68 w 70"/>
                <a:gd name="T15" fmla="*/ 72 h 91"/>
                <a:gd name="T16" fmla="*/ 69 w 70"/>
                <a:gd name="T17" fmla="*/ 75 h 91"/>
                <a:gd name="T18" fmla="*/ 69 w 70"/>
                <a:gd name="T19" fmla="*/ 77 h 91"/>
                <a:gd name="T20" fmla="*/ 69 w 70"/>
                <a:gd name="T21" fmla="*/ 77 h 91"/>
                <a:gd name="T22" fmla="*/ 49 w 70"/>
                <a:gd name="T23" fmla="*/ 78 h 91"/>
                <a:gd name="T24" fmla="*/ 32 w 70"/>
                <a:gd name="T25" fmla="*/ 81 h 91"/>
                <a:gd name="T26" fmla="*/ 15 w 70"/>
                <a:gd name="T27" fmla="*/ 87 h 91"/>
                <a:gd name="T28" fmla="*/ 0 w 70"/>
                <a:gd name="T29" fmla="*/ 91 h 91"/>
                <a:gd name="T30" fmla="*/ 0 w 70"/>
                <a:gd name="T31" fmla="*/ 91 h 91"/>
                <a:gd name="T32" fmla="*/ 0 w 70"/>
                <a:gd name="T33" fmla="*/ 89 h 91"/>
                <a:gd name="T34" fmla="*/ 0 w 70"/>
                <a:gd name="T35" fmla="*/ 88 h 91"/>
                <a:gd name="T36" fmla="*/ 2 w 70"/>
                <a:gd name="T37" fmla="*/ 85 h 91"/>
                <a:gd name="T38" fmla="*/ 12 w 70"/>
                <a:gd name="T39" fmla="*/ 80 h 91"/>
                <a:gd name="T40" fmla="*/ 25 w 70"/>
                <a:gd name="T41" fmla="*/ 72 h 91"/>
                <a:gd name="T42" fmla="*/ 16 w 70"/>
                <a:gd name="T43" fmla="*/ 71 h 91"/>
                <a:gd name="T44" fmla="*/ 9 w 70"/>
                <a:gd name="T45" fmla="*/ 67 h 91"/>
                <a:gd name="T46" fmla="*/ 12 w 70"/>
                <a:gd name="T47" fmla="*/ 58 h 91"/>
                <a:gd name="T48" fmla="*/ 13 w 70"/>
                <a:gd name="T49" fmla="*/ 51 h 91"/>
                <a:gd name="T50" fmla="*/ 22 w 70"/>
                <a:gd name="T51" fmla="*/ 51 h 91"/>
                <a:gd name="T52" fmla="*/ 30 w 70"/>
                <a:gd name="T53" fmla="*/ 51 h 91"/>
                <a:gd name="T54" fmla="*/ 26 w 70"/>
                <a:gd name="T55" fmla="*/ 37 h 91"/>
                <a:gd name="T56" fmla="*/ 19 w 70"/>
                <a:gd name="T57" fmla="*/ 25 h 91"/>
                <a:gd name="T58" fmla="*/ 10 w 70"/>
                <a:gd name="T59" fmla="*/ 12 h 91"/>
                <a:gd name="T60" fmla="*/ 5 w 70"/>
                <a:gd name="T61" fmla="*/ 1 h 91"/>
                <a:gd name="T62" fmla="*/ 5 w 70"/>
                <a:gd name="T63" fmla="*/ 0 h 91"/>
                <a:gd name="T64" fmla="*/ 5 w 70"/>
                <a:gd name="T65" fmla="*/ 0 h 91"/>
                <a:gd name="T66" fmla="*/ 9 w 70"/>
                <a:gd name="T67" fmla="*/ 0 h 91"/>
                <a:gd name="T68" fmla="*/ 15 w 70"/>
                <a:gd name="T69" fmla="*/ 0 h 91"/>
                <a:gd name="T70" fmla="*/ 15 w 70"/>
                <a:gd name="T71" fmla="*/ 4 h 91"/>
                <a:gd name="T72" fmla="*/ 15 w 70"/>
                <a:gd name="T73" fmla="*/ 8 h 91"/>
                <a:gd name="T74" fmla="*/ 16 w 70"/>
                <a:gd name="T75" fmla="*/ 8 h 91"/>
                <a:gd name="T76" fmla="*/ 19 w 70"/>
                <a:gd name="T77" fmla="*/ 8 h 91"/>
                <a:gd name="T78" fmla="*/ 23 w 70"/>
                <a:gd name="T79" fmla="*/ 5 h 91"/>
                <a:gd name="T80" fmla="*/ 26 w 70"/>
                <a:gd name="T81" fmla="*/ 2 h 91"/>
                <a:gd name="T82" fmla="*/ 32 w 70"/>
                <a:gd name="T83" fmla="*/ 1 h 91"/>
                <a:gd name="T84" fmla="*/ 38 w 70"/>
                <a:gd name="T85" fmla="*/ 1 h 91"/>
                <a:gd name="T86" fmla="*/ 39 w 70"/>
                <a:gd name="T87" fmla="*/ 8 h 91"/>
                <a:gd name="T88" fmla="*/ 40 w 70"/>
                <a:gd name="T89" fmla="*/ 15 h 91"/>
                <a:gd name="T90" fmla="*/ 42 w 70"/>
                <a:gd name="T91" fmla="*/ 24 h 91"/>
                <a:gd name="T92" fmla="*/ 46 w 70"/>
                <a:gd name="T93" fmla="*/ 31 h 91"/>
                <a:gd name="T94" fmla="*/ 49 w 70"/>
                <a:gd name="T95" fmla="*/ 38 h 91"/>
                <a:gd name="T96" fmla="*/ 53 w 70"/>
                <a:gd name="T97" fmla="*/ 45 h 91"/>
                <a:gd name="T98" fmla="*/ 58 w 70"/>
                <a:gd name="T99" fmla="*/ 51 h 91"/>
                <a:gd name="T100" fmla="*/ 62 w 70"/>
                <a:gd name="T101" fmla="*/ 55 h 91"/>
                <a:gd name="T102" fmla="*/ 66 w 70"/>
                <a:gd name="T103" fmla="*/ 55 h 91"/>
                <a:gd name="T104" fmla="*/ 70 w 70"/>
                <a:gd name="T105" fmla="*/ 55 h 9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0"/>
                <a:gd name="T160" fmla="*/ 0 h 91"/>
                <a:gd name="T161" fmla="*/ 70 w 70"/>
                <a:gd name="T162" fmla="*/ 91 h 9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0" h="91">
                  <a:moveTo>
                    <a:pt x="70" y="55"/>
                  </a:moveTo>
                  <a:lnTo>
                    <a:pt x="70" y="60"/>
                  </a:lnTo>
                  <a:lnTo>
                    <a:pt x="70" y="65"/>
                  </a:lnTo>
                  <a:lnTo>
                    <a:pt x="66" y="65"/>
                  </a:lnTo>
                  <a:lnTo>
                    <a:pt x="62" y="67"/>
                  </a:lnTo>
                  <a:lnTo>
                    <a:pt x="63" y="68"/>
                  </a:lnTo>
                  <a:lnTo>
                    <a:pt x="65" y="71"/>
                  </a:lnTo>
                  <a:lnTo>
                    <a:pt x="68" y="72"/>
                  </a:lnTo>
                  <a:lnTo>
                    <a:pt x="69" y="75"/>
                  </a:lnTo>
                  <a:lnTo>
                    <a:pt x="69" y="77"/>
                  </a:lnTo>
                  <a:lnTo>
                    <a:pt x="49" y="78"/>
                  </a:lnTo>
                  <a:lnTo>
                    <a:pt x="32" y="81"/>
                  </a:lnTo>
                  <a:lnTo>
                    <a:pt x="15" y="87"/>
                  </a:lnTo>
                  <a:lnTo>
                    <a:pt x="0" y="91"/>
                  </a:lnTo>
                  <a:lnTo>
                    <a:pt x="0" y="89"/>
                  </a:lnTo>
                  <a:lnTo>
                    <a:pt x="0" y="88"/>
                  </a:lnTo>
                  <a:lnTo>
                    <a:pt x="2" y="85"/>
                  </a:lnTo>
                  <a:lnTo>
                    <a:pt x="12" y="80"/>
                  </a:lnTo>
                  <a:lnTo>
                    <a:pt x="25" y="72"/>
                  </a:lnTo>
                  <a:lnTo>
                    <a:pt x="16" y="71"/>
                  </a:lnTo>
                  <a:lnTo>
                    <a:pt x="9" y="67"/>
                  </a:lnTo>
                  <a:lnTo>
                    <a:pt x="12" y="58"/>
                  </a:lnTo>
                  <a:lnTo>
                    <a:pt x="13" y="51"/>
                  </a:lnTo>
                  <a:lnTo>
                    <a:pt x="22" y="51"/>
                  </a:lnTo>
                  <a:lnTo>
                    <a:pt x="30" y="51"/>
                  </a:lnTo>
                  <a:lnTo>
                    <a:pt x="26" y="37"/>
                  </a:lnTo>
                  <a:lnTo>
                    <a:pt x="19" y="25"/>
                  </a:lnTo>
                  <a:lnTo>
                    <a:pt x="10" y="12"/>
                  </a:lnTo>
                  <a:lnTo>
                    <a:pt x="5" y="1"/>
                  </a:lnTo>
                  <a:lnTo>
                    <a:pt x="5" y="0"/>
                  </a:lnTo>
                  <a:lnTo>
                    <a:pt x="9" y="0"/>
                  </a:lnTo>
                  <a:lnTo>
                    <a:pt x="15" y="0"/>
                  </a:lnTo>
                  <a:lnTo>
                    <a:pt x="15" y="4"/>
                  </a:lnTo>
                  <a:lnTo>
                    <a:pt x="15" y="8"/>
                  </a:lnTo>
                  <a:lnTo>
                    <a:pt x="16" y="8"/>
                  </a:lnTo>
                  <a:lnTo>
                    <a:pt x="19" y="8"/>
                  </a:lnTo>
                  <a:lnTo>
                    <a:pt x="23" y="5"/>
                  </a:lnTo>
                  <a:lnTo>
                    <a:pt x="26" y="2"/>
                  </a:lnTo>
                  <a:lnTo>
                    <a:pt x="32" y="1"/>
                  </a:lnTo>
                  <a:lnTo>
                    <a:pt x="38" y="1"/>
                  </a:lnTo>
                  <a:lnTo>
                    <a:pt x="39" y="8"/>
                  </a:lnTo>
                  <a:lnTo>
                    <a:pt x="40" y="15"/>
                  </a:lnTo>
                  <a:lnTo>
                    <a:pt x="42" y="24"/>
                  </a:lnTo>
                  <a:lnTo>
                    <a:pt x="46" y="31"/>
                  </a:lnTo>
                  <a:lnTo>
                    <a:pt x="49" y="38"/>
                  </a:lnTo>
                  <a:lnTo>
                    <a:pt x="53" y="45"/>
                  </a:lnTo>
                  <a:lnTo>
                    <a:pt x="58" y="51"/>
                  </a:lnTo>
                  <a:lnTo>
                    <a:pt x="62" y="55"/>
                  </a:lnTo>
                  <a:lnTo>
                    <a:pt x="66" y="55"/>
                  </a:lnTo>
                  <a:lnTo>
                    <a:pt x="70" y="55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Freeform 36"/>
            <p:cNvSpPr>
              <a:spLocks noChangeArrowheads="1"/>
            </p:cNvSpPr>
            <p:nvPr/>
          </p:nvSpPr>
          <p:spPr bwMode="auto">
            <a:xfrm>
              <a:off x="0" y="299"/>
              <a:ext cx="9" cy="4"/>
            </a:xfrm>
            <a:custGeom>
              <a:avLst/>
              <a:gdLst>
                <a:gd name="T0" fmla="*/ 0 w 9"/>
                <a:gd name="T1" fmla="*/ 0 h 4"/>
                <a:gd name="T2" fmla="*/ 4 w 9"/>
                <a:gd name="T3" fmla="*/ 0 h 4"/>
                <a:gd name="T4" fmla="*/ 9 w 9"/>
                <a:gd name="T5" fmla="*/ 0 h 4"/>
                <a:gd name="T6" fmla="*/ 7 w 9"/>
                <a:gd name="T7" fmla="*/ 1 h 4"/>
                <a:gd name="T8" fmla="*/ 7 w 9"/>
                <a:gd name="T9" fmla="*/ 2 h 4"/>
                <a:gd name="T10" fmla="*/ 6 w 9"/>
                <a:gd name="T11" fmla="*/ 2 h 4"/>
                <a:gd name="T12" fmla="*/ 4 w 9"/>
                <a:gd name="T13" fmla="*/ 2 h 4"/>
                <a:gd name="T14" fmla="*/ 2 w 9"/>
                <a:gd name="T15" fmla="*/ 4 h 4"/>
                <a:gd name="T16" fmla="*/ 0 w 9"/>
                <a:gd name="T17" fmla="*/ 4 h 4"/>
                <a:gd name="T18" fmla="*/ 0 w 9"/>
                <a:gd name="T19" fmla="*/ 2 h 4"/>
                <a:gd name="T20" fmla="*/ 0 w 9"/>
                <a:gd name="T21" fmla="*/ 0 h 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"/>
                <a:gd name="T34" fmla="*/ 0 h 4"/>
                <a:gd name="T35" fmla="*/ 9 w 9"/>
                <a:gd name="T36" fmla="*/ 4 h 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" h="4">
                  <a:moveTo>
                    <a:pt x="0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7" y="1"/>
                  </a:lnTo>
                  <a:lnTo>
                    <a:pt x="7" y="2"/>
                  </a:lnTo>
                  <a:lnTo>
                    <a:pt x="6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51" name="Freeform 37"/>
            <p:cNvSpPr>
              <a:spLocks noChangeArrowheads="1"/>
            </p:cNvSpPr>
            <p:nvPr/>
          </p:nvSpPr>
          <p:spPr bwMode="auto">
            <a:xfrm>
              <a:off x="1439" y="300"/>
              <a:ext cx="49" cy="40"/>
            </a:xfrm>
            <a:custGeom>
              <a:avLst/>
              <a:gdLst>
                <a:gd name="T0" fmla="*/ 23 w 49"/>
                <a:gd name="T1" fmla="*/ 0 h 40"/>
                <a:gd name="T2" fmla="*/ 36 w 49"/>
                <a:gd name="T3" fmla="*/ 1 h 40"/>
                <a:gd name="T4" fmla="*/ 49 w 49"/>
                <a:gd name="T5" fmla="*/ 1 h 40"/>
                <a:gd name="T6" fmla="*/ 49 w 49"/>
                <a:gd name="T7" fmla="*/ 3 h 40"/>
                <a:gd name="T8" fmla="*/ 49 w 49"/>
                <a:gd name="T9" fmla="*/ 3 h 40"/>
                <a:gd name="T10" fmla="*/ 45 w 49"/>
                <a:gd name="T11" fmla="*/ 14 h 40"/>
                <a:gd name="T12" fmla="*/ 42 w 49"/>
                <a:gd name="T13" fmla="*/ 27 h 40"/>
                <a:gd name="T14" fmla="*/ 35 w 49"/>
                <a:gd name="T15" fmla="*/ 31 h 40"/>
                <a:gd name="T16" fmla="*/ 25 w 49"/>
                <a:gd name="T17" fmla="*/ 36 h 40"/>
                <a:gd name="T18" fmla="*/ 20 w 49"/>
                <a:gd name="T19" fmla="*/ 39 h 40"/>
                <a:gd name="T20" fmla="*/ 15 w 49"/>
                <a:gd name="T21" fmla="*/ 40 h 40"/>
                <a:gd name="T22" fmla="*/ 10 w 49"/>
                <a:gd name="T23" fmla="*/ 40 h 40"/>
                <a:gd name="T24" fmla="*/ 6 w 49"/>
                <a:gd name="T25" fmla="*/ 40 h 40"/>
                <a:gd name="T26" fmla="*/ 3 w 49"/>
                <a:gd name="T27" fmla="*/ 39 h 40"/>
                <a:gd name="T28" fmla="*/ 0 w 49"/>
                <a:gd name="T29" fmla="*/ 37 h 40"/>
                <a:gd name="T30" fmla="*/ 5 w 49"/>
                <a:gd name="T31" fmla="*/ 23 h 40"/>
                <a:gd name="T32" fmla="*/ 10 w 49"/>
                <a:gd name="T33" fmla="*/ 9 h 40"/>
                <a:gd name="T34" fmla="*/ 17 w 49"/>
                <a:gd name="T35" fmla="*/ 6 h 40"/>
                <a:gd name="T36" fmla="*/ 23 w 49"/>
                <a:gd name="T37" fmla="*/ 0 h 4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9"/>
                <a:gd name="T58" fmla="*/ 0 h 40"/>
                <a:gd name="T59" fmla="*/ 49 w 49"/>
                <a:gd name="T60" fmla="*/ 40 h 4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9" h="40">
                  <a:moveTo>
                    <a:pt x="23" y="0"/>
                  </a:moveTo>
                  <a:lnTo>
                    <a:pt x="36" y="1"/>
                  </a:lnTo>
                  <a:lnTo>
                    <a:pt x="49" y="1"/>
                  </a:lnTo>
                  <a:lnTo>
                    <a:pt x="49" y="3"/>
                  </a:lnTo>
                  <a:lnTo>
                    <a:pt x="45" y="14"/>
                  </a:lnTo>
                  <a:lnTo>
                    <a:pt x="42" y="27"/>
                  </a:lnTo>
                  <a:lnTo>
                    <a:pt x="35" y="31"/>
                  </a:lnTo>
                  <a:lnTo>
                    <a:pt x="25" y="36"/>
                  </a:lnTo>
                  <a:lnTo>
                    <a:pt x="20" y="39"/>
                  </a:lnTo>
                  <a:lnTo>
                    <a:pt x="15" y="40"/>
                  </a:lnTo>
                  <a:lnTo>
                    <a:pt x="10" y="40"/>
                  </a:lnTo>
                  <a:lnTo>
                    <a:pt x="6" y="40"/>
                  </a:lnTo>
                  <a:lnTo>
                    <a:pt x="3" y="39"/>
                  </a:lnTo>
                  <a:lnTo>
                    <a:pt x="0" y="37"/>
                  </a:lnTo>
                  <a:lnTo>
                    <a:pt x="5" y="23"/>
                  </a:lnTo>
                  <a:lnTo>
                    <a:pt x="10" y="9"/>
                  </a:lnTo>
                  <a:lnTo>
                    <a:pt x="17" y="6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52" name="Freeform 38"/>
            <p:cNvSpPr>
              <a:spLocks noChangeArrowheads="1"/>
            </p:cNvSpPr>
            <p:nvPr/>
          </p:nvSpPr>
          <p:spPr bwMode="auto">
            <a:xfrm>
              <a:off x="284" y="309"/>
              <a:ext cx="12" cy="18"/>
            </a:xfrm>
            <a:custGeom>
              <a:avLst/>
              <a:gdLst>
                <a:gd name="T0" fmla="*/ 7 w 12"/>
                <a:gd name="T1" fmla="*/ 0 h 18"/>
                <a:gd name="T2" fmla="*/ 10 w 12"/>
                <a:gd name="T3" fmla="*/ 0 h 18"/>
                <a:gd name="T4" fmla="*/ 12 w 12"/>
                <a:gd name="T5" fmla="*/ 0 h 18"/>
                <a:gd name="T6" fmla="*/ 10 w 12"/>
                <a:gd name="T7" fmla="*/ 5 h 18"/>
                <a:gd name="T8" fmla="*/ 9 w 12"/>
                <a:gd name="T9" fmla="*/ 10 h 18"/>
                <a:gd name="T10" fmla="*/ 6 w 12"/>
                <a:gd name="T11" fmla="*/ 14 h 18"/>
                <a:gd name="T12" fmla="*/ 3 w 12"/>
                <a:gd name="T13" fmla="*/ 18 h 18"/>
                <a:gd name="T14" fmla="*/ 2 w 12"/>
                <a:gd name="T15" fmla="*/ 17 h 18"/>
                <a:gd name="T16" fmla="*/ 0 w 12"/>
                <a:gd name="T17" fmla="*/ 17 h 18"/>
                <a:gd name="T18" fmla="*/ 0 w 12"/>
                <a:gd name="T19" fmla="*/ 12 h 18"/>
                <a:gd name="T20" fmla="*/ 0 w 12"/>
                <a:gd name="T21" fmla="*/ 7 h 18"/>
                <a:gd name="T22" fmla="*/ 3 w 12"/>
                <a:gd name="T23" fmla="*/ 4 h 18"/>
                <a:gd name="T24" fmla="*/ 7 w 12"/>
                <a:gd name="T25" fmla="*/ 0 h 1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2"/>
                <a:gd name="T40" fmla="*/ 0 h 18"/>
                <a:gd name="T41" fmla="*/ 12 w 12"/>
                <a:gd name="T42" fmla="*/ 18 h 1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2" h="18">
                  <a:moveTo>
                    <a:pt x="7" y="0"/>
                  </a:moveTo>
                  <a:lnTo>
                    <a:pt x="10" y="0"/>
                  </a:lnTo>
                  <a:lnTo>
                    <a:pt x="12" y="0"/>
                  </a:lnTo>
                  <a:lnTo>
                    <a:pt x="10" y="5"/>
                  </a:lnTo>
                  <a:lnTo>
                    <a:pt x="9" y="10"/>
                  </a:lnTo>
                  <a:lnTo>
                    <a:pt x="6" y="14"/>
                  </a:lnTo>
                  <a:lnTo>
                    <a:pt x="3" y="18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2"/>
                  </a:lnTo>
                  <a:lnTo>
                    <a:pt x="0" y="7"/>
                  </a:lnTo>
                  <a:lnTo>
                    <a:pt x="3" y="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53" name="Freeform 39"/>
            <p:cNvSpPr>
              <a:spLocks noChangeArrowheads="1"/>
            </p:cNvSpPr>
            <p:nvPr/>
          </p:nvSpPr>
          <p:spPr bwMode="auto">
            <a:xfrm>
              <a:off x="958" y="343"/>
              <a:ext cx="63" cy="57"/>
            </a:xfrm>
            <a:custGeom>
              <a:avLst/>
              <a:gdLst>
                <a:gd name="T0" fmla="*/ 36 w 63"/>
                <a:gd name="T1" fmla="*/ 0 h 57"/>
                <a:gd name="T2" fmla="*/ 39 w 63"/>
                <a:gd name="T3" fmla="*/ 3 h 57"/>
                <a:gd name="T4" fmla="*/ 39 w 63"/>
                <a:gd name="T5" fmla="*/ 6 h 57"/>
                <a:gd name="T6" fmla="*/ 39 w 63"/>
                <a:gd name="T7" fmla="*/ 7 h 57"/>
                <a:gd name="T8" fmla="*/ 37 w 63"/>
                <a:gd name="T9" fmla="*/ 10 h 57"/>
                <a:gd name="T10" fmla="*/ 34 w 63"/>
                <a:gd name="T11" fmla="*/ 14 h 57"/>
                <a:gd name="T12" fmla="*/ 30 w 63"/>
                <a:gd name="T13" fmla="*/ 17 h 57"/>
                <a:gd name="T14" fmla="*/ 34 w 63"/>
                <a:gd name="T15" fmla="*/ 17 h 57"/>
                <a:gd name="T16" fmla="*/ 37 w 63"/>
                <a:gd name="T17" fmla="*/ 17 h 57"/>
                <a:gd name="T18" fmla="*/ 37 w 63"/>
                <a:gd name="T19" fmla="*/ 21 h 57"/>
                <a:gd name="T20" fmla="*/ 37 w 63"/>
                <a:gd name="T21" fmla="*/ 25 h 57"/>
                <a:gd name="T22" fmla="*/ 40 w 63"/>
                <a:gd name="T23" fmla="*/ 24 h 57"/>
                <a:gd name="T24" fmla="*/ 43 w 63"/>
                <a:gd name="T25" fmla="*/ 21 h 57"/>
                <a:gd name="T26" fmla="*/ 47 w 63"/>
                <a:gd name="T27" fmla="*/ 20 h 57"/>
                <a:gd name="T28" fmla="*/ 53 w 63"/>
                <a:gd name="T29" fmla="*/ 18 h 57"/>
                <a:gd name="T30" fmla="*/ 57 w 63"/>
                <a:gd name="T31" fmla="*/ 20 h 57"/>
                <a:gd name="T32" fmla="*/ 63 w 63"/>
                <a:gd name="T33" fmla="*/ 21 h 57"/>
                <a:gd name="T34" fmla="*/ 59 w 63"/>
                <a:gd name="T35" fmla="*/ 38 h 57"/>
                <a:gd name="T36" fmla="*/ 56 w 63"/>
                <a:gd name="T37" fmla="*/ 57 h 57"/>
                <a:gd name="T38" fmla="*/ 50 w 63"/>
                <a:gd name="T39" fmla="*/ 57 h 57"/>
                <a:gd name="T40" fmla="*/ 44 w 63"/>
                <a:gd name="T41" fmla="*/ 57 h 57"/>
                <a:gd name="T42" fmla="*/ 43 w 63"/>
                <a:gd name="T43" fmla="*/ 57 h 57"/>
                <a:gd name="T44" fmla="*/ 40 w 63"/>
                <a:gd name="T45" fmla="*/ 55 h 57"/>
                <a:gd name="T46" fmla="*/ 40 w 63"/>
                <a:gd name="T47" fmla="*/ 51 h 57"/>
                <a:gd name="T48" fmla="*/ 39 w 63"/>
                <a:gd name="T49" fmla="*/ 48 h 57"/>
                <a:gd name="T50" fmla="*/ 37 w 63"/>
                <a:gd name="T51" fmla="*/ 50 h 57"/>
                <a:gd name="T52" fmla="*/ 34 w 63"/>
                <a:gd name="T53" fmla="*/ 51 h 57"/>
                <a:gd name="T54" fmla="*/ 32 w 63"/>
                <a:gd name="T55" fmla="*/ 55 h 57"/>
                <a:gd name="T56" fmla="*/ 27 w 63"/>
                <a:gd name="T57" fmla="*/ 57 h 57"/>
                <a:gd name="T58" fmla="*/ 24 w 63"/>
                <a:gd name="T59" fmla="*/ 51 h 57"/>
                <a:gd name="T60" fmla="*/ 22 w 63"/>
                <a:gd name="T61" fmla="*/ 45 h 57"/>
                <a:gd name="T62" fmla="*/ 12 w 63"/>
                <a:gd name="T63" fmla="*/ 45 h 57"/>
                <a:gd name="T64" fmla="*/ 2 w 63"/>
                <a:gd name="T65" fmla="*/ 47 h 57"/>
                <a:gd name="T66" fmla="*/ 0 w 63"/>
                <a:gd name="T67" fmla="*/ 41 h 57"/>
                <a:gd name="T68" fmla="*/ 0 w 63"/>
                <a:gd name="T69" fmla="*/ 37 h 57"/>
                <a:gd name="T70" fmla="*/ 9 w 63"/>
                <a:gd name="T71" fmla="*/ 30 h 57"/>
                <a:gd name="T72" fmla="*/ 20 w 63"/>
                <a:gd name="T73" fmla="*/ 20 h 57"/>
                <a:gd name="T74" fmla="*/ 30 w 63"/>
                <a:gd name="T75" fmla="*/ 10 h 57"/>
                <a:gd name="T76" fmla="*/ 36 w 63"/>
                <a:gd name="T77" fmla="*/ 0 h 5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63"/>
                <a:gd name="T118" fmla="*/ 0 h 57"/>
                <a:gd name="T119" fmla="*/ 63 w 63"/>
                <a:gd name="T120" fmla="*/ 57 h 5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63" h="57">
                  <a:moveTo>
                    <a:pt x="36" y="0"/>
                  </a:moveTo>
                  <a:lnTo>
                    <a:pt x="39" y="3"/>
                  </a:lnTo>
                  <a:lnTo>
                    <a:pt x="39" y="6"/>
                  </a:lnTo>
                  <a:lnTo>
                    <a:pt x="39" y="7"/>
                  </a:lnTo>
                  <a:lnTo>
                    <a:pt x="37" y="10"/>
                  </a:lnTo>
                  <a:lnTo>
                    <a:pt x="34" y="14"/>
                  </a:lnTo>
                  <a:lnTo>
                    <a:pt x="30" y="17"/>
                  </a:lnTo>
                  <a:lnTo>
                    <a:pt x="34" y="17"/>
                  </a:lnTo>
                  <a:lnTo>
                    <a:pt x="37" y="17"/>
                  </a:lnTo>
                  <a:lnTo>
                    <a:pt x="37" y="21"/>
                  </a:lnTo>
                  <a:lnTo>
                    <a:pt x="37" y="25"/>
                  </a:lnTo>
                  <a:lnTo>
                    <a:pt x="40" y="24"/>
                  </a:lnTo>
                  <a:lnTo>
                    <a:pt x="43" y="21"/>
                  </a:lnTo>
                  <a:lnTo>
                    <a:pt x="47" y="20"/>
                  </a:lnTo>
                  <a:lnTo>
                    <a:pt x="53" y="18"/>
                  </a:lnTo>
                  <a:lnTo>
                    <a:pt x="57" y="20"/>
                  </a:lnTo>
                  <a:lnTo>
                    <a:pt x="63" y="21"/>
                  </a:lnTo>
                  <a:lnTo>
                    <a:pt x="59" y="38"/>
                  </a:lnTo>
                  <a:lnTo>
                    <a:pt x="56" y="57"/>
                  </a:lnTo>
                  <a:lnTo>
                    <a:pt x="50" y="57"/>
                  </a:lnTo>
                  <a:lnTo>
                    <a:pt x="44" y="57"/>
                  </a:lnTo>
                  <a:lnTo>
                    <a:pt x="43" y="57"/>
                  </a:lnTo>
                  <a:lnTo>
                    <a:pt x="40" y="55"/>
                  </a:lnTo>
                  <a:lnTo>
                    <a:pt x="40" y="51"/>
                  </a:lnTo>
                  <a:lnTo>
                    <a:pt x="39" y="48"/>
                  </a:lnTo>
                  <a:lnTo>
                    <a:pt x="37" y="50"/>
                  </a:lnTo>
                  <a:lnTo>
                    <a:pt x="34" y="51"/>
                  </a:lnTo>
                  <a:lnTo>
                    <a:pt x="32" y="55"/>
                  </a:lnTo>
                  <a:lnTo>
                    <a:pt x="27" y="57"/>
                  </a:lnTo>
                  <a:lnTo>
                    <a:pt x="24" y="51"/>
                  </a:lnTo>
                  <a:lnTo>
                    <a:pt x="22" y="45"/>
                  </a:lnTo>
                  <a:lnTo>
                    <a:pt x="12" y="45"/>
                  </a:lnTo>
                  <a:lnTo>
                    <a:pt x="2" y="47"/>
                  </a:lnTo>
                  <a:lnTo>
                    <a:pt x="0" y="41"/>
                  </a:lnTo>
                  <a:lnTo>
                    <a:pt x="0" y="37"/>
                  </a:lnTo>
                  <a:lnTo>
                    <a:pt x="9" y="30"/>
                  </a:lnTo>
                  <a:lnTo>
                    <a:pt x="20" y="20"/>
                  </a:lnTo>
                  <a:lnTo>
                    <a:pt x="30" y="1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54" name="Freeform 44"/>
            <p:cNvSpPr>
              <a:spLocks noChangeArrowheads="1"/>
            </p:cNvSpPr>
            <p:nvPr/>
          </p:nvSpPr>
          <p:spPr bwMode="auto">
            <a:xfrm>
              <a:off x="2950" y="416"/>
              <a:ext cx="3" cy="2"/>
            </a:xfrm>
            <a:custGeom>
              <a:avLst/>
              <a:gdLst>
                <a:gd name="T0" fmla="*/ 0 w 3"/>
                <a:gd name="T1" fmla="*/ 0 h 2"/>
                <a:gd name="T2" fmla="*/ 1 w 3"/>
                <a:gd name="T3" fmla="*/ 1 h 2"/>
                <a:gd name="T4" fmla="*/ 3 w 3"/>
                <a:gd name="T5" fmla="*/ 2 h 2"/>
                <a:gd name="T6" fmla="*/ 1 w 3"/>
                <a:gd name="T7" fmla="*/ 2 h 2"/>
                <a:gd name="T8" fmla="*/ 0 w 3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"/>
                <a:gd name="T16" fmla="*/ 0 h 2"/>
                <a:gd name="T17" fmla="*/ 3 w 3"/>
                <a:gd name="T18" fmla="*/ 2 h 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" h="2">
                  <a:moveTo>
                    <a:pt x="0" y="0"/>
                  </a:moveTo>
                  <a:lnTo>
                    <a:pt x="1" y="1"/>
                  </a:lnTo>
                  <a:lnTo>
                    <a:pt x="3" y="2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45"/>
            <p:cNvSpPr>
              <a:spLocks noChangeArrowheads="1"/>
            </p:cNvSpPr>
            <p:nvPr/>
          </p:nvSpPr>
          <p:spPr bwMode="auto">
            <a:xfrm>
              <a:off x="2954" y="418"/>
              <a:ext cx="56" cy="43"/>
            </a:xfrm>
            <a:custGeom>
              <a:avLst/>
              <a:gdLst>
                <a:gd name="T0" fmla="*/ 56 w 56"/>
                <a:gd name="T1" fmla="*/ 19 h 43"/>
                <a:gd name="T2" fmla="*/ 56 w 56"/>
                <a:gd name="T3" fmla="*/ 23 h 43"/>
                <a:gd name="T4" fmla="*/ 56 w 56"/>
                <a:gd name="T5" fmla="*/ 28 h 43"/>
                <a:gd name="T6" fmla="*/ 50 w 56"/>
                <a:gd name="T7" fmla="*/ 30 h 43"/>
                <a:gd name="T8" fmla="*/ 44 w 56"/>
                <a:gd name="T9" fmla="*/ 33 h 43"/>
                <a:gd name="T10" fmla="*/ 46 w 56"/>
                <a:gd name="T11" fmla="*/ 38 h 43"/>
                <a:gd name="T12" fmla="*/ 46 w 56"/>
                <a:gd name="T13" fmla="*/ 42 h 43"/>
                <a:gd name="T14" fmla="*/ 37 w 56"/>
                <a:gd name="T15" fmla="*/ 39 h 43"/>
                <a:gd name="T16" fmla="*/ 30 w 56"/>
                <a:gd name="T17" fmla="*/ 38 h 43"/>
                <a:gd name="T18" fmla="*/ 26 w 56"/>
                <a:gd name="T19" fmla="*/ 36 h 43"/>
                <a:gd name="T20" fmla="*/ 23 w 56"/>
                <a:gd name="T21" fmla="*/ 38 h 43"/>
                <a:gd name="T22" fmla="*/ 20 w 56"/>
                <a:gd name="T23" fmla="*/ 39 h 43"/>
                <a:gd name="T24" fmla="*/ 19 w 56"/>
                <a:gd name="T25" fmla="*/ 43 h 43"/>
                <a:gd name="T26" fmla="*/ 13 w 56"/>
                <a:gd name="T27" fmla="*/ 42 h 43"/>
                <a:gd name="T28" fmla="*/ 9 w 56"/>
                <a:gd name="T29" fmla="*/ 40 h 43"/>
                <a:gd name="T30" fmla="*/ 6 w 56"/>
                <a:gd name="T31" fmla="*/ 38 h 43"/>
                <a:gd name="T32" fmla="*/ 4 w 56"/>
                <a:gd name="T33" fmla="*/ 32 h 43"/>
                <a:gd name="T34" fmla="*/ 12 w 56"/>
                <a:gd name="T35" fmla="*/ 30 h 43"/>
                <a:gd name="T36" fmla="*/ 19 w 56"/>
                <a:gd name="T37" fmla="*/ 29 h 43"/>
                <a:gd name="T38" fmla="*/ 16 w 56"/>
                <a:gd name="T39" fmla="*/ 18 h 43"/>
                <a:gd name="T40" fmla="*/ 13 w 56"/>
                <a:gd name="T41" fmla="*/ 8 h 43"/>
                <a:gd name="T42" fmla="*/ 9 w 56"/>
                <a:gd name="T43" fmla="*/ 6 h 43"/>
                <a:gd name="T44" fmla="*/ 6 w 56"/>
                <a:gd name="T45" fmla="*/ 6 h 43"/>
                <a:gd name="T46" fmla="*/ 3 w 56"/>
                <a:gd name="T47" fmla="*/ 5 h 43"/>
                <a:gd name="T48" fmla="*/ 0 w 56"/>
                <a:gd name="T49" fmla="*/ 2 h 43"/>
                <a:gd name="T50" fmla="*/ 0 w 56"/>
                <a:gd name="T51" fmla="*/ 2 h 43"/>
                <a:gd name="T52" fmla="*/ 0 w 56"/>
                <a:gd name="T53" fmla="*/ 0 h 43"/>
                <a:gd name="T54" fmla="*/ 6 w 56"/>
                <a:gd name="T55" fmla="*/ 0 h 43"/>
                <a:gd name="T56" fmla="*/ 12 w 56"/>
                <a:gd name="T57" fmla="*/ 0 h 43"/>
                <a:gd name="T58" fmla="*/ 22 w 56"/>
                <a:gd name="T59" fmla="*/ 9 h 43"/>
                <a:gd name="T60" fmla="*/ 32 w 56"/>
                <a:gd name="T61" fmla="*/ 15 h 43"/>
                <a:gd name="T62" fmla="*/ 36 w 56"/>
                <a:gd name="T63" fmla="*/ 16 h 43"/>
                <a:gd name="T64" fmla="*/ 42 w 56"/>
                <a:gd name="T65" fmla="*/ 18 h 43"/>
                <a:gd name="T66" fmla="*/ 49 w 56"/>
                <a:gd name="T67" fmla="*/ 19 h 43"/>
                <a:gd name="T68" fmla="*/ 56 w 56"/>
                <a:gd name="T69" fmla="*/ 19 h 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6"/>
                <a:gd name="T106" fmla="*/ 0 h 43"/>
                <a:gd name="T107" fmla="*/ 56 w 56"/>
                <a:gd name="T108" fmla="*/ 43 h 4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6" h="43">
                  <a:moveTo>
                    <a:pt x="56" y="19"/>
                  </a:moveTo>
                  <a:lnTo>
                    <a:pt x="56" y="23"/>
                  </a:lnTo>
                  <a:lnTo>
                    <a:pt x="56" y="28"/>
                  </a:lnTo>
                  <a:lnTo>
                    <a:pt x="50" y="30"/>
                  </a:lnTo>
                  <a:lnTo>
                    <a:pt x="44" y="33"/>
                  </a:lnTo>
                  <a:lnTo>
                    <a:pt x="46" y="38"/>
                  </a:lnTo>
                  <a:lnTo>
                    <a:pt x="46" y="42"/>
                  </a:lnTo>
                  <a:lnTo>
                    <a:pt x="37" y="39"/>
                  </a:lnTo>
                  <a:lnTo>
                    <a:pt x="30" y="38"/>
                  </a:lnTo>
                  <a:lnTo>
                    <a:pt x="26" y="36"/>
                  </a:lnTo>
                  <a:lnTo>
                    <a:pt x="23" y="38"/>
                  </a:lnTo>
                  <a:lnTo>
                    <a:pt x="20" y="39"/>
                  </a:lnTo>
                  <a:lnTo>
                    <a:pt x="19" y="43"/>
                  </a:lnTo>
                  <a:lnTo>
                    <a:pt x="13" y="42"/>
                  </a:lnTo>
                  <a:lnTo>
                    <a:pt x="9" y="40"/>
                  </a:lnTo>
                  <a:lnTo>
                    <a:pt x="6" y="38"/>
                  </a:lnTo>
                  <a:lnTo>
                    <a:pt x="4" y="32"/>
                  </a:lnTo>
                  <a:lnTo>
                    <a:pt x="12" y="30"/>
                  </a:lnTo>
                  <a:lnTo>
                    <a:pt x="19" y="29"/>
                  </a:lnTo>
                  <a:lnTo>
                    <a:pt x="16" y="18"/>
                  </a:lnTo>
                  <a:lnTo>
                    <a:pt x="13" y="8"/>
                  </a:lnTo>
                  <a:lnTo>
                    <a:pt x="9" y="6"/>
                  </a:lnTo>
                  <a:lnTo>
                    <a:pt x="6" y="6"/>
                  </a:lnTo>
                  <a:lnTo>
                    <a:pt x="3" y="5"/>
                  </a:lnTo>
                  <a:lnTo>
                    <a:pt x="0" y="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22" y="9"/>
                  </a:lnTo>
                  <a:lnTo>
                    <a:pt x="32" y="15"/>
                  </a:lnTo>
                  <a:lnTo>
                    <a:pt x="36" y="16"/>
                  </a:lnTo>
                  <a:lnTo>
                    <a:pt x="42" y="18"/>
                  </a:lnTo>
                  <a:lnTo>
                    <a:pt x="49" y="19"/>
                  </a:lnTo>
                  <a:lnTo>
                    <a:pt x="56" y="19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56" name="Freeform 47"/>
            <p:cNvSpPr>
              <a:spLocks noChangeArrowheads="1"/>
            </p:cNvSpPr>
            <p:nvPr/>
          </p:nvSpPr>
          <p:spPr bwMode="auto">
            <a:xfrm>
              <a:off x="2921" y="470"/>
              <a:ext cx="90" cy="108"/>
            </a:xfrm>
            <a:custGeom>
              <a:avLst/>
              <a:gdLst>
                <a:gd name="T0" fmla="*/ 90 w 90"/>
                <a:gd name="T1" fmla="*/ 74 h 108"/>
                <a:gd name="T2" fmla="*/ 56 w 90"/>
                <a:gd name="T3" fmla="*/ 84 h 108"/>
                <a:gd name="T4" fmla="*/ 55 w 90"/>
                <a:gd name="T5" fmla="*/ 91 h 108"/>
                <a:gd name="T6" fmla="*/ 55 w 90"/>
                <a:gd name="T7" fmla="*/ 98 h 108"/>
                <a:gd name="T8" fmla="*/ 50 w 90"/>
                <a:gd name="T9" fmla="*/ 98 h 108"/>
                <a:gd name="T10" fmla="*/ 45 w 90"/>
                <a:gd name="T11" fmla="*/ 98 h 108"/>
                <a:gd name="T12" fmla="*/ 45 w 90"/>
                <a:gd name="T13" fmla="*/ 94 h 108"/>
                <a:gd name="T14" fmla="*/ 45 w 90"/>
                <a:gd name="T15" fmla="*/ 90 h 108"/>
                <a:gd name="T16" fmla="*/ 45 w 90"/>
                <a:gd name="T17" fmla="*/ 90 h 108"/>
                <a:gd name="T18" fmla="*/ 43 w 90"/>
                <a:gd name="T19" fmla="*/ 90 h 108"/>
                <a:gd name="T20" fmla="*/ 40 w 90"/>
                <a:gd name="T21" fmla="*/ 91 h 108"/>
                <a:gd name="T22" fmla="*/ 37 w 90"/>
                <a:gd name="T23" fmla="*/ 91 h 108"/>
                <a:gd name="T24" fmla="*/ 35 w 90"/>
                <a:gd name="T25" fmla="*/ 97 h 108"/>
                <a:gd name="T26" fmla="*/ 32 w 90"/>
                <a:gd name="T27" fmla="*/ 103 h 108"/>
                <a:gd name="T28" fmla="*/ 27 w 90"/>
                <a:gd name="T29" fmla="*/ 106 h 108"/>
                <a:gd name="T30" fmla="*/ 22 w 90"/>
                <a:gd name="T31" fmla="*/ 108 h 108"/>
                <a:gd name="T32" fmla="*/ 20 w 90"/>
                <a:gd name="T33" fmla="*/ 98 h 108"/>
                <a:gd name="T34" fmla="*/ 16 w 90"/>
                <a:gd name="T35" fmla="*/ 91 h 108"/>
                <a:gd name="T36" fmla="*/ 10 w 90"/>
                <a:gd name="T37" fmla="*/ 94 h 108"/>
                <a:gd name="T38" fmla="*/ 6 w 90"/>
                <a:gd name="T39" fmla="*/ 97 h 108"/>
                <a:gd name="T40" fmla="*/ 2 w 90"/>
                <a:gd name="T41" fmla="*/ 94 h 108"/>
                <a:gd name="T42" fmla="*/ 0 w 90"/>
                <a:gd name="T43" fmla="*/ 91 h 108"/>
                <a:gd name="T44" fmla="*/ 6 w 90"/>
                <a:gd name="T45" fmla="*/ 80 h 108"/>
                <a:gd name="T46" fmla="*/ 13 w 90"/>
                <a:gd name="T47" fmla="*/ 68 h 108"/>
                <a:gd name="T48" fmla="*/ 29 w 90"/>
                <a:gd name="T49" fmla="*/ 70 h 108"/>
                <a:gd name="T50" fmla="*/ 45 w 90"/>
                <a:gd name="T51" fmla="*/ 71 h 108"/>
                <a:gd name="T52" fmla="*/ 46 w 90"/>
                <a:gd name="T53" fmla="*/ 64 h 108"/>
                <a:gd name="T54" fmla="*/ 49 w 90"/>
                <a:gd name="T55" fmla="*/ 58 h 108"/>
                <a:gd name="T56" fmla="*/ 52 w 90"/>
                <a:gd name="T57" fmla="*/ 56 h 108"/>
                <a:gd name="T58" fmla="*/ 56 w 90"/>
                <a:gd name="T59" fmla="*/ 53 h 108"/>
                <a:gd name="T60" fmla="*/ 60 w 90"/>
                <a:gd name="T61" fmla="*/ 50 h 108"/>
                <a:gd name="T62" fmla="*/ 63 w 90"/>
                <a:gd name="T63" fmla="*/ 46 h 108"/>
                <a:gd name="T64" fmla="*/ 66 w 90"/>
                <a:gd name="T65" fmla="*/ 41 h 108"/>
                <a:gd name="T66" fmla="*/ 69 w 90"/>
                <a:gd name="T67" fmla="*/ 36 h 108"/>
                <a:gd name="T68" fmla="*/ 63 w 90"/>
                <a:gd name="T69" fmla="*/ 21 h 108"/>
                <a:gd name="T70" fmla="*/ 57 w 90"/>
                <a:gd name="T71" fmla="*/ 8 h 108"/>
                <a:gd name="T72" fmla="*/ 59 w 90"/>
                <a:gd name="T73" fmla="*/ 6 h 108"/>
                <a:gd name="T74" fmla="*/ 60 w 90"/>
                <a:gd name="T75" fmla="*/ 4 h 108"/>
                <a:gd name="T76" fmla="*/ 60 w 90"/>
                <a:gd name="T77" fmla="*/ 4 h 108"/>
                <a:gd name="T78" fmla="*/ 60 w 90"/>
                <a:gd name="T79" fmla="*/ 0 h 108"/>
                <a:gd name="T80" fmla="*/ 65 w 90"/>
                <a:gd name="T81" fmla="*/ 1 h 108"/>
                <a:gd name="T82" fmla="*/ 69 w 90"/>
                <a:gd name="T83" fmla="*/ 1 h 108"/>
                <a:gd name="T84" fmla="*/ 75 w 90"/>
                <a:gd name="T85" fmla="*/ 11 h 108"/>
                <a:gd name="T86" fmla="*/ 82 w 90"/>
                <a:gd name="T87" fmla="*/ 18 h 108"/>
                <a:gd name="T88" fmla="*/ 85 w 90"/>
                <a:gd name="T89" fmla="*/ 31 h 108"/>
                <a:gd name="T90" fmla="*/ 86 w 90"/>
                <a:gd name="T91" fmla="*/ 46 h 108"/>
                <a:gd name="T92" fmla="*/ 89 w 90"/>
                <a:gd name="T93" fmla="*/ 60 h 108"/>
                <a:gd name="T94" fmla="*/ 90 w 90"/>
                <a:gd name="T95" fmla="*/ 74 h 10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90"/>
                <a:gd name="T145" fmla="*/ 0 h 108"/>
                <a:gd name="T146" fmla="*/ 90 w 90"/>
                <a:gd name="T147" fmla="*/ 108 h 10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90" h="108">
                  <a:moveTo>
                    <a:pt x="90" y="74"/>
                  </a:moveTo>
                  <a:lnTo>
                    <a:pt x="56" y="84"/>
                  </a:lnTo>
                  <a:lnTo>
                    <a:pt x="55" y="91"/>
                  </a:lnTo>
                  <a:lnTo>
                    <a:pt x="55" y="98"/>
                  </a:lnTo>
                  <a:lnTo>
                    <a:pt x="50" y="98"/>
                  </a:lnTo>
                  <a:lnTo>
                    <a:pt x="45" y="98"/>
                  </a:lnTo>
                  <a:lnTo>
                    <a:pt x="45" y="94"/>
                  </a:lnTo>
                  <a:lnTo>
                    <a:pt x="45" y="90"/>
                  </a:lnTo>
                  <a:lnTo>
                    <a:pt x="43" y="90"/>
                  </a:lnTo>
                  <a:lnTo>
                    <a:pt x="40" y="91"/>
                  </a:lnTo>
                  <a:lnTo>
                    <a:pt x="37" y="91"/>
                  </a:lnTo>
                  <a:lnTo>
                    <a:pt x="35" y="97"/>
                  </a:lnTo>
                  <a:lnTo>
                    <a:pt x="32" y="103"/>
                  </a:lnTo>
                  <a:lnTo>
                    <a:pt x="27" y="106"/>
                  </a:lnTo>
                  <a:lnTo>
                    <a:pt x="22" y="108"/>
                  </a:lnTo>
                  <a:lnTo>
                    <a:pt x="20" y="98"/>
                  </a:lnTo>
                  <a:lnTo>
                    <a:pt x="16" y="91"/>
                  </a:lnTo>
                  <a:lnTo>
                    <a:pt x="10" y="94"/>
                  </a:lnTo>
                  <a:lnTo>
                    <a:pt x="6" y="97"/>
                  </a:lnTo>
                  <a:lnTo>
                    <a:pt x="2" y="94"/>
                  </a:lnTo>
                  <a:lnTo>
                    <a:pt x="0" y="91"/>
                  </a:lnTo>
                  <a:lnTo>
                    <a:pt x="6" y="80"/>
                  </a:lnTo>
                  <a:lnTo>
                    <a:pt x="13" y="68"/>
                  </a:lnTo>
                  <a:lnTo>
                    <a:pt x="29" y="70"/>
                  </a:lnTo>
                  <a:lnTo>
                    <a:pt x="45" y="71"/>
                  </a:lnTo>
                  <a:lnTo>
                    <a:pt x="46" y="64"/>
                  </a:lnTo>
                  <a:lnTo>
                    <a:pt x="49" y="58"/>
                  </a:lnTo>
                  <a:lnTo>
                    <a:pt x="52" y="56"/>
                  </a:lnTo>
                  <a:lnTo>
                    <a:pt x="56" y="53"/>
                  </a:lnTo>
                  <a:lnTo>
                    <a:pt x="60" y="50"/>
                  </a:lnTo>
                  <a:lnTo>
                    <a:pt x="63" y="46"/>
                  </a:lnTo>
                  <a:lnTo>
                    <a:pt x="66" y="41"/>
                  </a:lnTo>
                  <a:lnTo>
                    <a:pt x="69" y="36"/>
                  </a:lnTo>
                  <a:lnTo>
                    <a:pt x="63" y="21"/>
                  </a:lnTo>
                  <a:lnTo>
                    <a:pt x="57" y="8"/>
                  </a:lnTo>
                  <a:lnTo>
                    <a:pt x="59" y="6"/>
                  </a:lnTo>
                  <a:lnTo>
                    <a:pt x="60" y="4"/>
                  </a:lnTo>
                  <a:lnTo>
                    <a:pt x="60" y="0"/>
                  </a:lnTo>
                  <a:lnTo>
                    <a:pt x="65" y="1"/>
                  </a:lnTo>
                  <a:lnTo>
                    <a:pt x="69" y="1"/>
                  </a:lnTo>
                  <a:lnTo>
                    <a:pt x="75" y="11"/>
                  </a:lnTo>
                  <a:lnTo>
                    <a:pt x="82" y="18"/>
                  </a:lnTo>
                  <a:lnTo>
                    <a:pt x="85" y="31"/>
                  </a:lnTo>
                  <a:lnTo>
                    <a:pt x="86" y="46"/>
                  </a:lnTo>
                  <a:lnTo>
                    <a:pt x="89" y="60"/>
                  </a:lnTo>
                  <a:lnTo>
                    <a:pt x="90" y="74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57" name="Freeform 48"/>
            <p:cNvSpPr>
              <a:spLocks noChangeArrowheads="1"/>
            </p:cNvSpPr>
            <p:nvPr/>
          </p:nvSpPr>
          <p:spPr bwMode="auto">
            <a:xfrm>
              <a:off x="2911" y="564"/>
              <a:ext cx="27" cy="32"/>
            </a:xfrm>
            <a:custGeom>
              <a:avLst/>
              <a:gdLst>
                <a:gd name="T0" fmla="*/ 27 w 27"/>
                <a:gd name="T1" fmla="*/ 10 h 32"/>
                <a:gd name="T2" fmla="*/ 25 w 27"/>
                <a:gd name="T3" fmla="*/ 22 h 32"/>
                <a:gd name="T4" fmla="*/ 23 w 27"/>
                <a:gd name="T5" fmla="*/ 32 h 32"/>
                <a:gd name="T6" fmla="*/ 19 w 27"/>
                <a:gd name="T7" fmla="*/ 32 h 32"/>
                <a:gd name="T8" fmla="*/ 15 w 27"/>
                <a:gd name="T9" fmla="*/ 32 h 32"/>
                <a:gd name="T10" fmla="*/ 13 w 27"/>
                <a:gd name="T11" fmla="*/ 23 h 32"/>
                <a:gd name="T12" fmla="*/ 13 w 27"/>
                <a:gd name="T13" fmla="*/ 13 h 32"/>
                <a:gd name="T14" fmla="*/ 7 w 27"/>
                <a:gd name="T15" fmla="*/ 13 h 32"/>
                <a:gd name="T16" fmla="*/ 6 w 27"/>
                <a:gd name="T17" fmla="*/ 12 h 32"/>
                <a:gd name="T18" fmla="*/ 3 w 27"/>
                <a:gd name="T19" fmla="*/ 10 h 32"/>
                <a:gd name="T20" fmla="*/ 0 w 27"/>
                <a:gd name="T21" fmla="*/ 7 h 32"/>
                <a:gd name="T22" fmla="*/ 2 w 27"/>
                <a:gd name="T23" fmla="*/ 6 h 32"/>
                <a:gd name="T24" fmla="*/ 2 w 27"/>
                <a:gd name="T25" fmla="*/ 3 h 32"/>
                <a:gd name="T26" fmla="*/ 5 w 27"/>
                <a:gd name="T27" fmla="*/ 2 h 32"/>
                <a:gd name="T28" fmla="*/ 9 w 27"/>
                <a:gd name="T29" fmla="*/ 0 h 32"/>
                <a:gd name="T30" fmla="*/ 12 w 27"/>
                <a:gd name="T31" fmla="*/ 4 h 32"/>
                <a:gd name="T32" fmla="*/ 16 w 27"/>
                <a:gd name="T33" fmla="*/ 7 h 32"/>
                <a:gd name="T34" fmla="*/ 20 w 27"/>
                <a:gd name="T35" fmla="*/ 9 h 32"/>
                <a:gd name="T36" fmla="*/ 27 w 27"/>
                <a:gd name="T37" fmla="*/ 10 h 3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7"/>
                <a:gd name="T58" fmla="*/ 0 h 32"/>
                <a:gd name="T59" fmla="*/ 27 w 27"/>
                <a:gd name="T60" fmla="*/ 32 h 3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7" h="32">
                  <a:moveTo>
                    <a:pt x="27" y="10"/>
                  </a:moveTo>
                  <a:lnTo>
                    <a:pt x="25" y="22"/>
                  </a:lnTo>
                  <a:lnTo>
                    <a:pt x="23" y="32"/>
                  </a:lnTo>
                  <a:lnTo>
                    <a:pt x="19" y="32"/>
                  </a:lnTo>
                  <a:lnTo>
                    <a:pt x="15" y="32"/>
                  </a:lnTo>
                  <a:lnTo>
                    <a:pt x="13" y="23"/>
                  </a:lnTo>
                  <a:lnTo>
                    <a:pt x="13" y="13"/>
                  </a:lnTo>
                  <a:lnTo>
                    <a:pt x="7" y="13"/>
                  </a:lnTo>
                  <a:lnTo>
                    <a:pt x="6" y="12"/>
                  </a:lnTo>
                  <a:lnTo>
                    <a:pt x="3" y="10"/>
                  </a:lnTo>
                  <a:lnTo>
                    <a:pt x="0" y="7"/>
                  </a:lnTo>
                  <a:lnTo>
                    <a:pt x="2" y="6"/>
                  </a:lnTo>
                  <a:lnTo>
                    <a:pt x="2" y="3"/>
                  </a:lnTo>
                  <a:lnTo>
                    <a:pt x="5" y="2"/>
                  </a:lnTo>
                  <a:lnTo>
                    <a:pt x="9" y="0"/>
                  </a:lnTo>
                  <a:lnTo>
                    <a:pt x="12" y="4"/>
                  </a:lnTo>
                  <a:lnTo>
                    <a:pt x="16" y="7"/>
                  </a:lnTo>
                  <a:lnTo>
                    <a:pt x="20" y="9"/>
                  </a:lnTo>
                  <a:lnTo>
                    <a:pt x="27" y="1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58" name="Freeform 49"/>
            <p:cNvSpPr>
              <a:spLocks noChangeArrowheads="1"/>
            </p:cNvSpPr>
            <p:nvPr/>
          </p:nvSpPr>
          <p:spPr bwMode="auto">
            <a:xfrm>
              <a:off x="2843" y="671"/>
              <a:ext cx="15" cy="40"/>
            </a:xfrm>
            <a:custGeom>
              <a:avLst/>
              <a:gdLst>
                <a:gd name="T0" fmla="*/ 8 w 15"/>
                <a:gd name="T1" fmla="*/ 0 h 40"/>
                <a:gd name="T2" fmla="*/ 13 w 15"/>
                <a:gd name="T3" fmla="*/ 2 h 40"/>
                <a:gd name="T4" fmla="*/ 15 w 15"/>
                <a:gd name="T5" fmla="*/ 2 h 40"/>
                <a:gd name="T6" fmla="*/ 15 w 15"/>
                <a:gd name="T7" fmla="*/ 22 h 40"/>
                <a:gd name="T8" fmla="*/ 13 w 15"/>
                <a:gd name="T9" fmla="*/ 39 h 40"/>
                <a:gd name="T10" fmla="*/ 11 w 15"/>
                <a:gd name="T11" fmla="*/ 39 h 40"/>
                <a:gd name="T12" fmla="*/ 10 w 15"/>
                <a:gd name="T13" fmla="*/ 40 h 40"/>
                <a:gd name="T14" fmla="*/ 5 w 15"/>
                <a:gd name="T15" fmla="*/ 36 h 40"/>
                <a:gd name="T16" fmla="*/ 1 w 15"/>
                <a:gd name="T17" fmla="*/ 33 h 40"/>
                <a:gd name="T18" fmla="*/ 0 w 15"/>
                <a:gd name="T19" fmla="*/ 23 h 40"/>
                <a:gd name="T20" fmla="*/ 1 w 15"/>
                <a:gd name="T21" fmla="*/ 14 h 40"/>
                <a:gd name="T22" fmla="*/ 4 w 15"/>
                <a:gd name="T23" fmla="*/ 7 h 40"/>
                <a:gd name="T24" fmla="*/ 8 w 15"/>
                <a:gd name="T25" fmla="*/ 0 h 4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"/>
                <a:gd name="T40" fmla="*/ 0 h 40"/>
                <a:gd name="T41" fmla="*/ 15 w 15"/>
                <a:gd name="T42" fmla="*/ 40 h 4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" h="40">
                  <a:moveTo>
                    <a:pt x="8" y="0"/>
                  </a:moveTo>
                  <a:lnTo>
                    <a:pt x="13" y="2"/>
                  </a:lnTo>
                  <a:lnTo>
                    <a:pt x="15" y="2"/>
                  </a:lnTo>
                  <a:lnTo>
                    <a:pt x="15" y="22"/>
                  </a:lnTo>
                  <a:lnTo>
                    <a:pt x="13" y="39"/>
                  </a:lnTo>
                  <a:lnTo>
                    <a:pt x="11" y="39"/>
                  </a:lnTo>
                  <a:lnTo>
                    <a:pt x="10" y="40"/>
                  </a:lnTo>
                  <a:lnTo>
                    <a:pt x="5" y="36"/>
                  </a:lnTo>
                  <a:lnTo>
                    <a:pt x="1" y="33"/>
                  </a:lnTo>
                  <a:lnTo>
                    <a:pt x="0" y="23"/>
                  </a:lnTo>
                  <a:lnTo>
                    <a:pt x="1" y="14"/>
                  </a:lnTo>
                  <a:lnTo>
                    <a:pt x="4" y="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59" name="Freeform 50"/>
            <p:cNvSpPr>
              <a:spLocks noChangeArrowheads="1"/>
            </p:cNvSpPr>
            <p:nvPr/>
          </p:nvSpPr>
          <p:spPr bwMode="auto">
            <a:xfrm>
              <a:off x="596" y="694"/>
              <a:ext cx="111" cy="41"/>
            </a:xfrm>
            <a:custGeom>
              <a:avLst/>
              <a:gdLst>
                <a:gd name="T0" fmla="*/ 68 w 111"/>
                <a:gd name="T1" fmla="*/ 36 h 41"/>
                <a:gd name="T2" fmla="*/ 67 w 111"/>
                <a:gd name="T3" fmla="*/ 31 h 41"/>
                <a:gd name="T4" fmla="*/ 65 w 111"/>
                <a:gd name="T5" fmla="*/ 26 h 41"/>
                <a:gd name="T6" fmla="*/ 45 w 111"/>
                <a:gd name="T7" fmla="*/ 19 h 41"/>
                <a:gd name="T8" fmla="*/ 27 w 111"/>
                <a:gd name="T9" fmla="*/ 10 h 41"/>
                <a:gd name="T10" fmla="*/ 12 w 111"/>
                <a:gd name="T11" fmla="*/ 14 h 41"/>
                <a:gd name="T12" fmla="*/ 0 w 111"/>
                <a:gd name="T13" fmla="*/ 19 h 41"/>
                <a:gd name="T14" fmla="*/ 1 w 111"/>
                <a:gd name="T15" fmla="*/ 17 h 41"/>
                <a:gd name="T16" fmla="*/ 2 w 111"/>
                <a:gd name="T17" fmla="*/ 16 h 41"/>
                <a:gd name="T18" fmla="*/ 7 w 111"/>
                <a:gd name="T19" fmla="*/ 9 h 41"/>
                <a:gd name="T20" fmla="*/ 12 w 111"/>
                <a:gd name="T21" fmla="*/ 4 h 41"/>
                <a:gd name="T22" fmla="*/ 18 w 111"/>
                <a:gd name="T23" fmla="*/ 1 h 41"/>
                <a:gd name="T24" fmla="*/ 25 w 111"/>
                <a:gd name="T25" fmla="*/ 0 h 41"/>
                <a:gd name="T26" fmla="*/ 32 w 111"/>
                <a:gd name="T27" fmla="*/ 1 h 41"/>
                <a:gd name="T28" fmla="*/ 41 w 111"/>
                <a:gd name="T29" fmla="*/ 3 h 41"/>
                <a:gd name="T30" fmla="*/ 49 w 111"/>
                <a:gd name="T31" fmla="*/ 6 h 41"/>
                <a:gd name="T32" fmla="*/ 57 w 111"/>
                <a:gd name="T33" fmla="*/ 9 h 41"/>
                <a:gd name="T34" fmla="*/ 89 w 111"/>
                <a:gd name="T35" fmla="*/ 27 h 41"/>
                <a:gd name="T36" fmla="*/ 111 w 111"/>
                <a:gd name="T37" fmla="*/ 39 h 41"/>
                <a:gd name="T38" fmla="*/ 111 w 111"/>
                <a:gd name="T39" fmla="*/ 40 h 41"/>
                <a:gd name="T40" fmla="*/ 111 w 111"/>
                <a:gd name="T41" fmla="*/ 41 h 41"/>
                <a:gd name="T42" fmla="*/ 94 w 111"/>
                <a:gd name="T43" fmla="*/ 41 h 41"/>
                <a:gd name="T44" fmla="*/ 75 w 111"/>
                <a:gd name="T45" fmla="*/ 41 h 41"/>
                <a:gd name="T46" fmla="*/ 77 w 111"/>
                <a:gd name="T47" fmla="*/ 39 h 41"/>
                <a:gd name="T48" fmla="*/ 77 w 111"/>
                <a:gd name="T49" fmla="*/ 36 h 41"/>
                <a:gd name="T50" fmla="*/ 72 w 111"/>
                <a:gd name="T51" fmla="*/ 36 h 41"/>
                <a:gd name="T52" fmla="*/ 68 w 111"/>
                <a:gd name="T53" fmla="*/ 36 h 4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11"/>
                <a:gd name="T82" fmla="*/ 0 h 41"/>
                <a:gd name="T83" fmla="*/ 111 w 111"/>
                <a:gd name="T84" fmla="*/ 41 h 41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11" h="41">
                  <a:moveTo>
                    <a:pt x="68" y="36"/>
                  </a:moveTo>
                  <a:lnTo>
                    <a:pt x="67" y="31"/>
                  </a:lnTo>
                  <a:lnTo>
                    <a:pt x="65" y="26"/>
                  </a:lnTo>
                  <a:lnTo>
                    <a:pt x="45" y="19"/>
                  </a:lnTo>
                  <a:lnTo>
                    <a:pt x="27" y="10"/>
                  </a:lnTo>
                  <a:lnTo>
                    <a:pt x="12" y="14"/>
                  </a:lnTo>
                  <a:lnTo>
                    <a:pt x="0" y="19"/>
                  </a:lnTo>
                  <a:lnTo>
                    <a:pt x="1" y="17"/>
                  </a:lnTo>
                  <a:lnTo>
                    <a:pt x="2" y="16"/>
                  </a:lnTo>
                  <a:lnTo>
                    <a:pt x="7" y="9"/>
                  </a:lnTo>
                  <a:lnTo>
                    <a:pt x="12" y="4"/>
                  </a:lnTo>
                  <a:lnTo>
                    <a:pt x="18" y="1"/>
                  </a:lnTo>
                  <a:lnTo>
                    <a:pt x="25" y="0"/>
                  </a:lnTo>
                  <a:lnTo>
                    <a:pt x="32" y="1"/>
                  </a:lnTo>
                  <a:lnTo>
                    <a:pt x="41" y="3"/>
                  </a:lnTo>
                  <a:lnTo>
                    <a:pt x="49" y="6"/>
                  </a:lnTo>
                  <a:lnTo>
                    <a:pt x="57" y="9"/>
                  </a:lnTo>
                  <a:lnTo>
                    <a:pt x="89" y="27"/>
                  </a:lnTo>
                  <a:lnTo>
                    <a:pt x="111" y="39"/>
                  </a:lnTo>
                  <a:lnTo>
                    <a:pt x="111" y="40"/>
                  </a:lnTo>
                  <a:lnTo>
                    <a:pt x="111" y="41"/>
                  </a:lnTo>
                  <a:lnTo>
                    <a:pt x="94" y="41"/>
                  </a:lnTo>
                  <a:lnTo>
                    <a:pt x="75" y="41"/>
                  </a:lnTo>
                  <a:lnTo>
                    <a:pt x="77" y="39"/>
                  </a:lnTo>
                  <a:lnTo>
                    <a:pt x="77" y="36"/>
                  </a:lnTo>
                  <a:lnTo>
                    <a:pt x="72" y="36"/>
                  </a:lnTo>
                  <a:lnTo>
                    <a:pt x="68" y="36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Freeform 51"/>
            <p:cNvSpPr>
              <a:spLocks noChangeArrowheads="1"/>
            </p:cNvSpPr>
            <p:nvPr/>
          </p:nvSpPr>
          <p:spPr bwMode="auto">
            <a:xfrm>
              <a:off x="695" y="737"/>
              <a:ext cx="72" cy="23"/>
            </a:xfrm>
            <a:custGeom>
              <a:avLst/>
              <a:gdLst>
                <a:gd name="T0" fmla="*/ 29 w 72"/>
                <a:gd name="T1" fmla="*/ 0 h 23"/>
                <a:gd name="T2" fmla="*/ 43 w 72"/>
                <a:gd name="T3" fmla="*/ 1 h 23"/>
                <a:gd name="T4" fmla="*/ 55 w 72"/>
                <a:gd name="T5" fmla="*/ 4 h 23"/>
                <a:gd name="T6" fmla="*/ 63 w 72"/>
                <a:gd name="T7" fmla="*/ 8 h 23"/>
                <a:gd name="T8" fmla="*/ 72 w 72"/>
                <a:gd name="T9" fmla="*/ 16 h 23"/>
                <a:gd name="T10" fmla="*/ 70 w 72"/>
                <a:gd name="T11" fmla="*/ 18 h 23"/>
                <a:gd name="T12" fmla="*/ 69 w 72"/>
                <a:gd name="T13" fmla="*/ 21 h 23"/>
                <a:gd name="T14" fmla="*/ 50 w 72"/>
                <a:gd name="T15" fmla="*/ 23 h 23"/>
                <a:gd name="T16" fmla="*/ 32 w 72"/>
                <a:gd name="T17" fmla="*/ 21 h 23"/>
                <a:gd name="T18" fmla="*/ 23 w 72"/>
                <a:gd name="T19" fmla="*/ 21 h 23"/>
                <a:gd name="T20" fmla="*/ 16 w 72"/>
                <a:gd name="T21" fmla="*/ 20 h 23"/>
                <a:gd name="T22" fmla="*/ 8 w 72"/>
                <a:gd name="T23" fmla="*/ 17 h 23"/>
                <a:gd name="T24" fmla="*/ 0 w 72"/>
                <a:gd name="T25" fmla="*/ 14 h 23"/>
                <a:gd name="T26" fmla="*/ 0 w 72"/>
                <a:gd name="T27" fmla="*/ 13 h 23"/>
                <a:gd name="T28" fmla="*/ 0 w 72"/>
                <a:gd name="T29" fmla="*/ 13 h 23"/>
                <a:gd name="T30" fmla="*/ 8 w 72"/>
                <a:gd name="T31" fmla="*/ 10 h 23"/>
                <a:gd name="T32" fmla="*/ 16 w 72"/>
                <a:gd name="T33" fmla="*/ 7 h 23"/>
                <a:gd name="T34" fmla="*/ 23 w 72"/>
                <a:gd name="T35" fmla="*/ 4 h 23"/>
                <a:gd name="T36" fmla="*/ 29 w 72"/>
                <a:gd name="T37" fmla="*/ 0 h 2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2"/>
                <a:gd name="T58" fmla="*/ 0 h 23"/>
                <a:gd name="T59" fmla="*/ 72 w 72"/>
                <a:gd name="T60" fmla="*/ 23 h 2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2" h="23">
                  <a:moveTo>
                    <a:pt x="29" y="0"/>
                  </a:moveTo>
                  <a:lnTo>
                    <a:pt x="43" y="1"/>
                  </a:lnTo>
                  <a:lnTo>
                    <a:pt x="55" y="4"/>
                  </a:lnTo>
                  <a:lnTo>
                    <a:pt x="63" y="8"/>
                  </a:lnTo>
                  <a:lnTo>
                    <a:pt x="72" y="16"/>
                  </a:lnTo>
                  <a:lnTo>
                    <a:pt x="70" y="18"/>
                  </a:lnTo>
                  <a:lnTo>
                    <a:pt x="69" y="21"/>
                  </a:lnTo>
                  <a:lnTo>
                    <a:pt x="50" y="23"/>
                  </a:lnTo>
                  <a:lnTo>
                    <a:pt x="32" y="21"/>
                  </a:lnTo>
                  <a:lnTo>
                    <a:pt x="23" y="21"/>
                  </a:lnTo>
                  <a:lnTo>
                    <a:pt x="16" y="20"/>
                  </a:lnTo>
                  <a:lnTo>
                    <a:pt x="8" y="17"/>
                  </a:lnTo>
                  <a:lnTo>
                    <a:pt x="0" y="14"/>
                  </a:lnTo>
                  <a:lnTo>
                    <a:pt x="0" y="13"/>
                  </a:lnTo>
                  <a:lnTo>
                    <a:pt x="8" y="10"/>
                  </a:lnTo>
                  <a:lnTo>
                    <a:pt x="16" y="7"/>
                  </a:lnTo>
                  <a:lnTo>
                    <a:pt x="23" y="4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61" name="Freeform 52"/>
            <p:cNvSpPr>
              <a:spLocks noChangeArrowheads="1"/>
            </p:cNvSpPr>
            <p:nvPr/>
          </p:nvSpPr>
          <p:spPr bwMode="auto">
            <a:xfrm>
              <a:off x="2721" y="737"/>
              <a:ext cx="28" cy="24"/>
            </a:xfrm>
            <a:custGeom>
              <a:avLst/>
              <a:gdLst>
                <a:gd name="T0" fmla="*/ 18 w 28"/>
                <a:gd name="T1" fmla="*/ 0 h 24"/>
                <a:gd name="T2" fmla="*/ 23 w 28"/>
                <a:gd name="T3" fmla="*/ 3 h 24"/>
                <a:gd name="T4" fmla="*/ 25 w 28"/>
                <a:gd name="T5" fmla="*/ 6 h 24"/>
                <a:gd name="T6" fmla="*/ 26 w 28"/>
                <a:gd name="T7" fmla="*/ 7 h 24"/>
                <a:gd name="T8" fmla="*/ 28 w 28"/>
                <a:gd name="T9" fmla="*/ 13 h 24"/>
                <a:gd name="T10" fmla="*/ 28 w 28"/>
                <a:gd name="T11" fmla="*/ 13 h 24"/>
                <a:gd name="T12" fmla="*/ 28 w 28"/>
                <a:gd name="T13" fmla="*/ 14 h 24"/>
                <a:gd name="T14" fmla="*/ 23 w 28"/>
                <a:gd name="T15" fmla="*/ 17 h 24"/>
                <a:gd name="T16" fmla="*/ 19 w 28"/>
                <a:gd name="T17" fmla="*/ 20 h 24"/>
                <a:gd name="T18" fmla="*/ 15 w 28"/>
                <a:gd name="T19" fmla="*/ 23 h 24"/>
                <a:gd name="T20" fmla="*/ 8 w 28"/>
                <a:gd name="T21" fmla="*/ 24 h 24"/>
                <a:gd name="T22" fmla="*/ 5 w 28"/>
                <a:gd name="T23" fmla="*/ 23 h 24"/>
                <a:gd name="T24" fmla="*/ 3 w 28"/>
                <a:gd name="T25" fmla="*/ 21 h 24"/>
                <a:gd name="T26" fmla="*/ 2 w 28"/>
                <a:gd name="T27" fmla="*/ 18 h 24"/>
                <a:gd name="T28" fmla="*/ 0 w 28"/>
                <a:gd name="T29" fmla="*/ 17 h 24"/>
                <a:gd name="T30" fmla="*/ 3 w 28"/>
                <a:gd name="T31" fmla="*/ 11 h 24"/>
                <a:gd name="T32" fmla="*/ 8 w 28"/>
                <a:gd name="T33" fmla="*/ 7 h 24"/>
                <a:gd name="T34" fmla="*/ 12 w 28"/>
                <a:gd name="T35" fmla="*/ 4 h 24"/>
                <a:gd name="T36" fmla="*/ 18 w 28"/>
                <a:gd name="T37" fmla="*/ 0 h 2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8"/>
                <a:gd name="T58" fmla="*/ 0 h 24"/>
                <a:gd name="T59" fmla="*/ 28 w 28"/>
                <a:gd name="T60" fmla="*/ 24 h 2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8" h="24">
                  <a:moveTo>
                    <a:pt x="18" y="0"/>
                  </a:moveTo>
                  <a:lnTo>
                    <a:pt x="23" y="3"/>
                  </a:lnTo>
                  <a:lnTo>
                    <a:pt x="25" y="6"/>
                  </a:lnTo>
                  <a:lnTo>
                    <a:pt x="26" y="7"/>
                  </a:lnTo>
                  <a:lnTo>
                    <a:pt x="28" y="13"/>
                  </a:lnTo>
                  <a:lnTo>
                    <a:pt x="28" y="14"/>
                  </a:lnTo>
                  <a:lnTo>
                    <a:pt x="23" y="17"/>
                  </a:lnTo>
                  <a:lnTo>
                    <a:pt x="19" y="20"/>
                  </a:lnTo>
                  <a:lnTo>
                    <a:pt x="15" y="23"/>
                  </a:lnTo>
                  <a:lnTo>
                    <a:pt x="8" y="24"/>
                  </a:lnTo>
                  <a:lnTo>
                    <a:pt x="5" y="23"/>
                  </a:lnTo>
                  <a:lnTo>
                    <a:pt x="3" y="21"/>
                  </a:lnTo>
                  <a:lnTo>
                    <a:pt x="2" y="18"/>
                  </a:lnTo>
                  <a:lnTo>
                    <a:pt x="0" y="17"/>
                  </a:lnTo>
                  <a:lnTo>
                    <a:pt x="3" y="11"/>
                  </a:lnTo>
                  <a:lnTo>
                    <a:pt x="8" y="7"/>
                  </a:lnTo>
                  <a:lnTo>
                    <a:pt x="12" y="4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62" name="Freeform 53"/>
            <p:cNvSpPr>
              <a:spLocks noChangeArrowheads="1"/>
            </p:cNvSpPr>
            <p:nvPr/>
          </p:nvSpPr>
          <p:spPr bwMode="auto">
            <a:xfrm>
              <a:off x="2857" y="758"/>
              <a:ext cx="26" cy="56"/>
            </a:xfrm>
            <a:custGeom>
              <a:avLst/>
              <a:gdLst>
                <a:gd name="T0" fmla="*/ 4 w 26"/>
                <a:gd name="T1" fmla="*/ 0 h 56"/>
                <a:gd name="T2" fmla="*/ 7 w 26"/>
                <a:gd name="T3" fmla="*/ 0 h 56"/>
                <a:gd name="T4" fmla="*/ 10 w 26"/>
                <a:gd name="T5" fmla="*/ 0 h 56"/>
                <a:gd name="T6" fmla="*/ 16 w 26"/>
                <a:gd name="T7" fmla="*/ 5 h 56"/>
                <a:gd name="T8" fmla="*/ 20 w 26"/>
                <a:gd name="T9" fmla="*/ 10 h 56"/>
                <a:gd name="T10" fmla="*/ 24 w 26"/>
                <a:gd name="T11" fmla="*/ 17 h 56"/>
                <a:gd name="T12" fmla="*/ 26 w 26"/>
                <a:gd name="T13" fmla="*/ 26 h 56"/>
                <a:gd name="T14" fmla="*/ 21 w 26"/>
                <a:gd name="T15" fmla="*/ 29 h 56"/>
                <a:gd name="T16" fmla="*/ 17 w 26"/>
                <a:gd name="T17" fmla="*/ 32 h 56"/>
                <a:gd name="T18" fmla="*/ 19 w 26"/>
                <a:gd name="T19" fmla="*/ 45 h 56"/>
                <a:gd name="T20" fmla="*/ 19 w 26"/>
                <a:gd name="T21" fmla="*/ 56 h 56"/>
                <a:gd name="T22" fmla="*/ 17 w 26"/>
                <a:gd name="T23" fmla="*/ 56 h 56"/>
                <a:gd name="T24" fmla="*/ 17 w 26"/>
                <a:gd name="T25" fmla="*/ 56 h 56"/>
                <a:gd name="T26" fmla="*/ 9 w 26"/>
                <a:gd name="T27" fmla="*/ 50 h 56"/>
                <a:gd name="T28" fmla="*/ 0 w 26"/>
                <a:gd name="T29" fmla="*/ 45 h 56"/>
                <a:gd name="T30" fmla="*/ 0 w 26"/>
                <a:gd name="T31" fmla="*/ 25 h 56"/>
                <a:gd name="T32" fmla="*/ 0 w 26"/>
                <a:gd name="T33" fmla="*/ 5 h 56"/>
                <a:gd name="T34" fmla="*/ 3 w 26"/>
                <a:gd name="T35" fmla="*/ 2 h 56"/>
                <a:gd name="T36" fmla="*/ 4 w 26"/>
                <a:gd name="T37" fmla="*/ 0 h 5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6"/>
                <a:gd name="T58" fmla="*/ 0 h 56"/>
                <a:gd name="T59" fmla="*/ 26 w 26"/>
                <a:gd name="T60" fmla="*/ 56 h 5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6" h="56">
                  <a:moveTo>
                    <a:pt x="4" y="0"/>
                  </a:moveTo>
                  <a:lnTo>
                    <a:pt x="7" y="0"/>
                  </a:lnTo>
                  <a:lnTo>
                    <a:pt x="10" y="0"/>
                  </a:lnTo>
                  <a:lnTo>
                    <a:pt x="16" y="5"/>
                  </a:lnTo>
                  <a:lnTo>
                    <a:pt x="20" y="10"/>
                  </a:lnTo>
                  <a:lnTo>
                    <a:pt x="24" y="17"/>
                  </a:lnTo>
                  <a:lnTo>
                    <a:pt x="26" y="26"/>
                  </a:lnTo>
                  <a:lnTo>
                    <a:pt x="21" y="29"/>
                  </a:lnTo>
                  <a:lnTo>
                    <a:pt x="17" y="32"/>
                  </a:lnTo>
                  <a:lnTo>
                    <a:pt x="19" y="45"/>
                  </a:lnTo>
                  <a:lnTo>
                    <a:pt x="19" y="56"/>
                  </a:lnTo>
                  <a:lnTo>
                    <a:pt x="17" y="56"/>
                  </a:lnTo>
                  <a:lnTo>
                    <a:pt x="9" y="50"/>
                  </a:lnTo>
                  <a:lnTo>
                    <a:pt x="0" y="45"/>
                  </a:lnTo>
                  <a:lnTo>
                    <a:pt x="0" y="25"/>
                  </a:lnTo>
                  <a:lnTo>
                    <a:pt x="0" y="5"/>
                  </a:lnTo>
                  <a:lnTo>
                    <a:pt x="3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63" name="Freeform 54"/>
            <p:cNvSpPr>
              <a:spLocks noChangeArrowheads="1"/>
            </p:cNvSpPr>
            <p:nvPr/>
          </p:nvSpPr>
          <p:spPr bwMode="auto">
            <a:xfrm>
              <a:off x="2756" y="770"/>
              <a:ext cx="21" cy="27"/>
            </a:xfrm>
            <a:custGeom>
              <a:avLst/>
              <a:gdLst>
                <a:gd name="T0" fmla="*/ 14 w 21"/>
                <a:gd name="T1" fmla="*/ 0 h 27"/>
                <a:gd name="T2" fmla="*/ 17 w 21"/>
                <a:gd name="T3" fmla="*/ 4 h 27"/>
                <a:gd name="T4" fmla="*/ 21 w 21"/>
                <a:gd name="T5" fmla="*/ 8 h 27"/>
                <a:gd name="T6" fmla="*/ 18 w 21"/>
                <a:gd name="T7" fmla="*/ 10 h 27"/>
                <a:gd name="T8" fmla="*/ 15 w 21"/>
                <a:gd name="T9" fmla="*/ 11 h 27"/>
                <a:gd name="T10" fmla="*/ 13 w 21"/>
                <a:gd name="T11" fmla="*/ 8 h 27"/>
                <a:gd name="T12" fmla="*/ 11 w 21"/>
                <a:gd name="T13" fmla="*/ 8 h 27"/>
                <a:gd name="T14" fmla="*/ 8 w 21"/>
                <a:gd name="T15" fmla="*/ 11 h 27"/>
                <a:gd name="T16" fmla="*/ 7 w 21"/>
                <a:gd name="T17" fmla="*/ 14 h 27"/>
                <a:gd name="T18" fmla="*/ 8 w 21"/>
                <a:gd name="T19" fmla="*/ 18 h 27"/>
                <a:gd name="T20" fmla="*/ 8 w 21"/>
                <a:gd name="T21" fmla="*/ 21 h 27"/>
                <a:gd name="T22" fmla="*/ 8 w 21"/>
                <a:gd name="T23" fmla="*/ 23 h 27"/>
                <a:gd name="T24" fmla="*/ 7 w 21"/>
                <a:gd name="T25" fmla="*/ 27 h 27"/>
                <a:gd name="T26" fmla="*/ 4 w 21"/>
                <a:gd name="T27" fmla="*/ 23 h 27"/>
                <a:gd name="T28" fmla="*/ 0 w 21"/>
                <a:gd name="T29" fmla="*/ 20 h 27"/>
                <a:gd name="T30" fmla="*/ 5 w 21"/>
                <a:gd name="T31" fmla="*/ 13 h 27"/>
                <a:gd name="T32" fmla="*/ 11 w 21"/>
                <a:gd name="T33" fmla="*/ 1 h 27"/>
                <a:gd name="T34" fmla="*/ 13 w 21"/>
                <a:gd name="T35" fmla="*/ 1 h 27"/>
                <a:gd name="T36" fmla="*/ 14 w 21"/>
                <a:gd name="T37" fmla="*/ 0 h 2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1"/>
                <a:gd name="T58" fmla="*/ 0 h 27"/>
                <a:gd name="T59" fmla="*/ 21 w 21"/>
                <a:gd name="T60" fmla="*/ 27 h 2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1" h="27">
                  <a:moveTo>
                    <a:pt x="14" y="0"/>
                  </a:moveTo>
                  <a:lnTo>
                    <a:pt x="17" y="4"/>
                  </a:lnTo>
                  <a:lnTo>
                    <a:pt x="21" y="8"/>
                  </a:lnTo>
                  <a:lnTo>
                    <a:pt x="18" y="10"/>
                  </a:lnTo>
                  <a:lnTo>
                    <a:pt x="15" y="11"/>
                  </a:lnTo>
                  <a:lnTo>
                    <a:pt x="13" y="8"/>
                  </a:lnTo>
                  <a:lnTo>
                    <a:pt x="11" y="8"/>
                  </a:lnTo>
                  <a:lnTo>
                    <a:pt x="8" y="11"/>
                  </a:lnTo>
                  <a:lnTo>
                    <a:pt x="7" y="14"/>
                  </a:lnTo>
                  <a:lnTo>
                    <a:pt x="8" y="18"/>
                  </a:lnTo>
                  <a:lnTo>
                    <a:pt x="8" y="21"/>
                  </a:lnTo>
                  <a:lnTo>
                    <a:pt x="8" y="23"/>
                  </a:lnTo>
                  <a:lnTo>
                    <a:pt x="7" y="27"/>
                  </a:lnTo>
                  <a:lnTo>
                    <a:pt x="4" y="23"/>
                  </a:lnTo>
                  <a:lnTo>
                    <a:pt x="0" y="20"/>
                  </a:lnTo>
                  <a:lnTo>
                    <a:pt x="5" y="13"/>
                  </a:lnTo>
                  <a:lnTo>
                    <a:pt x="11" y="1"/>
                  </a:lnTo>
                  <a:lnTo>
                    <a:pt x="13" y="1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64" name="Freeform 55"/>
            <p:cNvSpPr>
              <a:spLocks noChangeArrowheads="1"/>
            </p:cNvSpPr>
            <p:nvPr/>
          </p:nvSpPr>
          <p:spPr bwMode="auto">
            <a:xfrm>
              <a:off x="2866" y="811"/>
              <a:ext cx="7" cy="7"/>
            </a:xfrm>
            <a:custGeom>
              <a:avLst/>
              <a:gdLst>
                <a:gd name="T0" fmla="*/ 0 w 7"/>
                <a:gd name="T1" fmla="*/ 7 h 7"/>
                <a:gd name="T2" fmla="*/ 0 w 7"/>
                <a:gd name="T3" fmla="*/ 3 h 7"/>
                <a:gd name="T4" fmla="*/ 1 w 7"/>
                <a:gd name="T5" fmla="*/ 0 h 7"/>
                <a:gd name="T6" fmla="*/ 1 w 7"/>
                <a:gd name="T7" fmla="*/ 0 h 7"/>
                <a:gd name="T8" fmla="*/ 2 w 7"/>
                <a:gd name="T9" fmla="*/ 0 h 7"/>
                <a:gd name="T10" fmla="*/ 4 w 7"/>
                <a:gd name="T11" fmla="*/ 4 h 7"/>
                <a:gd name="T12" fmla="*/ 7 w 7"/>
                <a:gd name="T13" fmla="*/ 7 h 7"/>
                <a:gd name="T14" fmla="*/ 2 w 7"/>
                <a:gd name="T15" fmla="*/ 7 h 7"/>
                <a:gd name="T16" fmla="*/ 0 w 7"/>
                <a:gd name="T17" fmla="*/ 7 h 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"/>
                <a:gd name="T28" fmla="*/ 0 h 7"/>
                <a:gd name="T29" fmla="*/ 7 w 7"/>
                <a:gd name="T30" fmla="*/ 7 h 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" h="7">
                  <a:moveTo>
                    <a:pt x="0" y="7"/>
                  </a:moveTo>
                  <a:lnTo>
                    <a:pt x="0" y="3"/>
                  </a:lnTo>
                  <a:lnTo>
                    <a:pt x="1" y="0"/>
                  </a:lnTo>
                  <a:lnTo>
                    <a:pt x="2" y="0"/>
                  </a:lnTo>
                  <a:lnTo>
                    <a:pt x="4" y="4"/>
                  </a:lnTo>
                  <a:lnTo>
                    <a:pt x="7" y="7"/>
                  </a:lnTo>
                  <a:lnTo>
                    <a:pt x="2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Freeform 56"/>
            <p:cNvSpPr>
              <a:spLocks noChangeArrowheads="1"/>
            </p:cNvSpPr>
            <p:nvPr/>
          </p:nvSpPr>
          <p:spPr bwMode="auto">
            <a:xfrm>
              <a:off x="2883" y="815"/>
              <a:ext cx="10" cy="9"/>
            </a:xfrm>
            <a:custGeom>
              <a:avLst/>
              <a:gdLst>
                <a:gd name="T0" fmla="*/ 0 w 10"/>
                <a:gd name="T1" fmla="*/ 0 h 9"/>
                <a:gd name="T2" fmla="*/ 4 w 10"/>
                <a:gd name="T3" fmla="*/ 0 h 9"/>
                <a:gd name="T4" fmla="*/ 8 w 10"/>
                <a:gd name="T5" fmla="*/ 0 h 9"/>
                <a:gd name="T6" fmla="*/ 8 w 10"/>
                <a:gd name="T7" fmla="*/ 2 h 9"/>
                <a:gd name="T8" fmla="*/ 8 w 10"/>
                <a:gd name="T9" fmla="*/ 3 h 9"/>
                <a:gd name="T10" fmla="*/ 10 w 10"/>
                <a:gd name="T11" fmla="*/ 6 h 9"/>
                <a:gd name="T12" fmla="*/ 10 w 10"/>
                <a:gd name="T13" fmla="*/ 9 h 9"/>
                <a:gd name="T14" fmla="*/ 7 w 10"/>
                <a:gd name="T15" fmla="*/ 8 h 9"/>
                <a:gd name="T16" fmla="*/ 4 w 10"/>
                <a:gd name="T17" fmla="*/ 6 h 9"/>
                <a:gd name="T18" fmla="*/ 1 w 10"/>
                <a:gd name="T19" fmla="*/ 5 h 9"/>
                <a:gd name="T20" fmla="*/ 0 w 10"/>
                <a:gd name="T21" fmla="*/ 0 h 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"/>
                <a:gd name="T34" fmla="*/ 0 h 9"/>
                <a:gd name="T35" fmla="*/ 10 w 10"/>
                <a:gd name="T36" fmla="*/ 9 h 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" h="9">
                  <a:moveTo>
                    <a:pt x="0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8" y="2"/>
                  </a:lnTo>
                  <a:lnTo>
                    <a:pt x="8" y="3"/>
                  </a:lnTo>
                  <a:lnTo>
                    <a:pt x="10" y="6"/>
                  </a:lnTo>
                  <a:lnTo>
                    <a:pt x="10" y="9"/>
                  </a:lnTo>
                  <a:lnTo>
                    <a:pt x="7" y="8"/>
                  </a:lnTo>
                  <a:lnTo>
                    <a:pt x="4" y="6"/>
                  </a:lnTo>
                  <a:lnTo>
                    <a:pt x="1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66" name="Freeform 57"/>
            <p:cNvSpPr>
              <a:spLocks noChangeArrowheads="1"/>
            </p:cNvSpPr>
            <p:nvPr/>
          </p:nvSpPr>
          <p:spPr bwMode="auto">
            <a:xfrm>
              <a:off x="2870" y="823"/>
              <a:ext cx="6" cy="14"/>
            </a:xfrm>
            <a:custGeom>
              <a:avLst/>
              <a:gdLst>
                <a:gd name="T0" fmla="*/ 0 w 6"/>
                <a:gd name="T1" fmla="*/ 0 h 14"/>
                <a:gd name="T2" fmla="*/ 3 w 6"/>
                <a:gd name="T3" fmla="*/ 2 h 14"/>
                <a:gd name="T4" fmla="*/ 4 w 6"/>
                <a:gd name="T5" fmla="*/ 5 h 14"/>
                <a:gd name="T6" fmla="*/ 6 w 6"/>
                <a:gd name="T7" fmla="*/ 8 h 14"/>
                <a:gd name="T8" fmla="*/ 6 w 6"/>
                <a:gd name="T9" fmla="*/ 14 h 14"/>
                <a:gd name="T10" fmla="*/ 4 w 6"/>
                <a:gd name="T11" fmla="*/ 14 h 14"/>
                <a:gd name="T12" fmla="*/ 3 w 6"/>
                <a:gd name="T13" fmla="*/ 12 h 14"/>
                <a:gd name="T14" fmla="*/ 1 w 6"/>
                <a:gd name="T15" fmla="*/ 7 h 14"/>
                <a:gd name="T16" fmla="*/ 0 w 6"/>
                <a:gd name="T17" fmla="*/ 0 h 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"/>
                <a:gd name="T28" fmla="*/ 0 h 14"/>
                <a:gd name="T29" fmla="*/ 6 w 6"/>
                <a:gd name="T30" fmla="*/ 14 h 1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" h="14">
                  <a:moveTo>
                    <a:pt x="0" y="0"/>
                  </a:moveTo>
                  <a:lnTo>
                    <a:pt x="3" y="2"/>
                  </a:lnTo>
                  <a:lnTo>
                    <a:pt x="4" y="5"/>
                  </a:lnTo>
                  <a:lnTo>
                    <a:pt x="6" y="8"/>
                  </a:lnTo>
                  <a:lnTo>
                    <a:pt x="6" y="14"/>
                  </a:lnTo>
                  <a:lnTo>
                    <a:pt x="4" y="14"/>
                  </a:lnTo>
                  <a:lnTo>
                    <a:pt x="3" y="12"/>
                  </a:lnTo>
                  <a:lnTo>
                    <a:pt x="1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67" name="Freeform 58"/>
            <p:cNvSpPr>
              <a:spLocks noChangeArrowheads="1"/>
            </p:cNvSpPr>
            <p:nvPr/>
          </p:nvSpPr>
          <p:spPr bwMode="auto">
            <a:xfrm>
              <a:off x="2898" y="823"/>
              <a:ext cx="8" cy="7"/>
            </a:xfrm>
            <a:custGeom>
              <a:avLst/>
              <a:gdLst>
                <a:gd name="T0" fmla="*/ 3 w 8"/>
                <a:gd name="T1" fmla="*/ 0 h 7"/>
                <a:gd name="T2" fmla="*/ 6 w 8"/>
                <a:gd name="T3" fmla="*/ 1 h 7"/>
                <a:gd name="T4" fmla="*/ 8 w 8"/>
                <a:gd name="T5" fmla="*/ 4 h 7"/>
                <a:gd name="T6" fmla="*/ 8 w 8"/>
                <a:gd name="T7" fmla="*/ 5 h 7"/>
                <a:gd name="T8" fmla="*/ 6 w 8"/>
                <a:gd name="T9" fmla="*/ 7 h 7"/>
                <a:gd name="T10" fmla="*/ 3 w 8"/>
                <a:gd name="T11" fmla="*/ 7 h 7"/>
                <a:gd name="T12" fmla="*/ 0 w 8"/>
                <a:gd name="T13" fmla="*/ 7 h 7"/>
                <a:gd name="T14" fmla="*/ 0 w 8"/>
                <a:gd name="T15" fmla="*/ 5 h 7"/>
                <a:gd name="T16" fmla="*/ 0 w 8"/>
                <a:gd name="T17" fmla="*/ 2 h 7"/>
                <a:gd name="T18" fmla="*/ 2 w 8"/>
                <a:gd name="T19" fmla="*/ 2 h 7"/>
                <a:gd name="T20" fmla="*/ 3 w 8"/>
                <a:gd name="T21" fmla="*/ 2 h 7"/>
                <a:gd name="T22" fmla="*/ 3 w 8"/>
                <a:gd name="T23" fmla="*/ 1 h 7"/>
                <a:gd name="T24" fmla="*/ 3 w 8"/>
                <a:gd name="T25" fmla="*/ 0 h 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"/>
                <a:gd name="T40" fmla="*/ 0 h 7"/>
                <a:gd name="T41" fmla="*/ 8 w 8"/>
                <a:gd name="T42" fmla="*/ 7 h 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" h="7">
                  <a:moveTo>
                    <a:pt x="3" y="0"/>
                  </a:moveTo>
                  <a:lnTo>
                    <a:pt x="6" y="1"/>
                  </a:lnTo>
                  <a:lnTo>
                    <a:pt x="8" y="4"/>
                  </a:lnTo>
                  <a:lnTo>
                    <a:pt x="8" y="5"/>
                  </a:lnTo>
                  <a:lnTo>
                    <a:pt x="6" y="7"/>
                  </a:lnTo>
                  <a:lnTo>
                    <a:pt x="3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2"/>
                  </a:lnTo>
                  <a:lnTo>
                    <a:pt x="2" y="2"/>
                  </a:lnTo>
                  <a:lnTo>
                    <a:pt x="3" y="2"/>
                  </a:lnTo>
                  <a:lnTo>
                    <a:pt x="3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68" name="Freeform 59"/>
            <p:cNvSpPr>
              <a:spLocks noChangeArrowheads="1"/>
            </p:cNvSpPr>
            <p:nvPr/>
          </p:nvSpPr>
          <p:spPr bwMode="auto">
            <a:xfrm>
              <a:off x="2897" y="834"/>
              <a:ext cx="9" cy="6"/>
            </a:xfrm>
            <a:custGeom>
              <a:avLst/>
              <a:gdLst>
                <a:gd name="T0" fmla="*/ 4 w 9"/>
                <a:gd name="T1" fmla="*/ 0 h 6"/>
                <a:gd name="T2" fmla="*/ 7 w 9"/>
                <a:gd name="T3" fmla="*/ 3 h 6"/>
                <a:gd name="T4" fmla="*/ 9 w 9"/>
                <a:gd name="T5" fmla="*/ 6 h 6"/>
                <a:gd name="T6" fmla="*/ 6 w 9"/>
                <a:gd name="T7" fmla="*/ 6 h 6"/>
                <a:gd name="T8" fmla="*/ 3 w 9"/>
                <a:gd name="T9" fmla="*/ 6 h 6"/>
                <a:gd name="T10" fmla="*/ 1 w 9"/>
                <a:gd name="T11" fmla="*/ 4 h 6"/>
                <a:gd name="T12" fmla="*/ 0 w 9"/>
                <a:gd name="T13" fmla="*/ 3 h 6"/>
                <a:gd name="T14" fmla="*/ 1 w 9"/>
                <a:gd name="T15" fmla="*/ 3 h 6"/>
                <a:gd name="T16" fmla="*/ 3 w 9"/>
                <a:gd name="T17" fmla="*/ 3 h 6"/>
                <a:gd name="T18" fmla="*/ 4 w 9"/>
                <a:gd name="T19" fmla="*/ 1 h 6"/>
                <a:gd name="T20" fmla="*/ 4 w 9"/>
                <a:gd name="T21" fmla="*/ 0 h 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"/>
                <a:gd name="T34" fmla="*/ 0 h 6"/>
                <a:gd name="T35" fmla="*/ 9 w 9"/>
                <a:gd name="T36" fmla="*/ 6 h 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" h="6">
                  <a:moveTo>
                    <a:pt x="4" y="0"/>
                  </a:moveTo>
                  <a:lnTo>
                    <a:pt x="7" y="3"/>
                  </a:lnTo>
                  <a:lnTo>
                    <a:pt x="9" y="6"/>
                  </a:lnTo>
                  <a:lnTo>
                    <a:pt x="6" y="6"/>
                  </a:lnTo>
                  <a:lnTo>
                    <a:pt x="3" y="6"/>
                  </a:lnTo>
                  <a:lnTo>
                    <a:pt x="1" y="4"/>
                  </a:lnTo>
                  <a:lnTo>
                    <a:pt x="0" y="3"/>
                  </a:lnTo>
                  <a:lnTo>
                    <a:pt x="1" y="3"/>
                  </a:lnTo>
                  <a:lnTo>
                    <a:pt x="3" y="3"/>
                  </a:lnTo>
                  <a:lnTo>
                    <a:pt x="4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69" name="Freeform 60"/>
            <p:cNvSpPr>
              <a:spLocks noChangeArrowheads="1"/>
            </p:cNvSpPr>
            <p:nvPr/>
          </p:nvSpPr>
          <p:spPr bwMode="auto">
            <a:xfrm>
              <a:off x="2914" y="837"/>
              <a:ext cx="9" cy="4"/>
            </a:xfrm>
            <a:custGeom>
              <a:avLst/>
              <a:gdLst>
                <a:gd name="T0" fmla="*/ 0 w 9"/>
                <a:gd name="T1" fmla="*/ 0 h 4"/>
                <a:gd name="T2" fmla="*/ 4 w 9"/>
                <a:gd name="T3" fmla="*/ 1 h 4"/>
                <a:gd name="T4" fmla="*/ 9 w 9"/>
                <a:gd name="T5" fmla="*/ 3 h 4"/>
                <a:gd name="T6" fmla="*/ 9 w 9"/>
                <a:gd name="T7" fmla="*/ 4 h 4"/>
                <a:gd name="T8" fmla="*/ 9 w 9"/>
                <a:gd name="T9" fmla="*/ 4 h 4"/>
                <a:gd name="T10" fmla="*/ 6 w 9"/>
                <a:gd name="T11" fmla="*/ 4 h 4"/>
                <a:gd name="T12" fmla="*/ 4 w 9"/>
                <a:gd name="T13" fmla="*/ 4 h 4"/>
                <a:gd name="T14" fmla="*/ 2 w 9"/>
                <a:gd name="T15" fmla="*/ 3 h 4"/>
                <a:gd name="T16" fmla="*/ 0 w 9"/>
                <a:gd name="T17" fmla="*/ 0 h 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"/>
                <a:gd name="T28" fmla="*/ 0 h 4"/>
                <a:gd name="T29" fmla="*/ 9 w 9"/>
                <a:gd name="T30" fmla="*/ 4 h 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" h="4">
                  <a:moveTo>
                    <a:pt x="0" y="0"/>
                  </a:moveTo>
                  <a:lnTo>
                    <a:pt x="4" y="1"/>
                  </a:lnTo>
                  <a:lnTo>
                    <a:pt x="9" y="3"/>
                  </a:lnTo>
                  <a:lnTo>
                    <a:pt x="9" y="4"/>
                  </a:lnTo>
                  <a:lnTo>
                    <a:pt x="6" y="4"/>
                  </a:lnTo>
                  <a:lnTo>
                    <a:pt x="4" y="4"/>
                  </a:lnTo>
                  <a:lnTo>
                    <a:pt x="2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Freeform 61"/>
            <p:cNvSpPr>
              <a:spLocks noChangeArrowheads="1"/>
            </p:cNvSpPr>
            <p:nvPr/>
          </p:nvSpPr>
          <p:spPr bwMode="auto">
            <a:xfrm>
              <a:off x="2886" y="844"/>
              <a:ext cx="8" cy="14"/>
            </a:xfrm>
            <a:custGeom>
              <a:avLst/>
              <a:gdLst>
                <a:gd name="T0" fmla="*/ 1 w 8"/>
                <a:gd name="T1" fmla="*/ 0 h 14"/>
                <a:gd name="T2" fmla="*/ 4 w 8"/>
                <a:gd name="T3" fmla="*/ 4 h 14"/>
                <a:gd name="T4" fmla="*/ 7 w 8"/>
                <a:gd name="T5" fmla="*/ 7 h 14"/>
                <a:gd name="T6" fmla="*/ 8 w 8"/>
                <a:gd name="T7" fmla="*/ 10 h 14"/>
                <a:gd name="T8" fmla="*/ 8 w 8"/>
                <a:gd name="T9" fmla="*/ 14 h 14"/>
                <a:gd name="T10" fmla="*/ 8 w 8"/>
                <a:gd name="T11" fmla="*/ 14 h 14"/>
                <a:gd name="T12" fmla="*/ 7 w 8"/>
                <a:gd name="T13" fmla="*/ 14 h 14"/>
                <a:gd name="T14" fmla="*/ 2 w 8"/>
                <a:gd name="T15" fmla="*/ 13 h 14"/>
                <a:gd name="T16" fmla="*/ 0 w 8"/>
                <a:gd name="T17" fmla="*/ 13 h 14"/>
                <a:gd name="T18" fmla="*/ 0 w 8"/>
                <a:gd name="T19" fmla="*/ 7 h 14"/>
                <a:gd name="T20" fmla="*/ 1 w 8"/>
                <a:gd name="T21" fmla="*/ 0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8"/>
                <a:gd name="T34" fmla="*/ 0 h 14"/>
                <a:gd name="T35" fmla="*/ 8 w 8"/>
                <a:gd name="T36" fmla="*/ 14 h 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8" h="14">
                  <a:moveTo>
                    <a:pt x="1" y="0"/>
                  </a:moveTo>
                  <a:lnTo>
                    <a:pt x="4" y="4"/>
                  </a:lnTo>
                  <a:lnTo>
                    <a:pt x="7" y="7"/>
                  </a:lnTo>
                  <a:lnTo>
                    <a:pt x="8" y="10"/>
                  </a:lnTo>
                  <a:lnTo>
                    <a:pt x="8" y="14"/>
                  </a:lnTo>
                  <a:lnTo>
                    <a:pt x="7" y="14"/>
                  </a:lnTo>
                  <a:lnTo>
                    <a:pt x="2" y="13"/>
                  </a:lnTo>
                  <a:lnTo>
                    <a:pt x="0" y="13"/>
                  </a:lnTo>
                  <a:lnTo>
                    <a:pt x="0" y="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71" name="Freeform 62"/>
            <p:cNvSpPr>
              <a:spLocks noChangeArrowheads="1"/>
            </p:cNvSpPr>
            <p:nvPr/>
          </p:nvSpPr>
          <p:spPr bwMode="auto">
            <a:xfrm>
              <a:off x="2910" y="847"/>
              <a:ext cx="14" cy="7"/>
            </a:xfrm>
            <a:custGeom>
              <a:avLst/>
              <a:gdLst>
                <a:gd name="T0" fmla="*/ 8 w 14"/>
                <a:gd name="T1" fmla="*/ 0 h 7"/>
                <a:gd name="T2" fmla="*/ 11 w 14"/>
                <a:gd name="T3" fmla="*/ 1 h 7"/>
                <a:gd name="T4" fmla="*/ 13 w 14"/>
                <a:gd name="T5" fmla="*/ 3 h 7"/>
                <a:gd name="T6" fmla="*/ 13 w 14"/>
                <a:gd name="T7" fmla="*/ 3 h 7"/>
                <a:gd name="T8" fmla="*/ 14 w 14"/>
                <a:gd name="T9" fmla="*/ 7 h 7"/>
                <a:gd name="T10" fmla="*/ 10 w 14"/>
                <a:gd name="T11" fmla="*/ 7 h 7"/>
                <a:gd name="T12" fmla="*/ 4 w 14"/>
                <a:gd name="T13" fmla="*/ 7 h 7"/>
                <a:gd name="T14" fmla="*/ 3 w 14"/>
                <a:gd name="T15" fmla="*/ 4 h 7"/>
                <a:gd name="T16" fmla="*/ 0 w 14"/>
                <a:gd name="T17" fmla="*/ 3 h 7"/>
                <a:gd name="T18" fmla="*/ 4 w 14"/>
                <a:gd name="T19" fmla="*/ 1 h 7"/>
                <a:gd name="T20" fmla="*/ 8 w 14"/>
                <a:gd name="T21" fmla="*/ 0 h 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"/>
                <a:gd name="T34" fmla="*/ 0 h 7"/>
                <a:gd name="T35" fmla="*/ 14 w 14"/>
                <a:gd name="T36" fmla="*/ 7 h 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" h="7">
                  <a:moveTo>
                    <a:pt x="8" y="0"/>
                  </a:moveTo>
                  <a:lnTo>
                    <a:pt x="11" y="1"/>
                  </a:lnTo>
                  <a:lnTo>
                    <a:pt x="13" y="3"/>
                  </a:lnTo>
                  <a:lnTo>
                    <a:pt x="14" y="7"/>
                  </a:lnTo>
                  <a:lnTo>
                    <a:pt x="10" y="7"/>
                  </a:lnTo>
                  <a:lnTo>
                    <a:pt x="4" y="7"/>
                  </a:lnTo>
                  <a:lnTo>
                    <a:pt x="3" y="4"/>
                  </a:lnTo>
                  <a:lnTo>
                    <a:pt x="0" y="3"/>
                  </a:lnTo>
                  <a:lnTo>
                    <a:pt x="4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72" name="Freeform 63"/>
            <p:cNvSpPr>
              <a:spLocks noChangeArrowheads="1"/>
            </p:cNvSpPr>
            <p:nvPr/>
          </p:nvSpPr>
          <p:spPr bwMode="auto">
            <a:xfrm>
              <a:off x="2894" y="861"/>
              <a:ext cx="9" cy="16"/>
            </a:xfrm>
            <a:custGeom>
              <a:avLst/>
              <a:gdLst>
                <a:gd name="T0" fmla="*/ 6 w 9"/>
                <a:gd name="T1" fmla="*/ 0 h 16"/>
                <a:gd name="T2" fmla="*/ 9 w 9"/>
                <a:gd name="T3" fmla="*/ 1 h 16"/>
                <a:gd name="T4" fmla="*/ 9 w 9"/>
                <a:gd name="T5" fmla="*/ 6 h 16"/>
                <a:gd name="T6" fmla="*/ 6 w 9"/>
                <a:gd name="T7" fmla="*/ 10 h 16"/>
                <a:gd name="T8" fmla="*/ 3 w 9"/>
                <a:gd name="T9" fmla="*/ 16 h 16"/>
                <a:gd name="T10" fmla="*/ 3 w 9"/>
                <a:gd name="T11" fmla="*/ 14 h 16"/>
                <a:gd name="T12" fmla="*/ 3 w 9"/>
                <a:gd name="T13" fmla="*/ 13 h 16"/>
                <a:gd name="T14" fmla="*/ 2 w 9"/>
                <a:gd name="T15" fmla="*/ 7 h 16"/>
                <a:gd name="T16" fmla="*/ 0 w 9"/>
                <a:gd name="T17" fmla="*/ 3 h 16"/>
                <a:gd name="T18" fmla="*/ 3 w 9"/>
                <a:gd name="T19" fmla="*/ 1 h 16"/>
                <a:gd name="T20" fmla="*/ 6 w 9"/>
                <a:gd name="T21" fmla="*/ 0 h 1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"/>
                <a:gd name="T34" fmla="*/ 0 h 16"/>
                <a:gd name="T35" fmla="*/ 9 w 9"/>
                <a:gd name="T36" fmla="*/ 16 h 1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" h="16">
                  <a:moveTo>
                    <a:pt x="6" y="0"/>
                  </a:moveTo>
                  <a:lnTo>
                    <a:pt x="9" y="1"/>
                  </a:lnTo>
                  <a:lnTo>
                    <a:pt x="9" y="6"/>
                  </a:lnTo>
                  <a:lnTo>
                    <a:pt x="6" y="10"/>
                  </a:lnTo>
                  <a:lnTo>
                    <a:pt x="3" y="16"/>
                  </a:lnTo>
                  <a:lnTo>
                    <a:pt x="3" y="14"/>
                  </a:lnTo>
                  <a:lnTo>
                    <a:pt x="3" y="13"/>
                  </a:lnTo>
                  <a:lnTo>
                    <a:pt x="2" y="7"/>
                  </a:lnTo>
                  <a:lnTo>
                    <a:pt x="0" y="3"/>
                  </a:lnTo>
                  <a:lnTo>
                    <a:pt x="3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73" name="Freeform 64"/>
            <p:cNvSpPr>
              <a:spLocks noChangeArrowheads="1"/>
            </p:cNvSpPr>
            <p:nvPr/>
          </p:nvSpPr>
          <p:spPr bwMode="auto">
            <a:xfrm>
              <a:off x="2419" y="870"/>
              <a:ext cx="24" cy="48"/>
            </a:xfrm>
            <a:custGeom>
              <a:avLst/>
              <a:gdLst>
                <a:gd name="T0" fmla="*/ 3 w 24"/>
                <a:gd name="T1" fmla="*/ 0 h 48"/>
                <a:gd name="T2" fmla="*/ 10 w 24"/>
                <a:gd name="T3" fmla="*/ 4 h 48"/>
                <a:gd name="T4" fmla="*/ 14 w 24"/>
                <a:gd name="T5" fmla="*/ 12 h 48"/>
                <a:gd name="T6" fmla="*/ 18 w 24"/>
                <a:gd name="T7" fmla="*/ 20 h 48"/>
                <a:gd name="T8" fmla="*/ 24 w 24"/>
                <a:gd name="T9" fmla="*/ 28 h 48"/>
                <a:gd name="T10" fmla="*/ 20 w 24"/>
                <a:gd name="T11" fmla="*/ 40 h 48"/>
                <a:gd name="T12" fmla="*/ 14 w 24"/>
                <a:gd name="T13" fmla="*/ 48 h 48"/>
                <a:gd name="T14" fmla="*/ 14 w 24"/>
                <a:gd name="T15" fmla="*/ 48 h 48"/>
                <a:gd name="T16" fmla="*/ 13 w 24"/>
                <a:gd name="T17" fmla="*/ 48 h 48"/>
                <a:gd name="T18" fmla="*/ 7 w 24"/>
                <a:gd name="T19" fmla="*/ 47 h 48"/>
                <a:gd name="T20" fmla="*/ 1 w 24"/>
                <a:gd name="T21" fmla="*/ 47 h 48"/>
                <a:gd name="T22" fmla="*/ 0 w 24"/>
                <a:gd name="T23" fmla="*/ 34 h 48"/>
                <a:gd name="T24" fmla="*/ 0 w 24"/>
                <a:gd name="T25" fmla="*/ 22 h 48"/>
                <a:gd name="T26" fmla="*/ 0 w 24"/>
                <a:gd name="T27" fmla="*/ 11 h 48"/>
                <a:gd name="T28" fmla="*/ 3 w 24"/>
                <a:gd name="T29" fmla="*/ 0 h 4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4"/>
                <a:gd name="T46" fmla="*/ 0 h 48"/>
                <a:gd name="T47" fmla="*/ 24 w 24"/>
                <a:gd name="T48" fmla="*/ 48 h 4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4" h="48">
                  <a:moveTo>
                    <a:pt x="3" y="0"/>
                  </a:moveTo>
                  <a:lnTo>
                    <a:pt x="10" y="4"/>
                  </a:lnTo>
                  <a:lnTo>
                    <a:pt x="14" y="12"/>
                  </a:lnTo>
                  <a:lnTo>
                    <a:pt x="18" y="20"/>
                  </a:lnTo>
                  <a:lnTo>
                    <a:pt x="24" y="28"/>
                  </a:lnTo>
                  <a:lnTo>
                    <a:pt x="20" y="40"/>
                  </a:lnTo>
                  <a:lnTo>
                    <a:pt x="14" y="48"/>
                  </a:lnTo>
                  <a:lnTo>
                    <a:pt x="13" y="48"/>
                  </a:lnTo>
                  <a:lnTo>
                    <a:pt x="7" y="47"/>
                  </a:lnTo>
                  <a:lnTo>
                    <a:pt x="1" y="47"/>
                  </a:lnTo>
                  <a:lnTo>
                    <a:pt x="0" y="34"/>
                  </a:lnTo>
                  <a:lnTo>
                    <a:pt x="0" y="22"/>
                  </a:lnTo>
                  <a:lnTo>
                    <a:pt x="0" y="1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74" name="Freeform 65"/>
            <p:cNvSpPr>
              <a:spLocks noChangeArrowheads="1"/>
            </p:cNvSpPr>
            <p:nvPr/>
          </p:nvSpPr>
          <p:spPr bwMode="auto">
            <a:xfrm>
              <a:off x="2910" y="871"/>
              <a:ext cx="27" cy="47"/>
            </a:xfrm>
            <a:custGeom>
              <a:avLst/>
              <a:gdLst>
                <a:gd name="T0" fmla="*/ 21 w 27"/>
                <a:gd name="T1" fmla="*/ 47 h 47"/>
                <a:gd name="T2" fmla="*/ 16 w 27"/>
                <a:gd name="T3" fmla="*/ 47 h 47"/>
                <a:gd name="T4" fmla="*/ 10 w 27"/>
                <a:gd name="T5" fmla="*/ 46 h 47"/>
                <a:gd name="T6" fmla="*/ 7 w 27"/>
                <a:gd name="T7" fmla="*/ 43 h 47"/>
                <a:gd name="T8" fmla="*/ 4 w 27"/>
                <a:gd name="T9" fmla="*/ 40 h 47"/>
                <a:gd name="T10" fmla="*/ 1 w 27"/>
                <a:gd name="T11" fmla="*/ 31 h 47"/>
                <a:gd name="T12" fmla="*/ 0 w 27"/>
                <a:gd name="T13" fmla="*/ 20 h 47"/>
                <a:gd name="T14" fmla="*/ 10 w 27"/>
                <a:gd name="T15" fmla="*/ 10 h 47"/>
                <a:gd name="T16" fmla="*/ 18 w 27"/>
                <a:gd name="T17" fmla="*/ 0 h 47"/>
                <a:gd name="T18" fmla="*/ 18 w 27"/>
                <a:gd name="T19" fmla="*/ 1 h 47"/>
                <a:gd name="T20" fmla="*/ 18 w 27"/>
                <a:gd name="T21" fmla="*/ 3 h 47"/>
                <a:gd name="T22" fmla="*/ 23 w 27"/>
                <a:gd name="T23" fmla="*/ 16 h 47"/>
                <a:gd name="T24" fmla="*/ 27 w 27"/>
                <a:gd name="T25" fmla="*/ 27 h 47"/>
                <a:gd name="T26" fmla="*/ 23 w 27"/>
                <a:gd name="T27" fmla="*/ 31 h 47"/>
                <a:gd name="T28" fmla="*/ 18 w 27"/>
                <a:gd name="T29" fmla="*/ 36 h 47"/>
                <a:gd name="T30" fmla="*/ 20 w 27"/>
                <a:gd name="T31" fmla="*/ 41 h 47"/>
                <a:gd name="T32" fmla="*/ 21 w 27"/>
                <a:gd name="T33" fmla="*/ 47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7"/>
                <a:gd name="T52" fmla="*/ 0 h 47"/>
                <a:gd name="T53" fmla="*/ 27 w 27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7" h="47">
                  <a:moveTo>
                    <a:pt x="21" y="47"/>
                  </a:moveTo>
                  <a:lnTo>
                    <a:pt x="16" y="47"/>
                  </a:lnTo>
                  <a:lnTo>
                    <a:pt x="10" y="46"/>
                  </a:lnTo>
                  <a:lnTo>
                    <a:pt x="7" y="43"/>
                  </a:lnTo>
                  <a:lnTo>
                    <a:pt x="4" y="40"/>
                  </a:lnTo>
                  <a:lnTo>
                    <a:pt x="1" y="31"/>
                  </a:lnTo>
                  <a:lnTo>
                    <a:pt x="0" y="20"/>
                  </a:lnTo>
                  <a:lnTo>
                    <a:pt x="10" y="10"/>
                  </a:lnTo>
                  <a:lnTo>
                    <a:pt x="18" y="0"/>
                  </a:lnTo>
                  <a:lnTo>
                    <a:pt x="18" y="1"/>
                  </a:lnTo>
                  <a:lnTo>
                    <a:pt x="18" y="3"/>
                  </a:lnTo>
                  <a:lnTo>
                    <a:pt x="23" y="16"/>
                  </a:lnTo>
                  <a:lnTo>
                    <a:pt x="27" y="27"/>
                  </a:lnTo>
                  <a:lnTo>
                    <a:pt x="23" y="31"/>
                  </a:lnTo>
                  <a:lnTo>
                    <a:pt x="18" y="36"/>
                  </a:lnTo>
                  <a:lnTo>
                    <a:pt x="20" y="41"/>
                  </a:lnTo>
                  <a:lnTo>
                    <a:pt x="21" y="47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66"/>
            <p:cNvSpPr>
              <a:spLocks noChangeArrowheads="1"/>
            </p:cNvSpPr>
            <p:nvPr/>
          </p:nvSpPr>
          <p:spPr bwMode="auto">
            <a:xfrm>
              <a:off x="2893" y="884"/>
              <a:ext cx="14" cy="13"/>
            </a:xfrm>
            <a:custGeom>
              <a:avLst/>
              <a:gdLst>
                <a:gd name="T0" fmla="*/ 11 w 14"/>
                <a:gd name="T1" fmla="*/ 0 h 13"/>
                <a:gd name="T2" fmla="*/ 14 w 14"/>
                <a:gd name="T3" fmla="*/ 3 h 13"/>
                <a:gd name="T4" fmla="*/ 14 w 14"/>
                <a:gd name="T5" fmla="*/ 6 h 13"/>
                <a:gd name="T6" fmla="*/ 14 w 14"/>
                <a:gd name="T7" fmla="*/ 10 h 13"/>
                <a:gd name="T8" fmla="*/ 13 w 14"/>
                <a:gd name="T9" fmla="*/ 13 h 13"/>
                <a:gd name="T10" fmla="*/ 13 w 14"/>
                <a:gd name="T11" fmla="*/ 13 h 13"/>
                <a:gd name="T12" fmla="*/ 11 w 14"/>
                <a:gd name="T13" fmla="*/ 13 h 13"/>
                <a:gd name="T14" fmla="*/ 5 w 14"/>
                <a:gd name="T15" fmla="*/ 13 h 13"/>
                <a:gd name="T16" fmla="*/ 0 w 14"/>
                <a:gd name="T17" fmla="*/ 11 h 13"/>
                <a:gd name="T18" fmla="*/ 5 w 14"/>
                <a:gd name="T19" fmla="*/ 6 h 13"/>
                <a:gd name="T20" fmla="*/ 11 w 14"/>
                <a:gd name="T21" fmla="*/ 0 h 1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"/>
                <a:gd name="T34" fmla="*/ 0 h 13"/>
                <a:gd name="T35" fmla="*/ 14 w 14"/>
                <a:gd name="T36" fmla="*/ 13 h 1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" h="13">
                  <a:moveTo>
                    <a:pt x="11" y="0"/>
                  </a:moveTo>
                  <a:lnTo>
                    <a:pt x="14" y="3"/>
                  </a:lnTo>
                  <a:lnTo>
                    <a:pt x="14" y="6"/>
                  </a:lnTo>
                  <a:lnTo>
                    <a:pt x="14" y="10"/>
                  </a:lnTo>
                  <a:lnTo>
                    <a:pt x="13" y="13"/>
                  </a:lnTo>
                  <a:lnTo>
                    <a:pt x="11" y="13"/>
                  </a:lnTo>
                  <a:lnTo>
                    <a:pt x="5" y="13"/>
                  </a:lnTo>
                  <a:lnTo>
                    <a:pt x="0" y="11"/>
                  </a:lnTo>
                  <a:lnTo>
                    <a:pt x="5" y="6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76" name="Freeform 67"/>
            <p:cNvSpPr>
              <a:spLocks noChangeArrowheads="1"/>
            </p:cNvSpPr>
            <p:nvPr/>
          </p:nvSpPr>
          <p:spPr bwMode="auto">
            <a:xfrm>
              <a:off x="2743" y="907"/>
              <a:ext cx="114" cy="137"/>
            </a:xfrm>
            <a:custGeom>
              <a:avLst/>
              <a:gdLst>
                <a:gd name="T0" fmla="*/ 88 w 114"/>
                <a:gd name="T1" fmla="*/ 0 h 137"/>
                <a:gd name="T2" fmla="*/ 101 w 114"/>
                <a:gd name="T3" fmla="*/ 8 h 137"/>
                <a:gd name="T4" fmla="*/ 114 w 114"/>
                <a:gd name="T5" fmla="*/ 18 h 137"/>
                <a:gd name="T6" fmla="*/ 114 w 114"/>
                <a:gd name="T7" fmla="*/ 20 h 137"/>
                <a:gd name="T8" fmla="*/ 114 w 114"/>
                <a:gd name="T9" fmla="*/ 23 h 137"/>
                <a:gd name="T10" fmla="*/ 111 w 114"/>
                <a:gd name="T11" fmla="*/ 30 h 137"/>
                <a:gd name="T12" fmla="*/ 107 w 114"/>
                <a:gd name="T13" fmla="*/ 34 h 137"/>
                <a:gd name="T14" fmla="*/ 103 w 114"/>
                <a:gd name="T15" fmla="*/ 38 h 137"/>
                <a:gd name="T16" fmla="*/ 97 w 114"/>
                <a:gd name="T17" fmla="*/ 43 h 137"/>
                <a:gd name="T18" fmla="*/ 104 w 114"/>
                <a:gd name="T19" fmla="*/ 58 h 137"/>
                <a:gd name="T20" fmla="*/ 110 w 114"/>
                <a:gd name="T21" fmla="*/ 75 h 137"/>
                <a:gd name="T22" fmla="*/ 104 w 114"/>
                <a:gd name="T23" fmla="*/ 81 h 137"/>
                <a:gd name="T24" fmla="*/ 100 w 114"/>
                <a:gd name="T25" fmla="*/ 88 h 137"/>
                <a:gd name="T26" fmla="*/ 95 w 114"/>
                <a:gd name="T27" fmla="*/ 97 h 137"/>
                <a:gd name="T28" fmla="*/ 94 w 114"/>
                <a:gd name="T29" fmla="*/ 105 h 137"/>
                <a:gd name="T30" fmla="*/ 91 w 114"/>
                <a:gd name="T31" fmla="*/ 114 h 137"/>
                <a:gd name="T32" fmla="*/ 88 w 114"/>
                <a:gd name="T33" fmla="*/ 123 h 137"/>
                <a:gd name="T34" fmla="*/ 84 w 114"/>
                <a:gd name="T35" fmla="*/ 130 h 137"/>
                <a:gd name="T36" fmla="*/ 80 w 114"/>
                <a:gd name="T37" fmla="*/ 137 h 137"/>
                <a:gd name="T38" fmla="*/ 68 w 114"/>
                <a:gd name="T39" fmla="*/ 133 h 137"/>
                <a:gd name="T40" fmla="*/ 58 w 114"/>
                <a:gd name="T41" fmla="*/ 127 h 137"/>
                <a:gd name="T42" fmla="*/ 37 w 114"/>
                <a:gd name="T43" fmla="*/ 125 h 137"/>
                <a:gd name="T44" fmla="*/ 17 w 114"/>
                <a:gd name="T45" fmla="*/ 124 h 137"/>
                <a:gd name="T46" fmla="*/ 16 w 114"/>
                <a:gd name="T47" fmla="*/ 113 h 137"/>
                <a:gd name="T48" fmla="*/ 11 w 114"/>
                <a:gd name="T49" fmla="*/ 104 h 137"/>
                <a:gd name="T50" fmla="*/ 7 w 114"/>
                <a:gd name="T51" fmla="*/ 97 h 137"/>
                <a:gd name="T52" fmla="*/ 0 w 114"/>
                <a:gd name="T53" fmla="*/ 90 h 137"/>
                <a:gd name="T54" fmla="*/ 0 w 114"/>
                <a:gd name="T55" fmla="*/ 83 h 137"/>
                <a:gd name="T56" fmla="*/ 1 w 114"/>
                <a:gd name="T57" fmla="*/ 77 h 137"/>
                <a:gd name="T58" fmla="*/ 4 w 114"/>
                <a:gd name="T59" fmla="*/ 71 h 137"/>
                <a:gd name="T60" fmla="*/ 6 w 114"/>
                <a:gd name="T61" fmla="*/ 67 h 137"/>
                <a:gd name="T62" fmla="*/ 13 w 114"/>
                <a:gd name="T63" fmla="*/ 68 h 137"/>
                <a:gd name="T64" fmla="*/ 21 w 114"/>
                <a:gd name="T65" fmla="*/ 70 h 137"/>
                <a:gd name="T66" fmla="*/ 27 w 114"/>
                <a:gd name="T67" fmla="*/ 61 h 137"/>
                <a:gd name="T68" fmla="*/ 33 w 114"/>
                <a:gd name="T69" fmla="*/ 54 h 137"/>
                <a:gd name="T70" fmla="*/ 44 w 114"/>
                <a:gd name="T71" fmla="*/ 47 h 137"/>
                <a:gd name="T72" fmla="*/ 55 w 114"/>
                <a:gd name="T73" fmla="*/ 41 h 137"/>
                <a:gd name="T74" fmla="*/ 73 w 114"/>
                <a:gd name="T75" fmla="*/ 20 h 137"/>
                <a:gd name="T76" fmla="*/ 88 w 114"/>
                <a:gd name="T77" fmla="*/ 0 h 13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14"/>
                <a:gd name="T118" fmla="*/ 0 h 137"/>
                <a:gd name="T119" fmla="*/ 114 w 114"/>
                <a:gd name="T120" fmla="*/ 137 h 13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14" h="137">
                  <a:moveTo>
                    <a:pt x="88" y="0"/>
                  </a:moveTo>
                  <a:lnTo>
                    <a:pt x="101" y="8"/>
                  </a:lnTo>
                  <a:lnTo>
                    <a:pt x="114" y="18"/>
                  </a:lnTo>
                  <a:lnTo>
                    <a:pt x="114" y="20"/>
                  </a:lnTo>
                  <a:lnTo>
                    <a:pt x="114" y="23"/>
                  </a:lnTo>
                  <a:lnTo>
                    <a:pt x="111" y="30"/>
                  </a:lnTo>
                  <a:lnTo>
                    <a:pt x="107" y="34"/>
                  </a:lnTo>
                  <a:lnTo>
                    <a:pt x="103" y="38"/>
                  </a:lnTo>
                  <a:lnTo>
                    <a:pt x="97" y="43"/>
                  </a:lnTo>
                  <a:lnTo>
                    <a:pt x="104" y="58"/>
                  </a:lnTo>
                  <a:lnTo>
                    <a:pt x="110" y="75"/>
                  </a:lnTo>
                  <a:lnTo>
                    <a:pt x="104" y="81"/>
                  </a:lnTo>
                  <a:lnTo>
                    <a:pt x="100" y="88"/>
                  </a:lnTo>
                  <a:lnTo>
                    <a:pt x="95" y="97"/>
                  </a:lnTo>
                  <a:lnTo>
                    <a:pt x="94" y="105"/>
                  </a:lnTo>
                  <a:lnTo>
                    <a:pt x="91" y="114"/>
                  </a:lnTo>
                  <a:lnTo>
                    <a:pt x="88" y="123"/>
                  </a:lnTo>
                  <a:lnTo>
                    <a:pt x="84" y="130"/>
                  </a:lnTo>
                  <a:lnTo>
                    <a:pt x="80" y="137"/>
                  </a:lnTo>
                  <a:lnTo>
                    <a:pt x="68" y="133"/>
                  </a:lnTo>
                  <a:lnTo>
                    <a:pt x="58" y="127"/>
                  </a:lnTo>
                  <a:lnTo>
                    <a:pt x="37" y="125"/>
                  </a:lnTo>
                  <a:lnTo>
                    <a:pt x="17" y="124"/>
                  </a:lnTo>
                  <a:lnTo>
                    <a:pt x="16" y="113"/>
                  </a:lnTo>
                  <a:lnTo>
                    <a:pt x="11" y="104"/>
                  </a:lnTo>
                  <a:lnTo>
                    <a:pt x="7" y="97"/>
                  </a:lnTo>
                  <a:lnTo>
                    <a:pt x="0" y="90"/>
                  </a:lnTo>
                  <a:lnTo>
                    <a:pt x="0" y="83"/>
                  </a:lnTo>
                  <a:lnTo>
                    <a:pt x="1" y="77"/>
                  </a:lnTo>
                  <a:lnTo>
                    <a:pt x="4" y="71"/>
                  </a:lnTo>
                  <a:lnTo>
                    <a:pt x="6" y="67"/>
                  </a:lnTo>
                  <a:lnTo>
                    <a:pt x="13" y="68"/>
                  </a:lnTo>
                  <a:lnTo>
                    <a:pt x="21" y="70"/>
                  </a:lnTo>
                  <a:lnTo>
                    <a:pt x="27" y="61"/>
                  </a:lnTo>
                  <a:lnTo>
                    <a:pt x="33" y="54"/>
                  </a:lnTo>
                  <a:lnTo>
                    <a:pt x="44" y="47"/>
                  </a:lnTo>
                  <a:lnTo>
                    <a:pt x="55" y="41"/>
                  </a:lnTo>
                  <a:lnTo>
                    <a:pt x="73" y="20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77" name="Freeform 68"/>
            <p:cNvSpPr>
              <a:spLocks noChangeArrowheads="1"/>
            </p:cNvSpPr>
            <p:nvPr/>
          </p:nvSpPr>
          <p:spPr bwMode="auto">
            <a:xfrm>
              <a:off x="2586" y="918"/>
              <a:ext cx="127" cy="150"/>
            </a:xfrm>
            <a:custGeom>
              <a:avLst/>
              <a:gdLst>
                <a:gd name="T0" fmla="*/ 3 w 127"/>
                <a:gd name="T1" fmla="*/ 0 h 150"/>
                <a:gd name="T2" fmla="*/ 17 w 127"/>
                <a:gd name="T3" fmla="*/ 4 h 150"/>
                <a:gd name="T4" fmla="*/ 33 w 127"/>
                <a:gd name="T5" fmla="*/ 9 h 150"/>
                <a:gd name="T6" fmla="*/ 37 w 127"/>
                <a:gd name="T7" fmla="*/ 17 h 150"/>
                <a:gd name="T8" fmla="*/ 43 w 127"/>
                <a:gd name="T9" fmla="*/ 26 h 150"/>
                <a:gd name="T10" fmla="*/ 50 w 127"/>
                <a:gd name="T11" fmla="*/ 32 h 150"/>
                <a:gd name="T12" fmla="*/ 57 w 127"/>
                <a:gd name="T13" fmla="*/ 37 h 150"/>
                <a:gd name="T14" fmla="*/ 65 w 127"/>
                <a:gd name="T15" fmla="*/ 43 h 150"/>
                <a:gd name="T16" fmla="*/ 74 w 127"/>
                <a:gd name="T17" fmla="*/ 47 h 150"/>
                <a:gd name="T18" fmla="*/ 81 w 127"/>
                <a:gd name="T19" fmla="*/ 53 h 150"/>
                <a:gd name="T20" fmla="*/ 88 w 127"/>
                <a:gd name="T21" fmla="*/ 60 h 150"/>
                <a:gd name="T22" fmla="*/ 100 w 127"/>
                <a:gd name="T23" fmla="*/ 80 h 150"/>
                <a:gd name="T24" fmla="*/ 108 w 127"/>
                <a:gd name="T25" fmla="*/ 103 h 150"/>
                <a:gd name="T26" fmla="*/ 115 w 127"/>
                <a:gd name="T27" fmla="*/ 107 h 150"/>
                <a:gd name="T28" fmla="*/ 124 w 127"/>
                <a:gd name="T29" fmla="*/ 112 h 150"/>
                <a:gd name="T30" fmla="*/ 125 w 127"/>
                <a:gd name="T31" fmla="*/ 120 h 150"/>
                <a:gd name="T32" fmla="*/ 127 w 127"/>
                <a:gd name="T33" fmla="*/ 130 h 150"/>
                <a:gd name="T34" fmla="*/ 125 w 127"/>
                <a:gd name="T35" fmla="*/ 142 h 150"/>
                <a:gd name="T36" fmla="*/ 124 w 127"/>
                <a:gd name="T37" fmla="*/ 150 h 150"/>
                <a:gd name="T38" fmla="*/ 114 w 127"/>
                <a:gd name="T39" fmla="*/ 150 h 150"/>
                <a:gd name="T40" fmla="*/ 105 w 127"/>
                <a:gd name="T41" fmla="*/ 150 h 150"/>
                <a:gd name="T42" fmla="*/ 97 w 127"/>
                <a:gd name="T43" fmla="*/ 139 h 150"/>
                <a:gd name="T44" fmla="*/ 87 w 127"/>
                <a:gd name="T45" fmla="*/ 127 h 150"/>
                <a:gd name="T46" fmla="*/ 78 w 127"/>
                <a:gd name="T47" fmla="*/ 117 h 150"/>
                <a:gd name="T48" fmla="*/ 70 w 127"/>
                <a:gd name="T49" fmla="*/ 106 h 150"/>
                <a:gd name="T50" fmla="*/ 63 w 127"/>
                <a:gd name="T51" fmla="*/ 93 h 150"/>
                <a:gd name="T52" fmla="*/ 58 w 127"/>
                <a:gd name="T53" fmla="*/ 80 h 150"/>
                <a:gd name="T54" fmla="*/ 54 w 127"/>
                <a:gd name="T55" fmla="*/ 66 h 150"/>
                <a:gd name="T56" fmla="*/ 47 w 127"/>
                <a:gd name="T57" fmla="*/ 53 h 150"/>
                <a:gd name="T58" fmla="*/ 43 w 127"/>
                <a:gd name="T59" fmla="*/ 46 h 150"/>
                <a:gd name="T60" fmla="*/ 37 w 127"/>
                <a:gd name="T61" fmla="*/ 40 h 150"/>
                <a:gd name="T62" fmla="*/ 30 w 127"/>
                <a:gd name="T63" fmla="*/ 36 h 150"/>
                <a:gd name="T64" fmla="*/ 24 w 127"/>
                <a:gd name="T65" fmla="*/ 30 h 150"/>
                <a:gd name="T66" fmla="*/ 17 w 127"/>
                <a:gd name="T67" fmla="*/ 26 h 150"/>
                <a:gd name="T68" fmla="*/ 10 w 127"/>
                <a:gd name="T69" fmla="*/ 20 h 150"/>
                <a:gd name="T70" fmla="*/ 4 w 127"/>
                <a:gd name="T71" fmla="*/ 14 h 150"/>
                <a:gd name="T72" fmla="*/ 0 w 127"/>
                <a:gd name="T73" fmla="*/ 7 h 150"/>
                <a:gd name="T74" fmla="*/ 1 w 127"/>
                <a:gd name="T75" fmla="*/ 3 h 150"/>
                <a:gd name="T76" fmla="*/ 3 w 127"/>
                <a:gd name="T77" fmla="*/ 0 h 15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27"/>
                <a:gd name="T118" fmla="*/ 0 h 150"/>
                <a:gd name="T119" fmla="*/ 127 w 127"/>
                <a:gd name="T120" fmla="*/ 150 h 15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27" h="150">
                  <a:moveTo>
                    <a:pt x="3" y="0"/>
                  </a:moveTo>
                  <a:lnTo>
                    <a:pt x="17" y="4"/>
                  </a:lnTo>
                  <a:lnTo>
                    <a:pt x="33" y="9"/>
                  </a:lnTo>
                  <a:lnTo>
                    <a:pt x="37" y="17"/>
                  </a:lnTo>
                  <a:lnTo>
                    <a:pt x="43" y="26"/>
                  </a:lnTo>
                  <a:lnTo>
                    <a:pt x="50" y="32"/>
                  </a:lnTo>
                  <a:lnTo>
                    <a:pt x="57" y="37"/>
                  </a:lnTo>
                  <a:lnTo>
                    <a:pt x="65" y="43"/>
                  </a:lnTo>
                  <a:lnTo>
                    <a:pt x="74" y="47"/>
                  </a:lnTo>
                  <a:lnTo>
                    <a:pt x="81" y="53"/>
                  </a:lnTo>
                  <a:lnTo>
                    <a:pt x="88" y="60"/>
                  </a:lnTo>
                  <a:lnTo>
                    <a:pt x="100" y="80"/>
                  </a:lnTo>
                  <a:lnTo>
                    <a:pt x="108" y="103"/>
                  </a:lnTo>
                  <a:lnTo>
                    <a:pt x="115" y="107"/>
                  </a:lnTo>
                  <a:lnTo>
                    <a:pt x="124" y="112"/>
                  </a:lnTo>
                  <a:lnTo>
                    <a:pt x="125" y="120"/>
                  </a:lnTo>
                  <a:lnTo>
                    <a:pt x="127" y="130"/>
                  </a:lnTo>
                  <a:lnTo>
                    <a:pt x="125" y="142"/>
                  </a:lnTo>
                  <a:lnTo>
                    <a:pt x="124" y="150"/>
                  </a:lnTo>
                  <a:lnTo>
                    <a:pt x="114" y="150"/>
                  </a:lnTo>
                  <a:lnTo>
                    <a:pt x="105" y="150"/>
                  </a:lnTo>
                  <a:lnTo>
                    <a:pt x="97" y="139"/>
                  </a:lnTo>
                  <a:lnTo>
                    <a:pt x="87" y="127"/>
                  </a:lnTo>
                  <a:lnTo>
                    <a:pt x="78" y="117"/>
                  </a:lnTo>
                  <a:lnTo>
                    <a:pt x="70" y="106"/>
                  </a:lnTo>
                  <a:lnTo>
                    <a:pt x="63" y="93"/>
                  </a:lnTo>
                  <a:lnTo>
                    <a:pt x="58" y="80"/>
                  </a:lnTo>
                  <a:lnTo>
                    <a:pt x="54" y="66"/>
                  </a:lnTo>
                  <a:lnTo>
                    <a:pt x="47" y="53"/>
                  </a:lnTo>
                  <a:lnTo>
                    <a:pt x="43" y="46"/>
                  </a:lnTo>
                  <a:lnTo>
                    <a:pt x="37" y="40"/>
                  </a:lnTo>
                  <a:lnTo>
                    <a:pt x="30" y="36"/>
                  </a:lnTo>
                  <a:lnTo>
                    <a:pt x="24" y="30"/>
                  </a:lnTo>
                  <a:lnTo>
                    <a:pt x="17" y="26"/>
                  </a:lnTo>
                  <a:lnTo>
                    <a:pt x="10" y="20"/>
                  </a:lnTo>
                  <a:lnTo>
                    <a:pt x="4" y="14"/>
                  </a:lnTo>
                  <a:lnTo>
                    <a:pt x="0" y="7"/>
                  </a:lnTo>
                  <a:lnTo>
                    <a:pt x="1" y="3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78" name="Freeform 69"/>
            <p:cNvSpPr>
              <a:spLocks noChangeArrowheads="1"/>
            </p:cNvSpPr>
            <p:nvPr/>
          </p:nvSpPr>
          <p:spPr bwMode="auto">
            <a:xfrm>
              <a:off x="2958" y="962"/>
              <a:ext cx="6" cy="6"/>
            </a:xfrm>
            <a:custGeom>
              <a:avLst/>
              <a:gdLst>
                <a:gd name="T0" fmla="*/ 3 w 6"/>
                <a:gd name="T1" fmla="*/ 0 h 6"/>
                <a:gd name="T2" fmla="*/ 5 w 6"/>
                <a:gd name="T3" fmla="*/ 0 h 6"/>
                <a:gd name="T4" fmla="*/ 6 w 6"/>
                <a:gd name="T5" fmla="*/ 0 h 6"/>
                <a:gd name="T6" fmla="*/ 6 w 6"/>
                <a:gd name="T7" fmla="*/ 3 h 6"/>
                <a:gd name="T8" fmla="*/ 5 w 6"/>
                <a:gd name="T9" fmla="*/ 5 h 6"/>
                <a:gd name="T10" fmla="*/ 5 w 6"/>
                <a:gd name="T11" fmla="*/ 5 h 6"/>
                <a:gd name="T12" fmla="*/ 0 w 6"/>
                <a:gd name="T13" fmla="*/ 6 h 6"/>
                <a:gd name="T14" fmla="*/ 2 w 6"/>
                <a:gd name="T15" fmla="*/ 3 h 6"/>
                <a:gd name="T16" fmla="*/ 3 w 6"/>
                <a:gd name="T17" fmla="*/ 0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"/>
                <a:gd name="T28" fmla="*/ 0 h 6"/>
                <a:gd name="T29" fmla="*/ 6 w 6"/>
                <a:gd name="T30" fmla="*/ 6 h 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" h="6">
                  <a:moveTo>
                    <a:pt x="3" y="0"/>
                  </a:moveTo>
                  <a:lnTo>
                    <a:pt x="5" y="0"/>
                  </a:lnTo>
                  <a:lnTo>
                    <a:pt x="6" y="0"/>
                  </a:lnTo>
                  <a:lnTo>
                    <a:pt x="6" y="3"/>
                  </a:lnTo>
                  <a:lnTo>
                    <a:pt x="5" y="5"/>
                  </a:lnTo>
                  <a:lnTo>
                    <a:pt x="0" y="6"/>
                  </a:lnTo>
                  <a:lnTo>
                    <a:pt x="2" y="3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79" name="Freeform 70"/>
            <p:cNvSpPr>
              <a:spLocks noChangeArrowheads="1"/>
            </p:cNvSpPr>
            <p:nvPr/>
          </p:nvSpPr>
          <p:spPr bwMode="auto">
            <a:xfrm>
              <a:off x="2953" y="972"/>
              <a:ext cx="5" cy="29"/>
            </a:xfrm>
            <a:custGeom>
              <a:avLst/>
              <a:gdLst>
                <a:gd name="T0" fmla="*/ 0 w 5"/>
                <a:gd name="T1" fmla="*/ 0 h 29"/>
                <a:gd name="T2" fmla="*/ 3 w 5"/>
                <a:gd name="T3" fmla="*/ 0 h 29"/>
                <a:gd name="T4" fmla="*/ 4 w 5"/>
                <a:gd name="T5" fmla="*/ 0 h 29"/>
                <a:gd name="T6" fmla="*/ 5 w 5"/>
                <a:gd name="T7" fmla="*/ 15 h 29"/>
                <a:gd name="T8" fmla="*/ 5 w 5"/>
                <a:gd name="T9" fmla="*/ 29 h 29"/>
                <a:gd name="T10" fmla="*/ 4 w 5"/>
                <a:gd name="T11" fmla="*/ 29 h 29"/>
                <a:gd name="T12" fmla="*/ 3 w 5"/>
                <a:gd name="T13" fmla="*/ 29 h 29"/>
                <a:gd name="T14" fmla="*/ 0 w 5"/>
                <a:gd name="T15" fmla="*/ 15 h 29"/>
                <a:gd name="T16" fmla="*/ 0 w 5"/>
                <a:gd name="T17" fmla="*/ 0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"/>
                <a:gd name="T28" fmla="*/ 0 h 29"/>
                <a:gd name="T29" fmla="*/ 5 w 5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" h="29">
                  <a:moveTo>
                    <a:pt x="0" y="0"/>
                  </a:moveTo>
                  <a:lnTo>
                    <a:pt x="3" y="0"/>
                  </a:lnTo>
                  <a:lnTo>
                    <a:pt x="4" y="0"/>
                  </a:lnTo>
                  <a:lnTo>
                    <a:pt x="5" y="15"/>
                  </a:lnTo>
                  <a:lnTo>
                    <a:pt x="5" y="29"/>
                  </a:lnTo>
                  <a:lnTo>
                    <a:pt x="4" y="29"/>
                  </a:lnTo>
                  <a:lnTo>
                    <a:pt x="3" y="29"/>
                  </a:lnTo>
                  <a:lnTo>
                    <a:pt x="0" y="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71"/>
            <p:cNvSpPr>
              <a:spLocks noChangeArrowheads="1"/>
            </p:cNvSpPr>
            <p:nvPr/>
          </p:nvSpPr>
          <p:spPr bwMode="auto">
            <a:xfrm>
              <a:off x="2903" y="975"/>
              <a:ext cx="21" cy="15"/>
            </a:xfrm>
            <a:custGeom>
              <a:avLst/>
              <a:gdLst>
                <a:gd name="T0" fmla="*/ 20 w 21"/>
                <a:gd name="T1" fmla="*/ 0 h 15"/>
                <a:gd name="T2" fmla="*/ 21 w 21"/>
                <a:gd name="T3" fmla="*/ 3 h 15"/>
                <a:gd name="T4" fmla="*/ 21 w 21"/>
                <a:gd name="T5" fmla="*/ 5 h 15"/>
                <a:gd name="T6" fmla="*/ 21 w 21"/>
                <a:gd name="T7" fmla="*/ 7 h 15"/>
                <a:gd name="T8" fmla="*/ 20 w 21"/>
                <a:gd name="T9" fmla="*/ 9 h 15"/>
                <a:gd name="T10" fmla="*/ 15 w 21"/>
                <a:gd name="T11" fmla="*/ 12 h 15"/>
                <a:gd name="T12" fmla="*/ 10 w 21"/>
                <a:gd name="T13" fmla="*/ 15 h 15"/>
                <a:gd name="T14" fmla="*/ 5 w 21"/>
                <a:gd name="T15" fmla="*/ 12 h 15"/>
                <a:gd name="T16" fmla="*/ 0 w 21"/>
                <a:gd name="T17" fmla="*/ 9 h 15"/>
                <a:gd name="T18" fmla="*/ 0 w 21"/>
                <a:gd name="T19" fmla="*/ 9 h 15"/>
                <a:gd name="T20" fmla="*/ 0 w 21"/>
                <a:gd name="T21" fmla="*/ 7 h 15"/>
                <a:gd name="T22" fmla="*/ 8 w 21"/>
                <a:gd name="T23" fmla="*/ 7 h 15"/>
                <a:gd name="T24" fmla="*/ 18 w 21"/>
                <a:gd name="T25" fmla="*/ 6 h 15"/>
                <a:gd name="T26" fmla="*/ 18 w 21"/>
                <a:gd name="T27" fmla="*/ 3 h 15"/>
                <a:gd name="T28" fmla="*/ 20 w 21"/>
                <a:gd name="T29" fmla="*/ 0 h 1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1"/>
                <a:gd name="T46" fmla="*/ 0 h 15"/>
                <a:gd name="T47" fmla="*/ 21 w 21"/>
                <a:gd name="T48" fmla="*/ 15 h 1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1" h="15">
                  <a:moveTo>
                    <a:pt x="20" y="0"/>
                  </a:moveTo>
                  <a:lnTo>
                    <a:pt x="21" y="3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20" y="9"/>
                  </a:lnTo>
                  <a:lnTo>
                    <a:pt x="15" y="12"/>
                  </a:lnTo>
                  <a:lnTo>
                    <a:pt x="10" y="15"/>
                  </a:lnTo>
                  <a:lnTo>
                    <a:pt x="5" y="12"/>
                  </a:lnTo>
                  <a:lnTo>
                    <a:pt x="0" y="9"/>
                  </a:lnTo>
                  <a:lnTo>
                    <a:pt x="0" y="7"/>
                  </a:lnTo>
                  <a:lnTo>
                    <a:pt x="8" y="7"/>
                  </a:lnTo>
                  <a:lnTo>
                    <a:pt x="18" y="6"/>
                  </a:lnTo>
                  <a:lnTo>
                    <a:pt x="18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81" name="Freeform 72"/>
            <p:cNvSpPr>
              <a:spLocks noChangeArrowheads="1"/>
            </p:cNvSpPr>
            <p:nvPr/>
          </p:nvSpPr>
          <p:spPr bwMode="auto">
            <a:xfrm>
              <a:off x="2873" y="981"/>
              <a:ext cx="27" cy="9"/>
            </a:xfrm>
            <a:custGeom>
              <a:avLst/>
              <a:gdLst>
                <a:gd name="T0" fmla="*/ 15 w 27"/>
                <a:gd name="T1" fmla="*/ 0 h 9"/>
                <a:gd name="T2" fmla="*/ 21 w 27"/>
                <a:gd name="T3" fmla="*/ 1 h 9"/>
                <a:gd name="T4" fmla="*/ 27 w 27"/>
                <a:gd name="T5" fmla="*/ 1 h 9"/>
                <a:gd name="T6" fmla="*/ 27 w 27"/>
                <a:gd name="T7" fmla="*/ 3 h 9"/>
                <a:gd name="T8" fmla="*/ 27 w 27"/>
                <a:gd name="T9" fmla="*/ 3 h 9"/>
                <a:gd name="T10" fmla="*/ 18 w 27"/>
                <a:gd name="T11" fmla="*/ 4 h 9"/>
                <a:gd name="T12" fmla="*/ 11 w 27"/>
                <a:gd name="T13" fmla="*/ 7 h 9"/>
                <a:gd name="T14" fmla="*/ 8 w 27"/>
                <a:gd name="T15" fmla="*/ 9 h 9"/>
                <a:gd name="T16" fmla="*/ 5 w 27"/>
                <a:gd name="T17" fmla="*/ 9 h 9"/>
                <a:gd name="T18" fmla="*/ 3 w 27"/>
                <a:gd name="T19" fmla="*/ 7 h 9"/>
                <a:gd name="T20" fmla="*/ 0 w 27"/>
                <a:gd name="T21" fmla="*/ 6 h 9"/>
                <a:gd name="T22" fmla="*/ 0 w 27"/>
                <a:gd name="T23" fmla="*/ 4 h 9"/>
                <a:gd name="T24" fmla="*/ 1 w 27"/>
                <a:gd name="T25" fmla="*/ 1 h 9"/>
                <a:gd name="T26" fmla="*/ 8 w 27"/>
                <a:gd name="T27" fmla="*/ 1 h 9"/>
                <a:gd name="T28" fmla="*/ 15 w 27"/>
                <a:gd name="T29" fmla="*/ 0 h 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7"/>
                <a:gd name="T46" fmla="*/ 0 h 9"/>
                <a:gd name="T47" fmla="*/ 27 w 27"/>
                <a:gd name="T48" fmla="*/ 9 h 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7" h="9">
                  <a:moveTo>
                    <a:pt x="15" y="0"/>
                  </a:moveTo>
                  <a:lnTo>
                    <a:pt x="21" y="1"/>
                  </a:lnTo>
                  <a:lnTo>
                    <a:pt x="27" y="1"/>
                  </a:lnTo>
                  <a:lnTo>
                    <a:pt x="27" y="3"/>
                  </a:lnTo>
                  <a:lnTo>
                    <a:pt x="18" y="4"/>
                  </a:lnTo>
                  <a:lnTo>
                    <a:pt x="11" y="7"/>
                  </a:lnTo>
                  <a:lnTo>
                    <a:pt x="8" y="9"/>
                  </a:lnTo>
                  <a:lnTo>
                    <a:pt x="5" y="9"/>
                  </a:lnTo>
                  <a:lnTo>
                    <a:pt x="3" y="7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1"/>
                  </a:lnTo>
                  <a:lnTo>
                    <a:pt x="8" y="1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82" name="Freeform 73"/>
            <p:cNvSpPr>
              <a:spLocks noChangeArrowheads="1"/>
            </p:cNvSpPr>
            <p:nvPr/>
          </p:nvSpPr>
          <p:spPr bwMode="auto">
            <a:xfrm>
              <a:off x="2996" y="997"/>
              <a:ext cx="211" cy="128"/>
            </a:xfrm>
            <a:custGeom>
              <a:avLst/>
              <a:gdLst>
                <a:gd name="T0" fmla="*/ 71 w 211"/>
                <a:gd name="T1" fmla="*/ 97 h 128"/>
                <a:gd name="T2" fmla="*/ 77 w 211"/>
                <a:gd name="T3" fmla="*/ 91 h 128"/>
                <a:gd name="T4" fmla="*/ 82 w 211"/>
                <a:gd name="T5" fmla="*/ 85 h 128"/>
                <a:gd name="T6" fmla="*/ 69 w 211"/>
                <a:gd name="T7" fmla="*/ 70 h 128"/>
                <a:gd name="T8" fmla="*/ 57 w 211"/>
                <a:gd name="T9" fmla="*/ 55 h 128"/>
                <a:gd name="T10" fmla="*/ 44 w 211"/>
                <a:gd name="T11" fmla="*/ 55 h 128"/>
                <a:gd name="T12" fmla="*/ 34 w 211"/>
                <a:gd name="T13" fmla="*/ 58 h 128"/>
                <a:gd name="T14" fmla="*/ 31 w 211"/>
                <a:gd name="T15" fmla="*/ 48 h 128"/>
                <a:gd name="T16" fmla="*/ 28 w 211"/>
                <a:gd name="T17" fmla="*/ 40 h 128"/>
                <a:gd name="T18" fmla="*/ 18 w 211"/>
                <a:gd name="T19" fmla="*/ 37 h 128"/>
                <a:gd name="T20" fmla="*/ 10 w 211"/>
                <a:gd name="T21" fmla="*/ 35 h 128"/>
                <a:gd name="T22" fmla="*/ 11 w 211"/>
                <a:gd name="T23" fmla="*/ 33 h 128"/>
                <a:gd name="T24" fmla="*/ 20 w 211"/>
                <a:gd name="T25" fmla="*/ 30 h 128"/>
                <a:gd name="T26" fmla="*/ 25 w 211"/>
                <a:gd name="T27" fmla="*/ 25 h 128"/>
                <a:gd name="T28" fmla="*/ 17 w 211"/>
                <a:gd name="T29" fmla="*/ 24 h 128"/>
                <a:gd name="T30" fmla="*/ 7 w 211"/>
                <a:gd name="T31" fmla="*/ 20 h 128"/>
                <a:gd name="T32" fmla="*/ 1 w 211"/>
                <a:gd name="T33" fmla="*/ 14 h 128"/>
                <a:gd name="T34" fmla="*/ 8 w 211"/>
                <a:gd name="T35" fmla="*/ 5 h 128"/>
                <a:gd name="T36" fmla="*/ 21 w 211"/>
                <a:gd name="T37" fmla="*/ 3 h 128"/>
                <a:gd name="T38" fmla="*/ 31 w 211"/>
                <a:gd name="T39" fmla="*/ 10 h 128"/>
                <a:gd name="T40" fmla="*/ 32 w 211"/>
                <a:gd name="T41" fmla="*/ 20 h 128"/>
                <a:gd name="T42" fmla="*/ 30 w 211"/>
                <a:gd name="T43" fmla="*/ 27 h 128"/>
                <a:gd name="T44" fmla="*/ 32 w 211"/>
                <a:gd name="T45" fmla="*/ 34 h 128"/>
                <a:gd name="T46" fmla="*/ 42 w 211"/>
                <a:gd name="T47" fmla="*/ 37 h 128"/>
                <a:gd name="T48" fmla="*/ 54 w 211"/>
                <a:gd name="T49" fmla="*/ 33 h 128"/>
                <a:gd name="T50" fmla="*/ 62 w 211"/>
                <a:gd name="T51" fmla="*/ 25 h 128"/>
                <a:gd name="T52" fmla="*/ 71 w 211"/>
                <a:gd name="T53" fmla="*/ 18 h 128"/>
                <a:gd name="T54" fmla="*/ 94 w 211"/>
                <a:gd name="T55" fmla="*/ 23 h 128"/>
                <a:gd name="T56" fmla="*/ 132 w 211"/>
                <a:gd name="T57" fmla="*/ 40 h 128"/>
                <a:gd name="T58" fmla="*/ 154 w 211"/>
                <a:gd name="T59" fmla="*/ 54 h 128"/>
                <a:gd name="T60" fmla="*/ 165 w 211"/>
                <a:gd name="T61" fmla="*/ 68 h 128"/>
                <a:gd name="T62" fmla="*/ 178 w 211"/>
                <a:gd name="T63" fmla="*/ 94 h 128"/>
                <a:gd name="T64" fmla="*/ 199 w 211"/>
                <a:gd name="T65" fmla="*/ 118 h 128"/>
                <a:gd name="T66" fmla="*/ 209 w 211"/>
                <a:gd name="T67" fmla="*/ 128 h 128"/>
                <a:gd name="T68" fmla="*/ 195 w 211"/>
                <a:gd name="T69" fmla="*/ 127 h 128"/>
                <a:gd name="T70" fmla="*/ 167 w 211"/>
                <a:gd name="T71" fmla="*/ 110 h 128"/>
                <a:gd name="T72" fmla="*/ 144 w 211"/>
                <a:gd name="T73" fmla="*/ 92 h 128"/>
                <a:gd name="T74" fmla="*/ 135 w 211"/>
                <a:gd name="T75" fmla="*/ 97 h 128"/>
                <a:gd name="T76" fmla="*/ 129 w 211"/>
                <a:gd name="T77" fmla="*/ 108 h 128"/>
                <a:gd name="T78" fmla="*/ 111 w 211"/>
                <a:gd name="T79" fmla="*/ 111 h 128"/>
                <a:gd name="T80" fmla="*/ 92 w 211"/>
                <a:gd name="T81" fmla="*/ 104 h 128"/>
                <a:gd name="T82" fmla="*/ 79 w 211"/>
                <a:gd name="T83" fmla="*/ 101 h 1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11"/>
                <a:gd name="T127" fmla="*/ 0 h 128"/>
                <a:gd name="T128" fmla="*/ 211 w 211"/>
                <a:gd name="T129" fmla="*/ 128 h 1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11" h="128">
                  <a:moveTo>
                    <a:pt x="69" y="101"/>
                  </a:moveTo>
                  <a:lnTo>
                    <a:pt x="71" y="97"/>
                  </a:lnTo>
                  <a:lnTo>
                    <a:pt x="71" y="91"/>
                  </a:lnTo>
                  <a:lnTo>
                    <a:pt x="77" y="91"/>
                  </a:lnTo>
                  <a:lnTo>
                    <a:pt x="82" y="91"/>
                  </a:lnTo>
                  <a:lnTo>
                    <a:pt x="82" y="85"/>
                  </a:lnTo>
                  <a:lnTo>
                    <a:pt x="82" y="80"/>
                  </a:lnTo>
                  <a:lnTo>
                    <a:pt x="69" y="70"/>
                  </a:lnTo>
                  <a:lnTo>
                    <a:pt x="61" y="58"/>
                  </a:lnTo>
                  <a:lnTo>
                    <a:pt x="57" y="55"/>
                  </a:lnTo>
                  <a:lnTo>
                    <a:pt x="51" y="54"/>
                  </a:lnTo>
                  <a:lnTo>
                    <a:pt x="44" y="55"/>
                  </a:lnTo>
                  <a:lnTo>
                    <a:pt x="37" y="60"/>
                  </a:lnTo>
                  <a:lnTo>
                    <a:pt x="34" y="58"/>
                  </a:lnTo>
                  <a:lnTo>
                    <a:pt x="31" y="55"/>
                  </a:lnTo>
                  <a:lnTo>
                    <a:pt x="31" y="48"/>
                  </a:lnTo>
                  <a:lnTo>
                    <a:pt x="30" y="44"/>
                  </a:lnTo>
                  <a:lnTo>
                    <a:pt x="28" y="40"/>
                  </a:lnTo>
                  <a:lnTo>
                    <a:pt x="22" y="35"/>
                  </a:lnTo>
                  <a:lnTo>
                    <a:pt x="18" y="37"/>
                  </a:lnTo>
                  <a:lnTo>
                    <a:pt x="14" y="37"/>
                  </a:lnTo>
                  <a:lnTo>
                    <a:pt x="10" y="35"/>
                  </a:lnTo>
                  <a:lnTo>
                    <a:pt x="7" y="31"/>
                  </a:lnTo>
                  <a:lnTo>
                    <a:pt x="11" y="33"/>
                  </a:lnTo>
                  <a:lnTo>
                    <a:pt x="14" y="35"/>
                  </a:lnTo>
                  <a:lnTo>
                    <a:pt x="20" y="30"/>
                  </a:lnTo>
                  <a:lnTo>
                    <a:pt x="25" y="27"/>
                  </a:lnTo>
                  <a:lnTo>
                    <a:pt x="25" y="25"/>
                  </a:lnTo>
                  <a:lnTo>
                    <a:pt x="17" y="24"/>
                  </a:lnTo>
                  <a:lnTo>
                    <a:pt x="10" y="21"/>
                  </a:lnTo>
                  <a:lnTo>
                    <a:pt x="7" y="20"/>
                  </a:lnTo>
                  <a:lnTo>
                    <a:pt x="4" y="17"/>
                  </a:lnTo>
                  <a:lnTo>
                    <a:pt x="1" y="14"/>
                  </a:lnTo>
                  <a:lnTo>
                    <a:pt x="0" y="10"/>
                  </a:lnTo>
                  <a:lnTo>
                    <a:pt x="8" y="5"/>
                  </a:lnTo>
                  <a:lnTo>
                    <a:pt x="15" y="0"/>
                  </a:lnTo>
                  <a:lnTo>
                    <a:pt x="21" y="3"/>
                  </a:lnTo>
                  <a:lnTo>
                    <a:pt x="27" y="5"/>
                  </a:lnTo>
                  <a:lnTo>
                    <a:pt x="31" y="10"/>
                  </a:lnTo>
                  <a:lnTo>
                    <a:pt x="35" y="15"/>
                  </a:lnTo>
                  <a:lnTo>
                    <a:pt x="32" y="20"/>
                  </a:lnTo>
                  <a:lnTo>
                    <a:pt x="30" y="24"/>
                  </a:lnTo>
                  <a:lnTo>
                    <a:pt x="30" y="27"/>
                  </a:lnTo>
                  <a:lnTo>
                    <a:pt x="31" y="31"/>
                  </a:lnTo>
                  <a:lnTo>
                    <a:pt x="32" y="34"/>
                  </a:lnTo>
                  <a:lnTo>
                    <a:pt x="35" y="35"/>
                  </a:lnTo>
                  <a:lnTo>
                    <a:pt x="42" y="37"/>
                  </a:lnTo>
                  <a:lnTo>
                    <a:pt x="48" y="35"/>
                  </a:lnTo>
                  <a:lnTo>
                    <a:pt x="54" y="33"/>
                  </a:lnTo>
                  <a:lnTo>
                    <a:pt x="58" y="30"/>
                  </a:lnTo>
                  <a:lnTo>
                    <a:pt x="62" y="25"/>
                  </a:lnTo>
                  <a:lnTo>
                    <a:pt x="67" y="21"/>
                  </a:lnTo>
                  <a:lnTo>
                    <a:pt x="71" y="18"/>
                  </a:lnTo>
                  <a:lnTo>
                    <a:pt x="77" y="17"/>
                  </a:lnTo>
                  <a:lnTo>
                    <a:pt x="94" y="23"/>
                  </a:lnTo>
                  <a:lnTo>
                    <a:pt x="114" y="31"/>
                  </a:lnTo>
                  <a:lnTo>
                    <a:pt x="132" y="40"/>
                  </a:lnTo>
                  <a:lnTo>
                    <a:pt x="148" y="48"/>
                  </a:lnTo>
                  <a:lnTo>
                    <a:pt x="154" y="54"/>
                  </a:lnTo>
                  <a:lnTo>
                    <a:pt x="159" y="61"/>
                  </a:lnTo>
                  <a:lnTo>
                    <a:pt x="165" y="68"/>
                  </a:lnTo>
                  <a:lnTo>
                    <a:pt x="169" y="77"/>
                  </a:lnTo>
                  <a:lnTo>
                    <a:pt x="178" y="94"/>
                  </a:lnTo>
                  <a:lnTo>
                    <a:pt x="188" y="108"/>
                  </a:lnTo>
                  <a:lnTo>
                    <a:pt x="199" y="118"/>
                  </a:lnTo>
                  <a:lnTo>
                    <a:pt x="211" y="128"/>
                  </a:lnTo>
                  <a:lnTo>
                    <a:pt x="209" y="128"/>
                  </a:lnTo>
                  <a:lnTo>
                    <a:pt x="195" y="127"/>
                  </a:lnTo>
                  <a:lnTo>
                    <a:pt x="181" y="127"/>
                  </a:lnTo>
                  <a:lnTo>
                    <a:pt x="167" y="110"/>
                  </a:lnTo>
                  <a:lnTo>
                    <a:pt x="151" y="92"/>
                  </a:lnTo>
                  <a:lnTo>
                    <a:pt x="144" y="92"/>
                  </a:lnTo>
                  <a:lnTo>
                    <a:pt x="138" y="94"/>
                  </a:lnTo>
                  <a:lnTo>
                    <a:pt x="135" y="97"/>
                  </a:lnTo>
                  <a:lnTo>
                    <a:pt x="129" y="98"/>
                  </a:lnTo>
                  <a:lnTo>
                    <a:pt x="129" y="108"/>
                  </a:lnTo>
                  <a:lnTo>
                    <a:pt x="127" y="114"/>
                  </a:lnTo>
                  <a:lnTo>
                    <a:pt x="111" y="111"/>
                  </a:lnTo>
                  <a:lnTo>
                    <a:pt x="98" y="107"/>
                  </a:lnTo>
                  <a:lnTo>
                    <a:pt x="92" y="104"/>
                  </a:lnTo>
                  <a:lnTo>
                    <a:pt x="87" y="102"/>
                  </a:lnTo>
                  <a:lnTo>
                    <a:pt x="79" y="101"/>
                  </a:lnTo>
                  <a:lnTo>
                    <a:pt x="69" y="101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83" name="Freeform 74"/>
            <p:cNvSpPr>
              <a:spLocks noChangeArrowheads="1"/>
            </p:cNvSpPr>
            <p:nvPr/>
          </p:nvSpPr>
          <p:spPr bwMode="auto">
            <a:xfrm>
              <a:off x="958" y="1001"/>
              <a:ext cx="14" cy="10"/>
            </a:xfrm>
            <a:custGeom>
              <a:avLst/>
              <a:gdLst>
                <a:gd name="T0" fmla="*/ 4 w 14"/>
                <a:gd name="T1" fmla="*/ 0 h 10"/>
                <a:gd name="T2" fmla="*/ 9 w 14"/>
                <a:gd name="T3" fmla="*/ 0 h 10"/>
                <a:gd name="T4" fmla="*/ 14 w 14"/>
                <a:gd name="T5" fmla="*/ 0 h 10"/>
                <a:gd name="T6" fmla="*/ 14 w 14"/>
                <a:gd name="T7" fmla="*/ 3 h 10"/>
                <a:gd name="T8" fmla="*/ 14 w 14"/>
                <a:gd name="T9" fmla="*/ 6 h 10"/>
                <a:gd name="T10" fmla="*/ 13 w 14"/>
                <a:gd name="T11" fmla="*/ 9 h 10"/>
                <a:gd name="T12" fmla="*/ 12 w 14"/>
                <a:gd name="T13" fmla="*/ 10 h 10"/>
                <a:gd name="T14" fmla="*/ 10 w 14"/>
                <a:gd name="T15" fmla="*/ 10 h 10"/>
                <a:gd name="T16" fmla="*/ 10 w 14"/>
                <a:gd name="T17" fmla="*/ 10 h 10"/>
                <a:gd name="T18" fmla="*/ 4 w 14"/>
                <a:gd name="T19" fmla="*/ 9 h 10"/>
                <a:gd name="T20" fmla="*/ 0 w 14"/>
                <a:gd name="T21" fmla="*/ 6 h 10"/>
                <a:gd name="T22" fmla="*/ 2 w 14"/>
                <a:gd name="T23" fmla="*/ 3 h 10"/>
                <a:gd name="T24" fmla="*/ 4 w 14"/>
                <a:gd name="T25" fmla="*/ 0 h 1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4"/>
                <a:gd name="T40" fmla="*/ 0 h 10"/>
                <a:gd name="T41" fmla="*/ 14 w 14"/>
                <a:gd name="T42" fmla="*/ 10 h 1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4" h="10">
                  <a:moveTo>
                    <a:pt x="4" y="0"/>
                  </a:moveTo>
                  <a:lnTo>
                    <a:pt x="9" y="0"/>
                  </a:lnTo>
                  <a:lnTo>
                    <a:pt x="14" y="0"/>
                  </a:lnTo>
                  <a:lnTo>
                    <a:pt x="14" y="3"/>
                  </a:lnTo>
                  <a:lnTo>
                    <a:pt x="14" y="6"/>
                  </a:lnTo>
                  <a:lnTo>
                    <a:pt x="13" y="9"/>
                  </a:lnTo>
                  <a:lnTo>
                    <a:pt x="12" y="10"/>
                  </a:lnTo>
                  <a:lnTo>
                    <a:pt x="10" y="10"/>
                  </a:lnTo>
                  <a:lnTo>
                    <a:pt x="4" y="9"/>
                  </a:lnTo>
                  <a:lnTo>
                    <a:pt x="0" y="6"/>
                  </a:lnTo>
                  <a:lnTo>
                    <a:pt x="2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84" name="Freeform 75"/>
            <p:cNvSpPr>
              <a:spLocks noChangeArrowheads="1"/>
            </p:cNvSpPr>
            <p:nvPr/>
          </p:nvSpPr>
          <p:spPr bwMode="auto">
            <a:xfrm>
              <a:off x="2856" y="1002"/>
              <a:ext cx="48" cy="55"/>
            </a:xfrm>
            <a:custGeom>
              <a:avLst/>
              <a:gdLst>
                <a:gd name="T0" fmla="*/ 48 w 48"/>
                <a:gd name="T1" fmla="*/ 12 h 55"/>
                <a:gd name="T2" fmla="*/ 42 w 48"/>
                <a:gd name="T3" fmla="*/ 12 h 55"/>
                <a:gd name="T4" fmla="*/ 35 w 48"/>
                <a:gd name="T5" fmla="*/ 13 h 55"/>
                <a:gd name="T6" fmla="*/ 35 w 48"/>
                <a:gd name="T7" fmla="*/ 22 h 55"/>
                <a:gd name="T8" fmla="*/ 37 w 48"/>
                <a:gd name="T9" fmla="*/ 30 h 55"/>
                <a:gd name="T10" fmla="*/ 40 w 48"/>
                <a:gd name="T11" fmla="*/ 40 h 55"/>
                <a:gd name="T12" fmla="*/ 42 w 48"/>
                <a:gd name="T13" fmla="*/ 50 h 55"/>
                <a:gd name="T14" fmla="*/ 40 w 48"/>
                <a:gd name="T15" fmla="*/ 50 h 55"/>
                <a:gd name="T16" fmla="*/ 37 w 48"/>
                <a:gd name="T17" fmla="*/ 49 h 55"/>
                <a:gd name="T18" fmla="*/ 28 w 48"/>
                <a:gd name="T19" fmla="*/ 38 h 55"/>
                <a:gd name="T20" fmla="*/ 20 w 48"/>
                <a:gd name="T21" fmla="*/ 26 h 55"/>
                <a:gd name="T22" fmla="*/ 17 w 48"/>
                <a:gd name="T23" fmla="*/ 28 h 55"/>
                <a:gd name="T24" fmla="*/ 15 w 48"/>
                <a:gd name="T25" fmla="*/ 29 h 55"/>
                <a:gd name="T26" fmla="*/ 14 w 48"/>
                <a:gd name="T27" fmla="*/ 42 h 55"/>
                <a:gd name="T28" fmla="*/ 17 w 48"/>
                <a:gd name="T29" fmla="*/ 55 h 55"/>
                <a:gd name="T30" fmla="*/ 14 w 48"/>
                <a:gd name="T31" fmla="*/ 53 h 55"/>
                <a:gd name="T32" fmla="*/ 11 w 48"/>
                <a:gd name="T33" fmla="*/ 52 h 55"/>
                <a:gd name="T34" fmla="*/ 8 w 48"/>
                <a:gd name="T35" fmla="*/ 52 h 55"/>
                <a:gd name="T36" fmla="*/ 7 w 48"/>
                <a:gd name="T37" fmla="*/ 49 h 55"/>
                <a:gd name="T38" fmla="*/ 4 w 48"/>
                <a:gd name="T39" fmla="*/ 36 h 55"/>
                <a:gd name="T40" fmla="*/ 0 w 48"/>
                <a:gd name="T41" fmla="*/ 23 h 55"/>
                <a:gd name="T42" fmla="*/ 5 w 48"/>
                <a:gd name="T43" fmla="*/ 12 h 55"/>
                <a:gd name="T44" fmla="*/ 11 w 48"/>
                <a:gd name="T45" fmla="*/ 0 h 55"/>
                <a:gd name="T46" fmla="*/ 17 w 48"/>
                <a:gd name="T47" fmla="*/ 5 h 55"/>
                <a:gd name="T48" fmla="*/ 24 w 48"/>
                <a:gd name="T49" fmla="*/ 9 h 55"/>
                <a:gd name="T50" fmla="*/ 30 w 48"/>
                <a:gd name="T51" fmla="*/ 6 h 55"/>
                <a:gd name="T52" fmla="*/ 35 w 48"/>
                <a:gd name="T53" fmla="*/ 3 h 55"/>
                <a:gd name="T54" fmla="*/ 41 w 48"/>
                <a:gd name="T55" fmla="*/ 3 h 55"/>
                <a:gd name="T56" fmla="*/ 48 w 48"/>
                <a:gd name="T57" fmla="*/ 3 h 55"/>
                <a:gd name="T58" fmla="*/ 48 w 48"/>
                <a:gd name="T59" fmla="*/ 8 h 55"/>
                <a:gd name="T60" fmla="*/ 48 w 48"/>
                <a:gd name="T61" fmla="*/ 12 h 5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48"/>
                <a:gd name="T94" fmla="*/ 0 h 55"/>
                <a:gd name="T95" fmla="*/ 48 w 48"/>
                <a:gd name="T96" fmla="*/ 55 h 55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48" h="55">
                  <a:moveTo>
                    <a:pt x="48" y="12"/>
                  </a:moveTo>
                  <a:lnTo>
                    <a:pt x="42" y="12"/>
                  </a:lnTo>
                  <a:lnTo>
                    <a:pt x="35" y="13"/>
                  </a:lnTo>
                  <a:lnTo>
                    <a:pt x="35" y="22"/>
                  </a:lnTo>
                  <a:lnTo>
                    <a:pt x="37" y="30"/>
                  </a:lnTo>
                  <a:lnTo>
                    <a:pt x="40" y="40"/>
                  </a:lnTo>
                  <a:lnTo>
                    <a:pt x="42" y="50"/>
                  </a:lnTo>
                  <a:lnTo>
                    <a:pt x="40" y="50"/>
                  </a:lnTo>
                  <a:lnTo>
                    <a:pt x="37" y="49"/>
                  </a:lnTo>
                  <a:lnTo>
                    <a:pt x="28" y="38"/>
                  </a:lnTo>
                  <a:lnTo>
                    <a:pt x="20" y="26"/>
                  </a:lnTo>
                  <a:lnTo>
                    <a:pt x="17" y="28"/>
                  </a:lnTo>
                  <a:lnTo>
                    <a:pt x="15" y="29"/>
                  </a:lnTo>
                  <a:lnTo>
                    <a:pt x="14" y="42"/>
                  </a:lnTo>
                  <a:lnTo>
                    <a:pt x="17" y="55"/>
                  </a:lnTo>
                  <a:lnTo>
                    <a:pt x="14" y="53"/>
                  </a:lnTo>
                  <a:lnTo>
                    <a:pt x="11" y="52"/>
                  </a:lnTo>
                  <a:lnTo>
                    <a:pt x="8" y="52"/>
                  </a:lnTo>
                  <a:lnTo>
                    <a:pt x="7" y="49"/>
                  </a:lnTo>
                  <a:lnTo>
                    <a:pt x="4" y="36"/>
                  </a:lnTo>
                  <a:lnTo>
                    <a:pt x="0" y="23"/>
                  </a:lnTo>
                  <a:lnTo>
                    <a:pt x="5" y="12"/>
                  </a:lnTo>
                  <a:lnTo>
                    <a:pt x="11" y="0"/>
                  </a:lnTo>
                  <a:lnTo>
                    <a:pt x="17" y="5"/>
                  </a:lnTo>
                  <a:lnTo>
                    <a:pt x="24" y="9"/>
                  </a:lnTo>
                  <a:lnTo>
                    <a:pt x="30" y="6"/>
                  </a:lnTo>
                  <a:lnTo>
                    <a:pt x="35" y="3"/>
                  </a:lnTo>
                  <a:lnTo>
                    <a:pt x="41" y="3"/>
                  </a:lnTo>
                  <a:lnTo>
                    <a:pt x="48" y="3"/>
                  </a:lnTo>
                  <a:lnTo>
                    <a:pt x="48" y="8"/>
                  </a:lnTo>
                  <a:lnTo>
                    <a:pt x="48" y="12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Freeform 76"/>
            <p:cNvSpPr>
              <a:spLocks noChangeArrowheads="1"/>
            </p:cNvSpPr>
            <p:nvPr/>
          </p:nvSpPr>
          <p:spPr bwMode="auto">
            <a:xfrm>
              <a:off x="2707" y="1070"/>
              <a:ext cx="100" cy="32"/>
            </a:xfrm>
            <a:custGeom>
              <a:avLst/>
              <a:gdLst>
                <a:gd name="T0" fmla="*/ 0 w 100"/>
                <a:gd name="T1" fmla="*/ 0 h 32"/>
                <a:gd name="T2" fmla="*/ 12 w 100"/>
                <a:gd name="T3" fmla="*/ 0 h 32"/>
                <a:gd name="T4" fmla="*/ 23 w 100"/>
                <a:gd name="T5" fmla="*/ 0 h 32"/>
                <a:gd name="T6" fmla="*/ 32 w 100"/>
                <a:gd name="T7" fmla="*/ 5 h 32"/>
                <a:gd name="T8" fmla="*/ 40 w 100"/>
                <a:gd name="T9" fmla="*/ 12 h 32"/>
                <a:gd name="T10" fmla="*/ 54 w 100"/>
                <a:gd name="T11" fmla="*/ 10 h 32"/>
                <a:gd name="T12" fmla="*/ 69 w 100"/>
                <a:gd name="T13" fmla="*/ 8 h 32"/>
                <a:gd name="T14" fmla="*/ 84 w 100"/>
                <a:gd name="T15" fmla="*/ 18 h 32"/>
                <a:gd name="T16" fmla="*/ 100 w 100"/>
                <a:gd name="T17" fmla="*/ 29 h 32"/>
                <a:gd name="T18" fmla="*/ 100 w 100"/>
                <a:gd name="T19" fmla="*/ 31 h 32"/>
                <a:gd name="T20" fmla="*/ 99 w 100"/>
                <a:gd name="T21" fmla="*/ 32 h 32"/>
                <a:gd name="T22" fmla="*/ 77 w 100"/>
                <a:gd name="T23" fmla="*/ 29 h 32"/>
                <a:gd name="T24" fmla="*/ 56 w 100"/>
                <a:gd name="T25" fmla="*/ 27 h 32"/>
                <a:gd name="T26" fmla="*/ 33 w 100"/>
                <a:gd name="T27" fmla="*/ 24 h 32"/>
                <a:gd name="T28" fmla="*/ 12 w 100"/>
                <a:gd name="T29" fmla="*/ 21 h 32"/>
                <a:gd name="T30" fmla="*/ 7 w 100"/>
                <a:gd name="T31" fmla="*/ 15 h 32"/>
                <a:gd name="T32" fmla="*/ 3 w 100"/>
                <a:gd name="T33" fmla="*/ 11 h 32"/>
                <a:gd name="T34" fmla="*/ 0 w 100"/>
                <a:gd name="T35" fmla="*/ 5 h 32"/>
                <a:gd name="T36" fmla="*/ 0 w 100"/>
                <a:gd name="T37" fmla="*/ 0 h 3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00"/>
                <a:gd name="T58" fmla="*/ 0 h 32"/>
                <a:gd name="T59" fmla="*/ 100 w 100"/>
                <a:gd name="T60" fmla="*/ 32 h 3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00" h="32">
                  <a:moveTo>
                    <a:pt x="0" y="0"/>
                  </a:moveTo>
                  <a:lnTo>
                    <a:pt x="12" y="0"/>
                  </a:lnTo>
                  <a:lnTo>
                    <a:pt x="23" y="0"/>
                  </a:lnTo>
                  <a:lnTo>
                    <a:pt x="32" y="5"/>
                  </a:lnTo>
                  <a:lnTo>
                    <a:pt x="40" y="12"/>
                  </a:lnTo>
                  <a:lnTo>
                    <a:pt x="54" y="10"/>
                  </a:lnTo>
                  <a:lnTo>
                    <a:pt x="69" y="8"/>
                  </a:lnTo>
                  <a:lnTo>
                    <a:pt x="84" y="18"/>
                  </a:lnTo>
                  <a:lnTo>
                    <a:pt x="100" y="29"/>
                  </a:lnTo>
                  <a:lnTo>
                    <a:pt x="100" y="31"/>
                  </a:lnTo>
                  <a:lnTo>
                    <a:pt x="99" y="32"/>
                  </a:lnTo>
                  <a:lnTo>
                    <a:pt x="77" y="29"/>
                  </a:lnTo>
                  <a:lnTo>
                    <a:pt x="56" y="27"/>
                  </a:lnTo>
                  <a:lnTo>
                    <a:pt x="33" y="24"/>
                  </a:lnTo>
                  <a:lnTo>
                    <a:pt x="12" y="21"/>
                  </a:lnTo>
                  <a:lnTo>
                    <a:pt x="7" y="15"/>
                  </a:lnTo>
                  <a:lnTo>
                    <a:pt x="3" y="11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86" name="Freeform 77"/>
            <p:cNvSpPr>
              <a:spLocks noChangeArrowheads="1"/>
            </p:cNvSpPr>
            <p:nvPr/>
          </p:nvSpPr>
          <p:spPr bwMode="auto">
            <a:xfrm>
              <a:off x="2749" y="1132"/>
              <a:ext cx="446" cy="356"/>
            </a:xfrm>
            <a:custGeom>
              <a:avLst/>
              <a:gdLst>
                <a:gd name="T0" fmla="*/ 145 w 446"/>
                <a:gd name="T1" fmla="*/ 70 h 356"/>
                <a:gd name="T2" fmla="*/ 158 w 446"/>
                <a:gd name="T3" fmla="*/ 57 h 356"/>
                <a:gd name="T4" fmla="*/ 161 w 446"/>
                <a:gd name="T5" fmla="*/ 45 h 356"/>
                <a:gd name="T6" fmla="*/ 199 w 446"/>
                <a:gd name="T7" fmla="*/ 46 h 356"/>
                <a:gd name="T8" fmla="*/ 217 w 446"/>
                <a:gd name="T9" fmla="*/ 53 h 356"/>
                <a:gd name="T10" fmla="*/ 219 w 446"/>
                <a:gd name="T11" fmla="*/ 33 h 356"/>
                <a:gd name="T12" fmla="*/ 237 w 446"/>
                <a:gd name="T13" fmla="*/ 15 h 356"/>
                <a:gd name="T14" fmla="*/ 249 w 446"/>
                <a:gd name="T15" fmla="*/ 16 h 356"/>
                <a:gd name="T16" fmla="*/ 252 w 446"/>
                <a:gd name="T17" fmla="*/ 2 h 356"/>
                <a:gd name="T18" fmla="*/ 285 w 446"/>
                <a:gd name="T19" fmla="*/ 15 h 356"/>
                <a:gd name="T20" fmla="*/ 299 w 446"/>
                <a:gd name="T21" fmla="*/ 23 h 356"/>
                <a:gd name="T22" fmla="*/ 289 w 446"/>
                <a:gd name="T23" fmla="*/ 35 h 356"/>
                <a:gd name="T24" fmla="*/ 326 w 446"/>
                <a:gd name="T25" fmla="*/ 20 h 356"/>
                <a:gd name="T26" fmla="*/ 368 w 446"/>
                <a:gd name="T27" fmla="*/ 9 h 356"/>
                <a:gd name="T28" fmla="*/ 376 w 446"/>
                <a:gd name="T29" fmla="*/ 40 h 356"/>
                <a:gd name="T30" fmla="*/ 386 w 446"/>
                <a:gd name="T31" fmla="*/ 59 h 356"/>
                <a:gd name="T32" fmla="*/ 389 w 446"/>
                <a:gd name="T33" fmla="*/ 89 h 356"/>
                <a:gd name="T34" fmla="*/ 404 w 446"/>
                <a:gd name="T35" fmla="*/ 109 h 356"/>
                <a:gd name="T36" fmla="*/ 419 w 446"/>
                <a:gd name="T37" fmla="*/ 137 h 356"/>
                <a:gd name="T38" fmla="*/ 435 w 446"/>
                <a:gd name="T39" fmla="*/ 162 h 356"/>
                <a:gd name="T40" fmla="*/ 446 w 446"/>
                <a:gd name="T41" fmla="*/ 189 h 356"/>
                <a:gd name="T42" fmla="*/ 444 w 446"/>
                <a:gd name="T43" fmla="*/ 216 h 356"/>
                <a:gd name="T44" fmla="*/ 419 w 446"/>
                <a:gd name="T45" fmla="*/ 259 h 356"/>
                <a:gd name="T46" fmla="*/ 379 w 446"/>
                <a:gd name="T47" fmla="*/ 299 h 356"/>
                <a:gd name="T48" fmla="*/ 346 w 446"/>
                <a:gd name="T49" fmla="*/ 340 h 356"/>
                <a:gd name="T50" fmla="*/ 309 w 446"/>
                <a:gd name="T51" fmla="*/ 353 h 356"/>
                <a:gd name="T52" fmla="*/ 295 w 446"/>
                <a:gd name="T53" fmla="*/ 346 h 356"/>
                <a:gd name="T54" fmla="*/ 261 w 446"/>
                <a:gd name="T55" fmla="*/ 349 h 356"/>
                <a:gd name="T56" fmla="*/ 242 w 446"/>
                <a:gd name="T57" fmla="*/ 336 h 356"/>
                <a:gd name="T58" fmla="*/ 247 w 446"/>
                <a:gd name="T59" fmla="*/ 317 h 356"/>
                <a:gd name="T60" fmla="*/ 241 w 446"/>
                <a:gd name="T61" fmla="*/ 310 h 356"/>
                <a:gd name="T62" fmla="*/ 234 w 446"/>
                <a:gd name="T63" fmla="*/ 304 h 356"/>
                <a:gd name="T64" fmla="*/ 227 w 446"/>
                <a:gd name="T65" fmla="*/ 307 h 356"/>
                <a:gd name="T66" fmla="*/ 238 w 446"/>
                <a:gd name="T67" fmla="*/ 302 h 356"/>
                <a:gd name="T68" fmla="*/ 247 w 446"/>
                <a:gd name="T69" fmla="*/ 293 h 356"/>
                <a:gd name="T70" fmla="*/ 229 w 446"/>
                <a:gd name="T71" fmla="*/ 293 h 356"/>
                <a:gd name="T72" fmla="*/ 212 w 446"/>
                <a:gd name="T73" fmla="*/ 282 h 356"/>
                <a:gd name="T74" fmla="*/ 195 w 446"/>
                <a:gd name="T75" fmla="*/ 266 h 356"/>
                <a:gd name="T76" fmla="*/ 171 w 446"/>
                <a:gd name="T77" fmla="*/ 264 h 356"/>
                <a:gd name="T78" fmla="*/ 114 w 446"/>
                <a:gd name="T79" fmla="*/ 282 h 356"/>
                <a:gd name="T80" fmla="*/ 54 w 446"/>
                <a:gd name="T81" fmla="*/ 293 h 356"/>
                <a:gd name="T82" fmla="*/ 27 w 446"/>
                <a:gd name="T83" fmla="*/ 307 h 356"/>
                <a:gd name="T84" fmla="*/ 5 w 446"/>
                <a:gd name="T85" fmla="*/ 303 h 356"/>
                <a:gd name="T86" fmla="*/ 5 w 446"/>
                <a:gd name="T87" fmla="*/ 287 h 356"/>
                <a:gd name="T88" fmla="*/ 15 w 446"/>
                <a:gd name="T89" fmla="*/ 263 h 356"/>
                <a:gd name="T90" fmla="*/ 15 w 446"/>
                <a:gd name="T91" fmla="*/ 199 h 356"/>
                <a:gd name="T92" fmla="*/ 18 w 446"/>
                <a:gd name="T93" fmla="*/ 157 h 356"/>
                <a:gd name="T94" fmla="*/ 30 w 446"/>
                <a:gd name="T95" fmla="*/ 140 h 356"/>
                <a:gd name="T96" fmla="*/ 41 w 446"/>
                <a:gd name="T97" fmla="*/ 135 h 356"/>
                <a:gd name="T98" fmla="*/ 84 w 446"/>
                <a:gd name="T99" fmla="*/ 116 h 356"/>
                <a:gd name="T100" fmla="*/ 114 w 446"/>
                <a:gd name="T101" fmla="*/ 100 h 356"/>
                <a:gd name="T102" fmla="*/ 138 w 446"/>
                <a:gd name="T103" fmla="*/ 77 h 35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446"/>
                <a:gd name="T157" fmla="*/ 0 h 356"/>
                <a:gd name="T158" fmla="*/ 446 w 446"/>
                <a:gd name="T159" fmla="*/ 356 h 35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446" h="356">
                  <a:moveTo>
                    <a:pt x="145" y="77"/>
                  </a:moveTo>
                  <a:lnTo>
                    <a:pt x="145" y="75"/>
                  </a:lnTo>
                  <a:lnTo>
                    <a:pt x="145" y="70"/>
                  </a:lnTo>
                  <a:lnTo>
                    <a:pt x="151" y="67"/>
                  </a:lnTo>
                  <a:lnTo>
                    <a:pt x="157" y="62"/>
                  </a:lnTo>
                  <a:lnTo>
                    <a:pt x="158" y="57"/>
                  </a:lnTo>
                  <a:lnTo>
                    <a:pt x="161" y="53"/>
                  </a:lnTo>
                  <a:lnTo>
                    <a:pt x="161" y="49"/>
                  </a:lnTo>
                  <a:lnTo>
                    <a:pt x="161" y="45"/>
                  </a:lnTo>
                  <a:lnTo>
                    <a:pt x="177" y="40"/>
                  </a:lnTo>
                  <a:lnTo>
                    <a:pt x="192" y="37"/>
                  </a:lnTo>
                  <a:lnTo>
                    <a:pt x="199" y="46"/>
                  </a:lnTo>
                  <a:lnTo>
                    <a:pt x="207" y="55"/>
                  </a:lnTo>
                  <a:lnTo>
                    <a:pt x="212" y="53"/>
                  </a:lnTo>
                  <a:lnTo>
                    <a:pt x="217" y="53"/>
                  </a:lnTo>
                  <a:lnTo>
                    <a:pt x="218" y="45"/>
                  </a:lnTo>
                  <a:lnTo>
                    <a:pt x="218" y="39"/>
                  </a:lnTo>
                  <a:lnTo>
                    <a:pt x="219" y="33"/>
                  </a:lnTo>
                  <a:lnTo>
                    <a:pt x="222" y="29"/>
                  </a:lnTo>
                  <a:lnTo>
                    <a:pt x="228" y="22"/>
                  </a:lnTo>
                  <a:lnTo>
                    <a:pt x="237" y="15"/>
                  </a:lnTo>
                  <a:lnTo>
                    <a:pt x="242" y="16"/>
                  </a:lnTo>
                  <a:lnTo>
                    <a:pt x="247" y="16"/>
                  </a:lnTo>
                  <a:lnTo>
                    <a:pt x="249" y="16"/>
                  </a:lnTo>
                  <a:lnTo>
                    <a:pt x="254" y="15"/>
                  </a:lnTo>
                  <a:lnTo>
                    <a:pt x="252" y="9"/>
                  </a:lnTo>
                  <a:lnTo>
                    <a:pt x="252" y="2"/>
                  </a:lnTo>
                  <a:lnTo>
                    <a:pt x="262" y="7"/>
                  </a:lnTo>
                  <a:lnTo>
                    <a:pt x="274" y="12"/>
                  </a:lnTo>
                  <a:lnTo>
                    <a:pt x="285" y="15"/>
                  </a:lnTo>
                  <a:lnTo>
                    <a:pt x="299" y="17"/>
                  </a:lnTo>
                  <a:lnTo>
                    <a:pt x="299" y="20"/>
                  </a:lnTo>
                  <a:lnTo>
                    <a:pt x="299" y="23"/>
                  </a:lnTo>
                  <a:lnTo>
                    <a:pt x="295" y="26"/>
                  </a:lnTo>
                  <a:lnTo>
                    <a:pt x="291" y="30"/>
                  </a:lnTo>
                  <a:lnTo>
                    <a:pt x="289" y="35"/>
                  </a:lnTo>
                  <a:lnTo>
                    <a:pt x="288" y="42"/>
                  </a:lnTo>
                  <a:lnTo>
                    <a:pt x="308" y="30"/>
                  </a:lnTo>
                  <a:lnTo>
                    <a:pt x="326" y="20"/>
                  </a:lnTo>
                  <a:lnTo>
                    <a:pt x="346" y="10"/>
                  </a:lnTo>
                  <a:lnTo>
                    <a:pt x="366" y="0"/>
                  </a:lnTo>
                  <a:lnTo>
                    <a:pt x="368" y="9"/>
                  </a:lnTo>
                  <a:lnTo>
                    <a:pt x="371" y="22"/>
                  </a:lnTo>
                  <a:lnTo>
                    <a:pt x="374" y="33"/>
                  </a:lnTo>
                  <a:lnTo>
                    <a:pt x="376" y="40"/>
                  </a:lnTo>
                  <a:lnTo>
                    <a:pt x="382" y="43"/>
                  </a:lnTo>
                  <a:lnTo>
                    <a:pt x="388" y="46"/>
                  </a:lnTo>
                  <a:lnTo>
                    <a:pt x="386" y="59"/>
                  </a:lnTo>
                  <a:lnTo>
                    <a:pt x="386" y="70"/>
                  </a:lnTo>
                  <a:lnTo>
                    <a:pt x="388" y="80"/>
                  </a:lnTo>
                  <a:lnTo>
                    <a:pt x="389" y="89"/>
                  </a:lnTo>
                  <a:lnTo>
                    <a:pt x="392" y="96"/>
                  </a:lnTo>
                  <a:lnTo>
                    <a:pt x="396" y="102"/>
                  </a:lnTo>
                  <a:lnTo>
                    <a:pt x="404" y="109"/>
                  </a:lnTo>
                  <a:lnTo>
                    <a:pt x="412" y="116"/>
                  </a:lnTo>
                  <a:lnTo>
                    <a:pt x="415" y="127"/>
                  </a:lnTo>
                  <a:lnTo>
                    <a:pt x="419" y="137"/>
                  </a:lnTo>
                  <a:lnTo>
                    <a:pt x="425" y="146"/>
                  </a:lnTo>
                  <a:lnTo>
                    <a:pt x="429" y="155"/>
                  </a:lnTo>
                  <a:lnTo>
                    <a:pt x="435" y="162"/>
                  </a:lnTo>
                  <a:lnTo>
                    <a:pt x="439" y="170"/>
                  </a:lnTo>
                  <a:lnTo>
                    <a:pt x="444" y="179"/>
                  </a:lnTo>
                  <a:lnTo>
                    <a:pt x="446" y="189"/>
                  </a:lnTo>
                  <a:lnTo>
                    <a:pt x="446" y="197"/>
                  </a:lnTo>
                  <a:lnTo>
                    <a:pt x="446" y="206"/>
                  </a:lnTo>
                  <a:lnTo>
                    <a:pt x="444" y="216"/>
                  </a:lnTo>
                  <a:lnTo>
                    <a:pt x="441" y="224"/>
                  </a:lnTo>
                  <a:lnTo>
                    <a:pt x="432" y="242"/>
                  </a:lnTo>
                  <a:lnTo>
                    <a:pt x="419" y="259"/>
                  </a:lnTo>
                  <a:lnTo>
                    <a:pt x="406" y="274"/>
                  </a:lnTo>
                  <a:lnTo>
                    <a:pt x="392" y="287"/>
                  </a:lnTo>
                  <a:lnTo>
                    <a:pt x="379" y="299"/>
                  </a:lnTo>
                  <a:lnTo>
                    <a:pt x="369" y="309"/>
                  </a:lnTo>
                  <a:lnTo>
                    <a:pt x="358" y="324"/>
                  </a:lnTo>
                  <a:lnTo>
                    <a:pt x="346" y="340"/>
                  </a:lnTo>
                  <a:lnTo>
                    <a:pt x="336" y="344"/>
                  </a:lnTo>
                  <a:lnTo>
                    <a:pt x="322" y="349"/>
                  </a:lnTo>
                  <a:lnTo>
                    <a:pt x="309" y="353"/>
                  </a:lnTo>
                  <a:lnTo>
                    <a:pt x="299" y="356"/>
                  </a:lnTo>
                  <a:lnTo>
                    <a:pt x="296" y="350"/>
                  </a:lnTo>
                  <a:lnTo>
                    <a:pt x="295" y="346"/>
                  </a:lnTo>
                  <a:lnTo>
                    <a:pt x="282" y="347"/>
                  </a:lnTo>
                  <a:lnTo>
                    <a:pt x="271" y="352"/>
                  </a:lnTo>
                  <a:lnTo>
                    <a:pt x="261" y="349"/>
                  </a:lnTo>
                  <a:lnTo>
                    <a:pt x="248" y="344"/>
                  </a:lnTo>
                  <a:lnTo>
                    <a:pt x="245" y="340"/>
                  </a:lnTo>
                  <a:lnTo>
                    <a:pt x="242" y="336"/>
                  </a:lnTo>
                  <a:lnTo>
                    <a:pt x="247" y="327"/>
                  </a:lnTo>
                  <a:lnTo>
                    <a:pt x="248" y="320"/>
                  </a:lnTo>
                  <a:lnTo>
                    <a:pt x="247" y="317"/>
                  </a:lnTo>
                  <a:lnTo>
                    <a:pt x="245" y="314"/>
                  </a:lnTo>
                  <a:lnTo>
                    <a:pt x="244" y="313"/>
                  </a:lnTo>
                  <a:lnTo>
                    <a:pt x="241" y="310"/>
                  </a:lnTo>
                  <a:lnTo>
                    <a:pt x="239" y="307"/>
                  </a:lnTo>
                  <a:lnTo>
                    <a:pt x="238" y="303"/>
                  </a:lnTo>
                  <a:lnTo>
                    <a:pt x="234" y="304"/>
                  </a:lnTo>
                  <a:lnTo>
                    <a:pt x="231" y="307"/>
                  </a:lnTo>
                  <a:lnTo>
                    <a:pt x="229" y="307"/>
                  </a:lnTo>
                  <a:lnTo>
                    <a:pt x="227" y="307"/>
                  </a:lnTo>
                  <a:lnTo>
                    <a:pt x="229" y="303"/>
                  </a:lnTo>
                  <a:lnTo>
                    <a:pt x="234" y="302"/>
                  </a:lnTo>
                  <a:lnTo>
                    <a:pt x="238" y="302"/>
                  </a:lnTo>
                  <a:lnTo>
                    <a:pt x="244" y="302"/>
                  </a:lnTo>
                  <a:lnTo>
                    <a:pt x="245" y="297"/>
                  </a:lnTo>
                  <a:lnTo>
                    <a:pt x="247" y="293"/>
                  </a:lnTo>
                  <a:lnTo>
                    <a:pt x="245" y="289"/>
                  </a:lnTo>
                  <a:lnTo>
                    <a:pt x="245" y="283"/>
                  </a:lnTo>
                  <a:lnTo>
                    <a:pt x="229" y="293"/>
                  </a:lnTo>
                  <a:lnTo>
                    <a:pt x="214" y="303"/>
                  </a:lnTo>
                  <a:lnTo>
                    <a:pt x="214" y="290"/>
                  </a:lnTo>
                  <a:lnTo>
                    <a:pt x="212" y="282"/>
                  </a:lnTo>
                  <a:lnTo>
                    <a:pt x="209" y="276"/>
                  </a:lnTo>
                  <a:lnTo>
                    <a:pt x="204" y="269"/>
                  </a:lnTo>
                  <a:lnTo>
                    <a:pt x="195" y="266"/>
                  </a:lnTo>
                  <a:lnTo>
                    <a:pt x="187" y="266"/>
                  </a:lnTo>
                  <a:lnTo>
                    <a:pt x="178" y="264"/>
                  </a:lnTo>
                  <a:lnTo>
                    <a:pt x="171" y="264"/>
                  </a:lnTo>
                  <a:lnTo>
                    <a:pt x="155" y="267"/>
                  </a:lnTo>
                  <a:lnTo>
                    <a:pt x="141" y="270"/>
                  </a:lnTo>
                  <a:lnTo>
                    <a:pt x="114" y="282"/>
                  </a:lnTo>
                  <a:lnTo>
                    <a:pt x="88" y="292"/>
                  </a:lnTo>
                  <a:lnTo>
                    <a:pt x="71" y="293"/>
                  </a:lnTo>
                  <a:lnTo>
                    <a:pt x="54" y="293"/>
                  </a:lnTo>
                  <a:lnTo>
                    <a:pt x="47" y="299"/>
                  </a:lnTo>
                  <a:lnTo>
                    <a:pt x="38" y="304"/>
                  </a:lnTo>
                  <a:lnTo>
                    <a:pt x="27" y="307"/>
                  </a:lnTo>
                  <a:lnTo>
                    <a:pt x="15" y="307"/>
                  </a:lnTo>
                  <a:lnTo>
                    <a:pt x="10" y="306"/>
                  </a:lnTo>
                  <a:lnTo>
                    <a:pt x="5" y="303"/>
                  </a:lnTo>
                  <a:lnTo>
                    <a:pt x="2" y="299"/>
                  </a:lnTo>
                  <a:lnTo>
                    <a:pt x="0" y="293"/>
                  </a:lnTo>
                  <a:lnTo>
                    <a:pt x="5" y="287"/>
                  </a:lnTo>
                  <a:lnTo>
                    <a:pt x="10" y="280"/>
                  </a:lnTo>
                  <a:lnTo>
                    <a:pt x="12" y="272"/>
                  </a:lnTo>
                  <a:lnTo>
                    <a:pt x="15" y="263"/>
                  </a:lnTo>
                  <a:lnTo>
                    <a:pt x="17" y="243"/>
                  </a:lnTo>
                  <a:lnTo>
                    <a:pt x="17" y="220"/>
                  </a:lnTo>
                  <a:lnTo>
                    <a:pt x="15" y="199"/>
                  </a:lnTo>
                  <a:lnTo>
                    <a:pt x="15" y="177"/>
                  </a:lnTo>
                  <a:lnTo>
                    <a:pt x="17" y="167"/>
                  </a:lnTo>
                  <a:lnTo>
                    <a:pt x="18" y="157"/>
                  </a:lnTo>
                  <a:lnTo>
                    <a:pt x="20" y="149"/>
                  </a:lnTo>
                  <a:lnTo>
                    <a:pt x="24" y="140"/>
                  </a:lnTo>
                  <a:lnTo>
                    <a:pt x="30" y="140"/>
                  </a:lnTo>
                  <a:lnTo>
                    <a:pt x="34" y="139"/>
                  </a:lnTo>
                  <a:lnTo>
                    <a:pt x="38" y="136"/>
                  </a:lnTo>
                  <a:lnTo>
                    <a:pt x="41" y="135"/>
                  </a:lnTo>
                  <a:lnTo>
                    <a:pt x="47" y="129"/>
                  </a:lnTo>
                  <a:lnTo>
                    <a:pt x="54" y="125"/>
                  </a:lnTo>
                  <a:lnTo>
                    <a:pt x="84" y="116"/>
                  </a:lnTo>
                  <a:lnTo>
                    <a:pt x="101" y="110"/>
                  </a:lnTo>
                  <a:lnTo>
                    <a:pt x="108" y="106"/>
                  </a:lnTo>
                  <a:lnTo>
                    <a:pt x="114" y="100"/>
                  </a:lnTo>
                  <a:lnTo>
                    <a:pt x="121" y="90"/>
                  </a:lnTo>
                  <a:lnTo>
                    <a:pt x="131" y="76"/>
                  </a:lnTo>
                  <a:lnTo>
                    <a:pt x="138" y="77"/>
                  </a:lnTo>
                  <a:lnTo>
                    <a:pt x="145" y="77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87" name="Freeform 78"/>
            <p:cNvSpPr>
              <a:spLocks noChangeArrowheads="1"/>
            </p:cNvSpPr>
            <p:nvPr/>
          </p:nvSpPr>
          <p:spPr bwMode="auto">
            <a:xfrm>
              <a:off x="1998" y="1138"/>
              <a:ext cx="88" cy="183"/>
            </a:xfrm>
            <a:custGeom>
              <a:avLst/>
              <a:gdLst>
                <a:gd name="T0" fmla="*/ 72 w 88"/>
                <a:gd name="T1" fmla="*/ 0 h 183"/>
                <a:gd name="T2" fmla="*/ 77 w 88"/>
                <a:gd name="T3" fmla="*/ 10 h 183"/>
                <a:gd name="T4" fmla="*/ 82 w 88"/>
                <a:gd name="T5" fmla="*/ 23 h 183"/>
                <a:gd name="T6" fmla="*/ 85 w 88"/>
                <a:gd name="T7" fmla="*/ 36 h 183"/>
                <a:gd name="T8" fmla="*/ 88 w 88"/>
                <a:gd name="T9" fmla="*/ 49 h 183"/>
                <a:gd name="T10" fmla="*/ 79 w 88"/>
                <a:gd name="T11" fmla="*/ 61 h 183"/>
                <a:gd name="T12" fmla="*/ 72 w 88"/>
                <a:gd name="T13" fmla="*/ 73 h 183"/>
                <a:gd name="T14" fmla="*/ 71 w 88"/>
                <a:gd name="T15" fmla="*/ 87 h 183"/>
                <a:gd name="T16" fmla="*/ 69 w 88"/>
                <a:gd name="T17" fmla="*/ 101 h 183"/>
                <a:gd name="T18" fmla="*/ 60 w 88"/>
                <a:gd name="T19" fmla="*/ 119 h 183"/>
                <a:gd name="T20" fmla="*/ 50 w 88"/>
                <a:gd name="T21" fmla="*/ 134 h 183"/>
                <a:gd name="T22" fmla="*/ 44 w 88"/>
                <a:gd name="T23" fmla="*/ 154 h 183"/>
                <a:gd name="T24" fmla="*/ 38 w 88"/>
                <a:gd name="T25" fmla="*/ 173 h 183"/>
                <a:gd name="T26" fmla="*/ 35 w 88"/>
                <a:gd name="T27" fmla="*/ 176 h 183"/>
                <a:gd name="T28" fmla="*/ 34 w 88"/>
                <a:gd name="T29" fmla="*/ 179 h 183"/>
                <a:gd name="T30" fmla="*/ 31 w 88"/>
                <a:gd name="T31" fmla="*/ 181 h 183"/>
                <a:gd name="T32" fmla="*/ 27 w 88"/>
                <a:gd name="T33" fmla="*/ 181 h 183"/>
                <a:gd name="T34" fmla="*/ 22 w 88"/>
                <a:gd name="T35" fmla="*/ 183 h 183"/>
                <a:gd name="T36" fmla="*/ 18 w 88"/>
                <a:gd name="T37" fmla="*/ 181 h 183"/>
                <a:gd name="T38" fmla="*/ 14 w 88"/>
                <a:gd name="T39" fmla="*/ 180 h 183"/>
                <a:gd name="T40" fmla="*/ 7 w 88"/>
                <a:gd name="T41" fmla="*/ 176 h 183"/>
                <a:gd name="T42" fmla="*/ 7 w 88"/>
                <a:gd name="T43" fmla="*/ 161 h 183"/>
                <a:gd name="T44" fmla="*/ 4 w 88"/>
                <a:gd name="T45" fmla="*/ 151 h 183"/>
                <a:gd name="T46" fmla="*/ 1 w 88"/>
                <a:gd name="T47" fmla="*/ 140 h 183"/>
                <a:gd name="T48" fmla="*/ 0 w 88"/>
                <a:gd name="T49" fmla="*/ 126 h 183"/>
                <a:gd name="T50" fmla="*/ 4 w 88"/>
                <a:gd name="T51" fmla="*/ 123 h 183"/>
                <a:gd name="T52" fmla="*/ 7 w 88"/>
                <a:gd name="T53" fmla="*/ 120 h 183"/>
                <a:gd name="T54" fmla="*/ 10 w 88"/>
                <a:gd name="T55" fmla="*/ 116 h 183"/>
                <a:gd name="T56" fmla="*/ 11 w 88"/>
                <a:gd name="T57" fmla="*/ 113 h 183"/>
                <a:gd name="T58" fmla="*/ 14 w 88"/>
                <a:gd name="T59" fmla="*/ 104 h 183"/>
                <a:gd name="T60" fmla="*/ 15 w 88"/>
                <a:gd name="T61" fmla="*/ 94 h 183"/>
                <a:gd name="T62" fmla="*/ 15 w 88"/>
                <a:gd name="T63" fmla="*/ 86 h 183"/>
                <a:gd name="T64" fmla="*/ 15 w 88"/>
                <a:gd name="T65" fmla="*/ 76 h 183"/>
                <a:gd name="T66" fmla="*/ 18 w 88"/>
                <a:gd name="T67" fmla="*/ 67 h 183"/>
                <a:gd name="T68" fmla="*/ 22 w 88"/>
                <a:gd name="T69" fmla="*/ 59 h 183"/>
                <a:gd name="T70" fmla="*/ 32 w 88"/>
                <a:gd name="T71" fmla="*/ 56 h 183"/>
                <a:gd name="T72" fmla="*/ 42 w 88"/>
                <a:gd name="T73" fmla="*/ 51 h 183"/>
                <a:gd name="T74" fmla="*/ 51 w 88"/>
                <a:gd name="T75" fmla="*/ 46 h 183"/>
                <a:gd name="T76" fmla="*/ 58 w 88"/>
                <a:gd name="T77" fmla="*/ 39 h 183"/>
                <a:gd name="T78" fmla="*/ 65 w 88"/>
                <a:gd name="T79" fmla="*/ 31 h 183"/>
                <a:gd name="T80" fmla="*/ 69 w 88"/>
                <a:gd name="T81" fmla="*/ 23 h 183"/>
                <a:gd name="T82" fmla="*/ 72 w 88"/>
                <a:gd name="T83" fmla="*/ 11 h 183"/>
                <a:gd name="T84" fmla="*/ 72 w 88"/>
                <a:gd name="T85" fmla="*/ 0 h 18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88"/>
                <a:gd name="T130" fmla="*/ 0 h 183"/>
                <a:gd name="T131" fmla="*/ 88 w 88"/>
                <a:gd name="T132" fmla="*/ 183 h 18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88" h="183">
                  <a:moveTo>
                    <a:pt x="72" y="0"/>
                  </a:moveTo>
                  <a:lnTo>
                    <a:pt x="77" y="10"/>
                  </a:lnTo>
                  <a:lnTo>
                    <a:pt x="82" y="23"/>
                  </a:lnTo>
                  <a:lnTo>
                    <a:pt x="85" y="36"/>
                  </a:lnTo>
                  <a:lnTo>
                    <a:pt x="88" y="49"/>
                  </a:lnTo>
                  <a:lnTo>
                    <a:pt x="79" y="61"/>
                  </a:lnTo>
                  <a:lnTo>
                    <a:pt x="72" y="73"/>
                  </a:lnTo>
                  <a:lnTo>
                    <a:pt x="71" y="87"/>
                  </a:lnTo>
                  <a:lnTo>
                    <a:pt x="69" y="101"/>
                  </a:lnTo>
                  <a:lnTo>
                    <a:pt x="60" y="119"/>
                  </a:lnTo>
                  <a:lnTo>
                    <a:pt x="50" y="134"/>
                  </a:lnTo>
                  <a:lnTo>
                    <a:pt x="44" y="154"/>
                  </a:lnTo>
                  <a:lnTo>
                    <a:pt x="38" y="173"/>
                  </a:lnTo>
                  <a:lnTo>
                    <a:pt x="35" y="176"/>
                  </a:lnTo>
                  <a:lnTo>
                    <a:pt x="34" y="179"/>
                  </a:lnTo>
                  <a:lnTo>
                    <a:pt x="31" y="181"/>
                  </a:lnTo>
                  <a:lnTo>
                    <a:pt x="27" y="181"/>
                  </a:lnTo>
                  <a:lnTo>
                    <a:pt x="22" y="183"/>
                  </a:lnTo>
                  <a:lnTo>
                    <a:pt x="18" y="181"/>
                  </a:lnTo>
                  <a:lnTo>
                    <a:pt x="14" y="180"/>
                  </a:lnTo>
                  <a:lnTo>
                    <a:pt x="7" y="176"/>
                  </a:lnTo>
                  <a:lnTo>
                    <a:pt x="7" y="161"/>
                  </a:lnTo>
                  <a:lnTo>
                    <a:pt x="4" y="151"/>
                  </a:lnTo>
                  <a:lnTo>
                    <a:pt x="1" y="140"/>
                  </a:lnTo>
                  <a:lnTo>
                    <a:pt x="0" y="126"/>
                  </a:lnTo>
                  <a:lnTo>
                    <a:pt x="4" y="123"/>
                  </a:lnTo>
                  <a:lnTo>
                    <a:pt x="7" y="120"/>
                  </a:lnTo>
                  <a:lnTo>
                    <a:pt x="10" y="116"/>
                  </a:lnTo>
                  <a:lnTo>
                    <a:pt x="11" y="113"/>
                  </a:lnTo>
                  <a:lnTo>
                    <a:pt x="14" y="104"/>
                  </a:lnTo>
                  <a:lnTo>
                    <a:pt x="15" y="94"/>
                  </a:lnTo>
                  <a:lnTo>
                    <a:pt x="15" y="86"/>
                  </a:lnTo>
                  <a:lnTo>
                    <a:pt x="15" y="76"/>
                  </a:lnTo>
                  <a:lnTo>
                    <a:pt x="18" y="67"/>
                  </a:lnTo>
                  <a:lnTo>
                    <a:pt x="22" y="59"/>
                  </a:lnTo>
                  <a:lnTo>
                    <a:pt x="32" y="56"/>
                  </a:lnTo>
                  <a:lnTo>
                    <a:pt x="42" y="51"/>
                  </a:lnTo>
                  <a:lnTo>
                    <a:pt x="51" y="46"/>
                  </a:lnTo>
                  <a:lnTo>
                    <a:pt x="58" y="39"/>
                  </a:lnTo>
                  <a:lnTo>
                    <a:pt x="65" y="31"/>
                  </a:lnTo>
                  <a:lnTo>
                    <a:pt x="69" y="23"/>
                  </a:lnTo>
                  <a:lnTo>
                    <a:pt x="72" y="11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88" name="Freeform 79"/>
            <p:cNvSpPr>
              <a:spLocks noChangeArrowheads="1"/>
            </p:cNvSpPr>
            <p:nvPr/>
          </p:nvSpPr>
          <p:spPr bwMode="auto">
            <a:xfrm>
              <a:off x="3201" y="1429"/>
              <a:ext cx="193" cy="153"/>
            </a:xfrm>
            <a:custGeom>
              <a:avLst/>
              <a:gdLst>
                <a:gd name="T0" fmla="*/ 156 w 193"/>
                <a:gd name="T1" fmla="*/ 0 h 153"/>
                <a:gd name="T2" fmla="*/ 164 w 193"/>
                <a:gd name="T3" fmla="*/ 5 h 153"/>
                <a:gd name="T4" fmla="*/ 170 w 193"/>
                <a:gd name="T5" fmla="*/ 10 h 153"/>
                <a:gd name="T6" fmla="*/ 169 w 193"/>
                <a:gd name="T7" fmla="*/ 27 h 153"/>
                <a:gd name="T8" fmla="*/ 170 w 193"/>
                <a:gd name="T9" fmla="*/ 42 h 153"/>
                <a:gd name="T10" fmla="*/ 171 w 193"/>
                <a:gd name="T11" fmla="*/ 45 h 153"/>
                <a:gd name="T12" fmla="*/ 173 w 193"/>
                <a:gd name="T13" fmla="*/ 46 h 153"/>
                <a:gd name="T14" fmla="*/ 183 w 193"/>
                <a:gd name="T15" fmla="*/ 45 h 153"/>
                <a:gd name="T16" fmla="*/ 193 w 193"/>
                <a:gd name="T17" fmla="*/ 42 h 153"/>
                <a:gd name="T18" fmla="*/ 193 w 193"/>
                <a:gd name="T19" fmla="*/ 46 h 153"/>
                <a:gd name="T20" fmla="*/ 191 w 193"/>
                <a:gd name="T21" fmla="*/ 50 h 153"/>
                <a:gd name="T22" fmla="*/ 180 w 193"/>
                <a:gd name="T23" fmla="*/ 60 h 153"/>
                <a:gd name="T24" fmla="*/ 164 w 193"/>
                <a:gd name="T25" fmla="*/ 72 h 153"/>
                <a:gd name="T26" fmla="*/ 150 w 193"/>
                <a:gd name="T27" fmla="*/ 82 h 153"/>
                <a:gd name="T28" fmla="*/ 137 w 193"/>
                <a:gd name="T29" fmla="*/ 89 h 153"/>
                <a:gd name="T30" fmla="*/ 127 w 193"/>
                <a:gd name="T31" fmla="*/ 90 h 153"/>
                <a:gd name="T32" fmla="*/ 117 w 193"/>
                <a:gd name="T33" fmla="*/ 92 h 153"/>
                <a:gd name="T34" fmla="*/ 116 w 193"/>
                <a:gd name="T35" fmla="*/ 97 h 153"/>
                <a:gd name="T36" fmla="*/ 113 w 193"/>
                <a:gd name="T37" fmla="*/ 102 h 153"/>
                <a:gd name="T38" fmla="*/ 104 w 193"/>
                <a:gd name="T39" fmla="*/ 103 h 153"/>
                <a:gd name="T40" fmla="*/ 96 w 193"/>
                <a:gd name="T41" fmla="*/ 103 h 153"/>
                <a:gd name="T42" fmla="*/ 77 w 193"/>
                <a:gd name="T43" fmla="*/ 119 h 153"/>
                <a:gd name="T44" fmla="*/ 57 w 193"/>
                <a:gd name="T45" fmla="*/ 135 h 153"/>
                <a:gd name="T46" fmla="*/ 47 w 193"/>
                <a:gd name="T47" fmla="*/ 142 h 153"/>
                <a:gd name="T48" fmla="*/ 36 w 193"/>
                <a:gd name="T49" fmla="*/ 147 h 153"/>
                <a:gd name="T50" fmla="*/ 23 w 193"/>
                <a:gd name="T51" fmla="*/ 152 h 153"/>
                <a:gd name="T52" fmla="*/ 10 w 193"/>
                <a:gd name="T53" fmla="*/ 153 h 153"/>
                <a:gd name="T54" fmla="*/ 7 w 193"/>
                <a:gd name="T55" fmla="*/ 152 h 153"/>
                <a:gd name="T56" fmla="*/ 4 w 193"/>
                <a:gd name="T57" fmla="*/ 150 h 153"/>
                <a:gd name="T58" fmla="*/ 2 w 193"/>
                <a:gd name="T59" fmla="*/ 149 h 153"/>
                <a:gd name="T60" fmla="*/ 0 w 193"/>
                <a:gd name="T61" fmla="*/ 144 h 153"/>
                <a:gd name="T62" fmla="*/ 27 w 193"/>
                <a:gd name="T63" fmla="*/ 129 h 153"/>
                <a:gd name="T64" fmla="*/ 57 w 193"/>
                <a:gd name="T65" fmla="*/ 112 h 153"/>
                <a:gd name="T66" fmla="*/ 84 w 193"/>
                <a:gd name="T67" fmla="*/ 95 h 153"/>
                <a:gd name="T68" fmla="*/ 111 w 193"/>
                <a:gd name="T69" fmla="*/ 77 h 153"/>
                <a:gd name="T70" fmla="*/ 113 w 193"/>
                <a:gd name="T71" fmla="*/ 82 h 153"/>
                <a:gd name="T72" fmla="*/ 116 w 193"/>
                <a:gd name="T73" fmla="*/ 85 h 153"/>
                <a:gd name="T74" fmla="*/ 119 w 193"/>
                <a:gd name="T75" fmla="*/ 86 h 153"/>
                <a:gd name="T76" fmla="*/ 124 w 193"/>
                <a:gd name="T77" fmla="*/ 86 h 153"/>
                <a:gd name="T78" fmla="*/ 131 w 193"/>
                <a:gd name="T79" fmla="*/ 80 h 153"/>
                <a:gd name="T80" fmla="*/ 139 w 193"/>
                <a:gd name="T81" fmla="*/ 76 h 153"/>
                <a:gd name="T82" fmla="*/ 136 w 193"/>
                <a:gd name="T83" fmla="*/ 72 h 153"/>
                <a:gd name="T84" fmla="*/ 133 w 193"/>
                <a:gd name="T85" fmla="*/ 70 h 153"/>
                <a:gd name="T86" fmla="*/ 133 w 193"/>
                <a:gd name="T87" fmla="*/ 67 h 153"/>
                <a:gd name="T88" fmla="*/ 133 w 193"/>
                <a:gd name="T89" fmla="*/ 63 h 153"/>
                <a:gd name="T90" fmla="*/ 137 w 193"/>
                <a:gd name="T91" fmla="*/ 60 h 153"/>
                <a:gd name="T92" fmla="*/ 141 w 193"/>
                <a:gd name="T93" fmla="*/ 59 h 153"/>
                <a:gd name="T94" fmla="*/ 144 w 193"/>
                <a:gd name="T95" fmla="*/ 56 h 153"/>
                <a:gd name="T96" fmla="*/ 147 w 193"/>
                <a:gd name="T97" fmla="*/ 53 h 153"/>
                <a:gd name="T98" fmla="*/ 151 w 193"/>
                <a:gd name="T99" fmla="*/ 46 h 153"/>
                <a:gd name="T100" fmla="*/ 157 w 193"/>
                <a:gd name="T101" fmla="*/ 40 h 153"/>
                <a:gd name="T102" fmla="*/ 156 w 193"/>
                <a:gd name="T103" fmla="*/ 20 h 153"/>
                <a:gd name="T104" fmla="*/ 156 w 193"/>
                <a:gd name="T105" fmla="*/ 0 h 15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93"/>
                <a:gd name="T160" fmla="*/ 0 h 153"/>
                <a:gd name="T161" fmla="*/ 193 w 193"/>
                <a:gd name="T162" fmla="*/ 153 h 153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93" h="153">
                  <a:moveTo>
                    <a:pt x="156" y="0"/>
                  </a:moveTo>
                  <a:lnTo>
                    <a:pt x="164" y="5"/>
                  </a:lnTo>
                  <a:lnTo>
                    <a:pt x="170" y="10"/>
                  </a:lnTo>
                  <a:lnTo>
                    <a:pt x="169" y="27"/>
                  </a:lnTo>
                  <a:lnTo>
                    <a:pt x="170" y="42"/>
                  </a:lnTo>
                  <a:lnTo>
                    <a:pt x="171" y="45"/>
                  </a:lnTo>
                  <a:lnTo>
                    <a:pt x="173" y="46"/>
                  </a:lnTo>
                  <a:lnTo>
                    <a:pt x="183" y="45"/>
                  </a:lnTo>
                  <a:lnTo>
                    <a:pt x="193" y="42"/>
                  </a:lnTo>
                  <a:lnTo>
                    <a:pt x="193" y="46"/>
                  </a:lnTo>
                  <a:lnTo>
                    <a:pt x="191" y="50"/>
                  </a:lnTo>
                  <a:lnTo>
                    <a:pt x="180" y="60"/>
                  </a:lnTo>
                  <a:lnTo>
                    <a:pt x="164" y="72"/>
                  </a:lnTo>
                  <a:lnTo>
                    <a:pt x="150" y="82"/>
                  </a:lnTo>
                  <a:lnTo>
                    <a:pt x="137" y="89"/>
                  </a:lnTo>
                  <a:lnTo>
                    <a:pt x="127" y="90"/>
                  </a:lnTo>
                  <a:lnTo>
                    <a:pt x="117" y="92"/>
                  </a:lnTo>
                  <a:lnTo>
                    <a:pt x="116" y="97"/>
                  </a:lnTo>
                  <a:lnTo>
                    <a:pt x="113" y="102"/>
                  </a:lnTo>
                  <a:lnTo>
                    <a:pt x="104" y="103"/>
                  </a:lnTo>
                  <a:lnTo>
                    <a:pt x="96" y="103"/>
                  </a:lnTo>
                  <a:lnTo>
                    <a:pt x="77" y="119"/>
                  </a:lnTo>
                  <a:lnTo>
                    <a:pt x="57" y="135"/>
                  </a:lnTo>
                  <a:lnTo>
                    <a:pt x="47" y="142"/>
                  </a:lnTo>
                  <a:lnTo>
                    <a:pt x="36" y="147"/>
                  </a:lnTo>
                  <a:lnTo>
                    <a:pt x="23" y="152"/>
                  </a:lnTo>
                  <a:lnTo>
                    <a:pt x="10" y="153"/>
                  </a:lnTo>
                  <a:lnTo>
                    <a:pt x="7" y="152"/>
                  </a:lnTo>
                  <a:lnTo>
                    <a:pt x="4" y="150"/>
                  </a:lnTo>
                  <a:lnTo>
                    <a:pt x="2" y="149"/>
                  </a:lnTo>
                  <a:lnTo>
                    <a:pt x="0" y="144"/>
                  </a:lnTo>
                  <a:lnTo>
                    <a:pt x="27" y="129"/>
                  </a:lnTo>
                  <a:lnTo>
                    <a:pt x="57" y="112"/>
                  </a:lnTo>
                  <a:lnTo>
                    <a:pt x="84" y="95"/>
                  </a:lnTo>
                  <a:lnTo>
                    <a:pt x="111" y="77"/>
                  </a:lnTo>
                  <a:lnTo>
                    <a:pt x="113" y="82"/>
                  </a:lnTo>
                  <a:lnTo>
                    <a:pt x="116" y="85"/>
                  </a:lnTo>
                  <a:lnTo>
                    <a:pt x="119" y="86"/>
                  </a:lnTo>
                  <a:lnTo>
                    <a:pt x="124" y="86"/>
                  </a:lnTo>
                  <a:lnTo>
                    <a:pt x="131" y="80"/>
                  </a:lnTo>
                  <a:lnTo>
                    <a:pt x="139" y="76"/>
                  </a:lnTo>
                  <a:lnTo>
                    <a:pt x="136" y="72"/>
                  </a:lnTo>
                  <a:lnTo>
                    <a:pt x="133" y="70"/>
                  </a:lnTo>
                  <a:lnTo>
                    <a:pt x="133" y="67"/>
                  </a:lnTo>
                  <a:lnTo>
                    <a:pt x="133" y="63"/>
                  </a:lnTo>
                  <a:lnTo>
                    <a:pt x="137" y="60"/>
                  </a:lnTo>
                  <a:lnTo>
                    <a:pt x="141" y="59"/>
                  </a:lnTo>
                  <a:lnTo>
                    <a:pt x="144" y="56"/>
                  </a:lnTo>
                  <a:lnTo>
                    <a:pt x="147" y="53"/>
                  </a:lnTo>
                  <a:lnTo>
                    <a:pt x="151" y="46"/>
                  </a:lnTo>
                  <a:lnTo>
                    <a:pt x="157" y="40"/>
                  </a:lnTo>
                  <a:lnTo>
                    <a:pt x="156" y="20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89" name="Freeform 80"/>
            <p:cNvSpPr>
              <a:spLocks noChangeArrowheads="1"/>
            </p:cNvSpPr>
            <p:nvPr/>
          </p:nvSpPr>
          <p:spPr bwMode="auto">
            <a:xfrm>
              <a:off x="2968" y="1446"/>
              <a:ext cx="16" cy="8"/>
            </a:xfrm>
            <a:custGeom>
              <a:avLst/>
              <a:gdLst>
                <a:gd name="T0" fmla="*/ 5 w 16"/>
                <a:gd name="T1" fmla="*/ 0 h 8"/>
                <a:gd name="T2" fmla="*/ 10 w 16"/>
                <a:gd name="T3" fmla="*/ 2 h 8"/>
                <a:gd name="T4" fmla="*/ 16 w 16"/>
                <a:gd name="T5" fmla="*/ 3 h 8"/>
                <a:gd name="T6" fmla="*/ 13 w 16"/>
                <a:gd name="T7" fmla="*/ 5 h 8"/>
                <a:gd name="T8" fmla="*/ 12 w 16"/>
                <a:gd name="T9" fmla="*/ 6 h 8"/>
                <a:gd name="T10" fmla="*/ 8 w 16"/>
                <a:gd name="T11" fmla="*/ 8 h 8"/>
                <a:gd name="T12" fmla="*/ 5 w 16"/>
                <a:gd name="T13" fmla="*/ 8 h 8"/>
                <a:gd name="T14" fmla="*/ 3 w 16"/>
                <a:gd name="T15" fmla="*/ 5 h 8"/>
                <a:gd name="T16" fmla="*/ 0 w 16"/>
                <a:gd name="T17" fmla="*/ 2 h 8"/>
                <a:gd name="T18" fmla="*/ 3 w 16"/>
                <a:gd name="T19" fmla="*/ 0 h 8"/>
                <a:gd name="T20" fmla="*/ 5 w 16"/>
                <a:gd name="T21" fmla="*/ 0 h 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6"/>
                <a:gd name="T34" fmla="*/ 0 h 8"/>
                <a:gd name="T35" fmla="*/ 16 w 16"/>
                <a:gd name="T36" fmla="*/ 8 h 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6" h="8">
                  <a:moveTo>
                    <a:pt x="5" y="0"/>
                  </a:moveTo>
                  <a:lnTo>
                    <a:pt x="10" y="2"/>
                  </a:lnTo>
                  <a:lnTo>
                    <a:pt x="16" y="3"/>
                  </a:lnTo>
                  <a:lnTo>
                    <a:pt x="13" y="5"/>
                  </a:lnTo>
                  <a:lnTo>
                    <a:pt x="12" y="6"/>
                  </a:lnTo>
                  <a:lnTo>
                    <a:pt x="8" y="8"/>
                  </a:lnTo>
                  <a:lnTo>
                    <a:pt x="5" y="8"/>
                  </a:lnTo>
                  <a:lnTo>
                    <a:pt x="3" y="5"/>
                  </a:lnTo>
                  <a:lnTo>
                    <a:pt x="0" y="2"/>
                  </a:lnTo>
                  <a:lnTo>
                    <a:pt x="3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90" name="Freeform 81"/>
            <p:cNvSpPr>
              <a:spLocks noChangeArrowheads="1"/>
            </p:cNvSpPr>
            <p:nvPr/>
          </p:nvSpPr>
          <p:spPr bwMode="auto">
            <a:xfrm>
              <a:off x="3008" y="1509"/>
              <a:ext cx="46" cy="39"/>
            </a:xfrm>
            <a:custGeom>
              <a:avLst/>
              <a:gdLst>
                <a:gd name="T0" fmla="*/ 0 w 46"/>
                <a:gd name="T1" fmla="*/ 39 h 39"/>
                <a:gd name="T2" fmla="*/ 5 w 46"/>
                <a:gd name="T3" fmla="*/ 20 h 39"/>
                <a:gd name="T4" fmla="*/ 10 w 46"/>
                <a:gd name="T5" fmla="*/ 0 h 39"/>
                <a:gd name="T6" fmla="*/ 12 w 46"/>
                <a:gd name="T7" fmla="*/ 0 h 39"/>
                <a:gd name="T8" fmla="*/ 12 w 46"/>
                <a:gd name="T9" fmla="*/ 0 h 39"/>
                <a:gd name="T10" fmla="*/ 30 w 46"/>
                <a:gd name="T11" fmla="*/ 3 h 39"/>
                <a:gd name="T12" fmla="*/ 46 w 46"/>
                <a:gd name="T13" fmla="*/ 6 h 39"/>
                <a:gd name="T14" fmla="*/ 46 w 46"/>
                <a:gd name="T15" fmla="*/ 7 h 39"/>
                <a:gd name="T16" fmla="*/ 46 w 46"/>
                <a:gd name="T17" fmla="*/ 7 h 39"/>
                <a:gd name="T18" fmla="*/ 46 w 46"/>
                <a:gd name="T19" fmla="*/ 10 h 39"/>
                <a:gd name="T20" fmla="*/ 45 w 46"/>
                <a:gd name="T21" fmla="*/ 13 h 39"/>
                <a:gd name="T22" fmla="*/ 39 w 46"/>
                <a:gd name="T23" fmla="*/ 20 h 39"/>
                <a:gd name="T24" fmla="*/ 32 w 46"/>
                <a:gd name="T25" fmla="*/ 27 h 39"/>
                <a:gd name="T26" fmla="*/ 23 w 46"/>
                <a:gd name="T27" fmla="*/ 33 h 39"/>
                <a:gd name="T28" fmla="*/ 15 w 46"/>
                <a:gd name="T29" fmla="*/ 39 h 39"/>
                <a:gd name="T30" fmla="*/ 8 w 46"/>
                <a:gd name="T31" fmla="*/ 39 h 39"/>
                <a:gd name="T32" fmla="*/ 0 w 46"/>
                <a:gd name="T33" fmla="*/ 39 h 3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6"/>
                <a:gd name="T52" fmla="*/ 0 h 39"/>
                <a:gd name="T53" fmla="*/ 46 w 46"/>
                <a:gd name="T54" fmla="*/ 39 h 3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6" h="39">
                  <a:moveTo>
                    <a:pt x="0" y="39"/>
                  </a:moveTo>
                  <a:lnTo>
                    <a:pt x="5" y="2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30" y="3"/>
                  </a:lnTo>
                  <a:lnTo>
                    <a:pt x="46" y="6"/>
                  </a:lnTo>
                  <a:lnTo>
                    <a:pt x="46" y="7"/>
                  </a:lnTo>
                  <a:lnTo>
                    <a:pt x="46" y="10"/>
                  </a:lnTo>
                  <a:lnTo>
                    <a:pt x="45" y="13"/>
                  </a:lnTo>
                  <a:lnTo>
                    <a:pt x="39" y="20"/>
                  </a:lnTo>
                  <a:lnTo>
                    <a:pt x="32" y="27"/>
                  </a:lnTo>
                  <a:lnTo>
                    <a:pt x="23" y="33"/>
                  </a:lnTo>
                  <a:lnTo>
                    <a:pt x="15" y="39"/>
                  </a:lnTo>
                  <a:lnTo>
                    <a:pt x="8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509" name="Group 77"/>
          <p:cNvGrpSpPr>
            <a:grpSpLocks/>
          </p:cNvGrpSpPr>
          <p:nvPr/>
        </p:nvGrpSpPr>
        <p:grpSpPr bwMode="auto">
          <a:xfrm>
            <a:off x="3651250" y="4610100"/>
            <a:ext cx="171450" cy="269875"/>
            <a:chOff x="0" y="0"/>
            <a:chExt cx="474034" cy="743490"/>
          </a:xfrm>
        </p:grpSpPr>
        <p:grpSp>
          <p:nvGrpSpPr>
            <p:cNvPr id="17" name="Group 78"/>
            <p:cNvGrpSpPr>
              <a:grpSpLocks/>
            </p:cNvGrpSpPr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</p:grpSpPr>
          <p:sp>
            <p:nvSpPr>
              <p:cNvPr id="18" name="同心圆 5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T0" fmla="*/ 114153949 w 21600"/>
                  <a:gd name="T1" fmla="*/ 0 h 21600"/>
                  <a:gd name="T2" fmla="*/ 33432192 w 21600"/>
                  <a:gd name="T3" fmla="*/ 33432192 h 21600"/>
                  <a:gd name="T4" fmla="*/ 0 w 21600"/>
                  <a:gd name="T5" fmla="*/ 114153949 h 21600"/>
                  <a:gd name="T6" fmla="*/ 33432192 w 21600"/>
                  <a:gd name="T7" fmla="*/ 194875729 h 21600"/>
                  <a:gd name="T8" fmla="*/ 114153949 w 21600"/>
                  <a:gd name="T9" fmla="*/ 228307920 h 21600"/>
                  <a:gd name="T10" fmla="*/ 194875729 w 21600"/>
                  <a:gd name="T11" fmla="*/ 194875729 h 21600"/>
                  <a:gd name="T12" fmla="*/ 228307920 w 21600"/>
                  <a:gd name="T13" fmla="*/ 114153949 h 21600"/>
                  <a:gd name="T14" fmla="*/ 194875729 w 21600"/>
                  <a:gd name="T15" fmla="*/ 33432192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8518" name="等腰三角形 58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19" name="椭圆 56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8514" name="矩形 47"/>
          <p:cNvSpPr>
            <a:spLocks noChangeArrowheads="1"/>
          </p:cNvSpPr>
          <p:nvPr/>
        </p:nvSpPr>
        <p:spPr bwMode="auto">
          <a:xfrm>
            <a:off x="1352550" y="1403350"/>
            <a:ext cx="9523413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在此录入上述图表的综合描述说明，在此录入上述图表的描述说明。在此录入上述图表的综合描述说明，在此录入上述图表的综合描述说明，在此录入上述图表的综合描述说明。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515" name="矩形 3"/>
          <p:cNvSpPr>
            <a:spLocks noChangeArrowheads="1"/>
          </p:cNvSpPr>
          <p:nvPr/>
        </p:nvSpPr>
        <p:spPr bwMode="auto">
          <a:xfrm>
            <a:off x="4803775" y="563563"/>
            <a:ext cx="1825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业务分布</a:t>
            </a:r>
            <a:endParaRPr lang="zh-CN" altLang="en-US" sz="32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8516" name="文本框 37"/>
          <p:cNvSpPr>
            <a:spLocks noChangeArrowheads="1"/>
          </p:cNvSpPr>
          <p:nvPr/>
        </p:nvSpPr>
        <p:spPr bwMode="auto">
          <a:xfrm>
            <a:off x="6689725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Business Distribution</a:t>
            </a:r>
            <a:endParaRPr lang="zh-CN" altLang="en-US" sz="16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18517" name="Group 85"/>
          <p:cNvGrpSpPr>
            <a:grpSpLocks/>
          </p:cNvGrpSpPr>
          <p:nvPr/>
        </p:nvGrpSpPr>
        <p:grpSpPr bwMode="auto">
          <a:xfrm>
            <a:off x="4257675" y="619125"/>
            <a:ext cx="263525" cy="393700"/>
            <a:chOff x="0" y="0"/>
            <a:chExt cx="213756" cy="427512"/>
          </a:xfrm>
        </p:grpSpPr>
        <p:sp>
          <p:nvSpPr>
            <p:cNvPr id="18513" name="直接连接符 82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直接连接符 83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520" name="Group 88"/>
          <p:cNvGrpSpPr>
            <a:grpSpLocks/>
          </p:cNvGrpSpPr>
          <p:nvPr/>
        </p:nvGrpSpPr>
        <p:grpSpPr bwMode="auto">
          <a:xfrm>
            <a:off x="3981450" y="5094288"/>
            <a:ext cx="171450" cy="269875"/>
            <a:chOff x="0" y="0"/>
            <a:chExt cx="474034" cy="743490"/>
          </a:xfrm>
        </p:grpSpPr>
        <p:grpSp>
          <p:nvGrpSpPr>
            <p:cNvPr id="21" name="Group 89"/>
            <p:cNvGrpSpPr>
              <a:grpSpLocks/>
            </p:cNvGrpSpPr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</p:grpSpPr>
          <p:sp>
            <p:nvSpPr>
              <p:cNvPr id="18511" name="同心圆 7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T0" fmla="*/ 114153949 w 21600"/>
                  <a:gd name="T1" fmla="*/ 0 h 21600"/>
                  <a:gd name="T2" fmla="*/ 33432192 w 21600"/>
                  <a:gd name="T3" fmla="*/ 33432192 h 21600"/>
                  <a:gd name="T4" fmla="*/ 0 w 21600"/>
                  <a:gd name="T5" fmla="*/ 114153949 h 21600"/>
                  <a:gd name="T6" fmla="*/ 33432192 w 21600"/>
                  <a:gd name="T7" fmla="*/ 194875729 h 21600"/>
                  <a:gd name="T8" fmla="*/ 114153949 w 21600"/>
                  <a:gd name="T9" fmla="*/ 228307920 h 21600"/>
                  <a:gd name="T10" fmla="*/ 194875729 w 21600"/>
                  <a:gd name="T11" fmla="*/ 194875729 h 21600"/>
                  <a:gd name="T12" fmla="*/ 228307920 w 21600"/>
                  <a:gd name="T13" fmla="*/ 114153949 h 21600"/>
                  <a:gd name="T14" fmla="*/ 194875729 w 21600"/>
                  <a:gd name="T15" fmla="*/ 33432192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8512" name="等腰三角形 80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18510" name="椭圆 78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8525" name="Group 93"/>
          <p:cNvGrpSpPr>
            <a:grpSpLocks/>
          </p:cNvGrpSpPr>
          <p:nvPr/>
        </p:nvGrpSpPr>
        <p:grpSpPr bwMode="auto">
          <a:xfrm>
            <a:off x="2846388" y="2630488"/>
            <a:ext cx="171450" cy="268287"/>
            <a:chOff x="0" y="0"/>
            <a:chExt cx="474034" cy="743490"/>
          </a:xfrm>
        </p:grpSpPr>
        <p:grpSp>
          <p:nvGrpSpPr>
            <p:cNvPr id="18505" name="Group 94"/>
            <p:cNvGrpSpPr>
              <a:grpSpLocks/>
            </p:cNvGrpSpPr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</p:grpSpPr>
          <p:sp>
            <p:nvSpPr>
              <p:cNvPr id="18507" name="同心圆 8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T0" fmla="*/ 114153949 w 21600"/>
                  <a:gd name="T1" fmla="*/ 0 h 21600"/>
                  <a:gd name="T2" fmla="*/ 33432192 w 21600"/>
                  <a:gd name="T3" fmla="*/ 33432192 h 21600"/>
                  <a:gd name="T4" fmla="*/ 0 w 21600"/>
                  <a:gd name="T5" fmla="*/ 114153949 h 21600"/>
                  <a:gd name="T6" fmla="*/ 33432192 w 21600"/>
                  <a:gd name="T7" fmla="*/ 194875729 h 21600"/>
                  <a:gd name="T8" fmla="*/ 114153949 w 21600"/>
                  <a:gd name="T9" fmla="*/ 228307920 h 21600"/>
                  <a:gd name="T10" fmla="*/ 194875729 w 21600"/>
                  <a:gd name="T11" fmla="*/ 194875729 h 21600"/>
                  <a:gd name="T12" fmla="*/ 228307920 w 21600"/>
                  <a:gd name="T13" fmla="*/ 114153949 h 21600"/>
                  <a:gd name="T14" fmla="*/ 194875729 w 21600"/>
                  <a:gd name="T15" fmla="*/ 33432192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8508" name="等腰三角形 88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18506" name="椭圆 86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8530" name="Group 98"/>
          <p:cNvGrpSpPr>
            <a:grpSpLocks/>
          </p:cNvGrpSpPr>
          <p:nvPr/>
        </p:nvGrpSpPr>
        <p:grpSpPr bwMode="auto">
          <a:xfrm>
            <a:off x="3787775" y="4648200"/>
            <a:ext cx="171450" cy="269875"/>
            <a:chOff x="0" y="0"/>
            <a:chExt cx="474034" cy="743490"/>
          </a:xfrm>
        </p:grpSpPr>
        <p:grpSp>
          <p:nvGrpSpPr>
            <p:cNvPr id="18501" name="Group 99"/>
            <p:cNvGrpSpPr>
              <a:grpSpLocks/>
            </p:cNvGrpSpPr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</p:grpSpPr>
          <p:sp>
            <p:nvSpPr>
              <p:cNvPr id="18503" name="同心圆 9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T0" fmla="*/ 114153949 w 21600"/>
                  <a:gd name="T1" fmla="*/ 0 h 21600"/>
                  <a:gd name="T2" fmla="*/ 33432192 w 21600"/>
                  <a:gd name="T3" fmla="*/ 33432192 h 21600"/>
                  <a:gd name="T4" fmla="*/ 0 w 21600"/>
                  <a:gd name="T5" fmla="*/ 114153949 h 21600"/>
                  <a:gd name="T6" fmla="*/ 33432192 w 21600"/>
                  <a:gd name="T7" fmla="*/ 194875729 h 21600"/>
                  <a:gd name="T8" fmla="*/ 114153949 w 21600"/>
                  <a:gd name="T9" fmla="*/ 228307920 h 21600"/>
                  <a:gd name="T10" fmla="*/ 194875729 w 21600"/>
                  <a:gd name="T11" fmla="*/ 194875729 h 21600"/>
                  <a:gd name="T12" fmla="*/ 228307920 w 21600"/>
                  <a:gd name="T13" fmla="*/ 114153949 h 21600"/>
                  <a:gd name="T14" fmla="*/ 194875729 w 21600"/>
                  <a:gd name="T15" fmla="*/ 33432192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8504" name="等腰三角形 93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18502" name="椭圆 91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8535" name="Group 103"/>
          <p:cNvGrpSpPr>
            <a:grpSpLocks/>
          </p:cNvGrpSpPr>
          <p:nvPr/>
        </p:nvGrpSpPr>
        <p:grpSpPr bwMode="auto">
          <a:xfrm>
            <a:off x="8235950" y="3581400"/>
            <a:ext cx="171450" cy="268288"/>
            <a:chOff x="0" y="0"/>
            <a:chExt cx="474034" cy="743490"/>
          </a:xfrm>
        </p:grpSpPr>
        <p:grpSp>
          <p:nvGrpSpPr>
            <p:cNvPr id="18497" name="Group 104"/>
            <p:cNvGrpSpPr>
              <a:grpSpLocks/>
            </p:cNvGrpSpPr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</p:grpSpPr>
          <p:sp>
            <p:nvSpPr>
              <p:cNvPr id="18499" name="同心圆 9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T0" fmla="*/ 114153949 w 21600"/>
                  <a:gd name="T1" fmla="*/ 0 h 21600"/>
                  <a:gd name="T2" fmla="*/ 33432192 w 21600"/>
                  <a:gd name="T3" fmla="*/ 33432192 h 21600"/>
                  <a:gd name="T4" fmla="*/ 0 w 21600"/>
                  <a:gd name="T5" fmla="*/ 114153949 h 21600"/>
                  <a:gd name="T6" fmla="*/ 33432192 w 21600"/>
                  <a:gd name="T7" fmla="*/ 194875729 h 21600"/>
                  <a:gd name="T8" fmla="*/ 114153949 w 21600"/>
                  <a:gd name="T9" fmla="*/ 228307920 h 21600"/>
                  <a:gd name="T10" fmla="*/ 194875729 w 21600"/>
                  <a:gd name="T11" fmla="*/ 194875729 h 21600"/>
                  <a:gd name="T12" fmla="*/ 228307920 w 21600"/>
                  <a:gd name="T13" fmla="*/ 114153949 h 21600"/>
                  <a:gd name="T14" fmla="*/ 194875729 w 21600"/>
                  <a:gd name="T15" fmla="*/ 33432192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8500" name="等腰三角形 98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18498" name="椭圆 96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8540" name="Group 108"/>
          <p:cNvGrpSpPr>
            <a:grpSpLocks/>
          </p:cNvGrpSpPr>
          <p:nvPr/>
        </p:nvGrpSpPr>
        <p:grpSpPr bwMode="auto">
          <a:xfrm>
            <a:off x="8372475" y="3617913"/>
            <a:ext cx="171450" cy="268287"/>
            <a:chOff x="0" y="0"/>
            <a:chExt cx="474034" cy="743490"/>
          </a:xfrm>
        </p:grpSpPr>
        <p:grpSp>
          <p:nvGrpSpPr>
            <p:cNvPr id="18493" name="Group 109"/>
            <p:cNvGrpSpPr>
              <a:grpSpLocks/>
            </p:cNvGrpSpPr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</p:grpSpPr>
          <p:sp>
            <p:nvSpPr>
              <p:cNvPr id="18495" name="同心圆 10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T0" fmla="*/ 114153949 w 21600"/>
                  <a:gd name="T1" fmla="*/ 0 h 21600"/>
                  <a:gd name="T2" fmla="*/ 33432192 w 21600"/>
                  <a:gd name="T3" fmla="*/ 33432192 h 21600"/>
                  <a:gd name="T4" fmla="*/ 0 w 21600"/>
                  <a:gd name="T5" fmla="*/ 114153949 h 21600"/>
                  <a:gd name="T6" fmla="*/ 33432192 w 21600"/>
                  <a:gd name="T7" fmla="*/ 194875729 h 21600"/>
                  <a:gd name="T8" fmla="*/ 114153949 w 21600"/>
                  <a:gd name="T9" fmla="*/ 228307920 h 21600"/>
                  <a:gd name="T10" fmla="*/ 194875729 w 21600"/>
                  <a:gd name="T11" fmla="*/ 194875729 h 21600"/>
                  <a:gd name="T12" fmla="*/ 228307920 w 21600"/>
                  <a:gd name="T13" fmla="*/ 114153949 h 21600"/>
                  <a:gd name="T14" fmla="*/ 194875729 w 21600"/>
                  <a:gd name="T15" fmla="*/ 33432192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8496" name="等腰三角形 103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18494" name="椭圆 101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8545" name="Group 113"/>
          <p:cNvGrpSpPr>
            <a:grpSpLocks/>
          </p:cNvGrpSpPr>
          <p:nvPr/>
        </p:nvGrpSpPr>
        <p:grpSpPr bwMode="auto">
          <a:xfrm>
            <a:off x="8521700" y="2847975"/>
            <a:ext cx="171450" cy="268288"/>
            <a:chOff x="0" y="0"/>
            <a:chExt cx="474034" cy="743490"/>
          </a:xfrm>
        </p:grpSpPr>
        <p:grpSp>
          <p:nvGrpSpPr>
            <p:cNvPr id="18489" name="Group 114"/>
            <p:cNvGrpSpPr>
              <a:grpSpLocks/>
            </p:cNvGrpSpPr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</p:grpSpPr>
          <p:sp>
            <p:nvSpPr>
              <p:cNvPr id="18491" name="同心圆 10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T0" fmla="*/ 114153949 w 21600"/>
                  <a:gd name="T1" fmla="*/ 0 h 21600"/>
                  <a:gd name="T2" fmla="*/ 33432192 w 21600"/>
                  <a:gd name="T3" fmla="*/ 33432192 h 21600"/>
                  <a:gd name="T4" fmla="*/ 0 w 21600"/>
                  <a:gd name="T5" fmla="*/ 114153949 h 21600"/>
                  <a:gd name="T6" fmla="*/ 33432192 w 21600"/>
                  <a:gd name="T7" fmla="*/ 194875729 h 21600"/>
                  <a:gd name="T8" fmla="*/ 114153949 w 21600"/>
                  <a:gd name="T9" fmla="*/ 228307920 h 21600"/>
                  <a:gd name="T10" fmla="*/ 194875729 w 21600"/>
                  <a:gd name="T11" fmla="*/ 194875729 h 21600"/>
                  <a:gd name="T12" fmla="*/ 228307920 w 21600"/>
                  <a:gd name="T13" fmla="*/ 114153949 h 21600"/>
                  <a:gd name="T14" fmla="*/ 194875729 w 21600"/>
                  <a:gd name="T15" fmla="*/ 33432192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8492" name="等腰三角形 108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18490" name="椭圆 106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8550" name="Group 118"/>
          <p:cNvGrpSpPr>
            <a:grpSpLocks/>
          </p:cNvGrpSpPr>
          <p:nvPr/>
        </p:nvGrpSpPr>
        <p:grpSpPr bwMode="auto">
          <a:xfrm>
            <a:off x="7399338" y="3554413"/>
            <a:ext cx="171450" cy="269875"/>
            <a:chOff x="0" y="0"/>
            <a:chExt cx="474034" cy="743490"/>
          </a:xfrm>
        </p:grpSpPr>
        <p:grpSp>
          <p:nvGrpSpPr>
            <p:cNvPr id="18485" name="Group 119"/>
            <p:cNvGrpSpPr>
              <a:grpSpLocks/>
            </p:cNvGrpSpPr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</p:grpSpPr>
          <p:sp>
            <p:nvSpPr>
              <p:cNvPr id="18487" name="同心圆 11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T0" fmla="*/ 114153949 w 21600"/>
                  <a:gd name="T1" fmla="*/ 0 h 21600"/>
                  <a:gd name="T2" fmla="*/ 33432192 w 21600"/>
                  <a:gd name="T3" fmla="*/ 33432192 h 21600"/>
                  <a:gd name="T4" fmla="*/ 0 w 21600"/>
                  <a:gd name="T5" fmla="*/ 114153949 h 21600"/>
                  <a:gd name="T6" fmla="*/ 33432192 w 21600"/>
                  <a:gd name="T7" fmla="*/ 194875729 h 21600"/>
                  <a:gd name="T8" fmla="*/ 114153949 w 21600"/>
                  <a:gd name="T9" fmla="*/ 228307920 h 21600"/>
                  <a:gd name="T10" fmla="*/ 194875729 w 21600"/>
                  <a:gd name="T11" fmla="*/ 194875729 h 21600"/>
                  <a:gd name="T12" fmla="*/ 228307920 w 21600"/>
                  <a:gd name="T13" fmla="*/ 114153949 h 21600"/>
                  <a:gd name="T14" fmla="*/ 194875729 w 21600"/>
                  <a:gd name="T15" fmla="*/ 33432192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8488" name="等腰三角形 113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18486" name="椭圆 111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8555" name="Group 123"/>
          <p:cNvGrpSpPr>
            <a:grpSpLocks/>
          </p:cNvGrpSpPr>
          <p:nvPr/>
        </p:nvGrpSpPr>
        <p:grpSpPr bwMode="auto">
          <a:xfrm>
            <a:off x="7561263" y="3497263"/>
            <a:ext cx="171450" cy="269875"/>
            <a:chOff x="0" y="0"/>
            <a:chExt cx="474034" cy="743490"/>
          </a:xfrm>
        </p:grpSpPr>
        <p:grpSp>
          <p:nvGrpSpPr>
            <p:cNvPr id="18481" name="Group 124"/>
            <p:cNvGrpSpPr>
              <a:grpSpLocks/>
            </p:cNvGrpSpPr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</p:grpSpPr>
          <p:sp>
            <p:nvSpPr>
              <p:cNvPr id="18483" name="同心圆 11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T0" fmla="*/ 114153949 w 21600"/>
                  <a:gd name="T1" fmla="*/ 0 h 21600"/>
                  <a:gd name="T2" fmla="*/ 33432192 w 21600"/>
                  <a:gd name="T3" fmla="*/ 33432192 h 21600"/>
                  <a:gd name="T4" fmla="*/ 0 w 21600"/>
                  <a:gd name="T5" fmla="*/ 114153949 h 21600"/>
                  <a:gd name="T6" fmla="*/ 33432192 w 21600"/>
                  <a:gd name="T7" fmla="*/ 194875729 h 21600"/>
                  <a:gd name="T8" fmla="*/ 114153949 w 21600"/>
                  <a:gd name="T9" fmla="*/ 228307920 h 21600"/>
                  <a:gd name="T10" fmla="*/ 194875729 w 21600"/>
                  <a:gd name="T11" fmla="*/ 194875729 h 21600"/>
                  <a:gd name="T12" fmla="*/ 228307920 w 21600"/>
                  <a:gd name="T13" fmla="*/ 114153949 h 21600"/>
                  <a:gd name="T14" fmla="*/ 194875729 w 21600"/>
                  <a:gd name="T15" fmla="*/ 33432192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8484" name="等腰三角形 118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18482" name="椭圆 116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8560" name="Group 128"/>
          <p:cNvGrpSpPr>
            <a:grpSpLocks/>
          </p:cNvGrpSpPr>
          <p:nvPr/>
        </p:nvGrpSpPr>
        <p:grpSpPr bwMode="auto">
          <a:xfrm>
            <a:off x="8494713" y="3994150"/>
            <a:ext cx="171450" cy="269875"/>
            <a:chOff x="0" y="0"/>
            <a:chExt cx="474034" cy="743490"/>
          </a:xfrm>
        </p:grpSpPr>
        <p:grpSp>
          <p:nvGrpSpPr>
            <p:cNvPr id="18477" name="Group 129"/>
            <p:cNvGrpSpPr>
              <a:grpSpLocks/>
            </p:cNvGrpSpPr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</p:grpSpPr>
          <p:sp>
            <p:nvSpPr>
              <p:cNvPr id="18479" name="同心圆 12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T0" fmla="*/ 114153949 w 21600"/>
                  <a:gd name="T1" fmla="*/ 0 h 21600"/>
                  <a:gd name="T2" fmla="*/ 33432192 w 21600"/>
                  <a:gd name="T3" fmla="*/ 33432192 h 21600"/>
                  <a:gd name="T4" fmla="*/ 0 w 21600"/>
                  <a:gd name="T5" fmla="*/ 114153949 h 21600"/>
                  <a:gd name="T6" fmla="*/ 33432192 w 21600"/>
                  <a:gd name="T7" fmla="*/ 194875729 h 21600"/>
                  <a:gd name="T8" fmla="*/ 114153949 w 21600"/>
                  <a:gd name="T9" fmla="*/ 228307920 h 21600"/>
                  <a:gd name="T10" fmla="*/ 194875729 w 21600"/>
                  <a:gd name="T11" fmla="*/ 194875729 h 21600"/>
                  <a:gd name="T12" fmla="*/ 228307920 w 21600"/>
                  <a:gd name="T13" fmla="*/ 114153949 h 21600"/>
                  <a:gd name="T14" fmla="*/ 194875729 w 21600"/>
                  <a:gd name="T15" fmla="*/ 33432192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8480" name="等腰三角形 123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18478" name="椭圆 121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8565" name="Group 133"/>
          <p:cNvGrpSpPr>
            <a:grpSpLocks/>
          </p:cNvGrpSpPr>
          <p:nvPr/>
        </p:nvGrpSpPr>
        <p:grpSpPr bwMode="auto">
          <a:xfrm>
            <a:off x="6702425" y="3592513"/>
            <a:ext cx="171450" cy="268287"/>
            <a:chOff x="0" y="0"/>
            <a:chExt cx="474034" cy="743490"/>
          </a:xfrm>
        </p:grpSpPr>
        <p:grpSp>
          <p:nvGrpSpPr>
            <p:cNvPr id="18473" name="Group 134"/>
            <p:cNvGrpSpPr>
              <a:grpSpLocks/>
            </p:cNvGrpSpPr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</p:grpSpPr>
          <p:sp>
            <p:nvSpPr>
              <p:cNvPr id="18475" name="同心圆 12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T0" fmla="*/ 114153949 w 21600"/>
                  <a:gd name="T1" fmla="*/ 0 h 21600"/>
                  <a:gd name="T2" fmla="*/ 33432192 w 21600"/>
                  <a:gd name="T3" fmla="*/ 33432192 h 21600"/>
                  <a:gd name="T4" fmla="*/ 0 w 21600"/>
                  <a:gd name="T5" fmla="*/ 114153949 h 21600"/>
                  <a:gd name="T6" fmla="*/ 33432192 w 21600"/>
                  <a:gd name="T7" fmla="*/ 194875729 h 21600"/>
                  <a:gd name="T8" fmla="*/ 114153949 w 21600"/>
                  <a:gd name="T9" fmla="*/ 228307920 h 21600"/>
                  <a:gd name="T10" fmla="*/ 194875729 w 21600"/>
                  <a:gd name="T11" fmla="*/ 194875729 h 21600"/>
                  <a:gd name="T12" fmla="*/ 228307920 w 21600"/>
                  <a:gd name="T13" fmla="*/ 114153949 h 21600"/>
                  <a:gd name="T14" fmla="*/ 194875729 w 21600"/>
                  <a:gd name="T15" fmla="*/ 33432192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8476" name="等腰三角形 128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18474" name="椭圆 126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8570" name="Group 138"/>
          <p:cNvGrpSpPr>
            <a:grpSpLocks/>
          </p:cNvGrpSpPr>
          <p:nvPr/>
        </p:nvGrpSpPr>
        <p:grpSpPr bwMode="auto">
          <a:xfrm>
            <a:off x="6818313" y="3676650"/>
            <a:ext cx="171450" cy="269875"/>
            <a:chOff x="0" y="0"/>
            <a:chExt cx="474034" cy="743490"/>
          </a:xfrm>
        </p:grpSpPr>
        <p:grpSp>
          <p:nvGrpSpPr>
            <p:cNvPr id="18469" name="Group 139"/>
            <p:cNvGrpSpPr>
              <a:grpSpLocks/>
            </p:cNvGrpSpPr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</p:grpSpPr>
          <p:sp>
            <p:nvSpPr>
              <p:cNvPr id="18471" name="同心圆 13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T0" fmla="*/ 114153949 w 21600"/>
                  <a:gd name="T1" fmla="*/ 0 h 21600"/>
                  <a:gd name="T2" fmla="*/ 33432192 w 21600"/>
                  <a:gd name="T3" fmla="*/ 33432192 h 21600"/>
                  <a:gd name="T4" fmla="*/ 0 w 21600"/>
                  <a:gd name="T5" fmla="*/ 114153949 h 21600"/>
                  <a:gd name="T6" fmla="*/ 33432192 w 21600"/>
                  <a:gd name="T7" fmla="*/ 194875729 h 21600"/>
                  <a:gd name="T8" fmla="*/ 114153949 w 21600"/>
                  <a:gd name="T9" fmla="*/ 228307920 h 21600"/>
                  <a:gd name="T10" fmla="*/ 194875729 w 21600"/>
                  <a:gd name="T11" fmla="*/ 194875729 h 21600"/>
                  <a:gd name="T12" fmla="*/ 228307920 w 21600"/>
                  <a:gd name="T13" fmla="*/ 114153949 h 21600"/>
                  <a:gd name="T14" fmla="*/ 194875729 w 21600"/>
                  <a:gd name="T15" fmla="*/ 33432192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8472" name="等腰三角形 133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18470" name="椭圆 131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8575" name="Group 143"/>
          <p:cNvGrpSpPr>
            <a:grpSpLocks/>
          </p:cNvGrpSpPr>
          <p:nvPr/>
        </p:nvGrpSpPr>
        <p:grpSpPr bwMode="auto">
          <a:xfrm>
            <a:off x="6759575" y="2832100"/>
            <a:ext cx="171450" cy="268288"/>
            <a:chOff x="0" y="0"/>
            <a:chExt cx="474034" cy="743490"/>
          </a:xfrm>
        </p:grpSpPr>
        <p:grpSp>
          <p:nvGrpSpPr>
            <p:cNvPr id="18465" name="Group 144"/>
            <p:cNvGrpSpPr>
              <a:grpSpLocks/>
            </p:cNvGrpSpPr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</p:grpSpPr>
          <p:sp>
            <p:nvSpPr>
              <p:cNvPr id="18467" name="同心圆 13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T0" fmla="*/ 114153949 w 21600"/>
                  <a:gd name="T1" fmla="*/ 0 h 21600"/>
                  <a:gd name="T2" fmla="*/ 33432192 w 21600"/>
                  <a:gd name="T3" fmla="*/ 33432192 h 21600"/>
                  <a:gd name="T4" fmla="*/ 0 w 21600"/>
                  <a:gd name="T5" fmla="*/ 114153949 h 21600"/>
                  <a:gd name="T6" fmla="*/ 33432192 w 21600"/>
                  <a:gd name="T7" fmla="*/ 194875729 h 21600"/>
                  <a:gd name="T8" fmla="*/ 114153949 w 21600"/>
                  <a:gd name="T9" fmla="*/ 228307920 h 21600"/>
                  <a:gd name="T10" fmla="*/ 194875729 w 21600"/>
                  <a:gd name="T11" fmla="*/ 194875729 h 21600"/>
                  <a:gd name="T12" fmla="*/ 228307920 w 21600"/>
                  <a:gd name="T13" fmla="*/ 114153949 h 21600"/>
                  <a:gd name="T14" fmla="*/ 194875729 w 21600"/>
                  <a:gd name="T15" fmla="*/ 33432192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8468" name="等腰三角形 138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18466" name="椭圆 136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8580" name="Group 148"/>
          <p:cNvGrpSpPr>
            <a:grpSpLocks/>
          </p:cNvGrpSpPr>
          <p:nvPr/>
        </p:nvGrpSpPr>
        <p:grpSpPr bwMode="auto">
          <a:xfrm>
            <a:off x="6130925" y="3048000"/>
            <a:ext cx="171450" cy="269875"/>
            <a:chOff x="0" y="0"/>
            <a:chExt cx="474034" cy="743490"/>
          </a:xfrm>
        </p:grpSpPr>
        <p:grpSp>
          <p:nvGrpSpPr>
            <p:cNvPr id="18461" name="Group 149"/>
            <p:cNvGrpSpPr>
              <a:grpSpLocks/>
            </p:cNvGrpSpPr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</p:grpSpPr>
          <p:sp>
            <p:nvSpPr>
              <p:cNvPr id="18463" name="同心圆 14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T0" fmla="*/ 114153949 w 21600"/>
                  <a:gd name="T1" fmla="*/ 0 h 21600"/>
                  <a:gd name="T2" fmla="*/ 33432192 w 21600"/>
                  <a:gd name="T3" fmla="*/ 33432192 h 21600"/>
                  <a:gd name="T4" fmla="*/ 0 w 21600"/>
                  <a:gd name="T5" fmla="*/ 114153949 h 21600"/>
                  <a:gd name="T6" fmla="*/ 33432192 w 21600"/>
                  <a:gd name="T7" fmla="*/ 194875729 h 21600"/>
                  <a:gd name="T8" fmla="*/ 114153949 w 21600"/>
                  <a:gd name="T9" fmla="*/ 228307920 h 21600"/>
                  <a:gd name="T10" fmla="*/ 194875729 w 21600"/>
                  <a:gd name="T11" fmla="*/ 194875729 h 21600"/>
                  <a:gd name="T12" fmla="*/ 228307920 w 21600"/>
                  <a:gd name="T13" fmla="*/ 114153949 h 21600"/>
                  <a:gd name="T14" fmla="*/ 194875729 w 21600"/>
                  <a:gd name="T15" fmla="*/ 33432192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8464" name="等腰三角形 143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18462" name="椭圆 141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8585" name="Group 153"/>
          <p:cNvGrpSpPr>
            <a:grpSpLocks/>
          </p:cNvGrpSpPr>
          <p:nvPr/>
        </p:nvGrpSpPr>
        <p:grpSpPr bwMode="auto">
          <a:xfrm>
            <a:off x="9493250" y="5262563"/>
            <a:ext cx="171450" cy="268287"/>
            <a:chOff x="0" y="0"/>
            <a:chExt cx="474034" cy="743490"/>
          </a:xfrm>
        </p:grpSpPr>
        <p:grpSp>
          <p:nvGrpSpPr>
            <p:cNvPr id="18457" name="Group 154"/>
            <p:cNvGrpSpPr>
              <a:grpSpLocks/>
            </p:cNvGrpSpPr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</p:grpSpPr>
          <p:sp>
            <p:nvSpPr>
              <p:cNvPr id="18459" name="同心圆 14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T0" fmla="*/ 114153949 w 21600"/>
                  <a:gd name="T1" fmla="*/ 0 h 21600"/>
                  <a:gd name="T2" fmla="*/ 33432192 w 21600"/>
                  <a:gd name="T3" fmla="*/ 33432192 h 21600"/>
                  <a:gd name="T4" fmla="*/ 0 w 21600"/>
                  <a:gd name="T5" fmla="*/ 114153949 h 21600"/>
                  <a:gd name="T6" fmla="*/ 33432192 w 21600"/>
                  <a:gd name="T7" fmla="*/ 194875729 h 21600"/>
                  <a:gd name="T8" fmla="*/ 114153949 w 21600"/>
                  <a:gd name="T9" fmla="*/ 228307920 h 21600"/>
                  <a:gd name="T10" fmla="*/ 194875729 w 21600"/>
                  <a:gd name="T11" fmla="*/ 194875729 h 21600"/>
                  <a:gd name="T12" fmla="*/ 228307920 w 21600"/>
                  <a:gd name="T13" fmla="*/ 114153949 h 21600"/>
                  <a:gd name="T14" fmla="*/ 194875729 w 21600"/>
                  <a:gd name="T15" fmla="*/ 33432192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8460" name="等腰三角形 148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18458" name="椭圆 146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8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18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18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18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750"/>
                                        <p:tgtEl>
                                          <p:spTgt spid="185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8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8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750"/>
                                        <p:tgtEl>
                                          <p:spTgt spid="185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18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8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750"/>
                                        <p:tgtEl>
                                          <p:spTgt spid="185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8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18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750"/>
                                        <p:tgtEl>
                                          <p:spTgt spid="18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18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18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750"/>
                                        <p:tgtEl>
                                          <p:spTgt spid="185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18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18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4" dur="750"/>
                                        <p:tgtEl>
                                          <p:spTgt spid="185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18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18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750"/>
                                        <p:tgtEl>
                                          <p:spTgt spid="185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185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185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4" dur="750"/>
                                        <p:tgtEl>
                                          <p:spTgt spid="185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185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185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9" dur="750"/>
                                        <p:tgtEl>
                                          <p:spTgt spid="185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18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18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4" dur="750"/>
                                        <p:tgtEl>
                                          <p:spTgt spid="185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18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18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9" dur="750"/>
                                        <p:tgtEl>
                                          <p:spTgt spid="185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18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18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4" dur="750"/>
                                        <p:tgtEl>
                                          <p:spTgt spid="185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18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18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9" dur="750"/>
                                        <p:tgtEl>
                                          <p:spTgt spid="185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750" fill="hold"/>
                                        <p:tgtEl>
                                          <p:spTgt spid="185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185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4" dur="750"/>
                                        <p:tgtEl>
                                          <p:spTgt spid="185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750" fill="hold"/>
                                        <p:tgtEl>
                                          <p:spTgt spid="18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750" fill="hold"/>
                                        <p:tgtEl>
                                          <p:spTgt spid="18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9" dur="750"/>
                                        <p:tgtEl>
                                          <p:spTgt spid="185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750" fill="hold"/>
                                        <p:tgtEl>
                                          <p:spTgt spid="18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750" fill="hold"/>
                                        <p:tgtEl>
                                          <p:spTgt spid="18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14" grpId="0" bldLvl="0" autoUpdateAnimBg="0"/>
      <p:bldP spid="18515" grpId="0" bldLvl="0" autoUpdateAnimBg="0"/>
      <p:bldP spid="18516" grpId="0" bldLvl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0921B9-E5F1-49C7-BA36-E4EE0632E067}" type="slidenum">
              <a:rPr lang="zh-CN" altLang="en-US"/>
              <a:pPr>
                <a:defRPr/>
              </a:pPr>
              <a:t>17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59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21236 w 808522"/>
              <a:gd name="T1" fmla="*/ 0 h 510140"/>
              <a:gd name="T2" fmla="*/ 123568 w 808522"/>
              <a:gd name="T3" fmla="*/ 0 h 510140"/>
              <a:gd name="T4" fmla="*/ 391686 w 808522"/>
              <a:gd name="T5" fmla="*/ 0 h 510140"/>
              <a:gd name="T6" fmla="*/ 391686 w 808522"/>
              <a:gd name="T7" fmla="*/ 246016 h 510140"/>
              <a:gd name="T8" fmla="*/ 123573 w 808522"/>
              <a:gd name="T9" fmla="*/ 246016 h 510140"/>
              <a:gd name="T10" fmla="*/ 123568 w 808522"/>
              <a:gd name="T11" fmla="*/ 246017 h 510140"/>
              <a:gd name="T12" fmla="*/ 123563 w 808522"/>
              <a:gd name="T13" fmla="*/ 246016 h 510140"/>
              <a:gd name="T14" fmla="*/ 121236 w 808522"/>
              <a:gd name="T15" fmla="*/ 246016 h 510140"/>
              <a:gd name="T16" fmla="*/ 121236 w 808522"/>
              <a:gd name="T17" fmla="*/ 245783 h 510140"/>
              <a:gd name="T18" fmla="*/ 98664 w 808522"/>
              <a:gd name="T19" fmla="*/ 243517 h 510140"/>
              <a:gd name="T20" fmla="*/ 0 w 808522"/>
              <a:gd name="T21" fmla="*/ 123008 h 510140"/>
              <a:gd name="T22" fmla="*/ 98664 w 808522"/>
              <a:gd name="T23" fmla="*/ 2499 h 510140"/>
              <a:gd name="T24" fmla="*/ 121236 w 808522"/>
              <a:gd name="T25" fmla="*/ 234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9460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4803775" y="563563"/>
            <a:ext cx="1825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成就分享</a:t>
            </a:r>
            <a:endParaRPr lang="zh-CN" altLang="en-US" sz="32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9461" name="文本框 37"/>
          <p:cNvSpPr>
            <a:spLocks noChangeArrowheads="1"/>
          </p:cNvSpPr>
          <p:nvPr/>
        </p:nvSpPr>
        <p:spPr bwMode="auto">
          <a:xfrm>
            <a:off x="6689725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Achievement</a:t>
            </a:r>
            <a:endParaRPr lang="zh-CN" altLang="en-US" sz="16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19462" name="Group 6"/>
          <p:cNvGrpSpPr>
            <a:grpSpLocks/>
          </p:cNvGrpSpPr>
          <p:nvPr/>
        </p:nvGrpSpPr>
        <p:grpSpPr bwMode="auto">
          <a:xfrm>
            <a:off x="4257675" y="619125"/>
            <a:ext cx="263525" cy="393700"/>
            <a:chOff x="0" y="0"/>
            <a:chExt cx="213756" cy="427512"/>
          </a:xfrm>
        </p:grpSpPr>
        <p:sp>
          <p:nvSpPr>
            <p:cNvPr id="3" name="直接连接符 82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79" name="直接连接符 83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9465" name="六边形 33"/>
          <p:cNvSpPr>
            <a:spLocks noChangeArrowheads="1"/>
          </p:cNvSpPr>
          <p:nvPr/>
        </p:nvSpPr>
        <p:spPr bwMode="auto">
          <a:xfrm>
            <a:off x="4765675" y="1346200"/>
            <a:ext cx="1724025" cy="1485900"/>
          </a:xfrm>
          <a:prstGeom prst="hexagon">
            <a:avLst>
              <a:gd name="adj" fmla="val 25010"/>
              <a:gd name="vf" fmla="val 115470"/>
            </a:avLst>
          </a:prstGeom>
          <a:solidFill>
            <a:srgbClr val="F2F2F2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FFFF"/>
                </a:solidFill>
                <a:sym typeface="方正兰亭黑_GBK" panose="02000000000000000000" pitchFamily="2" charset="-122"/>
              </a:rPr>
              <a:t>稳重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6" name="六边形 34"/>
          <p:cNvSpPr>
            <a:spLocks noChangeArrowheads="1"/>
          </p:cNvSpPr>
          <p:nvPr/>
        </p:nvSpPr>
        <p:spPr bwMode="auto">
          <a:xfrm>
            <a:off x="6226175" y="2165350"/>
            <a:ext cx="1724025" cy="1485900"/>
          </a:xfrm>
          <a:prstGeom prst="hexagon">
            <a:avLst>
              <a:gd name="adj" fmla="val 25010"/>
              <a:gd name="vf" fmla="val 115470"/>
            </a:avLst>
          </a:pr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FFFFFF"/>
                </a:solidFill>
                <a:sym typeface="方正兰亭黑_GBK" panose="02000000000000000000" pitchFamily="2" charset="-122"/>
              </a:rPr>
              <a:t>专业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7" name="六边形 35"/>
          <p:cNvSpPr>
            <a:spLocks noChangeArrowheads="1"/>
          </p:cNvSpPr>
          <p:nvPr/>
        </p:nvSpPr>
        <p:spPr bwMode="auto">
          <a:xfrm>
            <a:off x="4765675" y="2962275"/>
            <a:ext cx="1724025" cy="1485900"/>
          </a:xfrm>
          <a:prstGeom prst="hexagon">
            <a:avLst>
              <a:gd name="adj" fmla="val 25010"/>
              <a:gd name="vf" fmla="val 115470"/>
            </a:avLst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9468" name="六边形 36"/>
          <p:cNvSpPr>
            <a:spLocks noChangeArrowheads="1"/>
          </p:cNvSpPr>
          <p:nvPr/>
        </p:nvSpPr>
        <p:spPr bwMode="auto">
          <a:xfrm>
            <a:off x="7685088" y="2984500"/>
            <a:ext cx="1724025" cy="1485900"/>
          </a:xfrm>
          <a:prstGeom prst="hexagon">
            <a:avLst>
              <a:gd name="adj" fmla="val 25010"/>
              <a:gd name="vf" fmla="val 115470"/>
            </a:avLst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9469" name="六边形 37"/>
          <p:cNvSpPr>
            <a:spLocks noChangeArrowheads="1"/>
          </p:cNvSpPr>
          <p:nvPr/>
        </p:nvSpPr>
        <p:spPr bwMode="auto">
          <a:xfrm>
            <a:off x="6229350" y="3770313"/>
            <a:ext cx="1724025" cy="1487487"/>
          </a:xfrm>
          <a:prstGeom prst="hexagon">
            <a:avLst>
              <a:gd name="adj" fmla="val 24983"/>
              <a:gd name="vf" fmla="val 115470"/>
            </a:avLst>
          </a:prstGeom>
          <a:solidFill>
            <a:srgbClr val="F2F2F2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FFFF"/>
                </a:solidFill>
                <a:sym typeface="方正兰亭黑_GBK" panose="02000000000000000000" pitchFamily="2" charset="-122"/>
              </a:rPr>
              <a:t>服务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70" name="六边形 38"/>
          <p:cNvSpPr>
            <a:spLocks noChangeArrowheads="1"/>
          </p:cNvSpPr>
          <p:nvPr/>
        </p:nvSpPr>
        <p:spPr bwMode="auto">
          <a:xfrm>
            <a:off x="9145588" y="2168525"/>
            <a:ext cx="1724025" cy="1485900"/>
          </a:xfrm>
          <a:prstGeom prst="hexagon">
            <a:avLst>
              <a:gd name="adj" fmla="val 25010"/>
              <a:gd name="vf" fmla="val 115470"/>
            </a:avLst>
          </a:pr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FFFFFF"/>
                </a:solidFill>
                <a:sym typeface="方正兰亭黑_GBK" panose="02000000000000000000" pitchFamily="2" charset="-122"/>
              </a:rPr>
              <a:t>合作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71" name="六边形 39"/>
          <p:cNvSpPr>
            <a:spLocks noChangeArrowheads="1"/>
          </p:cNvSpPr>
          <p:nvPr/>
        </p:nvSpPr>
        <p:spPr bwMode="auto">
          <a:xfrm>
            <a:off x="3305175" y="2168525"/>
            <a:ext cx="1724025" cy="1485900"/>
          </a:xfrm>
          <a:prstGeom prst="hexagon">
            <a:avLst>
              <a:gd name="adj" fmla="val 25010"/>
              <a:gd name="vf" fmla="val 115470"/>
            </a:avLst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9472" name="六边形 40"/>
          <p:cNvSpPr>
            <a:spLocks noChangeArrowheads="1"/>
          </p:cNvSpPr>
          <p:nvPr/>
        </p:nvSpPr>
        <p:spPr bwMode="auto">
          <a:xfrm>
            <a:off x="7685088" y="4578350"/>
            <a:ext cx="1724025" cy="1487488"/>
          </a:xfrm>
          <a:prstGeom prst="hexagon">
            <a:avLst>
              <a:gd name="adj" fmla="val 24983"/>
              <a:gd name="vf" fmla="val 115470"/>
            </a:avLst>
          </a:pr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FFFFFF"/>
                </a:solidFill>
                <a:sym typeface="方正兰亭黑_GBK" panose="02000000000000000000" pitchFamily="2" charset="-122"/>
              </a:rPr>
              <a:t>独到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73" name="六边形 41"/>
          <p:cNvSpPr>
            <a:spLocks noChangeArrowheads="1"/>
          </p:cNvSpPr>
          <p:nvPr/>
        </p:nvSpPr>
        <p:spPr bwMode="auto">
          <a:xfrm>
            <a:off x="9145588" y="3759200"/>
            <a:ext cx="1724025" cy="1485900"/>
          </a:xfrm>
          <a:prstGeom prst="hexagon">
            <a:avLst>
              <a:gd name="adj" fmla="val 25010"/>
              <a:gd name="vf" fmla="val 115470"/>
            </a:avLst>
          </a:prstGeom>
          <a:solidFill>
            <a:srgbClr val="F2F2F2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FFFF"/>
                </a:solidFill>
                <a:sym typeface="方正兰亭黑_GBK" panose="02000000000000000000" pitchFamily="2" charset="-122"/>
              </a:rPr>
              <a:t>创新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74" name="六边形 42"/>
          <p:cNvSpPr>
            <a:spLocks noChangeArrowheads="1"/>
          </p:cNvSpPr>
          <p:nvPr/>
        </p:nvSpPr>
        <p:spPr bwMode="auto">
          <a:xfrm>
            <a:off x="3305175" y="3759200"/>
            <a:ext cx="1724025" cy="1485900"/>
          </a:xfrm>
          <a:prstGeom prst="hexagon">
            <a:avLst>
              <a:gd name="adj" fmla="val 25010"/>
              <a:gd name="vf" fmla="val 115470"/>
            </a:avLst>
          </a:pr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FFFFFF"/>
                </a:solidFill>
                <a:sym typeface="方正兰亭黑_GBK" panose="02000000000000000000" pitchFamily="2" charset="-122"/>
              </a:rPr>
              <a:t>远见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75" name="六边形 43"/>
          <p:cNvSpPr>
            <a:spLocks noChangeArrowheads="1"/>
          </p:cNvSpPr>
          <p:nvPr/>
        </p:nvSpPr>
        <p:spPr bwMode="auto">
          <a:xfrm>
            <a:off x="1844675" y="2984500"/>
            <a:ext cx="1724025" cy="1485900"/>
          </a:xfrm>
          <a:prstGeom prst="hexagon">
            <a:avLst>
              <a:gd name="adj" fmla="val 25010"/>
              <a:gd name="vf" fmla="val 115470"/>
            </a:avLst>
          </a:prstGeom>
          <a:solidFill>
            <a:srgbClr val="F2F2F2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FFFF"/>
                </a:solidFill>
                <a:sym typeface="方正兰亭黑_GBK" panose="02000000000000000000" pitchFamily="2" charset="-122"/>
              </a:rPr>
              <a:t>目标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76" name="TextBox 39"/>
          <p:cNvSpPr>
            <a:spLocks noChangeArrowheads="1"/>
          </p:cNvSpPr>
          <p:nvPr/>
        </p:nvSpPr>
        <p:spPr bwMode="auto">
          <a:xfrm flipH="1">
            <a:off x="1222375" y="4854575"/>
            <a:ext cx="27876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200" b="1">
                <a:solidFill>
                  <a:schemeClr val="bg1"/>
                </a:solidFill>
                <a:sym typeface="方正兰亭黑_GBK" panose="02000000000000000000" pitchFamily="2" charset="-122"/>
              </a:rPr>
              <a:t>点击添加标题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77" name="TextBox 40"/>
          <p:cNvSpPr>
            <a:spLocks noChangeArrowheads="1"/>
          </p:cNvSpPr>
          <p:nvPr/>
        </p:nvSpPr>
        <p:spPr bwMode="auto">
          <a:xfrm>
            <a:off x="1222375" y="5481638"/>
            <a:ext cx="3581400" cy="93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9478" name="六边形 46"/>
          <p:cNvSpPr>
            <a:spLocks noChangeArrowheads="1"/>
          </p:cNvSpPr>
          <p:nvPr/>
        </p:nvSpPr>
        <p:spPr bwMode="auto">
          <a:xfrm>
            <a:off x="4765675" y="4578350"/>
            <a:ext cx="1724025" cy="1487488"/>
          </a:xfrm>
          <a:prstGeom prst="hexagon">
            <a:avLst>
              <a:gd name="adj" fmla="val 24983"/>
              <a:gd name="vf" fmla="val 115470"/>
            </a:avLst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3" presetClass="entr" presetSubtype="52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19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19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194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194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6" presetClass="emph" presetSubtype="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Effect>
                                      <p:cBhvr>
                                        <p:cTn id="23" dur="300" tmFilter="0, 0; .2, .5; .8, .5; 1, 0"/>
                                        <p:tgtEl>
                                          <p:spTgt spid="194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150" autoRev="1" fill="hold"/>
                                        <p:tgtEl>
                                          <p:spTgt spid="1947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23" presetClass="entr" presetSubtype="52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6" presetClass="emph" presetSubtype="0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Effect>
                                      <p:cBhvr>
                                        <p:cTn id="32" dur="300" tmFilter="0, 0; .2, .5; .8, .5; 1, 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150" autoRev="1" fill="hold"/>
                                        <p:tgtEl>
                                          <p:spTgt spid="1947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3" presetClass="entr" presetSubtype="52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6" presetClass="emph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>
                                      <p:cBhvr>
                                        <p:cTn id="41" dur="300" tmFilter="0, 0; .2, .5; .8, .5; 1, 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150" autoRev="1" fill="hold"/>
                                        <p:tgtEl>
                                          <p:spTgt spid="1946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3" presetClass="entr" presetSubtype="52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6" presetClass="emph" presetSubtype="0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animEffect>
                                      <p:cBhvr>
                                        <p:cTn id="50" dur="300" tmFilter="0, 0; .2, .5; .8, .5; 1, 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150" autoRev="1" fill="hold"/>
                                        <p:tgtEl>
                                          <p:spTgt spid="1946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23" presetClass="entr" presetSubtype="528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6" presetClass="emph" presetSubtype="0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animEffect>
                                      <p:cBhvr>
                                        <p:cTn id="59" dur="300" tmFilter="0, 0; .2, .5; .8, .5; 1, 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150" autoRev="1" fill="hold"/>
                                        <p:tgtEl>
                                          <p:spTgt spid="1946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23" presetClass="entr" presetSubtype="52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6" presetClass="emph" presetSubtype="0" fill="hold" grpId="1" nodeType="withEffect">
                                  <p:stCondLst>
                                    <p:cond delay="2300"/>
                                  </p:stCondLst>
                                  <p:childTnLst>
                                    <p:animEffect>
                                      <p:cBhvr>
                                        <p:cTn id="68" dur="300" tmFilter="0, 0; .2, .5; .8, .5; 1, 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150" autoRev="1" fill="hold"/>
                                        <p:tgtEl>
                                          <p:spTgt spid="1947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23" presetClass="entr" presetSubtype="52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19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19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00" fill="hold"/>
                                        <p:tgtEl>
                                          <p:spTgt spid="19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00" fill="hold"/>
                                        <p:tgtEl>
                                          <p:spTgt spid="19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6" presetClass="emph" presetSubtype="0" fill="hold" grpId="1" nodeType="withEffect">
                                  <p:stCondLst>
                                    <p:cond delay="2400"/>
                                  </p:stCondLst>
                                  <p:childTnLst>
                                    <p:animEffect>
                                      <p:cBhvr>
                                        <p:cTn id="77" dur="300" tmFilter="0, 0; .2, .5; .8, .5; 1, 0"/>
                                        <p:tgtEl>
                                          <p:spTgt spid="194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150" autoRev="1" fill="hold"/>
                                        <p:tgtEl>
                                          <p:spTgt spid="1947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9" presetID="23" presetClass="entr" presetSubtype="528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3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6" presetClass="emph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>
                                      <p:cBhvr>
                                        <p:cTn id="86" dur="300" tmFilter="0, 0; .2, .5; .8, .5; 1, 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150" autoRev="1" fill="hold"/>
                                        <p:tgtEl>
                                          <p:spTgt spid="1946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8" presetID="23" presetClass="entr" presetSubtype="528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3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6" presetClass="emph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>
                                      <p:cBhvr>
                                        <p:cTn id="95" dur="300" tmFilter="0, 0; .2, .5; .8, .5; 1, 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150" autoRev="1" fill="hold"/>
                                        <p:tgtEl>
                                          <p:spTgt spid="1946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7" presetID="23" presetClass="entr" presetSubtype="528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3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3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3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6" presetClass="emph" presetSubtype="0" fill="hold" grpId="1" nodeType="withEffect">
                                  <p:stCondLst>
                                    <p:cond delay="2600"/>
                                  </p:stCondLst>
                                  <p:childTnLst>
                                    <p:animEffect>
                                      <p:cBhvr>
                                        <p:cTn id="104" dur="300" tmFilter="0, 0; .2, .5; .8, .5; 1, 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5" dur="150" autoRev="1" fill="hold"/>
                                        <p:tgtEl>
                                          <p:spTgt spid="1947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6" presetID="23" presetClass="entr" presetSubtype="528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3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6" presetClass="emph" presetSubtype="0" fill="hold" grpId="1" nodeType="withEffect">
                                  <p:stCondLst>
                                    <p:cond delay="2700"/>
                                  </p:stCondLst>
                                  <p:childTnLst>
                                    <p:animEffect>
                                      <p:cBhvr>
                                        <p:cTn id="113" dur="300" tmFilter="0, 0; .2, .5; .8, .5; 1, 0"/>
                                        <p:tgtEl>
                                          <p:spTgt spid="1947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4" dur="150" autoRev="1" fill="hold"/>
                                        <p:tgtEl>
                                          <p:spTgt spid="1947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5" presetID="23" presetClass="entr" presetSubtype="52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300" fill="hold"/>
                                        <p:tgtEl>
                                          <p:spTgt spid="194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300" fill="hold"/>
                                        <p:tgtEl>
                                          <p:spTgt spid="194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00" fill="hold"/>
                                        <p:tgtEl>
                                          <p:spTgt spid="19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300" fill="hold"/>
                                        <p:tgtEl>
                                          <p:spTgt spid="19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6" presetClass="emph" presetSubtype="0" fill="hold" grpId="1" nodeType="withEffect">
                                  <p:stCondLst>
                                    <p:cond delay="2800"/>
                                  </p:stCondLst>
                                  <p:childTnLst>
                                    <p:animEffect>
                                      <p:cBhvr>
                                        <p:cTn id="122" dur="300" tmFilter="0, 0; .2, .5; .8, .5; 1, 0"/>
                                        <p:tgtEl>
                                          <p:spTgt spid="1947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3" dur="150" autoRev="1" fill="hold"/>
                                        <p:tgtEl>
                                          <p:spTgt spid="1947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 nodeType="afterGroup">
                            <p:stCondLst>
                              <p:cond delay="410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7" dur="100"/>
                                        <p:tgtEl>
                                          <p:spTgt spid="19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 nodeType="afterGroup">
                            <p:stCondLst>
                              <p:cond delay="425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1" dur="1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utoUpdateAnimBg="0"/>
      <p:bldP spid="19461" grpId="0" bldLvl="0" autoUpdateAnimBg="0"/>
      <p:bldP spid="19465" grpId="0" bldLvl="0" animBg="1" autoUpdateAnimBg="0"/>
      <p:bldP spid="19465" grpId="1" bldLvl="0" animBg="1" autoUpdateAnimBg="0"/>
      <p:bldP spid="19466" grpId="0" bldLvl="0" animBg="1" autoUpdateAnimBg="0"/>
      <p:bldP spid="19466" grpId="1" bldLvl="0" animBg="1" autoUpdateAnimBg="0"/>
      <p:bldP spid="19467" grpId="0" bldLvl="0" animBg="1" autoUpdateAnimBg="0"/>
      <p:bldP spid="19467" grpId="1" bldLvl="0" animBg="1" autoUpdateAnimBg="0"/>
      <p:bldP spid="19468" grpId="0" bldLvl="0" animBg="1" autoUpdateAnimBg="0"/>
      <p:bldP spid="19468" grpId="1" bldLvl="0" animBg="1" autoUpdateAnimBg="0"/>
      <p:bldP spid="19469" grpId="0" bldLvl="0" animBg="1" autoUpdateAnimBg="0"/>
      <p:bldP spid="19469" grpId="1" bldLvl="0" animBg="1" autoUpdateAnimBg="0"/>
      <p:bldP spid="19470" grpId="0" bldLvl="0" animBg="1" autoUpdateAnimBg="0"/>
      <p:bldP spid="19470" grpId="1" bldLvl="0" animBg="1" autoUpdateAnimBg="0"/>
      <p:bldP spid="19471" grpId="0" bldLvl="0" animBg="1" autoUpdateAnimBg="0"/>
      <p:bldP spid="19471" grpId="1" bldLvl="0" animBg="1" autoUpdateAnimBg="0"/>
      <p:bldP spid="19472" grpId="0" bldLvl="0" animBg="1" autoUpdateAnimBg="0"/>
      <p:bldP spid="19472" grpId="1" bldLvl="0" animBg="1" autoUpdateAnimBg="0"/>
      <p:bldP spid="19473" grpId="0" bldLvl="0" animBg="1" autoUpdateAnimBg="0"/>
      <p:bldP spid="19473" grpId="1" bldLvl="0" animBg="1" autoUpdateAnimBg="0"/>
      <p:bldP spid="19474" grpId="0" bldLvl="0" animBg="1" autoUpdateAnimBg="0"/>
      <p:bldP spid="19474" grpId="1" bldLvl="0" animBg="1" autoUpdateAnimBg="0"/>
      <p:bldP spid="19475" grpId="0" bldLvl="0" animBg="1" autoUpdateAnimBg="0"/>
      <p:bldP spid="19475" grpId="1" bldLvl="0" animBg="1" autoUpdateAnimBg="0"/>
      <p:bldP spid="19476" grpId="0" bldLvl="0" autoUpdateAnimBg="0"/>
      <p:bldP spid="19477" grpId="0" bldLvl="0" autoUpdateAnimBg="0"/>
      <p:bldP spid="19478" grpId="0" bldLvl="0" animBg="1" autoUpdateAnimBg="0"/>
      <p:bldP spid="19478" grpId="1" bldLvl="0" animBg="1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7D94D1-3A45-4512-8C7E-76D3EC3B76EA}" type="slidenum">
              <a:rPr lang="zh-CN" altLang="en-US"/>
              <a:pPr>
                <a:defRPr/>
              </a:pPr>
              <a:t>18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482" name="TextBox 18"/>
          <p:cNvSpPr>
            <a:spLocks noChangeArrowheads="1"/>
          </p:cNvSpPr>
          <p:nvPr/>
        </p:nvSpPr>
        <p:spPr bwMode="auto">
          <a:xfrm>
            <a:off x="4608513" y="2981325"/>
            <a:ext cx="2974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A5A5A5"/>
                </a:solidFill>
                <a:latin typeface="Arial" panose="020B0604020202020204" pitchFamily="34" charset="0"/>
                <a:ea typeface="Dotum" panose="020B0600000101010101" pitchFamily="34" charset="-127"/>
                <a:sym typeface="Arial" panose="020B0604020202020204" pitchFamily="34" charset="0"/>
              </a:rPr>
              <a:t>PART  02</a:t>
            </a:r>
            <a:endParaRPr lang="zh-CN" altLang="en-US" sz="2400">
              <a:solidFill>
                <a:srgbClr val="A5A5A5"/>
              </a:solidFill>
              <a:latin typeface="Arial" panose="020B0604020202020204" pitchFamily="34" charset="0"/>
              <a:ea typeface="Dotum" panose="020B0600000101010101" pitchFamily="34" charset="-127"/>
              <a:sym typeface="Arial" panose="020B0604020202020204" pitchFamily="34" charset="0"/>
            </a:endParaRPr>
          </a:p>
        </p:txBody>
      </p:sp>
      <p:sp>
        <p:nvSpPr>
          <p:cNvPr id="20483" name="文本框 8"/>
          <p:cNvSpPr>
            <a:spLocks noChangeArrowheads="1"/>
          </p:cNvSpPr>
          <p:nvPr/>
        </p:nvSpPr>
        <p:spPr bwMode="auto">
          <a:xfrm>
            <a:off x="4189413" y="3387725"/>
            <a:ext cx="38131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5400">
                <a:solidFill>
                  <a:schemeClr val="bg1"/>
                </a:solidFill>
                <a:sym typeface="方正兰亭黑_GBK" panose="02000000000000000000" pitchFamily="2" charset="-122"/>
              </a:rPr>
              <a:t>企业文化</a:t>
            </a:r>
          </a:p>
        </p:txBody>
      </p:sp>
      <p:sp>
        <p:nvSpPr>
          <p:cNvPr id="20484" name="直接连接符 4"/>
          <p:cNvSpPr>
            <a:spLocks noChangeShapeType="1"/>
          </p:cNvSpPr>
          <p:nvPr/>
        </p:nvSpPr>
        <p:spPr bwMode="auto">
          <a:xfrm>
            <a:off x="4786313" y="4391025"/>
            <a:ext cx="2620962" cy="0"/>
          </a:xfrm>
          <a:prstGeom prst="line">
            <a:avLst/>
          </a:prstGeom>
          <a:noFill/>
          <a:ln w="19050">
            <a:solidFill>
              <a:srgbClr val="A5A5A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85" name="Freeform 168"/>
          <p:cNvSpPr>
            <a:spLocks noChangeAspect="1" noEditPoints="1" noChangeArrowheads="1"/>
          </p:cNvSpPr>
          <p:nvPr/>
        </p:nvSpPr>
        <p:spPr bwMode="auto">
          <a:xfrm>
            <a:off x="5400675" y="1549400"/>
            <a:ext cx="1414463" cy="1289050"/>
          </a:xfrm>
          <a:custGeom>
            <a:avLst/>
            <a:gdLst>
              <a:gd name="T0" fmla="*/ 2147483646 w 94"/>
              <a:gd name="T1" fmla="*/ 2147483646 h 81"/>
              <a:gd name="T2" fmla="*/ 2147483646 w 94"/>
              <a:gd name="T3" fmla="*/ 2147483646 h 81"/>
              <a:gd name="T4" fmla="*/ 2147483646 w 94"/>
              <a:gd name="T5" fmla="*/ 2147483646 h 81"/>
              <a:gd name="T6" fmla="*/ 2147483646 w 94"/>
              <a:gd name="T7" fmla="*/ 0 h 81"/>
              <a:gd name="T8" fmla="*/ 2147483646 w 94"/>
              <a:gd name="T9" fmla="*/ 2147483646 h 81"/>
              <a:gd name="T10" fmla="*/ 2147483646 w 94"/>
              <a:gd name="T11" fmla="*/ 2147483646 h 81"/>
              <a:gd name="T12" fmla="*/ 2147483646 w 94"/>
              <a:gd name="T13" fmla="*/ 2147483646 h 81"/>
              <a:gd name="T14" fmla="*/ 2147483646 w 94"/>
              <a:gd name="T15" fmla="*/ 2147483646 h 81"/>
              <a:gd name="T16" fmla="*/ 2147483646 w 94"/>
              <a:gd name="T17" fmla="*/ 2147483646 h 81"/>
              <a:gd name="T18" fmla="*/ 2147483646 w 94"/>
              <a:gd name="T19" fmla="*/ 2147483646 h 81"/>
              <a:gd name="T20" fmla="*/ 2147483646 w 94"/>
              <a:gd name="T21" fmla="*/ 2147483646 h 81"/>
              <a:gd name="T22" fmla="*/ 2147483646 w 94"/>
              <a:gd name="T23" fmla="*/ 2147483646 h 81"/>
              <a:gd name="T24" fmla="*/ 2147483646 w 94"/>
              <a:gd name="T25" fmla="*/ 2147483646 h 81"/>
              <a:gd name="T26" fmla="*/ 2147483646 w 94"/>
              <a:gd name="T27" fmla="*/ 2147483646 h 81"/>
              <a:gd name="T28" fmla="*/ 2147483646 w 94"/>
              <a:gd name="T29" fmla="*/ 2147483646 h 81"/>
              <a:gd name="T30" fmla="*/ 2147483646 w 94"/>
              <a:gd name="T31" fmla="*/ 2147483646 h 81"/>
              <a:gd name="T32" fmla="*/ 2147483646 w 94"/>
              <a:gd name="T33" fmla="*/ 2147483646 h 81"/>
              <a:gd name="T34" fmla="*/ 2147483646 w 94"/>
              <a:gd name="T35" fmla="*/ 2147483646 h 81"/>
              <a:gd name="T36" fmla="*/ 2147483646 w 94"/>
              <a:gd name="T37" fmla="*/ 2147483646 h 81"/>
              <a:gd name="T38" fmla="*/ 2147483646 w 94"/>
              <a:gd name="T39" fmla="*/ 2147483646 h 81"/>
              <a:gd name="T40" fmla="*/ 2147483646 w 94"/>
              <a:gd name="T41" fmla="*/ 2147483646 h 81"/>
              <a:gd name="T42" fmla="*/ 2147483646 w 94"/>
              <a:gd name="T43" fmla="*/ 2147483646 h 81"/>
              <a:gd name="T44" fmla="*/ 2147483646 w 94"/>
              <a:gd name="T45" fmla="*/ 0 h 81"/>
              <a:gd name="T46" fmla="*/ 2147483646 w 94"/>
              <a:gd name="T47" fmla="*/ 0 h 81"/>
              <a:gd name="T48" fmla="*/ 2147483646 w 94"/>
              <a:gd name="T49" fmla="*/ 2147483646 h 81"/>
              <a:gd name="T50" fmla="*/ 2147483646 w 94"/>
              <a:gd name="T51" fmla="*/ 2147483646 h 81"/>
              <a:gd name="T52" fmla="*/ 2147483646 w 94"/>
              <a:gd name="T53" fmla="*/ 2147483646 h 81"/>
              <a:gd name="T54" fmla="*/ 2147483646 w 94"/>
              <a:gd name="T55" fmla="*/ 2147483646 h 81"/>
              <a:gd name="T56" fmla="*/ 2147483646 w 94"/>
              <a:gd name="T57" fmla="*/ 2147483646 h 81"/>
              <a:gd name="T58" fmla="*/ 2147483646 w 94"/>
              <a:gd name="T59" fmla="*/ 2147483646 h 81"/>
              <a:gd name="T60" fmla="*/ 2147483646 w 94"/>
              <a:gd name="T61" fmla="*/ 2147483646 h 81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94"/>
              <a:gd name="T94" fmla="*/ 0 h 81"/>
              <a:gd name="T95" fmla="*/ 94 w 94"/>
              <a:gd name="T96" fmla="*/ 81 h 81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94" h="81">
                <a:moveTo>
                  <a:pt x="4" y="19"/>
                </a:moveTo>
                <a:cubicBezTo>
                  <a:pt x="46" y="19"/>
                  <a:pt x="46" y="19"/>
                  <a:pt x="46" y="19"/>
                </a:cubicBezTo>
                <a:cubicBezTo>
                  <a:pt x="50" y="16"/>
                  <a:pt x="50" y="16"/>
                  <a:pt x="50" y="16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33"/>
                  <a:pt x="73" y="33"/>
                  <a:pt x="73" y="33"/>
                </a:cubicBezTo>
                <a:cubicBezTo>
                  <a:pt x="73" y="66"/>
                  <a:pt x="73" y="66"/>
                  <a:pt x="73" y="66"/>
                </a:cubicBezTo>
                <a:cubicBezTo>
                  <a:pt x="50" y="49"/>
                  <a:pt x="50" y="49"/>
                  <a:pt x="50" y="49"/>
                </a:cubicBezTo>
                <a:cubicBezTo>
                  <a:pt x="46" y="47"/>
                  <a:pt x="46" y="47"/>
                  <a:pt x="46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40" y="70"/>
                  <a:pt x="40" y="70"/>
                  <a:pt x="40" y="70"/>
                </a:cubicBezTo>
                <a:cubicBezTo>
                  <a:pt x="45" y="70"/>
                  <a:pt x="45" y="70"/>
                  <a:pt x="45" y="70"/>
                </a:cubicBezTo>
                <a:cubicBezTo>
                  <a:pt x="45" y="81"/>
                  <a:pt x="45" y="81"/>
                  <a:pt x="45" y="81"/>
                </a:cubicBezTo>
                <a:cubicBezTo>
                  <a:pt x="43" y="81"/>
                  <a:pt x="43" y="81"/>
                  <a:pt x="43" y="81"/>
                </a:cubicBezTo>
                <a:cubicBezTo>
                  <a:pt x="21" y="81"/>
                  <a:pt x="21" y="81"/>
                  <a:pt x="21" y="81"/>
                </a:cubicBezTo>
                <a:cubicBezTo>
                  <a:pt x="11" y="47"/>
                  <a:pt x="11" y="47"/>
                  <a:pt x="11" y="47"/>
                </a:cubicBezTo>
                <a:cubicBezTo>
                  <a:pt x="4" y="47"/>
                  <a:pt x="4" y="47"/>
                  <a:pt x="4" y="47"/>
                </a:cubicBezTo>
                <a:cubicBezTo>
                  <a:pt x="0" y="37"/>
                  <a:pt x="0" y="28"/>
                  <a:pt x="4" y="19"/>
                </a:cubicBezTo>
                <a:close/>
                <a:moveTo>
                  <a:pt x="87" y="23"/>
                </a:moveTo>
                <a:cubicBezTo>
                  <a:pt x="91" y="24"/>
                  <a:pt x="94" y="28"/>
                  <a:pt x="94" y="33"/>
                </a:cubicBezTo>
                <a:cubicBezTo>
                  <a:pt x="94" y="38"/>
                  <a:pt x="91" y="42"/>
                  <a:pt x="87" y="43"/>
                </a:cubicBezTo>
                <a:cubicBezTo>
                  <a:pt x="87" y="66"/>
                  <a:pt x="87" y="66"/>
                  <a:pt x="87" y="66"/>
                </a:cubicBezTo>
                <a:cubicBezTo>
                  <a:pt x="78" y="66"/>
                  <a:pt x="78" y="66"/>
                  <a:pt x="78" y="66"/>
                </a:cubicBezTo>
                <a:cubicBezTo>
                  <a:pt x="78" y="0"/>
                  <a:pt x="78" y="0"/>
                  <a:pt x="7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23"/>
                  <a:pt x="87" y="23"/>
                  <a:pt x="87" y="23"/>
                </a:cubicBezTo>
                <a:close/>
                <a:moveTo>
                  <a:pt x="46" y="49"/>
                </a:moveTo>
                <a:cubicBezTo>
                  <a:pt x="37" y="49"/>
                  <a:pt x="37" y="49"/>
                  <a:pt x="37" y="49"/>
                </a:cubicBezTo>
                <a:cubicBezTo>
                  <a:pt x="40" y="61"/>
                  <a:pt x="40" y="61"/>
                  <a:pt x="40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3" y="57"/>
                  <a:pt x="43" y="57"/>
                  <a:pt x="43" y="57"/>
                </a:cubicBezTo>
                <a:lnTo>
                  <a:pt x="46" y="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86" name="矩形 51"/>
          <p:cNvSpPr>
            <a:spLocks noChangeArrowheads="1"/>
          </p:cNvSpPr>
          <p:nvPr/>
        </p:nvSpPr>
        <p:spPr bwMode="auto">
          <a:xfrm>
            <a:off x="4416425" y="4430713"/>
            <a:ext cx="33829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 sz="2300">
                <a:solidFill>
                  <a:srgbClr val="7F7F7F"/>
                </a:solidFill>
                <a:latin typeface="AvantGarde LT Book" pitchFamily="2" charset="0"/>
                <a:sym typeface="Arial" panose="020B0604020202020204" pitchFamily="34" charset="0"/>
              </a:rPr>
              <a:t>Corporate Culture</a:t>
            </a:r>
            <a:endParaRPr lang="zh-CN" altLang="en-US" sz="2300">
              <a:solidFill>
                <a:srgbClr val="7F7F7F"/>
              </a:solidFill>
              <a:latin typeface="AvantGarde LT Book" pitchFamily="2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>
                                      <p:cBhvr>
                                        <p:cTn id="9" dur="500" tmFilter="0, 0; .2, .5; .8, .5; 1, 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2048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3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7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bldLvl="0" autoUpdateAnimBg="0"/>
      <p:bldP spid="20483" grpId="0" bldLvl="0" autoUpdateAnimBg="0"/>
      <p:bldP spid="20484" grpId="0" animBg="1"/>
      <p:bldP spid="20485" grpId="0" animBg="1"/>
      <p:bldP spid="20485" grpId="1" animBg="1"/>
      <p:bldP spid="20486" grpId="0" bldLvl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BAD572-2A52-4227-BF84-44420BAB1076}" type="slidenum">
              <a:rPr lang="zh-CN" altLang="en-US"/>
              <a:pPr>
                <a:defRPr/>
              </a:pPr>
              <a:t>19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07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21236 w 808522"/>
              <a:gd name="T1" fmla="*/ 0 h 510140"/>
              <a:gd name="T2" fmla="*/ 123568 w 808522"/>
              <a:gd name="T3" fmla="*/ 0 h 510140"/>
              <a:gd name="T4" fmla="*/ 391686 w 808522"/>
              <a:gd name="T5" fmla="*/ 0 h 510140"/>
              <a:gd name="T6" fmla="*/ 391686 w 808522"/>
              <a:gd name="T7" fmla="*/ 246016 h 510140"/>
              <a:gd name="T8" fmla="*/ 123573 w 808522"/>
              <a:gd name="T9" fmla="*/ 246016 h 510140"/>
              <a:gd name="T10" fmla="*/ 123568 w 808522"/>
              <a:gd name="T11" fmla="*/ 246017 h 510140"/>
              <a:gd name="T12" fmla="*/ 123563 w 808522"/>
              <a:gd name="T13" fmla="*/ 246016 h 510140"/>
              <a:gd name="T14" fmla="*/ 121236 w 808522"/>
              <a:gd name="T15" fmla="*/ 246016 h 510140"/>
              <a:gd name="T16" fmla="*/ 121236 w 808522"/>
              <a:gd name="T17" fmla="*/ 245783 h 510140"/>
              <a:gd name="T18" fmla="*/ 98664 w 808522"/>
              <a:gd name="T19" fmla="*/ 243517 h 510140"/>
              <a:gd name="T20" fmla="*/ 0 w 808522"/>
              <a:gd name="T21" fmla="*/ 123008 h 510140"/>
              <a:gd name="T22" fmla="*/ 98664 w 808522"/>
              <a:gd name="T23" fmla="*/ 2499 h 510140"/>
              <a:gd name="T24" fmla="*/ 121236 w 808522"/>
              <a:gd name="T25" fmla="*/ 234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08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4764088" y="563563"/>
            <a:ext cx="1825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公司文化</a:t>
            </a:r>
            <a:endParaRPr lang="zh-CN" altLang="en-US" sz="32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1509" name="文本框 37"/>
          <p:cNvSpPr>
            <a:spLocks noChangeArrowheads="1"/>
          </p:cNvSpPr>
          <p:nvPr/>
        </p:nvSpPr>
        <p:spPr bwMode="auto">
          <a:xfrm>
            <a:off x="6702425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Company Culture</a:t>
            </a:r>
            <a:endParaRPr lang="zh-CN" altLang="en-US" sz="16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1510" name="Group 6"/>
          <p:cNvGrpSpPr>
            <a:grpSpLocks/>
          </p:cNvGrpSpPr>
          <p:nvPr/>
        </p:nvGrpSpPr>
        <p:grpSpPr bwMode="auto">
          <a:xfrm>
            <a:off x="4217988" y="619125"/>
            <a:ext cx="263525" cy="393700"/>
            <a:chOff x="0" y="0"/>
            <a:chExt cx="213756" cy="427512"/>
          </a:xfrm>
        </p:grpSpPr>
        <p:sp>
          <p:nvSpPr>
            <p:cNvPr id="3" name="直接连接符 8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26" name="直接连接符 9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1513" name="Group 9"/>
          <p:cNvGrpSpPr>
            <a:grpSpLocks/>
          </p:cNvGrpSpPr>
          <p:nvPr/>
        </p:nvGrpSpPr>
        <p:grpSpPr bwMode="auto">
          <a:xfrm>
            <a:off x="1377950" y="1709738"/>
            <a:ext cx="3678238" cy="438150"/>
            <a:chOff x="0" y="0"/>
            <a:chExt cx="3240360" cy="328796"/>
          </a:xfrm>
        </p:grpSpPr>
        <p:sp>
          <p:nvSpPr>
            <p:cNvPr id="21523" name="矩形 14"/>
            <p:cNvSpPr>
              <a:spLocks noChangeArrowheads="1"/>
            </p:cNvSpPr>
            <p:nvPr/>
          </p:nvSpPr>
          <p:spPr bwMode="auto">
            <a:xfrm>
              <a:off x="0" y="1900"/>
              <a:ext cx="3240360" cy="326896"/>
            </a:xfrm>
            <a:prstGeom prst="rect">
              <a:avLst/>
            </a:pr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" name="文本框 11"/>
            <p:cNvSpPr>
              <a:spLocks noChangeArrowheads="1"/>
            </p:cNvSpPr>
            <p:nvPr/>
          </p:nvSpPr>
          <p:spPr bwMode="auto">
            <a:xfrm>
              <a:off x="72008" y="0"/>
              <a:ext cx="1596982" cy="323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2200">
                  <a:solidFill>
                    <a:schemeClr val="bg1"/>
                  </a:solidFill>
                  <a:sym typeface="方正兰亭黑_GBK" panose="02000000000000000000" pitchFamily="2" charset="-122"/>
                </a:rPr>
                <a:t>1    </a:t>
              </a:r>
              <a:r>
                <a:rPr lang="zh-CN" altLang="en-US" sz="2200">
                  <a:solidFill>
                    <a:schemeClr val="bg1"/>
                  </a:solidFill>
                  <a:sym typeface="方正兰亭黑_GBK" panose="02000000000000000000" pitchFamily="2" charset="-122"/>
                </a:rPr>
                <a:t>以人为本</a:t>
              </a:r>
            </a:p>
          </p:txBody>
        </p:sp>
      </p:grpSp>
      <p:sp>
        <p:nvSpPr>
          <p:cNvPr id="21516" name="矩形 17"/>
          <p:cNvSpPr>
            <a:spLocks noChangeArrowheads="1"/>
          </p:cNvSpPr>
          <p:nvPr/>
        </p:nvSpPr>
        <p:spPr bwMode="auto">
          <a:xfrm>
            <a:off x="1333500" y="2217738"/>
            <a:ext cx="3878263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14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在此录入上述图表的综合分析说明，在此录入上述图表的综合分析说明，在此录入上述图表的综合分析说明。</a:t>
            </a:r>
            <a:endParaRPr lang="zh-CN" altLang="en-US" sz="140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1517" name="Group 13"/>
          <p:cNvGrpSpPr>
            <a:grpSpLocks/>
          </p:cNvGrpSpPr>
          <p:nvPr/>
        </p:nvGrpSpPr>
        <p:grpSpPr bwMode="auto">
          <a:xfrm>
            <a:off x="1377950" y="3373438"/>
            <a:ext cx="3678238" cy="438150"/>
            <a:chOff x="0" y="0"/>
            <a:chExt cx="3240360" cy="328796"/>
          </a:xfrm>
        </p:grpSpPr>
        <p:sp>
          <p:nvSpPr>
            <p:cNvPr id="5" name="矩形 19"/>
            <p:cNvSpPr>
              <a:spLocks noChangeArrowheads="1"/>
            </p:cNvSpPr>
            <p:nvPr/>
          </p:nvSpPr>
          <p:spPr bwMode="auto">
            <a:xfrm>
              <a:off x="0" y="1900"/>
              <a:ext cx="3240360" cy="326896"/>
            </a:xfrm>
            <a:prstGeom prst="rect">
              <a:avLst/>
            </a:pr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1522" name="文本框 11"/>
            <p:cNvSpPr>
              <a:spLocks noChangeArrowheads="1"/>
            </p:cNvSpPr>
            <p:nvPr/>
          </p:nvSpPr>
          <p:spPr bwMode="auto">
            <a:xfrm>
              <a:off x="72008" y="0"/>
              <a:ext cx="1620982" cy="323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2200">
                  <a:solidFill>
                    <a:schemeClr val="bg1"/>
                  </a:solidFill>
                  <a:sym typeface="方正兰亭黑_GBK" panose="02000000000000000000" pitchFamily="2" charset="-122"/>
                </a:rPr>
                <a:t>2    </a:t>
              </a:r>
              <a:r>
                <a:rPr lang="zh-CN" altLang="en-US" sz="2200">
                  <a:solidFill>
                    <a:schemeClr val="bg1"/>
                  </a:solidFill>
                  <a:sym typeface="方正兰亭黑_GBK" panose="02000000000000000000" pitchFamily="2" charset="-122"/>
                </a:rPr>
                <a:t>勇于创新</a:t>
              </a:r>
            </a:p>
          </p:txBody>
        </p:sp>
      </p:grpSp>
      <p:sp>
        <p:nvSpPr>
          <p:cNvPr id="21520" name="矩形 21"/>
          <p:cNvSpPr>
            <a:spLocks noChangeArrowheads="1"/>
          </p:cNvSpPr>
          <p:nvPr/>
        </p:nvSpPr>
        <p:spPr bwMode="auto">
          <a:xfrm>
            <a:off x="1333500" y="3881438"/>
            <a:ext cx="3878263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14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在此录入上述图表的综合分析说明，在此录入上述图表的综合分析说明。</a:t>
            </a:r>
            <a:endParaRPr lang="zh-CN" altLang="en-US" sz="140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1521" name="Group 17"/>
          <p:cNvGrpSpPr>
            <a:grpSpLocks/>
          </p:cNvGrpSpPr>
          <p:nvPr/>
        </p:nvGrpSpPr>
        <p:grpSpPr bwMode="auto">
          <a:xfrm>
            <a:off x="1377950" y="4775200"/>
            <a:ext cx="3678238" cy="438150"/>
            <a:chOff x="0" y="0"/>
            <a:chExt cx="3240360" cy="328796"/>
          </a:xfrm>
        </p:grpSpPr>
        <p:sp>
          <p:nvSpPr>
            <p:cNvPr id="21519" name="矩形 23"/>
            <p:cNvSpPr>
              <a:spLocks noChangeArrowheads="1"/>
            </p:cNvSpPr>
            <p:nvPr/>
          </p:nvSpPr>
          <p:spPr bwMode="auto">
            <a:xfrm>
              <a:off x="0" y="1900"/>
              <a:ext cx="3240360" cy="326896"/>
            </a:xfrm>
            <a:prstGeom prst="rect">
              <a:avLst/>
            </a:pr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" name="文本框 11"/>
            <p:cNvSpPr>
              <a:spLocks noChangeArrowheads="1"/>
            </p:cNvSpPr>
            <p:nvPr/>
          </p:nvSpPr>
          <p:spPr bwMode="auto">
            <a:xfrm>
              <a:off x="72008" y="0"/>
              <a:ext cx="1626629" cy="323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2200">
                  <a:solidFill>
                    <a:schemeClr val="bg1"/>
                  </a:solidFill>
                  <a:sym typeface="方正兰亭黑_GBK" panose="02000000000000000000" pitchFamily="2" charset="-122"/>
                </a:rPr>
                <a:t>3    </a:t>
              </a:r>
              <a:r>
                <a:rPr lang="zh-CN" altLang="en-US" sz="2200">
                  <a:solidFill>
                    <a:schemeClr val="bg1"/>
                  </a:solidFill>
                  <a:sym typeface="方正兰亭黑_GBK" panose="02000000000000000000" pitchFamily="2" charset="-122"/>
                </a:rPr>
                <a:t>精益求精</a:t>
              </a:r>
            </a:p>
          </p:txBody>
        </p:sp>
      </p:grpSp>
      <p:sp>
        <p:nvSpPr>
          <p:cNvPr id="21524" name="矩形 25"/>
          <p:cNvSpPr>
            <a:spLocks noChangeArrowheads="1"/>
          </p:cNvSpPr>
          <p:nvPr/>
        </p:nvSpPr>
        <p:spPr bwMode="auto">
          <a:xfrm>
            <a:off x="1333500" y="5283200"/>
            <a:ext cx="3878263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14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在此录入上述图表的综合分析说明，在此录入上述图表的综合分析说明，在此录入上述图表的综合分析说明。</a:t>
            </a:r>
            <a:endParaRPr lang="zh-CN" altLang="en-US" sz="140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21525" name="图片 2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1313" y="1703388"/>
            <a:ext cx="5427662" cy="4392612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75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325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500"/>
                                        <p:tgtEl>
                                          <p:spTgt spid="21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750"/>
                                        <p:tgtEl>
                                          <p:spTgt spid="21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utoUpdateAnimBg="0"/>
      <p:bldP spid="21509" grpId="0" bldLvl="0" autoUpdateAnimBg="0"/>
      <p:bldP spid="21516" grpId="0" bldLvl="0" autoUpdateAnimBg="0"/>
      <p:bldP spid="21520" grpId="0" bldLvl="0" autoUpdateAnimBg="0"/>
      <p:bldP spid="21524" grpId="0" bldLvl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48B3D0-3CB3-40AC-9691-7A112F1659F1}" type="slidenum">
              <a:rPr lang="zh-CN" altLang="en-US"/>
              <a:pPr>
                <a:defRPr/>
              </a:pPr>
              <a:t>2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098" name="矩形 5"/>
          <p:cNvSpPr>
            <a:spLocks noChangeArrowheads="1"/>
          </p:cNvSpPr>
          <p:nvPr/>
        </p:nvSpPr>
        <p:spPr bwMode="auto">
          <a:xfrm>
            <a:off x="1427163" y="2408238"/>
            <a:ext cx="9337675" cy="3684587"/>
          </a:xfrm>
          <a:prstGeom prst="rect">
            <a:avLst/>
          </a:prstGeom>
          <a:solidFill>
            <a:srgbClr val="F2F2F2">
              <a:alpha val="29803"/>
            </a:srgbClr>
          </a:solidFill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099" name="矩形 4"/>
          <p:cNvSpPr>
            <a:spLocks noChangeArrowheads="1"/>
          </p:cNvSpPr>
          <p:nvPr/>
        </p:nvSpPr>
        <p:spPr bwMode="auto">
          <a:xfrm>
            <a:off x="8264525" y="1463675"/>
            <a:ext cx="2106613" cy="1527175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">
            <a:solidFill>
              <a:srgbClr val="5F5F5F"/>
            </a:solidFill>
            <a:miter lim="800000"/>
            <a:headEnd/>
            <a:tailEnd/>
          </a:ln>
        </p:spPr>
        <p:txBody>
          <a:bodyPr lIns="121912" tIns="60956" rIns="121912" bIns="60956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240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4100" name="TextBox 18"/>
          <p:cNvSpPr>
            <a:spLocks noChangeArrowheads="1"/>
          </p:cNvSpPr>
          <p:nvPr/>
        </p:nvSpPr>
        <p:spPr bwMode="auto">
          <a:xfrm>
            <a:off x="1738313" y="1435100"/>
            <a:ext cx="1614487" cy="94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2" tIns="60956" rIns="121912" bIns="6095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5300" dirty="0">
                <a:solidFill>
                  <a:srgbClr val="F2F2F2"/>
                </a:solidFill>
                <a:sym typeface="方正兰亭黑_GBK" panose="02000000000000000000" pitchFamily="2" charset="-122"/>
              </a:rPr>
              <a:t>前言</a:t>
            </a: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01" name="前言"/>
          <p:cNvSpPr>
            <a:spLocks noChangeArrowheads="1"/>
          </p:cNvSpPr>
          <p:nvPr/>
        </p:nvSpPr>
        <p:spPr bwMode="auto">
          <a:xfrm>
            <a:off x="3516313" y="1800225"/>
            <a:ext cx="2178050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2" tIns="60956" rIns="121912" bIns="6095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900">
                <a:solidFill>
                  <a:srgbClr val="F2F2F2"/>
                </a:solidFill>
                <a:latin typeface="Impact" panose="020B0806030902050204" pitchFamily="34" charset="0"/>
                <a:sym typeface="Impact" panose="020B0806030902050204" pitchFamily="34" charset="0"/>
              </a:rPr>
              <a:t>I</a:t>
            </a:r>
            <a:r>
              <a:rPr lang="en-US" altLang="zh-CN" sz="2900">
                <a:solidFill>
                  <a:srgbClr val="7F7F7F"/>
                </a:solidFill>
                <a:latin typeface="Impact" panose="020B0806030902050204" pitchFamily="34" charset="0"/>
                <a:sym typeface="Impact" panose="020B0806030902050204" pitchFamily="34" charset="0"/>
              </a:rPr>
              <a:t>ntroduction</a:t>
            </a:r>
            <a:endParaRPr lang="zh-CN" altLang="en-US" sz="2900">
              <a:solidFill>
                <a:srgbClr val="7F7F7F"/>
              </a:solidFill>
              <a:latin typeface="Impact" panose="020B0806030902050204" pitchFamily="34" charset="0"/>
              <a:sym typeface="Impact" panose="020B0806030902050204" pitchFamily="34" charset="0"/>
            </a:endParaRPr>
          </a:p>
        </p:txBody>
      </p:sp>
      <p:sp>
        <p:nvSpPr>
          <p:cNvPr id="4102" name="TextBox 9"/>
          <p:cNvSpPr>
            <a:spLocks noChangeArrowheads="1"/>
          </p:cNvSpPr>
          <p:nvPr/>
        </p:nvSpPr>
        <p:spPr bwMode="auto">
          <a:xfrm>
            <a:off x="1679575" y="3284538"/>
            <a:ext cx="8832850" cy="268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2" tIns="60956" rIns="121912" bIns="6095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100" dirty="0">
                <a:solidFill>
                  <a:srgbClr val="F2F2F2"/>
                </a:solidFill>
                <a:sym typeface="方正兰亭黑_GBK" panose="02000000000000000000" pitchFamily="2" charset="-122"/>
              </a:rPr>
              <a:t>回顾</a:t>
            </a:r>
            <a:r>
              <a:rPr lang="zh-CN" altLang="en-US" sz="1400" dirty="0">
                <a:solidFill>
                  <a:srgbClr val="F2F2F2"/>
                </a:solidFill>
                <a:sym typeface="方正兰亭黑_GBK" panose="02000000000000000000" pitchFamily="2" charset="-122"/>
              </a:rPr>
              <a:t>这一年的工作，在取得成绩的同时，我们也找到了工作中的不足和问题，主要反映于</a:t>
            </a:r>
            <a:r>
              <a:rPr lang="en-US" altLang="zh-CN" sz="1400" dirty="0">
                <a:solidFill>
                  <a:srgbClr val="F2F2F2"/>
                </a:solidFill>
                <a:sym typeface="方正兰亭黑_GBK" panose="02000000000000000000" pitchFamily="2" charset="-122"/>
              </a:rPr>
              <a:t>xx</a:t>
            </a:r>
            <a:r>
              <a:rPr lang="zh-CN" altLang="en-US" sz="1400" dirty="0">
                <a:solidFill>
                  <a:srgbClr val="F2F2F2"/>
                </a:solidFill>
                <a:sym typeface="方正兰亭黑_GBK" panose="02000000000000000000" pitchFamily="2" charset="-122"/>
              </a:rPr>
              <a:t>及</a:t>
            </a:r>
            <a:r>
              <a:rPr lang="en-US" altLang="zh-CN" sz="1400" dirty="0">
                <a:solidFill>
                  <a:srgbClr val="F2F2F2"/>
                </a:solidFill>
                <a:sym typeface="方正兰亭黑_GBK" panose="02000000000000000000" pitchFamily="2" charset="-122"/>
              </a:rPr>
              <a:t>xxx</a:t>
            </a:r>
            <a:r>
              <a:rPr lang="zh-CN" altLang="en-US" sz="1400" dirty="0">
                <a:solidFill>
                  <a:srgbClr val="F2F2F2"/>
                </a:solidFill>
                <a:sym typeface="方正兰亭黑_GBK" panose="02000000000000000000" pitchFamily="2" charset="-122"/>
              </a:rPr>
              <a:t>的风格、定型还有待进一步探索，尤其是网上的公司产品库充分体现我们</a:t>
            </a:r>
            <a:r>
              <a:rPr lang="en-US" altLang="zh-CN" sz="1400" dirty="0">
                <a:solidFill>
                  <a:srgbClr val="F2F2F2"/>
                </a:solidFill>
                <a:sym typeface="方正兰亭黑_GBK" panose="02000000000000000000" pitchFamily="2" charset="-122"/>
              </a:rPr>
              <a:t>xxxxx</a:t>
            </a:r>
            <a:r>
              <a:rPr lang="zh-CN" altLang="en-US" sz="1400" dirty="0">
                <a:solidFill>
                  <a:srgbClr val="F2F2F2"/>
                </a:solidFill>
                <a:sym typeface="方正兰亭黑_GBK" panose="02000000000000000000" pitchFamily="2" charset="-122"/>
              </a:rPr>
              <a:t>和我们这个平台能为客户提供良好的商机和快捷方便的信息、导航的功能发挥。展望新的一年，我们将继续努力，力争各项工作更上一个新台阶。</a:t>
            </a:r>
            <a:endParaRPr lang="en-US" sz="1400" dirty="0">
              <a:solidFill>
                <a:srgbClr val="F2F2F2"/>
              </a:solidFill>
              <a:sym typeface="方正兰亭黑_GBK" panose="02000000000000000000" pitchFamily="2" charset="-122"/>
            </a:endParaRPr>
          </a:p>
          <a:p>
            <a:pPr algn="just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400" dirty="0">
              <a:solidFill>
                <a:srgbClr val="F2F2F2"/>
              </a:solidFill>
              <a:sym typeface="方正兰亭黑_GBK" panose="02000000000000000000" pitchFamily="2" charset="-122"/>
            </a:endParaRPr>
          </a:p>
          <a:p>
            <a:pPr algn="just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srgbClr val="F2F2F2"/>
                </a:solidFill>
                <a:sym typeface="方正兰亭黑_GBK" panose="02000000000000000000" pitchFamily="2" charset="-122"/>
              </a:rPr>
              <a:t>右键点击图片选择设置图片格式可直接替换图片，在此录入上述图表的综合描述说明，在此录入上述图表的综合描述说明。在此录入上述图表的综合描述说明，在此录入上述图表的综合描述说明，在此录入上述图表的综合描述说明，在此录入上述图表的综合描述说明。</a:t>
            </a:r>
            <a:endParaRPr lang="en-US" sz="1400" dirty="0">
              <a:solidFill>
                <a:srgbClr val="F2F2F2"/>
              </a:solidFill>
              <a:sym typeface="方正兰亭黑_GBK" panose="02000000000000000000" pitchFamily="2" charset="-122"/>
            </a:endParaRPr>
          </a:p>
          <a:p>
            <a:pPr algn="just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400" dirty="0">
              <a:solidFill>
                <a:srgbClr val="F2F2F2"/>
              </a:solidFill>
              <a:sym typeface="方正兰亭黑_GBK" panose="02000000000000000000" pitchFamily="2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20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>
                                      <p:cBhvr>
                                        <p:cTn id="24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bldLvl="0" animBg="1" autoUpdateAnimBg="0"/>
      <p:bldP spid="4099" grpId="0" bldLvl="0" animBg="1" autoUpdateAnimBg="0"/>
      <p:bldP spid="4100" grpId="0" bldLvl="0" autoUpdateAnimBg="0"/>
      <p:bldP spid="4101" grpId="0" bldLvl="0" autoUpdateAnimBg="0"/>
      <p:bldP spid="4102" grpId="0" bldLvl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4F36E3-EA28-468B-B755-9BC23ED05578}" type="slidenum">
              <a:rPr lang="zh-CN" altLang="en-US"/>
              <a:pPr>
                <a:defRPr/>
              </a:pPr>
              <a:t>20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31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21236 w 808522"/>
              <a:gd name="T1" fmla="*/ 0 h 510140"/>
              <a:gd name="T2" fmla="*/ 123568 w 808522"/>
              <a:gd name="T3" fmla="*/ 0 h 510140"/>
              <a:gd name="T4" fmla="*/ 391686 w 808522"/>
              <a:gd name="T5" fmla="*/ 0 h 510140"/>
              <a:gd name="T6" fmla="*/ 391686 w 808522"/>
              <a:gd name="T7" fmla="*/ 246016 h 510140"/>
              <a:gd name="T8" fmla="*/ 123573 w 808522"/>
              <a:gd name="T9" fmla="*/ 246016 h 510140"/>
              <a:gd name="T10" fmla="*/ 123568 w 808522"/>
              <a:gd name="T11" fmla="*/ 246017 h 510140"/>
              <a:gd name="T12" fmla="*/ 123563 w 808522"/>
              <a:gd name="T13" fmla="*/ 246016 h 510140"/>
              <a:gd name="T14" fmla="*/ 121236 w 808522"/>
              <a:gd name="T15" fmla="*/ 246016 h 510140"/>
              <a:gd name="T16" fmla="*/ 121236 w 808522"/>
              <a:gd name="T17" fmla="*/ 245783 h 510140"/>
              <a:gd name="T18" fmla="*/ 98664 w 808522"/>
              <a:gd name="T19" fmla="*/ 243517 h 510140"/>
              <a:gd name="T20" fmla="*/ 0 w 808522"/>
              <a:gd name="T21" fmla="*/ 123008 h 510140"/>
              <a:gd name="T22" fmla="*/ 98664 w 808522"/>
              <a:gd name="T23" fmla="*/ 2499 h 510140"/>
              <a:gd name="T24" fmla="*/ 121236 w 808522"/>
              <a:gd name="T25" fmla="*/ 234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32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4789488" y="563563"/>
            <a:ext cx="18272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品牌价值</a:t>
            </a:r>
            <a:endParaRPr lang="zh-CN" altLang="en-US" sz="32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2533" name="文本框 37"/>
          <p:cNvSpPr>
            <a:spLocks noChangeArrowheads="1"/>
          </p:cNvSpPr>
          <p:nvPr/>
        </p:nvSpPr>
        <p:spPr bwMode="auto">
          <a:xfrm>
            <a:off x="6729413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The Brand</a:t>
            </a:r>
            <a:endParaRPr lang="zh-CN" altLang="en-US" sz="16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2534" name="Group 6"/>
          <p:cNvGrpSpPr>
            <a:grpSpLocks/>
          </p:cNvGrpSpPr>
          <p:nvPr/>
        </p:nvGrpSpPr>
        <p:grpSpPr bwMode="auto">
          <a:xfrm>
            <a:off x="4244975" y="619125"/>
            <a:ext cx="263525" cy="393700"/>
            <a:chOff x="0" y="0"/>
            <a:chExt cx="213756" cy="427512"/>
          </a:xfrm>
        </p:grpSpPr>
        <p:sp>
          <p:nvSpPr>
            <p:cNvPr id="3" name="直接连接符 4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9" name="直接连接符 5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537" name="Rectangle 3"/>
          <p:cNvSpPr>
            <a:spLocks noChangeArrowheads="1"/>
          </p:cNvSpPr>
          <p:nvPr/>
        </p:nvSpPr>
        <p:spPr bwMode="auto">
          <a:xfrm>
            <a:off x="3865563" y="2133600"/>
            <a:ext cx="4470400" cy="1284288"/>
          </a:xfrm>
          <a:prstGeom prst="rect">
            <a:avLst/>
          </a:prstGeom>
          <a:solidFill>
            <a:srgbClr val="F2F2F2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2538" name="Rectangle 4"/>
          <p:cNvSpPr>
            <a:spLocks noChangeArrowheads="1"/>
          </p:cNvSpPr>
          <p:nvPr/>
        </p:nvSpPr>
        <p:spPr bwMode="auto">
          <a:xfrm>
            <a:off x="3865563" y="3567113"/>
            <a:ext cx="4470400" cy="1284287"/>
          </a:xfrm>
          <a:prstGeom prst="rect">
            <a:avLst/>
          </a:prstGeom>
          <a:solidFill>
            <a:srgbClr val="F2F2F2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2539" name="Rectangle 5"/>
          <p:cNvSpPr>
            <a:spLocks noChangeArrowheads="1"/>
          </p:cNvSpPr>
          <p:nvPr/>
        </p:nvSpPr>
        <p:spPr bwMode="auto">
          <a:xfrm>
            <a:off x="3865563" y="4999038"/>
            <a:ext cx="4470400" cy="1284287"/>
          </a:xfrm>
          <a:prstGeom prst="rect">
            <a:avLst/>
          </a:prstGeom>
          <a:solidFill>
            <a:srgbClr val="F2F2F2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22540" name="Group 12"/>
          <p:cNvGrpSpPr>
            <a:grpSpLocks/>
          </p:cNvGrpSpPr>
          <p:nvPr/>
        </p:nvGrpSpPr>
        <p:grpSpPr bwMode="auto">
          <a:xfrm>
            <a:off x="7143750" y="3914775"/>
            <a:ext cx="863600" cy="641350"/>
            <a:chOff x="0" y="0"/>
            <a:chExt cx="374651" cy="277813"/>
          </a:xfrm>
        </p:grpSpPr>
        <p:sp>
          <p:nvSpPr>
            <p:cNvPr id="4" name="Freeform 17"/>
            <p:cNvSpPr>
              <a:spLocks noChangeArrowheads="1"/>
            </p:cNvSpPr>
            <p:nvPr/>
          </p:nvSpPr>
          <p:spPr bwMode="auto">
            <a:xfrm>
              <a:off x="141288" y="66675"/>
              <a:ext cx="233363" cy="211138"/>
            </a:xfrm>
            <a:custGeom>
              <a:avLst/>
              <a:gdLst>
                <a:gd name="T0" fmla="*/ 2147483646 w 89"/>
                <a:gd name="T1" fmla="*/ 2147483646 h 81"/>
                <a:gd name="T2" fmla="*/ 2147483646 w 89"/>
                <a:gd name="T3" fmla="*/ 0 h 81"/>
                <a:gd name="T4" fmla="*/ 2147483646 w 89"/>
                <a:gd name="T5" fmla="*/ 2147483646 h 81"/>
                <a:gd name="T6" fmla="*/ 2147483646 w 89"/>
                <a:gd name="T7" fmla="*/ 2147483646 h 81"/>
                <a:gd name="T8" fmla="*/ 0 w 89"/>
                <a:gd name="T9" fmla="*/ 2147483646 h 81"/>
                <a:gd name="T10" fmla="*/ 0 w 89"/>
                <a:gd name="T11" fmla="*/ 2147483646 h 81"/>
                <a:gd name="T12" fmla="*/ 2147483646 w 89"/>
                <a:gd name="T13" fmla="*/ 2147483646 h 81"/>
                <a:gd name="T14" fmla="*/ 2147483646 w 89"/>
                <a:gd name="T15" fmla="*/ 2147483646 h 81"/>
                <a:gd name="T16" fmla="*/ 2147483646 w 89"/>
                <a:gd name="T17" fmla="*/ 2147483646 h 81"/>
                <a:gd name="T18" fmla="*/ 2147483646 w 89"/>
                <a:gd name="T19" fmla="*/ 2147483646 h 8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9"/>
                <a:gd name="T31" fmla="*/ 0 h 81"/>
                <a:gd name="T32" fmla="*/ 89 w 89"/>
                <a:gd name="T33" fmla="*/ 81 h 8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9" h="81">
                  <a:moveTo>
                    <a:pt x="89" y="33"/>
                  </a:moveTo>
                  <a:cubicBezTo>
                    <a:pt x="89" y="15"/>
                    <a:pt x="68" y="0"/>
                    <a:pt x="43" y="0"/>
                  </a:cubicBezTo>
                  <a:cubicBezTo>
                    <a:pt x="42" y="0"/>
                    <a:pt x="41" y="1"/>
                    <a:pt x="40" y="1"/>
                  </a:cubicBezTo>
                  <a:cubicBezTo>
                    <a:pt x="42" y="4"/>
                    <a:pt x="43" y="8"/>
                    <a:pt x="43" y="11"/>
                  </a:cubicBezTo>
                  <a:cubicBezTo>
                    <a:pt x="43" y="29"/>
                    <a:pt x="24" y="43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" y="56"/>
                    <a:pt x="21" y="64"/>
                    <a:pt x="40" y="65"/>
                  </a:cubicBezTo>
                  <a:cubicBezTo>
                    <a:pt x="53" y="75"/>
                    <a:pt x="74" y="81"/>
                    <a:pt x="74" y="81"/>
                  </a:cubicBezTo>
                  <a:cubicBezTo>
                    <a:pt x="64" y="72"/>
                    <a:pt x="63" y="65"/>
                    <a:pt x="64" y="62"/>
                  </a:cubicBezTo>
                  <a:cubicBezTo>
                    <a:pt x="79" y="56"/>
                    <a:pt x="89" y="46"/>
                    <a:pt x="89" y="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5" name="Freeform 18"/>
            <p:cNvSpPr>
              <a:spLocks noChangeArrowheads="1"/>
            </p:cNvSpPr>
            <p:nvPr/>
          </p:nvSpPr>
          <p:spPr bwMode="auto">
            <a:xfrm>
              <a:off x="0" y="0"/>
              <a:ext cx="241300" cy="209550"/>
            </a:xfrm>
            <a:custGeom>
              <a:avLst/>
              <a:gdLst>
                <a:gd name="T0" fmla="*/ 2147483646 w 92"/>
                <a:gd name="T1" fmla="*/ 2147483646 h 80"/>
                <a:gd name="T2" fmla="*/ 2147483646 w 92"/>
                <a:gd name="T3" fmla="*/ 0 h 80"/>
                <a:gd name="T4" fmla="*/ 0 w 92"/>
                <a:gd name="T5" fmla="*/ 2147483646 h 80"/>
                <a:gd name="T6" fmla="*/ 2147483646 w 92"/>
                <a:gd name="T7" fmla="*/ 2147483646 h 80"/>
                <a:gd name="T8" fmla="*/ 2147483646 w 92"/>
                <a:gd name="T9" fmla="*/ 2147483646 h 80"/>
                <a:gd name="T10" fmla="*/ 2147483646 w 92"/>
                <a:gd name="T11" fmla="*/ 2147483646 h 80"/>
                <a:gd name="T12" fmla="*/ 2147483646 w 92"/>
                <a:gd name="T13" fmla="*/ 2147483646 h 80"/>
                <a:gd name="T14" fmla="*/ 2147483646 w 92"/>
                <a:gd name="T15" fmla="*/ 2147483646 h 80"/>
                <a:gd name="T16" fmla="*/ 2147483646 w 92"/>
                <a:gd name="T17" fmla="*/ 2147483646 h 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2"/>
                <a:gd name="T28" fmla="*/ 0 h 80"/>
                <a:gd name="T29" fmla="*/ 92 w 92"/>
                <a:gd name="T30" fmla="*/ 80 h 8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2" h="80">
                  <a:moveTo>
                    <a:pt x="89" y="21"/>
                  </a:moveTo>
                  <a:cubicBezTo>
                    <a:pt x="83" y="9"/>
                    <a:pt x="66" y="0"/>
                    <a:pt x="46" y="0"/>
                  </a:cubicBezTo>
                  <a:cubicBezTo>
                    <a:pt x="20" y="0"/>
                    <a:pt x="0" y="14"/>
                    <a:pt x="0" y="32"/>
                  </a:cubicBezTo>
                  <a:cubicBezTo>
                    <a:pt x="0" y="45"/>
                    <a:pt x="10" y="56"/>
                    <a:pt x="25" y="61"/>
                  </a:cubicBezTo>
                  <a:cubicBezTo>
                    <a:pt x="26" y="65"/>
                    <a:pt x="25" y="71"/>
                    <a:pt x="14" y="80"/>
                  </a:cubicBezTo>
                  <a:cubicBezTo>
                    <a:pt x="14" y="80"/>
                    <a:pt x="36" y="75"/>
                    <a:pt x="48" y="65"/>
                  </a:cubicBezTo>
                  <a:cubicBezTo>
                    <a:pt x="49" y="64"/>
                    <a:pt x="49" y="64"/>
                    <a:pt x="49" y="64"/>
                  </a:cubicBezTo>
                  <a:cubicBezTo>
                    <a:pt x="73" y="63"/>
                    <a:pt x="92" y="49"/>
                    <a:pt x="92" y="32"/>
                  </a:cubicBezTo>
                  <a:cubicBezTo>
                    <a:pt x="92" y="28"/>
                    <a:pt x="91" y="25"/>
                    <a:pt x="89" y="2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</p:grpSp>
      <p:grpSp>
        <p:nvGrpSpPr>
          <p:cNvPr id="22543" name="Group 15"/>
          <p:cNvGrpSpPr>
            <a:grpSpLocks/>
          </p:cNvGrpSpPr>
          <p:nvPr/>
        </p:nvGrpSpPr>
        <p:grpSpPr bwMode="auto">
          <a:xfrm>
            <a:off x="4254500" y="5286375"/>
            <a:ext cx="727075" cy="711200"/>
            <a:chOff x="0" y="0"/>
            <a:chExt cx="249238" cy="244475"/>
          </a:xfrm>
        </p:grpSpPr>
        <p:sp>
          <p:nvSpPr>
            <p:cNvPr id="6" name="Freeform 50"/>
            <p:cNvSpPr>
              <a:spLocks noEditPoints="1" noChangeArrowheads="1"/>
            </p:cNvSpPr>
            <p:nvPr/>
          </p:nvSpPr>
          <p:spPr bwMode="auto">
            <a:xfrm>
              <a:off x="0" y="0"/>
              <a:ext cx="249238" cy="244475"/>
            </a:xfrm>
            <a:custGeom>
              <a:avLst/>
              <a:gdLst>
                <a:gd name="T0" fmla="*/ 2147483646 w 95"/>
                <a:gd name="T1" fmla="*/ 2147483646 h 93"/>
                <a:gd name="T2" fmla="*/ 2147483646 w 95"/>
                <a:gd name="T3" fmla="*/ 2147483646 h 93"/>
                <a:gd name="T4" fmla="*/ 2147483646 w 95"/>
                <a:gd name="T5" fmla="*/ 2147483646 h 93"/>
                <a:gd name="T6" fmla="*/ 2147483646 w 95"/>
                <a:gd name="T7" fmla="*/ 2147483646 h 93"/>
                <a:gd name="T8" fmla="*/ 2147483646 w 95"/>
                <a:gd name="T9" fmla="*/ 2147483646 h 93"/>
                <a:gd name="T10" fmla="*/ 2147483646 w 95"/>
                <a:gd name="T11" fmla="*/ 2147483646 h 93"/>
                <a:gd name="T12" fmla="*/ 2147483646 w 95"/>
                <a:gd name="T13" fmla="*/ 2147483646 h 93"/>
                <a:gd name="T14" fmla="*/ 2147483646 w 95"/>
                <a:gd name="T15" fmla="*/ 2147483646 h 93"/>
                <a:gd name="T16" fmla="*/ 2147483646 w 95"/>
                <a:gd name="T17" fmla="*/ 2147483646 h 93"/>
                <a:gd name="T18" fmla="*/ 2147483646 w 95"/>
                <a:gd name="T19" fmla="*/ 0 h 93"/>
                <a:gd name="T20" fmla="*/ 2147483646 w 95"/>
                <a:gd name="T21" fmla="*/ 0 h 93"/>
                <a:gd name="T22" fmla="*/ 2147483646 w 95"/>
                <a:gd name="T23" fmla="*/ 2147483646 h 93"/>
                <a:gd name="T24" fmla="*/ 2147483646 w 95"/>
                <a:gd name="T25" fmla="*/ 2147483646 h 93"/>
                <a:gd name="T26" fmla="*/ 2147483646 w 95"/>
                <a:gd name="T27" fmla="*/ 2147483646 h 93"/>
                <a:gd name="T28" fmla="*/ 2147483646 w 95"/>
                <a:gd name="T29" fmla="*/ 2147483646 h 93"/>
                <a:gd name="T30" fmla="*/ 2147483646 w 95"/>
                <a:gd name="T31" fmla="*/ 2147483646 h 93"/>
                <a:gd name="T32" fmla="*/ 2147483646 w 95"/>
                <a:gd name="T33" fmla="*/ 2147483646 h 93"/>
                <a:gd name="T34" fmla="*/ 0 w 95"/>
                <a:gd name="T35" fmla="*/ 2147483646 h 93"/>
                <a:gd name="T36" fmla="*/ 0 w 95"/>
                <a:gd name="T37" fmla="*/ 2147483646 h 93"/>
                <a:gd name="T38" fmla="*/ 2147483646 w 95"/>
                <a:gd name="T39" fmla="*/ 2147483646 h 93"/>
                <a:gd name="T40" fmla="*/ 2147483646 w 95"/>
                <a:gd name="T41" fmla="*/ 2147483646 h 93"/>
                <a:gd name="T42" fmla="*/ 2147483646 w 95"/>
                <a:gd name="T43" fmla="*/ 2147483646 h 93"/>
                <a:gd name="T44" fmla="*/ 2147483646 w 95"/>
                <a:gd name="T45" fmla="*/ 2147483646 h 93"/>
                <a:gd name="T46" fmla="*/ 2147483646 w 95"/>
                <a:gd name="T47" fmla="*/ 2147483646 h 93"/>
                <a:gd name="T48" fmla="*/ 2147483646 w 95"/>
                <a:gd name="T49" fmla="*/ 2147483646 h 93"/>
                <a:gd name="T50" fmla="*/ 2147483646 w 95"/>
                <a:gd name="T51" fmla="*/ 2147483646 h 93"/>
                <a:gd name="T52" fmla="*/ 2147483646 w 95"/>
                <a:gd name="T53" fmla="*/ 2147483646 h 93"/>
                <a:gd name="T54" fmla="*/ 2147483646 w 95"/>
                <a:gd name="T55" fmla="*/ 2147483646 h 93"/>
                <a:gd name="T56" fmla="*/ 2147483646 w 95"/>
                <a:gd name="T57" fmla="*/ 2147483646 h 93"/>
                <a:gd name="T58" fmla="*/ 2147483646 w 95"/>
                <a:gd name="T59" fmla="*/ 2147483646 h 93"/>
                <a:gd name="T60" fmla="*/ 2147483646 w 95"/>
                <a:gd name="T61" fmla="*/ 2147483646 h 93"/>
                <a:gd name="T62" fmla="*/ 2147483646 w 95"/>
                <a:gd name="T63" fmla="*/ 2147483646 h 93"/>
                <a:gd name="T64" fmla="*/ 2147483646 w 95"/>
                <a:gd name="T65" fmla="*/ 2147483646 h 93"/>
                <a:gd name="T66" fmla="*/ 2147483646 w 95"/>
                <a:gd name="T67" fmla="*/ 2147483646 h 93"/>
                <a:gd name="T68" fmla="*/ 2147483646 w 95"/>
                <a:gd name="T69" fmla="*/ 2147483646 h 93"/>
                <a:gd name="T70" fmla="*/ 2147483646 w 95"/>
                <a:gd name="T71" fmla="*/ 2147483646 h 93"/>
                <a:gd name="T72" fmla="*/ 2147483646 w 95"/>
                <a:gd name="T73" fmla="*/ 2147483646 h 93"/>
                <a:gd name="T74" fmla="*/ 2147483646 w 95"/>
                <a:gd name="T75" fmla="*/ 2147483646 h 9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95"/>
                <a:gd name="T115" fmla="*/ 0 h 93"/>
                <a:gd name="T116" fmla="*/ 95 w 95"/>
                <a:gd name="T117" fmla="*/ 93 h 9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95" h="93">
                  <a:moveTo>
                    <a:pt x="82" y="58"/>
                  </a:moveTo>
                  <a:cubicBezTo>
                    <a:pt x="82" y="58"/>
                    <a:pt x="95" y="53"/>
                    <a:pt x="95" y="5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1"/>
                    <a:pt x="82" y="36"/>
                    <a:pt x="82" y="36"/>
                  </a:cubicBezTo>
                  <a:cubicBezTo>
                    <a:pt x="79" y="31"/>
                    <a:pt x="79" y="31"/>
                    <a:pt x="79" y="31"/>
                  </a:cubicBezTo>
                  <a:cubicBezTo>
                    <a:pt x="79" y="31"/>
                    <a:pt x="85" y="18"/>
                    <a:pt x="84" y="18"/>
                  </a:cubicBezTo>
                  <a:cubicBezTo>
                    <a:pt x="77" y="10"/>
                    <a:pt x="77" y="10"/>
                    <a:pt x="77" y="10"/>
                  </a:cubicBezTo>
                  <a:cubicBezTo>
                    <a:pt x="77" y="10"/>
                    <a:pt x="64" y="16"/>
                    <a:pt x="64" y="16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8" y="13"/>
                    <a:pt x="53" y="0"/>
                    <a:pt x="52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1" y="0"/>
                    <a:pt x="36" y="13"/>
                    <a:pt x="36" y="13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6"/>
                    <a:pt x="18" y="10"/>
                    <a:pt x="17" y="11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9" y="18"/>
                    <a:pt x="15" y="31"/>
                    <a:pt x="15" y="31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6"/>
                    <a:pt x="0" y="41"/>
                    <a:pt x="0" y="4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3"/>
                    <a:pt x="13" y="58"/>
                    <a:pt x="13" y="58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0" y="76"/>
                    <a:pt x="10" y="76"/>
                  </a:cubicBezTo>
                  <a:cubicBezTo>
                    <a:pt x="18" y="84"/>
                    <a:pt x="18" y="84"/>
                    <a:pt x="18" y="84"/>
                  </a:cubicBezTo>
                  <a:cubicBezTo>
                    <a:pt x="18" y="84"/>
                    <a:pt x="31" y="78"/>
                    <a:pt x="31" y="78"/>
                  </a:cubicBezTo>
                  <a:cubicBezTo>
                    <a:pt x="37" y="81"/>
                    <a:pt x="37" y="81"/>
                    <a:pt x="37" y="81"/>
                  </a:cubicBezTo>
                  <a:cubicBezTo>
                    <a:pt x="37" y="81"/>
                    <a:pt x="42" y="93"/>
                    <a:pt x="42" y="93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3" y="93"/>
                    <a:pt x="58" y="81"/>
                    <a:pt x="58" y="81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77" y="84"/>
                    <a:pt x="77" y="83"/>
                  </a:cubicBezTo>
                  <a:cubicBezTo>
                    <a:pt x="85" y="76"/>
                    <a:pt x="85" y="76"/>
                    <a:pt x="85" y="76"/>
                  </a:cubicBezTo>
                  <a:cubicBezTo>
                    <a:pt x="85" y="76"/>
                    <a:pt x="79" y="63"/>
                    <a:pt x="79" y="63"/>
                  </a:cubicBezTo>
                  <a:lnTo>
                    <a:pt x="82" y="58"/>
                  </a:lnTo>
                  <a:close/>
                  <a:moveTo>
                    <a:pt x="47" y="62"/>
                  </a:moveTo>
                  <a:cubicBezTo>
                    <a:pt x="39" y="62"/>
                    <a:pt x="32" y="55"/>
                    <a:pt x="32" y="47"/>
                  </a:cubicBezTo>
                  <a:cubicBezTo>
                    <a:pt x="32" y="39"/>
                    <a:pt x="39" y="32"/>
                    <a:pt x="47" y="32"/>
                  </a:cubicBezTo>
                  <a:cubicBezTo>
                    <a:pt x="56" y="32"/>
                    <a:pt x="63" y="39"/>
                    <a:pt x="63" y="47"/>
                  </a:cubicBezTo>
                  <a:cubicBezTo>
                    <a:pt x="63" y="55"/>
                    <a:pt x="56" y="62"/>
                    <a:pt x="47" y="6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7" name="Oval 51"/>
            <p:cNvSpPr>
              <a:spLocks noChangeArrowheads="1"/>
            </p:cNvSpPr>
            <p:nvPr/>
          </p:nvSpPr>
          <p:spPr bwMode="auto">
            <a:xfrm>
              <a:off x="100013" y="100012"/>
              <a:ext cx="49213" cy="4762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320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22546" name="Group 18"/>
          <p:cNvGrpSpPr>
            <a:grpSpLocks/>
          </p:cNvGrpSpPr>
          <p:nvPr/>
        </p:nvGrpSpPr>
        <p:grpSpPr bwMode="auto">
          <a:xfrm>
            <a:off x="4217988" y="2466975"/>
            <a:ext cx="862012" cy="636588"/>
            <a:chOff x="0" y="0"/>
            <a:chExt cx="346075" cy="255588"/>
          </a:xfrm>
        </p:grpSpPr>
        <p:sp>
          <p:nvSpPr>
            <p:cNvPr id="8" name="Freeform 108"/>
            <p:cNvSpPr>
              <a:spLocks noChangeArrowheads="1"/>
            </p:cNvSpPr>
            <p:nvPr/>
          </p:nvSpPr>
          <p:spPr bwMode="auto">
            <a:xfrm>
              <a:off x="122237" y="177800"/>
              <a:ext cx="100013" cy="77788"/>
            </a:xfrm>
            <a:custGeom>
              <a:avLst/>
              <a:gdLst>
                <a:gd name="T0" fmla="*/ 2147483646 w 38"/>
                <a:gd name="T1" fmla="*/ 2147483646 h 30"/>
                <a:gd name="T2" fmla="*/ 2147483646 w 38"/>
                <a:gd name="T3" fmla="*/ 2147483646 h 30"/>
                <a:gd name="T4" fmla="*/ 2147483646 w 38"/>
                <a:gd name="T5" fmla="*/ 2147483646 h 30"/>
                <a:gd name="T6" fmla="*/ 2147483646 w 38"/>
                <a:gd name="T7" fmla="*/ 2147483646 h 30"/>
                <a:gd name="T8" fmla="*/ 2147483646 w 38"/>
                <a:gd name="T9" fmla="*/ 2147483646 h 30"/>
                <a:gd name="T10" fmla="*/ 2147483646 w 38"/>
                <a:gd name="T11" fmla="*/ 2147483646 h 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8"/>
                <a:gd name="T19" fmla="*/ 0 h 30"/>
                <a:gd name="T20" fmla="*/ 38 w 38"/>
                <a:gd name="T21" fmla="*/ 30 h 3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8" h="30">
                  <a:moveTo>
                    <a:pt x="36" y="11"/>
                  </a:moveTo>
                  <a:cubicBezTo>
                    <a:pt x="26" y="1"/>
                    <a:pt x="12" y="0"/>
                    <a:pt x="1" y="11"/>
                  </a:cubicBezTo>
                  <a:cubicBezTo>
                    <a:pt x="0" y="11"/>
                    <a:pt x="0" y="12"/>
                    <a:pt x="1" y="13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8" y="12"/>
                    <a:pt x="37" y="11"/>
                    <a:pt x="36" y="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9" name="Freeform 109"/>
            <p:cNvSpPr>
              <a:spLocks noChangeArrowheads="1"/>
            </p:cNvSpPr>
            <p:nvPr/>
          </p:nvSpPr>
          <p:spPr bwMode="auto">
            <a:xfrm>
              <a:off x="57150" y="88900"/>
              <a:ext cx="230188" cy="101600"/>
            </a:xfrm>
            <a:custGeom>
              <a:avLst/>
              <a:gdLst>
                <a:gd name="T0" fmla="*/ 2147483646 w 88"/>
                <a:gd name="T1" fmla="*/ 2147483646 h 39"/>
                <a:gd name="T2" fmla="*/ 0 w 88"/>
                <a:gd name="T3" fmla="*/ 2147483646 h 39"/>
                <a:gd name="T4" fmla="*/ 0 w 88"/>
                <a:gd name="T5" fmla="*/ 2147483646 h 39"/>
                <a:gd name="T6" fmla="*/ 2147483646 w 88"/>
                <a:gd name="T7" fmla="*/ 2147483646 h 39"/>
                <a:gd name="T8" fmla="*/ 2147483646 w 88"/>
                <a:gd name="T9" fmla="*/ 2147483646 h 39"/>
                <a:gd name="T10" fmla="*/ 2147483646 w 88"/>
                <a:gd name="T11" fmla="*/ 2147483646 h 39"/>
                <a:gd name="T12" fmla="*/ 2147483646 w 88"/>
                <a:gd name="T13" fmla="*/ 2147483646 h 39"/>
                <a:gd name="T14" fmla="*/ 2147483646 w 88"/>
                <a:gd name="T15" fmla="*/ 2147483646 h 39"/>
                <a:gd name="T16" fmla="*/ 2147483646 w 88"/>
                <a:gd name="T17" fmla="*/ 2147483646 h 39"/>
                <a:gd name="T18" fmla="*/ 2147483646 w 88"/>
                <a:gd name="T19" fmla="*/ 2147483646 h 3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8"/>
                <a:gd name="T31" fmla="*/ 0 h 39"/>
                <a:gd name="T32" fmla="*/ 88 w 88"/>
                <a:gd name="T33" fmla="*/ 39 h 3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8" h="39">
                  <a:moveTo>
                    <a:pt x="87" y="24"/>
                  </a:moveTo>
                  <a:cubicBezTo>
                    <a:pt x="63" y="0"/>
                    <a:pt x="24" y="0"/>
                    <a:pt x="0" y="24"/>
                  </a:cubicBezTo>
                  <a:cubicBezTo>
                    <a:pt x="0" y="24"/>
                    <a:pt x="0" y="25"/>
                    <a:pt x="0" y="26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9"/>
                    <a:pt x="14" y="39"/>
                    <a:pt x="15" y="38"/>
                  </a:cubicBezTo>
                  <a:cubicBezTo>
                    <a:pt x="31" y="22"/>
                    <a:pt x="57" y="22"/>
                    <a:pt x="73" y="38"/>
                  </a:cubicBezTo>
                  <a:cubicBezTo>
                    <a:pt x="73" y="39"/>
                    <a:pt x="74" y="39"/>
                    <a:pt x="75" y="38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88" y="25"/>
                    <a:pt x="88" y="24"/>
                    <a:pt x="8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10" name="Freeform 110"/>
            <p:cNvSpPr>
              <a:spLocks noChangeArrowheads="1"/>
            </p:cNvSpPr>
            <p:nvPr/>
          </p:nvSpPr>
          <p:spPr bwMode="auto">
            <a:xfrm>
              <a:off x="0" y="0"/>
              <a:ext cx="346075" cy="134938"/>
            </a:xfrm>
            <a:custGeom>
              <a:avLst/>
              <a:gdLst>
                <a:gd name="T0" fmla="*/ 2147483646 w 132"/>
                <a:gd name="T1" fmla="*/ 2147483646 h 52"/>
                <a:gd name="T2" fmla="*/ 2147483646 w 132"/>
                <a:gd name="T3" fmla="*/ 2147483646 h 52"/>
                <a:gd name="T4" fmla="*/ 2147483646 w 132"/>
                <a:gd name="T5" fmla="*/ 2147483646 h 52"/>
                <a:gd name="T6" fmla="*/ 2147483646 w 132"/>
                <a:gd name="T7" fmla="*/ 2147483646 h 52"/>
                <a:gd name="T8" fmla="*/ 2147483646 w 132"/>
                <a:gd name="T9" fmla="*/ 2147483646 h 52"/>
                <a:gd name="T10" fmla="*/ 2147483646 w 132"/>
                <a:gd name="T11" fmla="*/ 2147483646 h 52"/>
                <a:gd name="T12" fmla="*/ 2147483646 w 132"/>
                <a:gd name="T13" fmla="*/ 2147483646 h 52"/>
                <a:gd name="T14" fmla="*/ 2147483646 w 132"/>
                <a:gd name="T15" fmla="*/ 2147483646 h 52"/>
                <a:gd name="T16" fmla="*/ 2147483646 w 132"/>
                <a:gd name="T17" fmla="*/ 2147483646 h 52"/>
                <a:gd name="T18" fmla="*/ 2147483646 w 132"/>
                <a:gd name="T19" fmla="*/ 2147483646 h 52"/>
                <a:gd name="T20" fmla="*/ 2147483646 w 132"/>
                <a:gd name="T21" fmla="*/ 2147483646 h 5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32"/>
                <a:gd name="T34" fmla="*/ 0 h 52"/>
                <a:gd name="T35" fmla="*/ 132 w 132"/>
                <a:gd name="T36" fmla="*/ 52 h 5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32" h="52">
                  <a:moveTo>
                    <a:pt x="131" y="36"/>
                  </a:moveTo>
                  <a:cubicBezTo>
                    <a:pt x="131" y="36"/>
                    <a:pt x="131" y="36"/>
                    <a:pt x="131" y="36"/>
                  </a:cubicBezTo>
                  <a:cubicBezTo>
                    <a:pt x="95" y="0"/>
                    <a:pt x="36" y="0"/>
                    <a:pt x="1" y="36"/>
                  </a:cubicBezTo>
                  <a:cubicBezTo>
                    <a:pt x="0" y="37"/>
                    <a:pt x="0" y="38"/>
                    <a:pt x="1" y="38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4" y="52"/>
                    <a:pt x="15" y="52"/>
                    <a:pt x="16" y="51"/>
                  </a:cubicBezTo>
                  <a:cubicBezTo>
                    <a:pt x="43" y="23"/>
                    <a:pt x="88" y="23"/>
                    <a:pt x="116" y="51"/>
                  </a:cubicBezTo>
                  <a:cubicBezTo>
                    <a:pt x="117" y="52"/>
                    <a:pt x="118" y="52"/>
                    <a:pt x="118" y="51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2" y="38"/>
                    <a:pt x="132" y="37"/>
                    <a:pt x="131" y="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</p:grpSp>
      <p:grpSp>
        <p:nvGrpSpPr>
          <p:cNvPr id="22550" name="Group 22"/>
          <p:cNvGrpSpPr>
            <a:grpSpLocks/>
          </p:cNvGrpSpPr>
          <p:nvPr/>
        </p:nvGrpSpPr>
        <p:grpSpPr bwMode="auto">
          <a:xfrm>
            <a:off x="9350375" y="2921000"/>
            <a:ext cx="1104900" cy="1106488"/>
            <a:chOff x="0" y="0"/>
            <a:chExt cx="1106281" cy="1106281"/>
          </a:xfrm>
        </p:grpSpPr>
        <p:sp>
          <p:nvSpPr>
            <p:cNvPr id="22557" name="Oval 20"/>
            <p:cNvSpPr>
              <a:spLocks noChangeArrowheads="1"/>
            </p:cNvSpPr>
            <p:nvPr/>
          </p:nvSpPr>
          <p:spPr bwMode="auto">
            <a:xfrm>
              <a:off x="0" y="0"/>
              <a:ext cx="1106281" cy="1106281"/>
            </a:xfrm>
            <a:prstGeom prst="ellipse">
              <a:avLst/>
            </a:prstGeom>
            <a:noFill/>
            <a:ln w="12700">
              <a:solidFill>
                <a:srgbClr val="BFBFB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320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22558" name="Group 24"/>
            <p:cNvGrpSpPr>
              <a:grpSpLocks/>
            </p:cNvGrpSpPr>
            <p:nvPr/>
          </p:nvGrpSpPr>
          <p:grpSpPr bwMode="auto">
            <a:xfrm>
              <a:off x="330005" y="238378"/>
              <a:ext cx="446271" cy="582632"/>
              <a:chOff x="0" y="0"/>
              <a:chExt cx="425020" cy="554888"/>
            </a:xfrm>
          </p:grpSpPr>
          <p:sp>
            <p:nvSpPr>
              <p:cNvPr id="11" name="Freeform 37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25020" cy="554888"/>
              </a:xfrm>
              <a:custGeom>
                <a:avLst/>
                <a:gdLst>
                  <a:gd name="T0" fmla="*/ 2147483646 w 109"/>
                  <a:gd name="T1" fmla="*/ 2147483646 h 142"/>
                  <a:gd name="T2" fmla="*/ 2147483646 w 109"/>
                  <a:gd name="T3" fmla="*/ 2147483646 h 142"/>
                  <a:gd name="T4" fmla="*/ 2147483646 w 109"/>
                  <a:gd name="T5" fmla="*/ 2147483646 h 142"/>
                  <a:gd name="T6" fmla="*/ 2147483646 w 109"/>
                  <a:gd name="T7" fmla="*/ 2147483646 h 142"/>
                  <a:gd name="T8" fmla="*/ 2147483646 w 109"/>
                  <a:gd name="T9" fmla="*/ 0 h 142"/>
                  <a:gd name="T10" fmla="*/ 2147483646 w 109"/>
                  <a:gd name="T11" fmla="*/ 2147483646 h 142"/>
                  <a:gd name="T12" fmla="*/ 2147483646 w 109"/>
                  <a:gd name="T13" fmla="*/ 2147483646 h 142"/>
                  <a:gd name="T14" fmla="*/ 2147483646 w 109"/>
                  <a:gd name="T15" fmla="*/ 2147483646 h 142"/>
                  <a:gd name="T16" fmla="*/ 2147483646 w 109"/>
                  <a:gd name="T17" fmla="*/ 2147483646 h 142"/>
                  <a:gd name="T18" fmla="*/ 0 w 109"/>
                  <a:gd name="T19" fmla="*/ 2147483646 h 142"/>
                  <a:gd name="T20" fmla="*/ 0 w 109"/>
                  <a:gd name="T21" fmla="*/ 2147483646 h 142"/>
                  <a:gd name="T22" fmla="*/ 2147483646 w 109"/>
                  <a:gd name="T23" fmla="*/ 2147483646 h 142"/>
                  <a:gd name="T24" fmla="*/ 2147483646 w 109"/>
                  <a:gd name="T25" fmla="*/ 2147483646 h 142"/>
                  <a:gd name="T26" fmla="*/ 2147483646 w 109"/>
                  <a:gd name="T27" fmla="*/ 2147483646 h 142"/>
                  <a:gd name="T28" fmla="*/ 2147483646 w 109"/>
                  <a:gd name="T29" fmla="*/ 2147483646 h 142"/>
                  <a:gd name="T30" fmla="*/ 2147483646 w 109"/>
                  <a:gd name="T31" fmla="*/ 2147483646 h 142"/>
                  <a:gd name="T32" fmla="*/ 2147483646 w 109"/>
                  <a:gd name="T33" fmla="*/ 2147483646 h 142"/>
                  <a:gd name="T34" fmla="*/ 2147483646 w 109"/>
                  <a:gd name="T35" fmla="*/ 2147483646 h 142"/>
                  <a:gd name="T36" fmla="*/ 2147483646 w 109"/>
                  <a:gd name="T37" fmla="*/ 2147483646 h 142"/>
                  <a:gd name="T38" fmla="*/ 2147483646 w 109"/>
                  <a:gd name="T39" fmla="*/ 2147483646 h 142"/>
                  <a:gd name="T40" fmla="*/ 2147483646 w 109"/>
                  <a:gd name="T41" fmla="*/ 2147483646 h 142"/>
                  <a:gd name="T42" fmla="*/ 2147483646 w 109"/>
                  <a:gd name="T43" fmla="*/ 2147483646 h 142"/>
                  <a:gd name="T44" fmla="*/ 2147483646 w 109"/>
                  <a:gd name="T45" fmla="*/ 2147483646 h 142"/>
                  <a:gd name="T46" fmla="*/ 2147483646 w 109"/>
                  <a:gd name="T47" fmla="*/ 2147483646 h 142"/>
                  <a:gd name="T48" fmla="*/ 2147483646 w 109"/>
                  <a:gd name="T49" fmla="*/ 2147483646 h 142"/>
                  <a:gd name="T50" fmla="*/ 2147483646 w 109"/>
                  <a:gd name="T51" fmla="*/ 2147483646 h 142"/>
                  <a:gd name="T52" fmla="*/ 2147483646 w 109"/>
                  <a:gd name="T53" fmla="*/ 2147483646 h 142"/>
                  <a:gd name="T54" fmla="*/ 2147483646 w 109"/>
                  <a:gd name="T55" fmla="*/ 2147483646 h 142"/>
                  <a:gd name="T56" fmla="*/ 2147483646 w 109"/>
                  <a:gd name="T57" fmla="*/ 2147483646 h 142"/>
                  <a:gd name="T58" fmla="*/ 2147483646 w 109"/>
                  <a:gd name="T59" fmla="*/ 2147483646 h 142"/>
                  <a:gd name="T60" fmla="*/ 2147483646 w 109"/>
                  <a:gd name="T61" fmla="*/ 2147483646 h 142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109"/>
                  <a:gd name="T94" fmla="*/ 0 h 142"/>
                  <a:gd name="T95" fmla="*/ 109 w 109"/>
                  <a:gd name="T96" fmla="*/ 142 h 142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109" h="142">
                    <a:moveTo>
                      <a:pt x="103" y="68"/>
                    </a:moveTo>
                    <a:cubicBezTo>
                      <a:pt x="96" y="68"/>
                      <a:pt x="96" y="68"/>
                      <a:pt x="96" y="68"/>
                    </a:cubicBezTo>
                    <a:cubicBezTo>
                      <a:pt x="96" y="44"/>
                      <a:pt x="96" y="44"/>
                      <a:pt x="96" y="44"/>
                    </a:cubicBezTo>
                    <a:cubicBezTo>
                      <a:pt x="96" y="32"/>
                      <a:pt x="92" y="21"/>
                      <a:pt x="84" y="13"/>
                    </a:cubicBezTo>
                    <a:cubicBezTo>
                      <a:pt x="77" y="5"/>
                      <a:pt x="66" y="0"/>
                      <a:pt x="54" y="0"/>
                    </a:cubicBezTo>
                    <a:cubicBezTo>
                      <a:pt x="43" y="0"/>
                      <a:pt x="32" y="5"/>
                      <a:pt x="25" y="13"/>
                    </a:cubicBezTo>
                    <a:cubicBezTo>
                      <a:pt x="17" y="21"/>
                      <a:pt x="13" y="32"/>
                      <a:pt x="13" y="44"/>
                    </a:cubicBezTo>
                    <a:cubicBezTo>
                      <a:pt x="13" y="68"/>
                      <a:pt x="13" y="68"/>
                      <a:pt x="13" y="68"/>
                    </a:cubicBezTo>
                    <a:cubicBezTo>
                      <a:pt x="5" y="68"/>
                      <a:pt x="5" y="68"/>
                      <a:pt x="5" y="68"/>
                    </a:cubicBezTo>
                    <a:cubicBezTo>
                      <a:pt x="2" y="68"/>
                      <a:pt x="0" y="70"/>
                      <a:pt x="0" y="73"/>
                    </a:cubicBezTo>
                    <a:cubicBezTo>
                      <a:pt x="0" y="137"/>
                      <a:pt x="0" y="137"/>
                      <a:pt x="0" y="137"/>
                    </a:cubicBezTo>
                    <a:cubicBezTo>
                      <a:pt x="0" y="140"/>
                      <a:pt x="2" y="142"/>
                      <a:pt x="5" y="142"/>
                    </a:cubicBezTo>
                    <a:cubicBezTo>
                      <a:pt x="103" y="142"/>
                      <a:pt x="103" y="142"/>
                      <a:pt x="103" y="142"/>
                    </a:cubicBezTo>
                    <a:cubicBezTo>
                      <a:pt x="106" y="142"/>
                      <a:pt x="109" y="140"/>
                      <a:pt x="109" y="137"/>
                    </a:cubicBezTo>
                    <a:cubicBezTo>
                      <a:pt x="109" y="73"/>
                      <a:pt x="109" y="73"/>
                      <a:pt x="109" y="73"/>
                    </a:cubicBezTo>
                    <a:cubicBezTo>
                      <a:pt x="109" y="70"/>
                      <a:pt x="106" y="68"/>
                      <a:pt x="103" y="68"/>
                    </a:cubicBezTo>
                    <a:close/>
                    <a:moveTo>
                      <a:pt x="66" y="124"/>
                    </a:moveTo>
                    <a:cubicBezTo>
                      <a:pt x="66" y="131"/>
                      <a:pt x="61" y="136"/>
                      <a:pt x="54" y="136"/>
                    </a:cubicBezTo>
                    <a:cubicBezTo>
                      <a:pt x="48" y="136"/>
                      <a:pt x="42" y="131"/>
                      <a:pt x="42" y="124"/>
                    </a:cubicBezTo>
                    <a:cubicBezTo>
                      <a:pt x="42" y="102"/>
                      <a:pt x="42" y="102"/>
                      <a:pt x="42" y="102"/>
                    </a:cubicBezTo>
                    <a:cubicBezTo>
                      <a:pt x="42" y="96"/>
                      <a:pt x="48" y="91"/>
                      <a:pt x="54" y="91"/>
                    </a:cubicBezTo>
                    <a:cubicBezTo>
                      <a:pt x="61" y="91"/>
                      <a:pt x="66" y="96"/>
                      <a:pt x="66" y="102"/>
                    </a:cubicBezTo>
                    <a:lnTo>
                      <a:pt x="66" y="124"/>
                    </a:lnTo>
                    <a:close/>
                    <a:moveTo>
                      <a:pt x="76" y="68"/>
                    </a:moveTo>
                    <a:cubicBezTo>
                      <a:pt x="32" y="68"/>
                      <a:pt x="32" y="68"/>
                      <a:pt x="32" y="68"/>
                    </a:cubicBezTo>
                    <a:cubicBezTo>
                      <a:pt x="32" y="44"/>
                      <a:pt x="32" y="44"/>
                      <a:pt x="32" y="44"/>
                    </a:cubicBezTo>
                    <a:cubicBezTo>
                      <a:pt x="32" y="37"/>
                      <a:pt x="35" y="31"/>
                      <a:pt x="39" y="27"/>
                    </a:cubicBezTo>
                    <a:cubicBezTo>
                      <a:pt x="43" y="22"/>
                      <a:pt x="48" y="20"/>
                      <a:pt x="54" y="20"/>
                    </a:cubicBezTo>
                    <a:cubicBezTo>
                      <a:pt x="60" y="20"/>
                      <a:pt x="66" y="22"/>
                      <a:pt x="70" y="27"/>
                    </a:cubicBezTo>
                    <a:cubicBezTo>
                      <a:pt x="74" y="31"/>
                      <a:pt x="76" y="37"/>
                      <a:pt x="76" y="44"/>
                    </a:cubicBezTo>
                    <a:lnTo>
                      <a:pt x="76" y="6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12" name="Freeform 38"/>
              <p:cNvSpPr>
                <a:spLocks noChangeArrowheads="1"/>
              </p:cNvSpPr>
              <p:nvPr/>
            </p:nvSpPr>
            <p:spPr bwMode="auto">
              <a:xfrm>
                <a:off x="184176" y="377796"/>
                <a:ext cx="56669" cy="125146"/>
              </a:xfrm>
              <a:custGeom>
                <a:avLst/>
                <a:gdLst>
                  <a:gd name="T0" fmla="*/ 2147483646 w 14"/>
                  <a:gd name="T1" fmla="*/ 0 h 32"/>
                  <a:gd name="T2" fmla="*/ 0 w 14"/>
                  <a:gd name="T3" fmla="*/ 2147483646 h 32"/>
                  <a:gd name="T4" fmla="*/ 0 w 14"/>
                  <a:gd name="T5" fmla="*/ 2147483646 h 32"/>
                  <a:gd name="T6" fmla="*/ 2147483646 w 14"/>
                  <a:gd name="T7" fmla="*/ 2147483646 h 32"/>
                  <a:gd name="T8" fmla="*/ 2147483646 w 14"/>
                  <a:gd name="T9" fmla="*/ 2147483646 h 32"/>
                  <a:gd name="T10" fmla="*/ 2147483646 w 14"/>
                  <a:gd name="T11" fmla="*/ 2147483646 h 32"/>
                  <a:gd name="T12" fmla="*/ 2147483646 w 14"/>
                  <a:gd name="T13" fmla="*/ 0 h 3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4"/>
                  <a:gd name="T22" fmla="*/ 0 h 32"/>
                  <a:gd name="T23" fmla="*/ 14 w 14"/>
                  <a:gd name="T24" fmla="*/ 32 h 3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4" h="32">
                    <a:moveTo>
                      <a:pt x="7" y="0"/>
                    </a:moveTo>
                    <a:cubicBezTo>
                      <a:pt x="4" y="0"/>
                      <a:pt x="0" y="3"/>
                      <a:pt x="0" y="7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9"/>
                      <a:pt x="4" y="32"/>
                      <a:pt x="7" y="32"/>
                    </a:cubicBezTo>
                    <a:cubicBezTo>
                      <a:pt x="11" y="32"/>
                      <a:pt x="14" y="29"/>
                      <a:pt x="14" y="25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3"/>
                      <a:pt x="11" y="0"/>
                      <a:pt x="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</p:grpSp>
      </p:grpSp>
      <p:sp>
        <p:nvSpPr>
          <p:cNvPr id="22555" name="矩形 47"/>
          <p:cNvSpPr>
            <a:spLocks noChangeArrowheads="1"/>
          </p:cNvSpPr>
          <p:nvPr/>
        </p:nvSpPr>
        <p:spPr bwMode="auto">
          <a:xfrm>
            <a:off x="1352550" y="1428750"/>
            <a:ext cx="9523413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综合描述说明，在此录入上述图表的描述说明。在此录入上述图表的综合描述说明，在此录入上述图表的综合描述说明，在此录入上述图表的综合描述说明，在此录入上述图表的综合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2556" name="Group 28"/>
          <p:cNvGrpSpPr>
            <a:grpSpLocks/>
          </p:cNvGrpSpPr>
          <p:nvPr/>
        </p:nvGrpSpPr>
        <p:grpSpPr bwMode="auto">
          <a:xfrm>
            <a:off x="1722438" y="2921000"/>
            <a:ext cx="1106487" cy="1106488"/>
            <a:chOff x="0" y="0"/>
            <a:chExt cx="1106281" cy="1106281"/>
          </a:xfrm>
        </p:grpSpPr>
        <p:sp>
          <p:nvSpPr>
            <p:cNvPr id="13" name="Oval 25"/>
            <p:cNvSpPr>
              <a:spLocks noChangeArrowheads="1"/>
            </p:cNvSpPr>
            <p:nvPr/>
          </p:nvSpPr>
          <p:spPr bwMode="auto">
            <a:xfrm>
              <a:off x="0" y="0"/>
              <a:ext cx="1106281" cy="1106281"/>
            </a:xfrm>
            <a:prstGeom prst="ellipse">
              <a:avLst/>
            </a:prstGeom>
            <a:noFill/>
            <a:ln w="12700">
              <a:solidFill>
                <a:srgbClr val="BFBFB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320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" name="任意多边形 39"/>
            <p:cNvSpPr>
              <a:spLocks noChangeArrowheads="1"/>
            </p:cNvSpPr>
            <p:nvPr/>
          </p:nvSpPr>
          <p:spPr bwMode="auto">
            <a:xfrm>
              <a:off x="227782" y="237503"/>
              <a:ext cx="650717" cy="631275"/>
            </a:xfrm>
            <a:custGeom>
              <a:avLst/>
              <a:gdLst>
                <a:gd name="T0" fmla="*/ 281843 w 703391"/>
                <a:gd name="T1" fmla="*/ 119640 h 682375"/>
                <a:gd name="T2" fmla="*/ 471599 w 703391"/>
                <a:gd name="T3" fmla="*/ 296032 h 682375"/>
                <a:gd name="T4" fmla="*/ 471599 w 703391"/>
                <a:gd name="T5" fmla="*/ 519916 h 682375"/>
                <a:gd name="T6" fmla="*/ 464823 w 703391"/>
                <a:gd name="T7" fmla="*/ 540269 h 682375"/>
                <a:gd name="T8" fmla="*/ 444491 w 703391"/>
                <a:gd name="T9" fmla="*/ 540269 h 682375"/>
                <a:gd name="T10" fmla="*/ 342835 w 703391"/>
                <a:gd name="T11" fmla="*/ 540269 h 682375"/>
                <a:gd name="T12" fmla="*/ 336059 w 703391"/>
                <a:gd name="T13" fmla="*/ 540269 h 682375"/>
                <a:gd name="T14" fmla="*/ 329281 w 703391"/>
                <a:gd name="T15" fmla="*/ 533484 h 682375"/>
                <a:gd name="T16" fmla="*/ 329281 w 703391"/>
                <a:gd name="T17" fmla="*/ 424935 h 682375"/>
                <a:gd name="T18" fmla="*/ 227625 w 703391"/>
                <a:gd name="T19" fmla="*/ 424935 h 682375"/>
                <a:gd name="T20" fmla="*/ 227625 w 703391"/>
                <a:gd name="T21" fmla="*/ 533484 h 682375"/>
                <a:gd name="T22" fmla="*/ 227625 w 703391"/>
                <a:gd name="T23" fmla="*/ 540269 h 682375"/>
                <a:gd name="T24" fmla="*/ 214071 w 703391"/>
                <a:gd name="T25" fmla="*/ 540269 h 682375"/>
                <a:gd name="T26" fmla="*/ 112416 w 703391"/>
                <a:gd name="T27" fmla="*/ 540269 h 682375"/>
                <a:gd name="T28" fmla="*/ 98861 w 703391"/>
                <a:gd name="T29" fmla="*/ 540269 h 682375"/>
                <a:gd name="T30" fmla="*/ 85308 w 703391"/>
                <a:gd name="T31" fmla="*/ 519916 h 682375"/>
                <a:gd name="T32" fmla="*/ 85308 w 703391"/>
                <a:gd name="T33" fmla="*/ 296032 h 682375"/>
                <a:gd name="T34" fmla="*/ 278454 w 703391"/>
                <a:gd name="T35" fmla="*/ 0 h 682375"/>
                <a:gd name="T36" fmla="*/ 302224 w 703391"/>
                <a:gd name="T37" fmla="*/ 10206 h 682375"/>
                <a:gd name="T38" fmla="*/ 397307 w 703391"/>
                <a:gd name="T39" fmla="*/ 98656 h 682375"/>
                <a:gd name="T40" fmla="*/ 397307 w 703391"/>
                <a:gd name="T41" fmla="*/ 23813 h 682375"/>
                <a:gd name="T42" fmla="*/ 410889 w 703391"/>
                <a:gd name="T43" fmla="*/ 10206 h 682375"/>
                <a:gd name="T44" fmla="*/ 444847 w 703391"/>
                <a:gd name="T45" fmla="*/ 10206 h 682375"/>
                <a:gd name="T46" fmla="*/ 458429 w 703391"/>
                <a:gd name="T47" fmla="*/ 23813 h 682375"/>
                <a:gd name="T48" fmla="*/ 458429 w 703391"/>
                <a:gd name="T49" fmla="*/ 153086 h 682375"/>
                <a:gd name="T50" fmla="*/ 546720 w 703391"/>
                <a:gd name="T51" fmla="*/ 234732 h 682375"/>
                <a:gd name="T52" fmla="*/ 546720 w 703391"/>
                <a:gd name="T53" fmla="*/ 289162 h 682375"/>
                <a:gd name="T54" fmla="*/ 499180 w 703391"/>
                <a:gd name="T55" fmla="*/ 289162 h 682375"/>
                <a:gd name="T56" fmla="*/ 281850 w 703391"/>
                <a:gd name="T57" fmla="*/ 85048 h 682375"/>
                <a:gd name="T58" fmla="*/ 64520 w 703391"/>
                <a:gd name="T59" fmla="*/ 289162 h 682375"/>
                <a:gd name="T60" fmla="*/ 37354 w 703391"/>
                <a:gd name="T61" fmla="*/ 295967 h 682375"/>
                <a:gd name="T62" fmla="*/ 10187 w 703391"/>
                <a:gd name="T63" fmla="*/ 289162 h 682375"/>
                <a:gd name="T64" fmla="*/ 10187 w 703391"/>
                <a:gd name="T65" fmla="*/ 234732 h 682375"/>
                <a:gd name="T66" fmla="*/ 254683 w 703391"/>
                <a:gd name="T67" fmla="*/ 10206 h 682375"/>
                <a:gd name="T68" fmla="*/ 278454 w 703391"/>
                <a:gd name="T69" fmla="*/ 0 h 68237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703391"/>
                <a:gd name="T106" fmla="*/ 0 h 682375"/>
                <a:gd name="T107" fmla="*/ 703391 w 703391"/>
                <a:gd name="T108" fmla="*/ 682375 h 68237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703391" h="682375">
                  <a:moveTo>
                    <a:pt x="355975" y="151108"/>
                  </a:moveTo>
                  <a:cubicBezTo>
                    <a:pt x="355975" y="151108"/>
                    <a:pt x="355975" y="151108"/>
                    <a:pt x="595644" y="373898"/>
                  </a:cubicBezTo>
                  <a:cubicBezTo>
                    <a:pt x="595644" y="373898"/>
                    <a:pt x="595644" y="373898"/>
                    <a:pt x="595644" y="656669"/>
                  </a:cubicBezTo>
                  <a:cubicBezTo>
                    <a:pt x="595644" y="673806"/>
                    <a:pt x="587085" y="682375"/>
                    <a:pt x="587085" y="682375"/>
                  </a:cubicBezTo>
                  <a:cubicBezTo>
                    <a:pt x="578525" y="682375"/>
                    <a:pt x="569965" y="682375"/>
                    <a:pt x="561406" y="682375"/>
                  </a:cubicBezTo>
                  <a:cubicBezTo>
                    <a:pt x="561406" y="682375"/>
                    <a:pt x="561406" y="682375"/>
                    <a:pt x="433011" y="682375"/>
                  </a:cubicBezTo>
                  <a:cubicBezTo>
                    <a:pt x="433011" y="682375"/>
                    <a:pt x="424452" y="682375"/>
                    <a:pt x="424452" y="682375"/>
                  </a:cubicBezTo>
                  <a:cubicBezTo>
                    <a:pt x="424452" y="682375"/>
                    <a:pt x="415892" y="673806"/>
                    <a:pt x="415892" y="673806"/>
                  </a:cubicBezTo>
                  <a:cubicBezTo>
                    <a:pt x="415892" y="673806"/>
                    <a:pt x="415892" y="673806"/>
                    <a:pt x="415892" y="536705"/>
                  </a:cubicBezTo>
                  <a:cubicBezTo>
                    <a:pt x="415892" y="536705"/>
                    <a:pt x="415892" y="536705"/>
                    <a:pt x="287498" y="536705"/>
                  </a:cubicBezTo>
                  <a:cubicBezTo>
                    <a:pt x="287498" y="536705"/>
                    <a:pt x="287498" y="536705"/>
                    <a:pt x="287498" y="673806"/>
                  </a:cubicBezTo>
                  <a:cubicBezTo>
                    <a:pt x="287498" y="673806"/>
                    <a:pt x="287498" y="682375"/>
                    <a:pt x="287498" y="682375"/>
                  </a:cubicBezTo>
                  <a:cubicBezTo>
                    <a:pt x="278938" y="682375"/>
                    <a:pt x="278938" y="682375"/>
                    <a:pt x="270379" y="682375"/>
                  </a:cubicBezTo>
                  <a:cubicBezTo>
                    <a:pt x="270379" y="682375"/>
                    <a:pt x="270379" y="682375"/>
                    <a:pt x="141985" y="682375"/>
                  </a:cubicBezTo>
                  <a:cubicBezTo>
                    <a:pt x="133425" y="682375"/>
                    <a:pt x="133425" y="682375"/>
                    <a:pt x="124865" y="682375"/>
                  </a:cubicBezTo>
                  <a:cubicBezTo>
                    <a:pt x="116306" y="682375"/>
                    <a:pt x="107746" y="673806"/>
                    <a:pt x="107746" y="656669"/>
                  </a:cubicBezTo>
                  <a:cubicBezTo>
                    <a:pt x="107746" y="656669"/>
                    <a:pt x="107746" y="656669"/>
                    <a:pt x="107746" y="373898"/>
                  </a:cubicBezTo>
                  <a:lnTo>
                    <a:pt x="355975" y="151108"/>
                  </a:lnTo>
                  <a:close/>
                  <a:moveTo>
                    <a:pt x="351696" y="0"/>
                  </a:moveTo>
                  <a:cubicBezTo>
                    <a:pt x="362418" y="0"/>
                    <a:pt x="373140" y="4296"/>
                    <a:pt x="381718" y="12890"/>
                  </a:cubicBezTo>
                  <a:cubicBezTo>
                    <a:pt x="381718" y="12890"/>
                    <a:pt x="381718" y="12890"/>
                    <a:pt x="501810" y="124605"/>
                  </a:cubicBezTo>
                  <a:cubicBezTo>
                    <a:pt x="501810" y="124605"/>
                    <a:pt x="501810" y="124605"/>
                    <a:pt x="501810" y="30077"/>
                  </a:cubicBezTo>
                  <a:cubicBezTo>
                    <a:pt x="501810" y="21483"/>
                    <a:pt x="510388" y="12890"/>
                    <a:pt x="518965" y="12890"/>
                  </a:cubicBezTo>
                  <a:cubicBezTo>
                    <a:pt x="518965" y="12890"/>
                    <a:pt x="518965" y="12890"/>
                    <a:pt x="561855" y="12890"/>
                  </a:cubicBezTo>
                  <a:cubicBezTo>
                    <a:pt x="570433" y="12890"/>
                    <a:pt x="579011" y="21483"/>
                    <a:pt x="579011" y="30077"/>
                  </a:cubicBezTo>
                  <a:cubicBezTo>
                    <a:pt x="579011" y="30077"/>
                    <a:pt x="579011" y="30077"/>
                    <a:pt x="579011" y="193352"/>
                  </a:cubicBezTo>
                  <a:cubicBezTo>
                    <a:pt x="579011" y="193352"/>
                    <a:pt x="579011" y="193352"/>
                    <a:pt x="690524" y="296474"/>
                  </a:cubicBezTo>
                  <a:cubicBezTo>
                    <a:pt x="707680" y="313661"/>
                    <a:pt x="707680" y="339441"/>
                    <a:pt x="690524" y="365221"/>
                  </a:cubicBezTo>
                  <a:cubicBezTo>
                    <a:pt x="681946" y="382408"/>
                    <a:pt x="647635" y="382408"/>
                    <a:pt x="630479" y="365221"/>
                  </a:cubicBezTo>
                  <a:cubicBezTo>
                    <a:pt x="630479" y="365221"/>
                    <a:pt x="630479" y="365221"/>
                    <a:pt x="355985" y="107418"/>
                  </a:cubicBezTo>
                  <a:cubicBezTo>
                    <a:pt x="355985" y="107418"/>
                    <a:pt x="355985" y="107418"/>
                    <a:pt x="81490" y="365221"/>
                  </a:cubicBezTo>
                  <a:cubicBezTo>
                    <a:pt x="72912" y="373815"/>
                    <a:pt x="55757" y="373815"/>
                    <a:pt x="47179" y="373815"/>
                  </a:cubicBezTo>
                  <a:cubicBezTo>
                    <a:pt x="38601" y="373815"/>
                    <a:pt x="21445" y="373815"/>
                    <a:pt x="12867" y="365221"/>
                  </a:cubicBezTo>
                  <a:cubicBezTo>
                    <a:pt x="-4289" y="339441"/>
                    <a:pt x="-4289" y="313661"/>
                    <a:pt x="12867" y="296474"/>
                  </a:cubicBezTo>
                  <a:cubicBezTo>
                    <a:pt x="12867" y="296474"/>
                    <a:pt x="12867" y="296474"/>
                    <a:pt x="321673" y="12890"/>
                  </a:cubicBezTo>
                  <a:cubicBezTo>
                    <a:pt x="330251" y="4296"/>
                    <a:pt x="340973" y="0"/>
                    <a:pt x="35169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22559" name="矩形 42"/>
          <p:cNvSpPr>
            <a:spLocks noChangeArrowheads="1"/>
          </p:cNvSpPr>
          <p:nvPr/>
        </p:nvSpPr>
        <p:spPr bwMode="auto">
          <a:xfrm>
            <a:off x="1519238" y="4183063"/>
            <a:ext cx="155257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bg1"/>
                </a:solidFill>
                <a:sym typeface="方正兰亭黑_GBK" panose="02000000000000000000" pitchFamily="2" charset="-122"/>
              </a:rPr>
              <a:t>添加标题</a:t>
            </a:r>
            <a:endParaRPr lang="en-US" sz="22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2560" name="矩形 47"/>
          <p:cNvSpPr>
            <a:spLocks noChangeArrowheads="1"/>
          </p:cNvSpPr>
          <p:nvPr/>
        </p:nvSpPr>
        <p:spPr bwMode="auto">
          <a:xfrm>
            <a:off x="1309688" y="4603750"/>
            <a:ext cx="1971675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61" name="矩形 45"/>
          <p:cNvSpPr>
            <a:spLocks noChangeArrowheads="1"/>
          </p:cNvSpPr>
          <p:nvPr/>
        </p:nvSpPr>
        <p:spPr bwMode="auto">
          <a:xfrm>
            <a:off x="9126538" y="4183063"/>
            <a:ext cx="155257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bg1"/>
                </a:solidFill>
                <a:sym typeface="方正兰亭黑_GBK" panose="02000000000000000000" pitchFamily="2" charset="-122"/>
              </a:rPr>
              <a:t>添加标题</a:t>
            </a:r>
            <a:endParaRPr lang="en-US" sz="22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2562" name="矩形 47"/>
          <p:cNvSpPr>
            <a:spLocks noChangeArrowheads="1"/>
          </p:cNvSpPr>
          <p:nvPr/>
        </p:nvSpPr>
        <p:spPr bwMode="auto">
          <a:xfrm>
            <a:off x="8916988" y="4603750"/>
            <a:ext cx="1971675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63" name="矩形 47"/>
          <p:cNvSpPr>
            <a:spLocks noChangeArrowheads="1"/>
          </p:cNvSpPr>
          <p:nvPr/>
        </p:nvSpPr>
        <p:spPr bwMode="auto">
          <a:xfrm>
            <a:off x="5160963" y="2176463"/>
            <a:ext cx="155257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bg1"/>
                </a:solidFill>
                <a:sym typeface="方正兰亭黑_GBK" panose="02000000000000000000" pitchFamily="2" charset="-122"/>
              </a:rPr>
              <a:t>添加标题</a:t>
            </a:r>
            <a:endParaRPr lang="en-US" sz="22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2564" name="矩形 47"/>
          <p:cNvSpPr>
            <a:spLocks noChangeArrowheads="1"/>
          </p:cNvSpPr>
          <p:nvPr/>
        </p:nvSpPr>
        <p:spPr bwMode="auto">
          <a:xfrm>
            <a:off x="5160963" y="2597150"/>
            <a:ext cx="3068637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65" name="矩形 49"/>
          <p:cNvSpPr>
            <a:spLocks noChangeArrowheads="1"/>
          </p:cNvSpPr>
          <p:nvPr/>
        </p:nvSpPr>
        <p:spPr bwMode="auto">
          <a:xfrm>
            <a:off x="5160963" y="5053013"/>
            <a:ext cx="155257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bg1"/>
                </a:solidFill>
                <a:sym typeface="方正兰亭黑_GBK" panose="02000000000000000000" pitchFamily="2" charset="-122"/>
              </a:rPr>
              <a:t>添加标题</a:t>
            </a:r>
            <a:endParaRPr lang="en-US" sz="22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2566" name="矩形 47"/>
          <p:cNvSpPr>
            <a:spLocks noChangeArrowheads="1"/>
          </p:cNvSpPr>
          <p:nvPr/>
        </p:nvSpPr>
        <p:spPr bwMode="auto">
          <a:xfrm>
            <a:off x="5160963" y="5473700"/>
            <a:ext cx="3068637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67" name="矩形 51"/>
          <p:cNvSpPr>
            <a:spLocks noChangeArrowheads="1"/>
          </p:cNvSpPr>
          <p:nvPr/>
        </p:nvSpPr>
        <p:spPr bwMode="auto">
          <a:xfrm>
            <a:off x="4046538" y="3621088"/>
            <a:ext cx="155257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bg1"/>
                </a:solidFill>
                <a:sym typeface="方正兰亭黑_GBK" panose="02000000000000000000" pitchFamily="2" charset="-122"/>
              </a:rPr>
              <a:t>添加标题</a:t>
            </a:r>
            <a:endParaRPr lang="en-US" sz="22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2568" name="矩形 47"/>
          <p:cNvSpPr>
            <a:spLocks noChangeArrowheads="1"/>
          </p:cNvSpPr>
          <p:nvPr/>
        </p:nvSpPr>
        <p:spPr bwMode="auto">
          <a:xfrm>
            <a:off x="4046538" y="4041775"/>
            <a:ext cx="3068637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1000"/>
                                        <p:tgtEl>
                                          <p:spTgt spid="22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50" fill="hold"/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50" fill="hold"/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8" dur="350"/>
                                        <p:tgtEl>
                                          <p:spTgt spid="22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3850"/>
                            </p:stCondLst>
                            <p:childTnLst>
                              <p:par>
                                <p:cTn id="4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41" dur="500" tmFilter="0, 0; .2, .5; .8, .5; 1, 0"/>
                                        <p:tgtEl>
                                          <p:spTgt spid="225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225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400"/>
                                        <p:tgtEl>
                                          <p:spTgt spid="22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400"/>
                                        <p:tgtEl>
                                          <p:spTgt spid="22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5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5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4" dur="35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4850"/>
                            </p:stCondLst>
                            <p:childTnLst>
                              <p:par>
                                <p:cTn id="5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57" dur="500" tmFilter="0, 0; .2, .5; .8, .5; 1, 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250" autoRev="1" fill="hold"/>
                                        <p:tgtEl>
                                          <p:spTgt spid="2254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1" dur="400"/>
                                        <p:tgtEl>
                                          <p:spTgt spid="22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4" dur="400"/>
                                        <p:tgtEl>
                                          <p:spTgt spid="22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350" fill="hold"/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50" fill="hold"/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0" dur="350"/>
                                        <p:tgtEl>
                                          <p:spTgt spid="22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5850"/>
                            </p:stCondLst>
                            <p:childTnLst>
                              <p:par>
                                <p:cTn id="7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73" dur="500" tmFilter="0, 0; .2, .5; .8, .5; 1, 0"/>
                                        <p:tgtEl>
                                          <p:spTgt spid="225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250" autoRev="1" fill="hold"/>
                                        <p:tgtEl>
                                          <p:spTgt spid="2254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7" dur="400"/>
                                        <p:tgtEl>
                                          <p:spTgt spid="22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0" dur="400"/>
                                        <p:tgtEl>
                                          <p:spTgt spid="22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8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4" dur="750"/>
                                        <p:tgtEl>
                                          <p:spTgt spid="225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225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22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22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7250"/>
                            </p:stCondLst>
                            <p:childTnLst>
                              <p:par>
                                <p:cTn id="8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1" dur="400"/>
                                        <p:tgtEl>
                                          <p:spTgt spid="22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4" dur="400"/>
                                        <p:tgtEl>
                                          <p:spTgt spid="22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7650"/>
                            </p:stCondLst>
                            <p:childTnLst>
                              <p:par>
                                <p:cTn id="9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8" dur="750"/>
                                        <p:tgtEl>
                                          <p:spTgt spid="225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750" fill="hold"/>
                                        <p:tgtEl>
                                          <p:spTgt spid="225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750" fill="hold"/>
                                        <p:tgtEl>
                                          <p:spTgt spid="225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750" fill="hold"/>
                                        <p:tgtEl>
                                          <p:spTgt spid="225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10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5" dur="400"/>
                                        <p:tgtEl>
                                          <p:spTgt spid="22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8" dur="400"/>
                                        <p:tgtEl>
                                          <p:spTgt spid="22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utoUpdateAnimBg="0"/>
      <p:bldP spid="22533" grpId="0" bldLvl="0" autoUpdateAnimBg="0"/>
      <p:bldP spid="22537" grpId="0" bldLvl="0" animBg="1" autoUpdateAnimBg="0"/>
      <p:bldP spid="22538" grpId="0" bldLvl="0" animBg="1" autoUpdateAnimBg="0"/>
      <p:bldP spid="22539" grpId="0" bldLvl="0" animBg="1" autoUpdateAnimBg="0"/>
      <p:bldP spid="22555" grpId="0" bldLvl="0" autoUpdateAnimBg="0"/>
      <p:bldP spid="22559" grpId="0" bldLvl="0" autoUpdateAnimBg="0"/>
      <p:bldP spid="22560" grpId="0" bldLvl="0" autoUpdateAnimBg="0"/>
      <p:bldP spid="22561" grpId="0" bldLvl="0" autoUpdateAnimBg="0"/>
      <p:bldP spid="22562" grpId="0" bldLvl="0" autoUpdateAnimBg="0"/>
      <p:bldP spid="22563" grpId="0" bldLvl="0" autoUpdateAnimBg="0"/>
      <p:bldP spid="22564" grpId="0" bldLvl="0" autoUpdateAnimBg="0"/>
      <p:bldP spid="22565" grpId="0" bldLvl="0" autoUpdateAnimBg="0"/>
      <p:bldP spid="22566" grpId="0" bldLvl="0" autoUpdateAnimBg="0"/>
      <p:bldP spid="22567" grpId="0" bldLvl="0" autoUpdateAnimBg="0"/>
      <p:bldP spid="22568" grpId="0" bldLvl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A06BCE-3657-477A-ABF2-708AD0A4EF9B}" type="slidenum">
              <a:rPr lang="zh-CN" altLang="en-US"/>
              <a:pPr>
                <a:defRPr/>
              </a:pPr>
              <a:t>21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55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21236 w 808522"/>
              <a:gd name="T1" fmla="*/ 0 h 510140"/>
              <a:gd name="T2" fmla="*/ 123568 w 808522"/>
              <a:gd name="T3" fmla="*/ 0 h 510140"/>
              <a:gd name="T4" fmla="*/ 391686 w 808522"/>
              <a:gd name="T5" fmla="*/ 0 h 510140"/>
              <a:gd name="T6" fmla="*/ 391686 w 808522"/>
              <a:gd name="T7" fmla="*/ 246016 h 510140"/>
              <a:gd name="T8" fmla="*/ 123573 w 808522"/>
              <a:gd name="T9" fmla="*/ 246016 h 510140"/>
              <a:gd name="T10" fmla="*/ 123568 w 808522"/>
              <a:gd name="T11" fmla="*/ 246017 h 510140"/>
              <a:gd name="T12" fmla="*/ 123563 w 808522"/>
              <a:gd name="T13" fmla="*/ 246016 h 510140"/>
              <a:gd name="T14" fmla="*/ 121236 w 808522"/>
              <a:gd name="T15" fmla="*/ 246016 h 510140"/>
              <a:gd name="T16" fmla="*/ 121236 w 808522"/>
              <a:gd name="T17" fmla="*/ 245783 h 510140"/>
              <a:gd name="T18" fmla="*/ 98664 w 808522"/>
              <a:gd name="T19" fmla="*/ 243517 h 510140"/>
              <a:gd name="T20" fmla="*/ 0 w 808522"/>
              <a:gd name="T21" fmla="*/ 123008 h 510140"/>
              <a:gd name="T22" fmla="*/ 98664 w 808522"/>
              <a:gd name="T23" fmla="*/ 2499 h 510140"/>
              <a:gd name="T24" fmla="*/ 121236 w 808522"/>
              <a:gd name="T25" fmla="*/ 234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3556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2" name="矩形 50"/>
          <p:cNvSpPr>
            <a:spLocks noChangeArrowheads="1"/>
          </p:cNvSpPr>
          <p:nvPr/>
        </p:nvSpPr>
        <p:spPr bwMode="auto">
          <a:xfrm>
            <a:off x="1358900" y="2809875"/>
            <a:ext cx="30099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bg1"/>
                </a:solidFill>
                <a:sym typeface="方正兰亭黑_GBK" panose="02000000000000000000" pitchFamily="2" charset="-122"/>
              </a:rPr>
              <a:t>专注专业 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57" name="矩形 17"/>
          <p:cNvSpPr>
            <a:spLocks noChangeArrowheads="1"/>
          </p:cNvSpPr>
          <p:nvPr/>
        </p:nvSpPr>
        <p:spPr bwMode="auto">
          <a:xfrm>
            <a:off x="1814513" y="4435475"/>
            <a:ext cx="213995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在此录入上述图片的综合分析说明，在此录入上述图片的综合分析说明，在此录入上述图片的综合分析说明。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58" name="矩形 59"/>
          <p:cNvSpPr>
            <a:spLocks noChangeArrowheads="1"/>
          </p:cNvSpPr>
          <p:nvPr/>
        </p:nvSpPr>
        <p:spPr bwMode="auto">
          <a:xfrm>
            <a:off x="4591050" y="2809875"/>
            <a:ext cx="30099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bg1"/>
                </a:solidFill>
                <a:sym typeface="方正兰亭黑_GBK" panose="02000000000000000000" pitchFamily="2" charset="-122"/>
              </a:rPr>
              <a:t>精诚协作</a:t>
            </a:r>
            <a:endParaRPr lang="zh-CN" altLang="en-US" sz="22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3559" name="矩形 62"/>
          <p:cNvSpPr>
            <a:spLocks noChangeArrowheads="1"/>
          </p:cNvSpPr>
          <p:nvPr/>
        </p:nvSpPr>
        <p:spPr bwMode="auto">
          <a:xfrm>
            <a:off x="7823200" y="2809875"/>
            <a:ext cx="30099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bg1"/>
                </a:solidFill>
                <a:sym typeface="方正兰亭黑_GBK" panose="02000000000000000000" pitchFamily="2" charset="-122"/>
              </a:rPr>
              <a:t>开放成长</a:t>
            </a:r>
            <a:endParaRPr lang="zh-CN" altLang="en-US" sz="22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3560" name="矩形 17"/>
          <p:cNvSpPr>
            <a:spLocks noChangeArrowheads="1"/>
          </p:cNvSpPr>
          <p:nvPr/>
        </p:nvSpPr>
        <p:spPr bwMode="auto">
          <a:xfrm>
            <a:off x="5016500" y="4435475"/>
            <a:ext cx="21590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在此录入上述图片的综合分析说明，在此录入上述图片的综合分析说明，在此录入上述图片的综合分析说明。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61" name="矩形 17"/>
          <p:cNvSpPr>
            <a:spLocks noChangeArrowheads="1"/>
          </p:cNvSpPr>
          <p:nvPr/>
        </p:nvSpPr>
        <p:spPr bwMode="auto">
          <a:xfrm>
            <a:off x="8181975" y="4435475"/>
            <a:ext cx="2255838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在此录入上述图片的综合分析说明，在此录入上述图片的综合分析说明，在此录入上述图片的综合分析说明。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62" name="矩形 3"/>
          <p:cNvSpPr>
            <a:spLocks noChangeArrowheads="1"/>
          </p:cNvSpPr>
          <p:nvPr/>
        </p:nvSpPr>
        <p:spPr bwMode="auto">
          <a:xfrm>
            <a:off x="4764088" y="563563"/>
            <a:ext cx="1825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企业理念</a:t>
            </a:r>
            <a:endParaRPr lang="zh-CN" altLang="en-US" sz="32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3563" name="文本框 37"/>
          <p:cNvSpPr>
            <a:spLocks noChangeArrowheads="1"/>
          </p:cNvSpPr>
          <p:nvPr/>
        </p:nvSpPr>
        <p:spPr bwMode="auto">
          <a:xfrm>
            <a:off x="6702425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Company Philosophy</a:t>
            </a:r>
            <a:endParaRPr lang="zh-CN" altLang="en-US" sz="16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3564" name="Group 12"/>
          <p:cNvGrpSpPr>
            <a:grpSpLocks/>
          </p:cNvGrpSpPr>
          <p:nvPr/>
        </p:nvGrpSpPr>
        <p:grpSpPr bwMode="auto">
          <a:xfrm>
            <a:off x="4217988" y="619125"/>
            <a:ext cx="263525" cy="393700"/>
            <a:chOff x="0" y="0"/>
            <a:chExt cx="213756" cy="427512"/>
          </a:xfrm>
        </p:grpSpPr>
        <p:sp>
          <p:nvSpPr>
            <p:cNvPr id="23581" name="直接连接符 38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2" name="直接连接符 39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3567" name="Group 15"/>
          <p:cNvGrpSpPr>
            <a:grpSpLocks/>
          </p:cNvGrpSpPr>
          <p:nvPr/>
        </p:nvGrpSpPr>
        <p:grpSpPr bwMode="auto">
          <a:xfrm>
            <a:off x="4946650" y="1862138"/>
            <a:ext cx="2298700" cy="2289175"/>
            <a:chOff x="0" y="0"/>
            <a:chExt cx="2882188" cy="2872143"/>
          </a:xfrm>
        </p:grpSpPr>
        <p:sp>
          <p:nvSpPr>
            <p:cNvPr id="3" name="新月形 41"/>
            <p:cNvSpPr>
              <a:spLocks noChangeArrowheads="1"/>
            </p:cNvSpPr>
            <p:nvPr/>
          </p:nvSpPr>
          <p:spPr bwMode="auto">
            <a:xfrm rot="-848703">
              <a:off x="0" y="201607"/>
              <a:ext cx="1331655" cy="2663312"/>
            </a:xfrm>
            <a:prstGeom prst="moon">
              <a:avLst>
                <a:gd name="adj" fmla="val 1519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2F2F2"/>
                </a:gs>
              </a:gsLst>
              <a:lin ang="5400000" scaled="1"/>
            </a:gradFill>
            <a:ln w="12700">
              <a:solidFill>
                <a:srgbClr val="FFFFFF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 b="1" i="1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578" name="新月形 42"/>
            <p:cNvSpPr>
              <a:spLocks noChangeArrowheads="1"/>
            </p:cNvSpPr>
            <p:nvPr/>
          </p:nvSpPr>
          <p:spPr bwMode="auto">
            <a:xfrm rot="4551297">
              <a:off x="681990" y="-665827"/>
              <a:ext cx="1331655" cy="2663310"/>
            </a:xfrm>
            <a:prstGeom prst="moon">
              <a:avLst>
                <a:gd name="adj" fmla="val 1519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2F2F2"/>
                </a:gs>
              </a:gsLst>
              <a:lin ang="5400000" scaled="1"/>
            </a:gradFill>
            <a:ln w="12700">
              <a:solidFill>
                <a:srgbClr val="FFFFFF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 b="1" i="1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579" name="新月形 43"/>
            <p:cNvSpPr>
              <a:spLocks noChangeArrowheads="1"/>
            </p:cNvSpPr>
            <p:nvPr/>
          </p:nvSpPr>
          <p:spPr bwMode="auto">
            <a:xfrm rot="9951297">
              <a:off x="1550533" y="16873"/>
              <a:ext cx="1331655" cy="2663311"/>
            </a:xfrm>
            <a:prstGeom prst="moon">
              <a:avLst>
                <a:gd name="adj" fmla="val 1519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2F2F2"/>
                </a:gs>
              </a:gsLst>
              <a:lin ang="5400000" scaled="1"/>
            </a:gradFill>
            <a:ln w="12700">
              <a:solidFill>
                <a:srgbClr val="FFFFFF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 b="1" i="1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580" name="新月形 44"/>
            <p:cNvSpPr>
              <a:spLocks noChangeArrowheads="1"/>
            </p:cNvSpPr>
            <p:nvPr/>
          </p:nvSpPr>
          <p:spPr bwMode="auto">
            <a:xfrm rot="-6248703">
              <a:off x="879961" y="874660"/>
              <a:ext cx="1331655" cy="2663310"/>
            </a:xfrm>
            <a:prstGeom prst="moon">
              <a:avLst>
                <a:gd name="adj" fmla="val 1519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2F2F2"/>
                </a:gs>
              </a:gsLst>
              <a:lin ang="5400000" scaled="1"/>
            </a:gradFill>
            <a:ln w="12700">
              <a:solidFill>
                <a:srgbClr val="FFFFFF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 b="1" i="1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23572" name="Group 20"/>
          <p:cNvGrpSpPr>
            <a:grpSpLocks/>
          </p:cNvGrpSpPr>
          <p:nvPr/>
        </p:nvGrpSpPr>
        <p:grpSpPr bwMode="auto">
          <a:xfrm>
            <a:off x="1736725" y="1862138"/>
            <a:ext cx="2297113" cy="2289175"/>
            <a:chOff x="0" y="0"/>
            <a:chExt cx="2882188" cy="2872143"/>
          </a:xfrm>
        </p:grpSpPr>
        <p:sp>
          <p:nvSpPr>
            <p:cNvPr id="23573" name="新月形 46"/>
            <p:cNvSpPr>
              <a:spLocks noChangeArrowheads="1"/>
            </p:cNvSpPr>
            <p:nvPr/>
          </p:nvSpPr>
          <p:spPr bwMode="auto">
            <a:xfrm rot="-848703">
              <a:off x="0" y="201607"/>
              <a:ext cx="1331655" cy="2663312"/>
            </a:xfrm>
            <a:prstGeom prst="moon">
              <a:avLst>
                <a:gd name="adj" fmla="val 1519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2F2F2"/>
                </a:gs>
              </a:gsLst>
              <a:lin ang="5400000" scaled="1"/>
            </a:gradFill>
            <a:ln w="12700">
              <a:solidFill>
                <a:srgbClr val="FFFFFF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 b="1" i="1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574" name="新月形 47"/>
            <p:cNvSpPr>
              <a:spLocks noChangeArrowheads="1"/>
            </p:cNvSpPr>
            <p:nvPr/>
          </p:nvSpPr>
          <p:spPr bwMode="auto">
            <a:xfrm rot="4551297">
              <a:off x="681990" y="-665827"/>
              <a:ext cx="1331655" cy="2663310"/>
            </a:xfrm>
            <a:prstGeom prst="moon">
              <a:avLst>
                <a:gd name="adj" fmla="val 1519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2F2F2"/>
                </a:gs>
              </a:gsLst>
              <a:lin ang="5400000" scaled="1"/>
            </a:gradFill>
            <a:ln w="12700">
              <a:solidFill>
                <a:srgbClr val="FFFFFF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 b="1" i="1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575" name="新月形 48"/>
            <p:cNvSpPr>
              <a:spLocks noChangeArrowheads="1"/>
            </p:cNvSpPr>
            <p:nvPr/>
          </p:nvSpPr>
          <p:spPr bwMode="auto">
            <a:xfrm rot="9951297">
              <a:off x="1550533" y="16873"/>
              <a:ext cx="1331655" cy="2663311"/>
            </a:xfrm>
            <a:prstGeom prst="moon">
              <a:avLst>
                <a:gd name="adj" fmla="val 1519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2F2F2"/>
                </a:gs>
              </a:gsLst>
              <a:lin ang="5400000" scaled="1"/>
            </a:gradFill>
            <a:ln w="12700">
              <a:solidFill>
                <a:srgbClr val="FFFFFF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 b="1" i="1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576" name="新月形 49"/>
            <p:cNvSpPr>
              <a:spLocks noChangeArrowheads="1"/>
            </p:cNvSpPr>
            <p:nvPr/>
          </p:nvSpPr>
          <p:spPr bwMode="auto">
            <a:xfrm rot="-6248703">
              <a:off x="879961" y="874660"/>
              <a:ext cx="1331655" cy="2663310"/>
            </a:xfrm>
            <a:prstGeom prst="moon">
              <a:avLst>
                <a:gd name="adj" fmla="val 1519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2F2F2"/>
                </a:gs>
              </a:gsLst>
              <a:lin ang="5400000" scaled="1"/>
            </a:gradFill>
            <a:ln w="12700">
              <a:solidFill>
                <a:srgbClr val="FFFFFF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 b="1" i="1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23577" name="Group 25"/>
          <p:cNvGrpSpPr>
            <a:grpSpLocks/>
          </p:cNvGrpSpPr>
          <p:nvPr/>
        </p:nvGrpSpPr>
        <p:grpSpPr bwMode="auto">
          <a:xfrm>
            <a:off x="8159750" y="1862138"/>
            <a:ext cx="2298700" cy="2289175"/>
            <a:chOff x="0" y="0"/>
            <a:chExt cx="2882188" cy="2872143"/>
          </a:xfrm>
        </p:grpSpPr>
        <p:sp>
          <p:nvSpPr>
            <p:cNvPr id="23569" name="新月形 51"/>
            <p:cNvSpPr>
              <a:spLocks noChangeArrowheads="1"/>
            </p:cNvSpPr>
            <p:nvPr/>
          </p:nvSpPr>
          <p:spPr bwMode="auto">
            <a:xfrm rot="-848703">
              <a:off x="0" y="201607"/>
              <a:ext cx="1331655" cy="2663312"/>
            </a:xfrm>
            <a:prstGeom prst="moon">
              <a:avLst>
                <a:gd name="adj" fmla="val 1519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2F2F2"/>
                </a:gs>
              </a:gsLst>
              <a:lin ang="5400000" scaled="1"/>
            </a:gradFill>
            <a:ln w="12700">
              <a:solidFill>
                <a:srgbClr val="FFFFFF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 b="1" i="1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570" name="新月形 52"/>
            <p:cNvSpPr>
              <a:spLocks noChangeArrowheads="1"/>
            </p:cNvSpPr>
            <p:nvPr/>
          </p:nvSpPr>
          <p:spPr bwMode="auto">
            <a:xfrm rot="4551297">
              <a:off x="681990" y="-665827"/>
              <a:ext cx="1331655" cy="2663310"/>
            </a:xfrm>
            <a:prstGeom prst="moon">
              <a:avLst>
                <a:gd name="adj" fmla="val 1519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2F2F2"/>
                </a:gs>
              </a:gsLst>
              <a:lin ang="5400000" scaled="1"/>
            </a:gradFill>
            <a:ln w="12700">
              <a:solidFill>
                <a:srgbClr val="FFFFFF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 b="1" i="1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571" name="新月形 53"/>
            <p:cNvSpPr>
              <a:spLocks noChangeArrowheads="1"/>
            </p:cNvSpPr>
            <p:nvPr/>
          </p:nvSpPr>
          <p:spPr bwMode="auto">
            <a:xfrm rot="9951297">
              <a:off x="1550533" y="16873"/>
              <a:ext cx="1331655" cy="2663311"/>
            </a:xfrm>
            <a:prstGeom prst="moon">
              <a:avLst>
                <a:gd name="adj" fmla="val 1519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2F2F2"/>
                </a:gs>
              </a:gsLst>
              <a:lin ang="5400000" scaled="1"/>
            </a:gradFill>
            <a:ln w="12700">
              <a:solidFill>
                <a:srgbClr val="FFFFFF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 b="1" i="1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" name="新月形 54"/>
            <p:cNvSpPr>
              <a:spLocks noChangeArrowheads="1"/>
            </p:cNvSpPr>
            <p:nvPr/>
          </p:nvSpPr>
          <p:spPr bwMode="auto">
            <a:xfrm rot="-6248703">
              <a:off x="879961" y="874660"/>
              <a:ext cx="1331655" cy="2663310"/>
            </a:xfrm>
            <a:prstGeom prst="moon">
              <a:avLst>
                <a:gd name="adj" fmla="val 1519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2F2F2"/>
                </a:gs>
              </a:gsLst>
              <a:lin ang="5400000" scaled="1"/>
            </a:gradFill>
            <a:ln w="12700">
              <a:solidFill>
                <a:srgbClr val="FFFFFF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 b="1" i="1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75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5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235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5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5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235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75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25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1" dur="75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6" dur="75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75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7" dur="75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utoUpdateAnimBg="0"/>
      <p:bldP spid="23557" grpId="0" bldLvl="0" autoUpdateAnimBg="0"/>
      <p:bldP spid="23558" grpId="0" bldLvl="0" autoUpdateAnimBg="0"/>
      <p:bldP spid="23559" grpId="0" bldLvl="0" autoUpdateAnimBg="0"/>
      <p:bldP spid="23560" grpId="0" bldLvl="0" autoUpdateAnimBg="0"/>
      <p:bldP spid="23561" grpId="0" bldLvl="0" autoUpdateAnimBg="0"/>
      <p:bldP spid="23562" grpId="0" bldLvl="0" autoUpdateAnimBg="0"/>
      <p:bldP spid="23563" grpId="0" bldLvl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D63692-1B76-4C64-AD99-DD1584C9151C}" type="slidenum">
              <a:rPr lang="zh-CN" altLang="en-US"/>
              <a:pPr>
                <a:defRPr/>
              </a:pPr>
              <a:t>22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579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21236 w 808522"/>
              <a:gd name="T1" fmla="*/ 0 h 510140"/>
              <a:gd name="T2" fmla="*/ 123568 w 808522"/>
              <a:gd name="T3" fmla="*/ 0 h 510140"/>
              <a:gd name="T4" fmla="*/ 391686 w 808522"/>
              <a:gd name="T5" fmla="*/ 0 h 510140"/>
              <a:gd name="T6" fmla="*/ 391686 w 808522"/>
              <a:gd name="T7" fmla="*/ 246016 h 510140"/>
              <a:gd name="T8" fmla="*/ 123573 w 808522"/>
              <a:gd name="T9" fmla="*/ 246016 h 510140"/>
              <a:gd name="T10" fmla="*/ 123568 w 808522"/>
              <a:gd name="T11" fmla="*/ 246017 h 510140"/>
              <a:gd name="T12" fmla="*/ 123563 w 808522"/>
              <a:gd name="T13" fmla="*/ 246016 h 510140"/>
              <a:gd name="T14" fmla="*/ 121236 w 808522"/>
              <a:gd name="T15" fmla="*/ 246016 h 510140"/>
              <a:gd name="T16" fmla="*/ 121236 w 808522"/>
              <a:gd name="T17" fmla="*/ 245783 h 510140"/>
              <a:gd name="T18" fmla="*/ 98664 w 808522"/>
              <a:gd name="T19" fmla="*/ 243517 h 510140"/>
              <a:gd name="T20" fmla="*/ 0 w 808522"/>
              <a:gd name="T21" fmla="*/ 123008 h 510140"/>
              <a:gd name="T22" fmla="*/ 98664 w 808522"/>
              <a:gd name="T23" fmla="*/ 2499 h 510140"/>
              <a:gd name="T24" fmla="*/ 121236 w 808522"/>
              <a:gd name="T25" fmla="*/ 234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0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4764088" y="563563"/>
            <a:ext cx="1825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服务理念</a:t>
            </a:r>
            <a:endParaRPr lang="zh-CN" altLang="en-US" sz="32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4581" name="文本框 37"/>
          <p:cNvSpPr>
            <a:spLocks noChangeArrowheads="1"/>
          </p:cNvSpPr>
          <p:nvPr/>
        </p:nvSpPr>
        <p:spPr bwMode="auto">
          <a:xfrm>
            <a:off x="6702425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Service concept</a:t>
            </a:r>
            <a:endParaRPr lang="zh-CN" altLang="en-US" sz="16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4582" name="Group 6"/>
          <p:cNvGrpSpPr>
            <a:grpSpLocks/>
          </p:cNvGrpSpPr>
          <p:nvPr/>
        </p:nvGrpSpPr>
        <p:grpSpPr bwMode="auto">
          <a:xfrm>
            <a:off x="4217988" y="619125"/>
            <a:ext cx="263525" cy="393700"/>
            <a:chOff x="0" y="0"/>
            <a:chExt cx="213756" cy="427512"/>
          </a:xfrm>
        </p:grpSpPr>
        <p:sp>
          <p:nvSpPr>
            <p:cNvPr id="24618" name="直接连接符 38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19" name="直接连接符 39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4585" name="空心弧 40"/>
          <p:cNvSpPr>
            <a:spLocks noChangeArrowheads="1"/>
          </p:cNvSpPr>
          <p:nvPr/>
        </p:nvSpPr>
        <p:spPr bwMode="auto">
          <a:xfrm rot="5400000">
            <a:off x="861219" y="1928019"/>
            <a:ext cx="4090987" cy="4092575"/>
          </a:xfrm>
          <a:custGeom>
            <a:avLst/>
            <a:gdLst>
              <a:gd name="T0" fmla="*/ 2147483646 w 21600"/>
              <a:gd name="T1" fmla="*/ 0 h 21600"/>
              <a:gd name="T2" fmla="*/ 910380974 w 21600"/>
              <a:gd name="T3" fmla="*/ 2147483646 h 21600"/>
              <a:gd name="T4" fmla="*/ 2147483646 w 21600"/>
              <a:gd name="T5" fmla="*/ 1829714684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69" y="10800"/>
                </a:moveTo>
                <a:cubicBezTo>
                  <a:pt x="269" y="4983"/>
                  <a:pt x="4983" y="269"/>
                  <a:pt x="10800" y="269"/>
                </a:cubicBezTo>
                <a:cubicBezTo>
                  <a:pt x="16616" y="268"/>
                  <a:pt x="21330" y="4983"/>
                  <a:pt x="21331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269" y="10800"/>
                </a:lnTo>
                <a:close/>
              </a:path>
            </a:pathLst>
          </a:custGeom>
          <a:solidFill>
            <a:srgbClr val="F2F2F2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ctr"/>
          <a:lstStyle/>
          <a:p>
            <a:endParaRPr lang="zh-CN" altLang="en-US"/>
          </a:p>
        </p:txBody>
      </p:sp>
      <p:sp>
        <p:nvSpPr>
          <p:cNvPr id="24586" name="椭圆 41"/>
          <p:cNvSpPr>
            <a:spLocks noChangeArrowheads="1"/>
          </p:cNvSpPr>
          <p:nvPr/>
        </p:nvSpPr>
        <p:spPr bwMode="auto">
          <a:xfrm>
            <a:off x="3689350" y="1992313"/>
            <a:ext cx="514350" cy="512762"/>
          </a:xfrm>
          <a:prstGeom prst="ellipse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1" tIns="45716" rIns="91431" bIns="45716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4587" name="椭圆 42"/>
          <p:cNvSpPr>
            <a:spLocks noChangeArrowheads="1"/>
          </p:cNvSpPr>
          <p:nvPr/>
        </p:nvSpPr>
        <p:spPr bwMode="auto">
          <a:xfrm>
            <a:off x="4552950" y="3078163"/>
            <a:ext cx="512763" cy="512762"/>
          </a:xfrm>
          <a:prstGeom prst="ellipse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1" tIns="45716" rIns="91431" bIns="45716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4588" name="椭圆 43"/>
          <p:cNvSpPr>
            <a:spLocks noChangeArrowheads="1"/>
          </p:cNvSpPr>
          <p:nvPr/>
        </p:nvSpPr>
        <p:spPr bwMode="auto">
          <a:xfrm>
            <a:off x="4564063" y="4346575"/>
            <a:ext cx="512762" cy="512763"/>
          </a:xfrm>
          <a:prstGeom prst="ellipse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1" tIns="45716" rIns="91431" bIns="45716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4589" name="椭圆 44"/>
          <p:cNvSpPr>
            <a:spLocks noChangeArrowheads="1"/>
          </p:cNvSpPr>
          <p:nvPr/>
        </p:nvSpPr>
        <p:spPr bwMode="auto">
          <a:xfrm>
            <a:off x="3694113" y="5462588"/>
            <a:ext cx="512762" cy="512762"/>
          </a:xfrm>
          <a:prstGeom prst="ellipse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1" tIns="45716" rIns="91431" bIns="45716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24590" name="Group 14"/>
          <p:cNvGrpSpPr>
            <a:grpSpLocks/>
          </p:cNvGrpSpPr>
          <p:nvPr/>
        </p:nvGrpSpPr>
        <p:grpSpPr bwMode="auto">
          <a:xfrm>
            <a:off x="4200525" y="1768475"/>
            <a:ext cx="2390775" cy="955675"/>
            <a:chOff x="0" y="0"/>
            <a:chExt cx="2390955" cy="956128"/>
          </a:xfrm>
        </p:grpSpPr>
        <p:sp>
          <p:nvSpPr>
            <p:cNvPr id="3" name="直接连接符 52"/>
            <p:cNvSpPr>
              <a:spLocks noChangeShapeType="1"/>
            </p:cNvSpPr>
            <p:nvPr/>
          </p:nvSpPr>
          <p:spPr bwMode="auto">
            <a:xfrm>
              <a:off x="0" y="480739"/>
              <a:ext cx="1440000" cy="1"/>
            </a:xfrm>
            <a:prstGeom prst="line">
              <a:avLst/>
            </a:prstGeom>
            <a:noFill/>
            <a:ln w="12700">
              <a:solidFill>
                <a:srgbClr val="9DA8B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" name="椭圆 53"/>
            <p:cNvSpPr>
              <a:spLocks noChangeArrowheads="1"/>
            </p:cNvSpPr>
            <p:nvPr/>
          </p:nvSpPr>
          <p:spPr bwMode="auto">
            <a:xfrm>
              <a:off x="1434827" y="0"/>
              <a:ext cx="956128" cy="956128"/>
            </a:xfrm>
            <a:prstGeom prst="ellipse">
              <a:avLst/>
            </a:pr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grpSp>
          <p:nvGrpSpPr>
            <p:cNvPr id="5" name="Group 17"/>
            <p:cNvGrpSpPr>
              <a:grpSpLocks/>
            </p:cNvGrpSpPr>
            <p:nvPr/>
          </p:nvGrpSpPr>
          <p:grpSpPr bwMode="auto">
            <a:xfrm>
              <a:off x="1703199" y="210298"/>
              <a:ext cx="419385" cy="504000"/>
              <a:chOff x="0" y="0"/>
              <a:chExt cx="239649" cy="288000"/>
            </a:xfrm>
          </p:grpSpPr>
          <p:sp>
            <p:nvSpPr>
              <p:cNvPr id="6" name="Freeform 846"/>
              <p:cNvSpPr>
                <a:spLocks noChangeArrowheads="1"/>
              </p:cNvSpPr>
              <p:nvPr/>
            </p:nvSpPr>
            <p:spPr bwMode="auto">
              <a:xfrm>
                <a:off x="0" y="54657"/>
                <a:ext cx="239649" cy="233343"/>
              </a:xfrm>
              <a:custGeom>
                <a:avLst/>
                <a:gdLst>
                  <a:gd name="T0" fmla="*/ 2147483646 w 48"/>
                  <a:gd name="T1" fmla="*/ 0 h 47"/>
                  <a:gd name="T2" fmla="*/ 2147483646 w 48"/>
                  <a:gd name="T3" fmla="*/ 2147483646 h 47"/>
                  <a:gd name="T4" fmla="*/ 2147483646 w 48"/>
                  <a:gd name="T5" fmla="*/ 2147483646 h 47"/>
                  <a:gd name="T6" fmla="*/ 2147483646 w 48"/>
                  <a:gd name="T7" fmla="*/ 2147483646 h 47"/>
                  <a:gd name="T8" fmla="*/ 2147483646 w 48"/>
                  <a:gd name="T9" fmla="*/ 2147483646 h 47"/>
                  <a:gd name="T10" fmla="*/ 2147483646 w 48"/>
                  <a:gd name="T11" fmla="*/ 2147483646 h 47"/>
                  <a:gd name="T12" fmla="*/ 2147483646 w 48"/>
                  <a:gd name="T13" fmla="*/ 0 h 47"/>
                  <a:gd name="T14" fmla="*/ 0 w 48"/>
                  <a:gd name="T15" fmla="*/ 2147483646 h 47"/>
                  <a:gd name="T16" fmla="*/ 2147483646 w 48"/>
                  <a:gd name="T17" fmla="*/ 2147483646 h 47"/>
                  <a:gd name="T18" fmla="*/ 2147483646 w 48"/>
                  <a:gd name="T19" fmla="*/ 2147483646 h 47"/>
                  <a:gd name="T20" fmla="*/ 2147483646 w 48"/>
                  <a:gd name="T21" fmla="*/ 0 h 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8"/>
                  <a:gd name="T34" fmla="*/ 0 h 47"/>
                  <a:gd name="T35" fmla="*/ 48 w 48"/>
                  <a:gd name="T36" fmla="*/ 47 h 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8" h="47">
                    <a:moveTo>
                      <a:pt x="29" y="0"/>
                    </a:moveTo>
                    <a:cubicBezTo>
                      <a:pt x="29" y="7"/>
                      <a:pt x="29" y="7"/>
                      <a:pt x="29" y="7"/>
                    </a:cubicBezTo>
                    <a:cubicBezTo>
                      <a:pt x="36" y="9"/>
                      <a:pt x="41" y="16"/>
                      <a:pt x="41" y="23"/>
                    </a:cubicBezTo>
                    <a:cubicBezTo>
                      <a:pt x="41" y="33"/>
                      <a:pt x="33" y="41"/>
                      <a:pt x="24" y="41"/>
                    </a:cubicBezTo>
                    <a:cubicBezTo>
                      <a:pt x="14" y="41"/>
                      <a:pt x="6" y="33"/>
                      <a:pt x="6" y="23"/>
                    </a:cubicBezTo>
                    <a:cubicBezTo>
                      <a:pt x="6" y="16"/>
                      <a:pt x="11" y="9"/>
                      <a:pt x="18" y="7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7" y="2"/>
                      <a:pt x="0" y="12"/>
                      <a:pt x="0" y="23"/>
                    </a:cubicBezTo>
                    <a:cubicBezTo>
                      <a:pt x="0" y="37"/>
                      <a:pt x="10" y="47"/>
                      <a:pt x="24" y="47"/>
                    </a:cubicBezTo>
                    <a:cubicBezTo>
                      <a:pt x="37" y="47"/>
                      <a:pt x="48" y="37"/>
                      <a:pt x="48" y="23"/>
                    </a:cubicBezTo>
                    <a:cubicBezTo>
                      <a:pt x="48" y="12"/>
                      <a:pt x="40" y="2"/>
                      <a:pt x="2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24617" name="Freeform 847"/>
              <p:cNvSpPr>
                <a:spLocks noChangeArrowheads="1"/>
              </p:cNvSpPr>
              <p:nvPr/>
            </p:nvSpPr>
            <p:spPr bwMode="auto">
              <a:xfrm>
                <a:off x="94599" y="0"/>
                <a:ext cx="44147" cy="138744"/>
              </a:xfrm>
              <a:custGeom>
                <a:avLst/>
                <a:gdLst>
                  <a:gd name="T0" fmla="*/ 2147483646 w 9"/>
                  <a:gd name="T1" fmla="*/ 0 h 28"/>
                  <a:gd name="T2" fmla="*/ 2147483646 w 9"/>
                  <a:gd name="T3" fmla="*/ 0 h 28"/>
                  <a:gd name="T4" fmla="*/ 0 w 9"/>
                  <a:gd name="T5" fmla="*/ 2147483646 h 28"/>
                  <a:gd name="T6" fmla="*/ 0 w 9"/>
                  <a:gd name="T7" fmla="*/ 2147483646 h 28"/>
                  <a:gd name="T8" fmla="*/ 0 w 9"/>
                  <a:gd name="T9" fmla="*/ 2147483646 h 28"/>
                  <a:gd name="T10" fmla="*/ 0 w 9"/>
                  <a:gd name="T11" fmla="*/ 2147483646 h 28"/>
                  <a:gd name="T12" fmla="*/ 2147483646 w 9"/>
                  <a:gd name="T13" fmla="*/ 2147483646 h 28"/>
                  <a:gd name="T14" fmla="*/ 2147483646 w 9"/>
                  <a:gd name="T15" fmla="*/ 2147483646 h 28"/>
                  <a:gd name="T16" fmla="*/ 2147483646 w 9"/>
                  <a:gd name="T17" fmla="*/ 2147483646 h 28"/>
                  <a:gd name="T18" fmla="*/ 2147483646 w 9"/>
                  <a:gd name="T19" fmla="*/ 2147483646 h 28"/>
                  <a:gd name="T20" fmla="*/ 2147483646 w 9"/>
                  <a:gd name="T21" fmla="*/ 2147483646 h 28"/>
                  <a:gd name="T22" fmla="*/ 2147483646 w 9"/>
                  <a:gd name="T23" fmla="*/ 2147483646 h 28"/>
                  <a:gd name="T24" fmla="*/ 2147483646 w 9"/>
                  <a:gd name="T25" fmla="*/ 0 h 2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9"/>
                  <a:gd name="T40" fmla="*/ 0 h 28"/>
                  <a:gd name="T41" fmla="*/ 9 w 9"/>
                  <a:gd name="T42" fmla="*/ 28 h 28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9" h="28">
                    <a:moveTo>
                      <a:pt x="7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7"/>
                      <a:pt x="1" y="28"/>
                      <a:pt x="2" y="28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8" y="28"/>
                      <a:pt x="9" y="27"/>
                      <a:pt x="9" y="2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1"/>
                      <a:pt x="8" y="0"/>
                      <a:pt x="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</p:grpSp>
      </p:grpSp>
      <p:grpSp>
        <p:nvGrpSpPr>
          <p:cNvPr id="24596" name="Group 20"/>
          <p:cNvGrpSpPr>
            <a:grpSpLocks/>
          </p:cNvGrpSpPr>
          <p:nvPr/>
        </p:nvGrpSpPr>
        <p:grpSpPr bwMode="auto">
          <a:xfrm>
            <a:off x="4206875" y="5240338"/>
            <a:ext cx="2384425" cy="957262"/>
            <a:chOff x="0" y="0"/>
            <a:chExt cx="2383653" cy="956128"/>
          </a:xfrm>
        </p:grpSpPr>
        <p:sp>
          <p:nvSpPr>
            <p:cNvPr id="7" name="直接连接符 58"/>
            <p:cNvSpPr>
              <a:spLocks noChangeShapeType="1"/>
            </p:cNvSpPr>
            <p:nvPr/>
          </p:nvSpPr>
          <p:spPr bwMode="auto">
            <a:xfrm>
              <a:off x="0" y="478064"/>
              <a:ext cx="1440000" cy="1"/>
            </a:xfrm>
            <a:prstGeom prst="line">
              <a:avLst/>
            </a:prstGeom>
            <a:noFill/>
            <a:ln w="12700">
              <a:solidFill>
                <a:srgbClr val="9DA8B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椭圆 59"/>
            <p:cNvSpPr>
              <a:spLocks noChangeArrowheads="1"/>
            </p:cNvSpPr>
            <p:nvPr/>
          </p:nvSpPr>
          <p:spPr bwMode="auto">
            <a:xfrm>
              <a:off x="1427525" y="0"/>
              <a:ext cx="956128" cy="956128"/>
            </a:xfrm>
            <a:prstGeom prst="ellipse">
              <a:avLst/>
            </a:pr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9" name="Freeform 110"/>
            <p:cNvSpPr>
              <a:spLocks noChangeAspect="1" noEditPoints="1" noChangeArrowheads="1"/>
            </p:cNvSpPr>
            <p:nvPr/>
          </p:nvSpPr>
          <p:spPr bwMode="auto">
            <a:xfrm>
              <a:off x="1697776" y="264298"/>
              <a:ext cx="447158" cy="396000"/>
            </a:xfrm>
            <a:custGeom>
              <a:avLst/>
              <a:gdLst>
                <a:gd name="T0" fmla="*/ 2147483646 w 100"/>
                <a:gd name="T1" fmla="*/ 2147483646 h 88"/>
                <a:gd name="T2" fmla="*/ 2147483646 w 100"/>
                <a:gd name="T3" fmla="*/ 2147483646 h 88"/>
                <a:gd name="T4" fmla="*/ 2147483646 w 100"/>
                <a:gd name="T5" fmla="*/ 2147483646 h 88"/>
                <a:gd name="T6" fmla="*/ 2147483646 w 100"/>
                <a:gd name="T7" fmla="*/ 2147483646 h 88"/>
                <a:gd name="T8" fmla="*/ 2147483646 w 100"/>
                <a:gd name="T9" fmla="*/ 2147483646 h 88"/>
                <a:gd name="T10" fmla="*/ 2147483646 w 100"/>
                <a:gd name="T11" fmla="*/ 2147483646 h 88"/>
                <a:gd name="T12" fmla="*/ 2147483646 w 100"/>
                <a:gd name="T13" fmla="*/ 2147483646 h 88"/>
                <a:gd name="T14" fmla="*/ 2147483646 w 100"/>
                <a:gd name="T15" fmla="*/ 2147483646 h 88"/>
                <a:gd name="T16" fmla="*/ 2147483646 w 100"/>
                <a:gd name="T17" fmla="*/ 2147483646 h 88"/>
                <a:gd name="T18" fmla="*/ 0 w 100"/>
                <a:gd name="T19" fmla="*/ 2147483646 h 88"/>
                <a:gd name="T20" fmla="*/ 2147483646 w 100"/>
                <a:gd name="T21" fmla="*/ 2147483646 h 88"/>
                <a:gd name="T22" fmla="*/ 2147483646 w 100"/>
                <a:gd name="T23" fmla="*/ 2147483646 h 88"/>
                <a:gd name="T24" fmla="*/ 2147483646 w 100"/>
                <a:gd name="T25" fmla="*/ 2147483646 h 88"/>
                <a:gd name="T26" fmla="*/ 2147483646 w 100"/>
                <a:gd name="T27" fmla="*/ 2147483646 h 88"/>
                <a:gd name="T28" fmla="*/ 2147483646 w 100"/>
                <a:gd name="T29" fmla="*/ 2147483646 h 88"/>
                <a:gd name="T30" fmla="*/ 2147483646 w 100"/>
                <a:gd name="T31" fmla="*/ 2147483646 h 88"/>
                <a:gd name="T32" fmla="*/ 2147483646 w 100"/>
                <a:gd name="T33" fmla="*/ 2147483646 h 88"/>
                <a:gd name="T34" fmla="*/ 2147483646 w 100"/>
                <a:gd name="T35" fmla="*/ 2147483646 h 88"/>
                <a:gd name="T36" fmla="*/ 2147483646 w 100"/>
                <a:gd name="T37" fmla="*/ 2147483646 h 88"/>
                <a:gd name="T38" fmla="*/ 2147483646 w 100"/>
                <a:gd name="T39" fmla="*/ 2147483646 h 88"/>
                <a:gd name="T40" fmla="*/ 2147483646 w 100"/>
                <a:gd name="T41" fmla="*/ 2147483646 h 88"/>
                <a:gd name="T42" fmla="*/ 2147483646 w 100"/>
                <a:gd name="T43" fmla="*/ 2147483646 h 88"/>
                <a:gd name="T44" fmla="*/ 2147483646 w 100"/>
                <a:gd name="T45" fmla="*/ 2147483646 h 88"/>
                <a:gd name="T46" fmla="*/ 2147483646 w 100"/>
                <a:gd name="T47" fmla="*/ 2147483646 h 88"/>
                <a:gd name="T48" fmla="*/ 2147483646 w 100"/>
                <a:gd name="T49" fmla="*/ 2147483646 h 88"/>
                <a:gd name="T50" fmla="*/ 2147483646 w 100"/>
                <a:gd name="T51" fmla="*/ 2147483646 h 88"/>
                <a:gd name="T52" fmla="*/ 2147483646 w 100"/>
                <a:gd name="T53" fmla="*/ 2147483646 h 88"/>
                <a:gd name="T54" fmla="*/ 2147483646 w 100"/>
                <a:gd name="T55" fmla="*/ 2147483646 h 88"/>
                <a:gd name="T56" fmla="*/ 2147483646 w 100"/>
                <a:gd name="T57" fmla="*/ 2147483646 h 88"/>
                <a:gd name="T58" fmla="*/ 2147483646 w 100"/>
                <a:gd name="T59" fmla="*/ 2147483646 h 88"/>
                <a:gd name="T60" fmla="*/ 2147483646 w 100"/>
                <a:gd name="T61" fmla="*/ 2147483646 h 88"/>
                <a:gd name="T62" fmla="*/ 2147483646 w 100"/>
                <a:gd name="T63" fmla="*/ 2147483646 h 88"/>
                <a:gd name="T64" fmla="*/ 2147483646 w 100"/>
                <a:gd name="T65" fmla="*/ 2147483646 h 88"/>
                <a:gd name="T66" fmla="*/ 2147483646 w 100"/>
                <a:gd name="T67" fmla="*/ 2147483646 h 88"/>
                <a:gd name="T68" fmla="*/ 2147483646 w 100"/>
                <a:gd name="T69" fmla="*/ 2147483646 h 88"/>
                <a:gd name="T70" fmla="*/ 2147483646 w 100"/>
                <a:gd name="T71" fmla="*/ 2147483646 h 88"/>
                <a:gd name="T72" fmla="*/ 2147483646 w 100"/>
                <a:gd name="T73" fmla="*/ 2147483646 h 8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00"/>
                <a:gd name="T112" fmla="*/ 0 h 88"/>
                <a:gd name="T113" fmla="*/ 100 w 100"/>
                <a:gd name="T114" fmla="*/ 88 h 8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00" h="88">
                  <a:moveTo>
                    <a:pt x="55" y="4"/>
                  </a:moveTo>
                  <a:cubicBezTo>
                    <a:pt x="76" y="41"/>
                    <a:pt x="76" y="41"/>
                    <a:pt x="76" y="41"/>
                  </a:cubicBezTo>
                  <a:cubicBezTo>
                    <a:pt x="76" y="41"/>
                    <a:pt x="76" y="41"/>
                    <a:pt x="76" y="41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100" y="82"/>
                    <a:pt x="99" y="85"/>
                    <a:pt x="96" y="87"/>
                  </a:cubicBezTo>
                  <a:cubicBezTo>
                    <a:pt x="95" y="88"/>
                    <a:pt x="93" y="88"/>
                    <a:pt x="92" y="88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3" y="88"/>
                    <a:pt x="0" y="85"/>
                    <a:pt x="0" y="82"/>
                  </a:cubicBezTo>
                  <a:cubicBezTo>
                    <a:pt x="0" y="80"/>
                    <a:pt x="1" y="79"/>
                    <a:pt x="1" y="78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6" y="1"/>
                    <a:pt x="50" y="0"/>
                    <a:pt x="53" y="2"/>
                  </a:cubicBezTo>
                  <a:cubicBezTo>
                    <a:pt x="54" y="3"/>
                    <a:pt x="54" y="3"/>
                    <a:pt x="55" y="4"/>
                  </a:cubicBezTo>
                  <a:close/>
                  <a:moveTo>
                    <a:pt x="44" y="34"/>
                  </a:moveTo>
                  <a:cubicBezTo>
                    <a:pt x="44" y="37"/>
                    <a:pt x="44" y="37"/>
                    <a:pt x="44" y="37"/>
                  </a:cubicBezTo>
                  <a:cubicBezTo>
                    <a:pt x="46" y="62"/>
                    <a:pt x="46" y="62"/>
                    <a:pt x="46" y="62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4"/>
                    <a:pt x="54" y="34"/>
                    <a:pt x="54" y="34"/>
                  </a:cubicBezTo>
                  <a:cubicBezTo>
                    <a:pt x="44" y="34"/>
                    <a:pt x="44" y="34"/>
                    <a:pt x="44" y="34"/>
                  </a:cubicBezTo>
                  <a:close/>
                  <a:moveTo>
                    <a:pt x="49" y="72"/>
                  </a:moveTo>
                  <a:cubicBezTo>
                    <a:pt x="52" y="72"/>
                    <a:pt x="53" y="71"/>
                    <a:pt x="53" y="69"/>
                  </a:cubicBezTo>
                  <a:cubicBezTo>
                    <a:pt x="53" y="66"/>
                    <a:pt x="51" y="65"/>
                    <a:pt x="49" y="65"/>
                  </a:cubicBezTo>
                  <a:cubicBezTo>
                    <a:pt x="47" y="65"/>
                    <a:pt x="45" y="66"/>
                    <a:pt x="45" y="69"/>
                  </a:cubicBezTo>
                  <a:cubicBezTo>
                    <a:pt x="45" y="71"/>
                    <a:pt x="47" y="72"/>
                    <a:pt x="49" y="72"/>
                  </a:cubicBezTo>
                  <a:close/>
                  <a:moveTo>
                    <a:pt x="65" y="48"/>
                  </a:moveTo>
                  <a:cubicBezTo>
                    <a:pt x="49" y="20"/>
                    <a:pt x="49" y="20"/>
                    <a:pt x="49" y="20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4" y="48"/>
                    <a:pt x="34" y="48"/>
                    <a:pt x="33" y="48"/>
                  </a:cubicBezTo>
                  <a:cubicBezTo>
                    <a:pt x="17" y="75"/>
                    <a:pt x="17" y="75"/>
                    <a:pt x="17" y="75"/>
                  </a:cubicBezTo>
                  <a:cubicBezTo>
                    <a:pt x="49" y="75"/>
                    <a:pt x="49" y="75"/>
                    <a:pt x="49" y="75"/>
                  </a:cubicBezTo>
                  <a:cubicBezTo>
                    <a:pt x="81" y="75"/>
                    <a:pt x="81" y="75"/>
                    <a:pt x="81" y="75"/>
                  </a:cubicBezTo>
                  <a:cubicBezTo>
                    <a:pt x="65" y="48"/>
                    <a:pt x="65" y="48"/>
                    <a:pt x="65" y="48"/>
                  </a:cubicBezTo>
                  <a:cubicBezTo>
                    <a:pt x="65" y="48"/>
                    <a:pt x="65" y="48"/>
                    <a:pt x="65" y="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</p:grpSp>
      <p:grpSp>
        <p:nvGrpSpPr>
          <p:cNvPr id="24600" name="Group 24"/>
          <p:cNvGrpSpPr>
            <a:grpSpLocks/>
          </p:cNvGrpSpPr>
          <p:nvPr/>
        </p:nvGrpSpPr>
        <p:grpSpPr bwMode="auto">
          <a:xfrm>
            <a:off x="5053013" y="2857500"/>
            <a:ext cx="3363912" cy="955675"/>
            <a:chOff x="0" y="0"/>
            <a:chExt cx="3364602" cy="956128"/>
          </a:xfrm>
        </p:grpSpPr>
        <p:cxnSp>
          <p:nvCxnSpPr>
            <p:cNvPr id="24607" name="直接连接符 62"/>
            <p:cNvCxnSpPr>
              <a:cxnSpLocks noChangeShapeType="1"/>
              <a:stCxn id="24587" idx="6"/>
            </p:cNvCxnSpPr>
            <p:nvPr/>
          </p:nvCxnSpPr>
          <p:spPr bwMode="auto">
            <a:xfrm>
              <a:off x="0" y="478064"/>
              <a:ext cx="2408474" cy="1"/>
            </a:xfrm>
            <a:prstGeom prst="line">
              <a:avLst/>
            </a:prstGeom>
            <a:noFill/>
            <a:ln w="12700">
              <a:solidFill>
                <a:srgbClr val="9DA8B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" name="椭圆 63"/>
            <p:cNvSpPr>
              <a:spLocks noChangeArrowheads="1"/>
            </p:cNvSpPr>
            <p:nvPr/>
          </p:nvSpPr>
          <p:spPr bwMode="auto">
            <a:xfrm>
              <a:off x="2408474" y="0"/>
              <a:ext cx="956128" cy="956128"/>
            </a:xfrm>
            <a:prstGeom prst="ellipse">
              <a:avLst/>
            </a:pr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11" name="Freeform 168"/>
            <p:cNvSpPr>
              <a:spLocks noChangeAspect="1" noEditPoints="1" noChangeArrowheads="1"/>
            </p:cNvSpPr>
            <p:nvPr/>
          </p:nvSpPr>
          <p:spPr bwMode="auto">
            <a:xfrm>
              <a:off x="2655366" y="280064"/>
              <a:ext cx="462345" cy="396000"/>
            </a:xfrm>
            <a:custGeom>
              <a:avLst/>
              <a:gdLst>
                <a:gd name="T0" fmla="*/ 2147483646 w 94"/>
                <a:gd name="T1" fmla="*/ 2147483646 h 81"/>
                <a:gd name="T2" fmla="*/ 2147483646 w 94"/>
                <a:gd name="T3" fmla="*/ 2147483646 h 81"/>
                <a:gd name="T4" fmla="*/ 2147483646 w 94"/>
                <a:gd name="T5" fmla="*/ 2147483646 h 81"/>
                <a:gd name="T6" fmla="*/ 2147483646 w 94"/>
                <a:gd name="T7" fmla="*/ 0 h 81"/>
                <a:gd name="T8" fmla="*/ 2147483646 w 94"/>
                <a:gd name="T9" fmla="*/ 2147483646 h 81"/>
                <a:gd name="T10" fmla="*/ 2147483646 w 94"/>
                <a:gd name="T11" fmla="*/ 2147483646 h 81"/>
                <a:gd name="T12" fmla="*/ 2147483646 w 94"/>
                <a:gd name="T13" fmla="*/ 2147483646 h 81"/>
                <a:gd name="T14" fmla="*/ 2147483646 w 94"/>
                <a:gd name="T15" fmla="*/ 2147483646 h 81"/>
                <a:gd name="T16" fmla="*/ 2147483646 w 94"/>
                <a:gd name="T17" fmla="*/ 2147483646 h 81"/>
                <a:gd name="T18" fmla="*/ 2147483646 w 94"/>
                <a:gd name="T19" fmla="*/ 2147483646 h 81"/>
                <a:gd name="T20" fmla="*/ 2147483646 w 94"/>
                <a:gd name="T21" fmla="*/ 2147483646 h 81"/>
                <a:gd name="T22" fmla="*/ 2147483646 w 94"/>
                <a:gd name="T23" fmla="*/ 2147483646 h 81"/>
                <a:gd name="T24" fmla="*/ 2147483646 w 94"/>
                <a:gd name="T25" fmla="*/ 2147483646 h 81"/>
                <a:gd name="T26" fmla="*/ 2147483646 w 94"/>
                <a:gd name="T27" fmla="*/ 2147483646 h 81"/>
                <a:gd name="T28" fmla="*/ 2147483646 w 94"/>
                <a:gd name="T29" fmla="*/ 2147483646 h 81"/>
                <a:gd name="T30" fmla="*/ 2147483646 w 94"/>
                <a:gd name="T31" fmla="*/ 2147483646 h 81"/>
                <a:gd name="T32" fmla="*/ 2147483646 w 94"/>
                <a:gd name="T33" fmla="*/ 2147483646 h 81"/>
                <a:gd name="T34" fmla="*/ 2147483646 w 94"/>
                <a:gd name="T35" fmla="*/ 2147483646 h 81"/>
                <a:gd name="T36" fmla="*/ 2147483646 w 94"/>
                <a:gd name="T37" fmla="*/ 2147483646 h 81"/>
                <a:gd name="T38" fmla="*/ 2147483646 w 94"/>
                <a:gd name="T39" fmla="*/ 2147483646 h 81"/>
                <a:gd name="T40" fmla="*/ 2147483646 w 94"/>
                <a:gd name="T41" fmla="*/ 2147483646 h 81"/>
                <a:gd name="T42" fmla="*/ 2147483646 w 94"/>
                <a:gd name="T43" fmla="*/ 2147483646 h 81"/>
                <a:gd name="T44" fmla="*/ 2147483646 w 94"/>
                <a:gd name="T45" fmla="*/ 0 h 81"/>
                <a:gd name="T46" fmla="*/ 2147483646 w 94"/>
                <a:gd name="T47" fmla="*/ 0 h 81"/>
                <a:gd name="T48" fmla="*/ 2147483646 w 94"/>
                <a:gd name="T49" fmla="*/ 2147483646 h 81"/>
                <a:gd name="T50" fmla="*/ 2147483646 w 94"/>
                <a:gd name="T51" fmla="*/ 2147483646 h 81"/>
                <a:gd name="T52" fmla="*/ 2147483646 w 94"/>
                <a:gd name="T53" fmla="*/ 2147483646 h 81"/>
                <a:gd name="T54" fmla="*/ 2147483646 w 94"/>
                <a:gd name="T55" fmla="*/ 2147483646 h 81"/>
                <a:gd name="T56" fmla="*/ 2147483646 w 94"/>
                <a:gd name="T57" fmla="*/ 2147483646 h 81"/>
                <a:gd name="T58" fmla="*/ 2147483646 w 94"/>
                <a:gd name="T59" fmla="*/ 2147483646 h 81"/>
                <a:gd name="T60" fmla="*/ 2147483646 w 94"/>
                <a:gd name="T61" fmla="*/ 2147483646 h 8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94"/>
                <a:gd name="T94" fmla="*/ 0 h 81"/>
                <a:gd name="T95" fmla="*/ 94 w 94"/>
                <a:gd name="T96" fmla="*/ 81 h 8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</p:grpSp>
      <p:grpSp>
        <p:nvGrpSpPr>
          <p:cNvPr id="24604" name="Group 28"/>
          <p:cNvGrpSpPr>
            <a:grpSpLocks/>
          </p:cNvGrpSpPr>
          <p:nvPr/>
        </p:nvGrpSpPr>
        <p:grpSpPr bwMode="auto">
          <a:xfrm>
            <a:off x="5065713" y="4124325"/>
            <a:ext cx="3351212" cy="955675"/>
            <a:chOff x="0" y="0"/>
            <a:chExt cx="3351721" cy="956128"/>
          </a:xfrm>
        </p:grpSpPr>
        <p:sp>
          <p:nvSpPr>
            <p:cNvPr id="12" name="直接连接符 66"/>
            <p:cNvSpPr>
              <a:spLocks noChangeShapeType="1"/>
            </p:cNvSpPr>
            <p:nvPr/>
          </p:nvSpPr>
          <p:spPr bwMode="auto">
            <a:xfrm>
              <a:off x="0" y="494105"/>
              <a:ext cx="2372336" cy="1"/>
            </a:xfrm>
            <a:prstGeom prst="line">
              <a:avLst/>
            </a:prstGeom>
            <a:noFill/>
            <a:ln w="12700">
              <a:solidFill>
                <a:srgbClr val="9DA8B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05" name="椭圆 67"/>
            <p:cNvSpPr>
              <a:spLocks noChangeArrowheads="1"/>
            </p:cNvSpPr>
            <p:nvPr/>
          </p:nvSpPr>
          <p:spPr bwMode="auto">
            <a:xfrm>
              <a:off x="2395593" y="0"/>
              <a:ext cx="956128" cy="956128"/>
            </a:xfrm>
            <a:prstGeom prst="ellipse">
              <a:avLst/>
            </a:pr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4606" name="Freeform 203"/>
            <p:cNvSpPr>
              <a:spLocks noChangeAspect="1" noEditPoints="1" noChangeArrowheads="1"/>
            </p:cNvSpPr>
            <p:nvPr/>
          </p:nvSpPr>
          <p:spPr bwMode="auto">
            <a:xfrm>
              <a:off x="2682897" y="264298"/>
              <a:ext cx="413052" cy="396000"/>
            </a:xfrm>
            <a:custGeom>
              <a:avLst/>
              <a:gdLst>
                <a:gd name="T0" fmla="*/ 2147483646 w 218"/>
                <a:gd name="T1" fmla="*/ 2147483646 h 209"/>
                <a:gd name="T2" fmla="*/ 2147483646 w 218"/>
                <a:gd name="T3" fmla="*/ 2147483646 h 209"/>
                <a:gd name="T4" fmla="*/ 2147483646 w 218"/>
                <a:gd name="T5" fmla="*/ 2147483646 h 209"/>
                <a:gd name="T6" fmla="*/ 2147483646 w 218"/>
                <a:gd name="T7" fmla="*/ 2147483646 h 209"/>
                <a:gd name="T8" fmla="*/ 2147483646 w 218"/>
                <a:gd name="T9" fmla="*/ 2147483646 h 209"/>
                <a:gd name="T10" fmla="*/ 2147483646 w 218"/>
                <a:gd name="T11" fmla="*/ 2147483646 h 209"/>
                <a:gd name="T12" fmla="*/ 2147483646 w 218"/>
                <a:gd name="T13" fmla="*/ 2147483646 h 209"/>
                <a:gd name="T14" fmla="*/ 2147483646 w 218"/>
                <a:gd name="T15" fmla="*/ 2147483646 h 209"/>
                <a:gd name="T16" fmla="*/ 2147483646 w 218"/>
                <a:gd name="T17" fmla="*/ 2147483646 h 209"/>
                <a:gd name="T18" fmla="*/ 2147483646 w 218"/>
                <a:gd name="T19" fmla="*/ 2147483646 h 209"/>
                <a:gd name="T20" fmla="*/ 2147483646 w 218"/>
                <a:gd name="T21" fmla="*/ 2147483646 h 209"/>
                <a:gd name="T22" fmla="*/ 2147483646 w 218"/>
                <a:gd name="T23" fmla="*/ 2147483646 h 209"/>
                <a:gd name="T24" fmla="*/ 2147483646 w 218"/>
                <a:gd name="T25" fmla="*/ 2147483646 h 209"/>
                <a:gd name="T26" fmla="*/ 2147483646 w 218"/>
                <a:gd name="T27" fmla="*/ 2147483646 h 209"/>
                <a:gd name="T28" fmla="*/ 2147483646 w 218"/>
                <a:gd name="T29" fmla="*/ 2147483646 h 209"/>
                <a:gd name="T30" fmla="*/ 2147483646 w 218"/>
                <a:gd name="T31" fmla="*/ 2147483646 h 209"/>
                <a:gd name="T32" fmla="*/ 2147483646 w 218"/>
                <a:gd name="T33" fmla="*/ 2147483646 h 209"/>
                <a:gd name="T34" fmla="*/ 2147483646 w 218"/>
                <a:gd name="T35" fmla="*/ 2147483646 h 209"/>
                <a:gd name="T36" fmla="*/ 2147483646 w 218"/>
                <a:gd name="T37" fmla="*/ 2147483646 h 209"/>
                <a:gd name="T38" fmla="*/ 2147483646 w 218"/>
                <a:gd name="T39" fmla="*/ 2147483646 h 209"/>
                <a:gd name="T40" fmla="*/ 2147483646 w 218"/>
                <a:gd name="T41" fmla="*/ 2147483646 h 209"/>
                <a:gd name="T42" fmla="*/ 2147483646 w 218"/>
                <a:gd name="T43" fmla="*/ 2147483646 h 209"/>
                <a:gd name="T44" fmla="*/ 2147483646 w 218"/>
                <a:gd name="T45" fmla="*/ 2147483646 h 209"/>
                <a:gd name="T46" fmla="*/ 2147483646 w 218"/>
                <a:gd name="T47" fmla="*/ 2147483646 h 209"/>
                <a:gd name="T48" fmla="*/ 2147483646 w 218"/>
                <a:gd name="T49" fmla="*/ 2147483646 h 209"/>
                <a:gd name="T50" fmla="*/ 2147483646 w 218"/>
                <a:gd name="T51" fmla="*/ 2147483646 h 209"/>
                <a:gd name="T52" fmla="*/ 2147483646 w 218"/>
                <a:gd name="T53" fmla="*/ 2147483646 h 209"/>
                <a:gd name="T54" fmla="*/ 2147483646 w 218"/>
                <a:gd name="T55" fmla="*/ 2147483646 h 209"/>
                <a:gd name="T56" fmla="*/ 2147483646 w 218"/>
                <a:gd name="T57" fmla="*/ 2147483646 h 209"/>
                <a:gd name="T58" fmla="*/ 0 w 218"/>
                <a:gd name="T59" fmla="*/ 2147483646 h 209"/>
                <a:gd name="T60" fmla="*/ 2147483646 w 218"/>
                <a:gd name="T61" fmla="*/ 2147483646 h 209"/>
                <a:gd name="T62" fmla="*/ 2147483646 w 218"/>
                <a:gd name="T63" fmla="*/ 2147483646 h 209"/>
                <a:gd name="T64" fmla="*/ 2147483646 w 218"/>
                <a:gd name="T65" fmla="*/ 2147483646 h 209"/>
                <a:gd name="T66" fmla="*/ 2147483646 w 218"/>
                <a:gd name="T67" fmla="*/ 2147483646 h 209"/>
                <a:gd name="T68" fmla="*/ 2147483646 w 218"/>
                <a:gd name="T69" fmla="*/ 2147483646 h 209"/>
                <a:gd name="T70" fmla="*/ 2147483646 w 218"/>
                <a:gd name="T71" fmla="*/ 2147483646 h 209"/>
                <a:gd name="T72" fmla="*/ 2147483646 w 218"/>
                <a:gd name="T73" fmla="*/ 0 h 209"/>
                <a:gd name="T74" fmla="*/ 2147483646 w 218"/>
                <a:gd name="T75" fmla="*/ 2147483646 h 209"/>
                <a:gd name="T76" fmla="*/ 2147483646 w 218"/>
                <a:gd name="T77" fmla="*/ 2147483646 h 209"/>
                <a:gd name="T78" fmla="*/ 2147483646 w 218"/>
                <a:gd name="T79" fmla="*/ 2147483646 h 209"/>
                <a:gd name="T80" fmla="*/ 2147483646 w 218"/>
                <a:gd name="T81" fmla="*/ 2147483646 h 209"/>
                <a:gd name="T82" fmla="*/ 2147483646 w 218"/>
                <a:gd name="T83" fmla="*/ 2147483646 h 209"/>
                <a:gd name="T84" fmla="*/ 2147483646 w 218"/>
                <a:gd name="T85" fmla="*/ 2147483646 h 209"/>
                <a:gd name="T86" fmla="*/ 2147483646 w 218"/>
                <a:gd name="T87" fmla="*/ 2147483646 h 209"/>
                <a:gd name="T88" fmla="*/ 2147483646 w 218"/>
                <a:gd name="T89" fmla="*/ 2147483646 h 209"/>
                <a:gd name="T90" fmla="*/ 2147483646 w 218"/>
                <a:gd name="T91" fmla="*/ 2147483646 h 20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18"/>
                <a:gd name="T139" fmla="*/ 0 h 209"/>
                <a:gd name="T140" fmla="*/ 218 w 218"/>
                <a:gd name="T141" fmla="*/ 209 h 209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18" h="209">
                  <a:moveTo>
                    <a:pt x="88" y="43"/>
                  </a:moveTo>
                  <a:lnTo>
                    <a:pt x="36" y="43"/>
                  </a:lnTo>
                  <a:lnTo>
                    <a:pt x="26" y="57"/>
                  </a:lnTo>
                  <a:lnTo>
                    <a:pt x="36" y="71"/>
                  </a:lnTo>
                  <a:lnTo>
                    <a:pt x="88" y="71"/>
                  </a:lnTo>
                  <a:lnTo>
                    <a:pt x="88" y="43"/>
                  </a:lnTo>
                  <a:close/>
                  <a:moveTo>
                    <a:pt x="126" y="71"/>
                  </a:moveTo>
                  <a:lnTo>
                    <a:pt x="187" y="71"/>
                  </a:lnTo>
                  <a:lnTo>
                    <a:pt x="194" y="71"/>
                  </a:lnTo>
                  <a:lnTo>
                    <a:pt x="197" y="76"/>
                  </a:lnTo>
                  <a:lnTo>
                    <a:pt x="213" y="102"/>
                  </a:lnTo>
                  <a:lnTo>
                    <a:pt x="218" y="109"/>
                  </a:lnTo>
                  <a:lnTo>
                    <a:pt x="213" y="114"/>
                  </a:lnTo>
                  <a:lnTo>
                    <a:pt x="197" y="140"/>
                  </a:lnTo>
                  <a:lnTo>
                    <a:pt x="194" y="147"/>
                  </a:lnTo>
                  <a:lnTo>
                    <a:pt x="187" y="147"/>
                  </a:lnTo>
                  <a:lnTo>
                    <a:pt x="126" y="147"/>
                  </a:lnTo>
                  <a:lnTo>
                    <a:pt x="126" y="180"/>
                  </a:lnTo>
                  <a:lnTo>
                    <a:pt x="180" y="180"/>
                  </a:lnTo>
                  <a:lnTo>
                    <a:pt x="180" y="209"/>
                  </a:lnTo>
                  <a:lnTo>
                    <a:pt x="40" y="209"/>
                  </a:lnTo>
                  <a:lnTo>
                    <a:pt x="40" y="180"/>
                  </a:lnTo>
                  <a:lnTo>
                    <a:pt x="90" y="180"/>
                  </a:lnTo>
                  <a:lnTo>
                    <a:pt x="90" y="95"/>
                  </a:lnTo>
                  <a:lnTo>
                    <a:pt x="29" y="95"/>
                  </a:lnTo>
                  <a:lnTo>
                    <a:pt x="22" y="95"/>
                  </a:lnTo>
                  <a:lnTo>
                    <a:pt x="19" y="88"/>
                  </a:lnTo>
                  <a:lnTo>
                    <a:pt x="3" y="62"/>
                  </a:lnTo>
                  <a:lnTo>
                    <a:pt x="0" y="57"/>
                  </a:lnTo>
                  <a:lnTo>
                    <a:pt x="3" y="50"/>
                  </a:lnTo>
                  <a:lnTo>
                    <a:pt x="19" y="24"/>
                  </a:lnTo>
                  <a:lnTo>
                    <a:pt x="22" y="19"/>
                  </a:lnTo>
                  <a:lnTo>
                    <a:pt x="29" y="19"/>
                  </a:lnTo>
                  <a:lnTo>
                    <a:pt x="90" y="19"/>
                  </a:lnTo>
                  <a:lnTo>
                    <a:pt x="90" y="15"/>
                  </a:lnTo>
                  <a:lnTo>
                    <a:pt x="109" y="0"/>
                  </a:lnTo>
                  <a:lnTo>
                    <a:pt x="126" y="15"/>
                  </a:lnTo>
                  <a:lnTo>
                    <a:pt x="126" y="71"/>
                  </a:lnTo>
                  <a:close/>
                  <a:moveTo>
                    <a:pt x="182" y="93"/>
                  </a:moveTo>
                  <a:lnTo>
                    <a:pt x="128" y="93"/>
                  </a:lnTo>
                  <a:lnTo>
                    <a:pt x="128" y="123"/>
                  </a:lnTo>
                  <a:lnTo>
                    <a:pt x="182" y="123"/>
                  </a:lnTo>
                  <a:lnTo>
                    <a:pt x="192" y="109"/>
                  </a:lnTo>
                  <a:lnTo>
                    <a:pt x="182" y="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</p:grpSp>
      <p:sp>
        <p:nvSpPr>
          <p:cNvPr id="24608" name="矩形 71"/>
          <p:cNvSpPr>
            <a:spLocks noChangeArrowheads="1"/>
          </p:cNvSpPr>
          <p:nvPr/>
        </p:nvSpPr>
        <p:spPr bwMode="auto">
          <a:xfrm>
            <a:off x="6642100" y="1644650"/>
            <a:ext cx="2508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bg1"/>
                </a:solidFill>
                <a:sym typeface="方正兰亭黑_GBK" panose="02000000000000000000" pitchFamily="2" charset="-122"/>
              </a:rPr>
              <a:t>务实创新的服务精神</a:t>
            </a:r>
            <a:endParaRPr lang="en-US" sz="20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4609" name="矩形 47"/>
          <p:cNvSpPr>
            <a:spLocks noChangeArrowheads="1"/>
          </p:cNvSpPr>
          <p:nvPr/>
        </p:nvSpPr>
        <p:spPr bwMode="auto">
          <a:xfrm>
            <a:off x="6645275" y="2012950"/>
            <a:ext cx="3041650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在此录入图表的描述说明，在此录入图表的描述说明，在此录入上述图表的描述说明。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610" name="矩形 73"/>
          <p:cNvSpPr>
            <a:spLocks noChangeArrowheads="1"/>
          </p:cNvSpPr>
          <p:nvPr/>
        </p:nvSpPr>
        <p:spPr bwMode="auto">
          <a:xfrm>
            <a:off x="6642100" y="5194300"/>
            <a:ext cx="24923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bg1"/>
                </a:solidFill>
                <a:sym typeface="方正兰亭黑_GBK" panose="02000000000000000000" pitchFamily="2" charset="-122"/>
              </a:rPr>
              <a:t>洞察敏锐的服务意识</a:t>
            </a:r>
            <a:endParaRPr lang="en-US" sz="20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4611" name="矩形 47"/>
          <p:cNvSpPr>
            <a:spLocks noChangeArrowheads="1"/>
          </p:cNvSpPr>
          <p:nvPr/>
        </p:nvSpPr>
        <p:spPr bwMode="auto">
          <a:xfrm>
            <a:off x="6645275" y="5562600"/>
            <a:ext cx="3041650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在此录入图表的描述说明，在此录入上述图表的描述说明，在此录入上述图表的描述说明。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612" name="矩形 75"/>
          <p:cNvSpPr>
            <a:spLocks noChangeArrowheads="1"/>
          </p:cNvSpPr>
          <p:nvPr/>
        </p:nvSpPr>
        <p:spPr bwMode="auto">
          <a:xfrm>
            <a:off x="8477250" y="2746375"/>
            <a:ext cx="24923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bg1"/>
                </a:solidFill>
                <a:sym typeface="方正兰亭黑_GBK" panose="02000000000000000000" pitchFamily="2" charset="-122"/>
              </a:rPr>
              <a:t>谦虚谨慎的服务态度</a:t>
            </a:r>
            <a:endParaRPr lang="en-US" sz="20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4613" name="矩形 47"/>
          <p:cNvSpPr>
            <a:spLocks noChangeArrowheads="1"/>
          </p:cNvSpPr>
          <p:nvPr/>
        </p:nvSpPr>
        <p:spPr bwMode="auto">
          <a:xfrm>
            <a:off x="8480425" y="3113088"/>
            <a:ext cx="2549525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在此录入图表的描述说明，在此录入图表的描述说明。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614" name="矩形 77"/>
          <p:cNvSpPr>
            <a:spLocks noChangeArrowheads="1"/>
          </p:cNvSpPr>
          <p:nvPr/>
        </p:nvSpPr>
        <p:spPr bwMode="auto">
          <a:xfrm>
            <a:off x="8477250" y="4051300"/>
            <a:ext cx="24923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bg1"/>
                </a:solidFill>
                <a:sym typeface="方正兰亭黑_GBK" panose="02000000000000000000" pitchFamily="2" charset="-122"/>
              </a:rPr>
              <a:t>专业优质的服务团队</a:t>
            </a:r>
            <a:endParaRPr lang="en-US" sz="20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4615" name="矩形 47"/>
          <p:cNvSpPr>
            <a:spLocks noChangeArrowheads="1"/>
          </p:cNvSpPr>
          <p:nvPr/>
        </p:nvSpPr>
        <p:spPr bwMode="auto">
          <a:xfrm>
            <a:off x="8480425" y="4418013"/>
            <a:ext cx="2549525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在此录入图表的描述说明，在此录入图表的描述说明。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4616" name="Group 40"/>
          <p:cNvGrpSpPr>
            <a:grpSpLocks/>
          </p:cNvGrpSpPr>
          <p:nvPr/>
        </p:nvGrpSpPr>
        <p:grpSpPr bwMode="auto">
          <a:xfrm>
            <a:off x="1338263" y="2392363"/>
            <a:ext cx="3160712" cy="3160712"/>
            <a:chOff x="0" y="0"/>
            <a:chExt cx="3176815" cy="3176815"/>
          </a:xfrm>
        </p:grpSpPr>
        <p:sp>
          <p:nvSpPr>
            <p:cNvPr id="24602" name="椭圆 80"/>
            <p:cNvSpPr>
              <a:spLocks noChangeArrowheads="1"/>
            </p:cNvSpPr>
            <p:nvPr/>
          </p:nvSpPr>
          <p:spPr bwMode="auto">
            <a:xfrm>
              <a:off x="0" y="0"/>
              <a:ext cx="3176815" cy="3176815"/>
            </a:xfrm>
            <a:prstGeom prst="ellipse">
              <a:avLst/>
            </a:pr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4603" name="椭圆 81"/>
            <p:cNvSpPr>
              <a:spLocks noChangeArrowheads="1"/>
            </p:cNvSpPr>
            <p:nvPr/>
          </p:nvSpPr>
          <p:spPr bwMode="auto">
            <a:xfrm>
              <a:off x="178115" y="178115"/>
              <a:ext cx="2820586" cy="2820584"/>
            </a:xfrm>
            <a:prstGeom prst="ellipse">
              <a:avLst/>
            </a:prstGeom>
            <a:blipFill dpi="0"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246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246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1" dur="400"/>
                                        <p:tgtEl>
                                          <p:spTgt spid="24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35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9" dur="4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4" dur="4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9" dur="4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4" dur="4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2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575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500"/>
                                        <p:tgtEl>
                                          <p:spTgt spid="24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500"/>
                                        <p:tgtEl>
                                          <p:spTgt spid="24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250"/>
                            </p:stCondLst>
                            <p:childTnLst>
                              <p:par>
                                <p:cTn id="57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46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46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4" dur="500"/>
                                        <p:tgtEl>
                                          <p:spTgt spid="24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7" dur="500"/>
                                        <p:tgtEl>
                                          <p:spTgt spid="24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9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4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4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825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6" dur="500"/>
                                        <p:tgtEl>
                                          <p:spTgt spid="24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9" dur="500"/>
                                        <p:tgtEl>
                                          <p:spTgt spid="24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8750"/>
                            </p:stCondLst>
                            <p:childTnLst>
                              <p:par>
                                <p:cTn id="81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45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45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8" dur="500"/>
                                        <p:tgtEl>
                                          <p:spTgt spid="24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1" dur="500"/>
                                        <p:tgtEl>
                                          <p:spTgt spid="24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utoUpdateAnimBg="0"/>
      <p:bldP spid="24581" grpId="0" bldLvl="0" autoUpdateAnimBg="0"/>
      <p:bldP spid="24585" grpId="0" animBg="1"/>
      <p:bldP spid="24586" grpId="0" bldLvl="0" animBg="1" autoUpdateAnimBg="0"/>
      <p:bldP spid="24587" grpId="0" bldLvl="0" animBg="1" autoUpdateAnimBg="0"/>
      <p:bldP spid="24588" grpId="0" bldLvl="0" animBg="1" autoUpdateAnimBg="0"/>
      <p:bldP spid="24589" grpId="0" bldLvl="0" animBg="1" autoUpdateAnimBg="0"/>
      <p:bldP spid="24608" grpId="0" bldLvl="0" autoUpdateAnimBg="0"/>
      <p:bldP spid="24609" grpId="0" bldLvl="0" autoUpdateAnimBg="0"/>
      <p:bldP spid="24610" grpId="0" bldLvl="0" autoUpdateAnimBg="0"/>
      <p:bldP spid="24611" grpId="0" bldLvl="0" autoUpdateAnimBg="0"/>
      <p:bldP spid="24612" grpId="0" bldLvl="0" autoUpdateAnimBg="0"/>
      <p:bldP spid="24613" grpId="0" bldLvl="0" autoUpdateAnimBg="0"/>
      <p:bldP spid="24614" grpId="0" bldLvl="0" autoUpdateAnimBg="0"/>
      <p:bldP spid="24615" grpId="0" bldLvl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76A4E8-D07B-43C7-BC63-56A5C4A22B90}" type="slidenum">
              <a:rPr lang="zh-CN" altLang="en-US"/>
              <a:pPr>
                <a:defRPr/>
              </a:pPr>
              <a:t>23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03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21236 w 808522"/>
              <a:gd name="T1" fmla="*/ 0 h 510140"/>
              <a:gd name="T2" fmla="*/ 123568 w 808522"/>
              <a:gd name="T3" fmla="*/ 0 h 510140"/>
              <a:gd name="T4" fmla="*/ 391686 w 808522"/>
              <a:gd name="T5" fmla="*/ 0 h 510140"/>
              <a:gd name="T6" fmla="*/ 391686 w 808522"/>
              <a:gd name="T7" fmla="*/ 246016 h 510140"/>
              <a:gd name="T8" fmla="*/ 123573 w 808522"/>
              <a:gd name="T9" fmla="*/ 246016 h 510140"/>
              <a:gd name="T10" fmla="*/ 123568 w 808522"/>
              <a:gd name="T11" fmla="*/ 246017 h 510140"/>
              <a:gd name="T12" fmla="*/ 123563 w 808522"/>
              <a:gd name="T13" fmla="*/ 246016 h 510140"/>
              <a:gd name="T14" fmla="*/ 121236 w 808522"/>
              <a:gd name="T15" fmla="*/ 246016 h 510140"/>
              <a:gd name="T16" fmla="*/ 121236 w 808522"/>
              <a:gd name="T17" fmla="*/ 245783 h 510140"/>
              <a:gd name="T18" fmla="*/ 98664 w 808522"/>
              <a:gd name="T19" fmla="*/ 243517 h 510140"/>
              <a:gd name="T20" fmla="*/ 0 w 808522"/>
              <a:gd name="T21" fmla="*/ 123008 h 510140"/>
              <a:gd name="T22" fmla="*/ 98664 w 808522"/>
              <a:gd name="T23" fmla="*/ 2499 h 510140"/>
              <a:gd name="T24" fmla="*/ 121236 w 808522"/>
              <a:gd name="T25" fmla="*/ 234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5604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cxnSp>
        <p:nvCxnSpPr>
          <p:cNvPr id="2" name="肘形连接符 1"/>
          <p:cNvCxnSpPr>
            <a:cxnSpLocks noChangeShapeType="1"/>
          </p:cNvCxnSpPr>
          <p:nvPr/>
        </p:nvCxnSpPr>
        <p:spPr bwMode="auto">
          <a:xfrm flipH="1" flipV="1">
            <a:off x="6375400" y="1873250"/>
            <a:ext cx="3770313" cy="546100"/>
          </a:xfrm>
          <a:prstGeom prst="bentConnector3">
            <a:avLst>
              <a:gd name="adj1" fmla="val 218"/>
            </a:avLst>
          </a:prstGeom>
          <a:noFill/>
          <a:ln w="19050">
            <a:solidFill>
              <a:srgbClr val="A5A5A5"/>
            </a:solidFill>
            <a:miter lim="800000"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05" name="肘形连接符 2"/>
          <p:cNvCxnSpPr>
            <a:cxnSpLocks noChangeShapeType="1"/>
          </p:cNvCxnSpPr>
          <p:nvPr/>
        </p:nvCxnSpPr>
        <p:spPr bwMode="auto">
          <a:xfrm flipH="1">
            <a:off x="6375400" y="5302250"/>
            <a:ext cx="3770313" cy="544513"/>
          </a:xfrm>
          <a:prstGeom prst="bentConnector3">
            <a:avLst>
              <a:gd name="adj1" fmla="val 218"/>
            </a:avLst>
          </a:prstGeom>
          <a:noFill/>
          <a:ln w="19050">
            <a:solidFill>
              <a:srgbClr val="A5A5A5"/>
            </a:solidFill>
            <a:miter lim="800000"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06" name="肘形连接符 3"/>
          <p:cNvCxnSpPr>
            <a:cxnSpLocks noChangeShapeType="1"/>
          </p:cNvCxnSpPr>
          <p:nvPr/>
        </p:nvCxnSpPr>
        <p:spPr bwMode="auto">
          <a:xfrm flipV="1">
            <a:off x="2127250" y="1873250"/>
            <a:ext cx="3635375" cy="546100"/>
          </a:xfrm>
          <a:prstGeom prst="bentConnector3">
            <a:avLst>
              <a:gd name="adj1" fmla="val 218"/>
            </a:avLst>
          </a:prstGeom>
          <a:noFill/>
          <a:ln w="19050">
            <a:solidFill>
              <a:srgbClr val="A5A5A5"/>
            </a:solidFill>
            <a:miter lim="800000"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07" name="肘形连接符 4"/>
          <p:cNvCxnSpPr>
            <a:cxnSpLocks noChangeShapeType="1"/>
          </p:cNvCxnSpPr>
          <p:nvPr/>
        </p:nvCxnSpPr>
        <p:spPr bwMode="auto">
          <a:xfrm>
            <a:off x="2127250" y="5302250"/>
            <a:ext cx="3635375" cy="544513"/>
          </a:xfrm>
          <a:prstGeom prst="bentConnector3">
            <a:avLst>
              <a:gd name="adj1" fmla="val 218"/>
            </a:avLst>
          </a:prstGeom>
          <a:noFill/>
          <a:ln w="19050">
            <a:solidFill>
              <a:srgbClr val="A5A5A5"/>
            </a:solidFill>
            <a:miter lim="800000"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608" name="文本框 5"/>
          <p:cNvSpPr>
            <a:spLocks noChangeArrowheads="1"/>
          </p:cNvSpPr>
          <p:nvPr/>
        </p:nvSpPr>
        <p:spPr bwMode="auto">
          <a:xfrm>
            <a:off x="2886075" y="4941888"/>
            <a:ext cx="287655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595959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09" name="文本框 6"/>
          <p:cNvSpPr>
            <a:spLocks noChangeArrowheads="1"/>
          </p:cNvSpPr>
          <p:nvPr/>
        </p:nvSpPr>
        <p:spPr bwMode="auto">
          <a:xfrm>
            <a:off x="2879725" y="5868988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bg1"/>
                </a:solidFill>
                <a:sym typeface="方正兰亭黑_GBK" panose="02000000000000000000" pitchFamily="2" charset="-122"/>
              </a:rPr>
              <a:t>时间管理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5610" name="Group 10"/>
          <p:cNvGrpSpPr>
            <a:grpSpLocks/>
          </p:cNvGrpSpPr>
          <p:nvPr/>
        </p:nvGrpSpPr>
        <p:grpSpPr bwMode="auto">
          <a:xfrm>
            <a:off x="1430338" y="3937000"/>
            <a:ext cx="1344612" cy="1346200"/>
            <a:chOff x="0" y="0"/>
            <a:chExt cx="1403797" cy="1403797"/>
          </a:xfrm>
        </p:grpSpPr>
        <p:sp>
          <p:nvSpPr>
            <p:cNvPr id="3" name="椭圆 8"/>
            <p:cNvSpPr>
              <a:spLocks noChangeArrowheads="1"/>
            </p:cNvSpPr>
            <p:nvPr/>
          </p:nvSpPr>
          <p:spPr bwMode="auto">
            <a:xfrm>
              <a:off x="0" y="0"/>
              <a:ext cx="1403797" cy="1403797"/>
            </a:xfrm>
            <a:prstGeom prst="ellipse">
              <a:avLst/>
            </a:pr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300">
                <a:solidFill>
                  <a:srgbClr val="FFFFFF"/>
                </a:solidFill>
                <a:sym typeface="方正兰亭黑_GBK" panose="02000000000000000000" pitchFamily="2" charset="-122"/>
              </a:endParaRPr>
            </a:p>
          </p:txBody>
        </p:sp>
        <p:grpSp>
          <p:nvGrpSpPr>
            <p:cNvPr id="4" name="Group 12"/>
            <p:cNvGrpSpPr>
              <a:grpSpLocks/>
            </p:cNvGrpSpPr>
            <p:nvPr/>
          </p:nvGrpSpPr>
          <p:grpSpPr bwMode="auto">
            <a:xfrm>
              <a:off x="486136" y="362881"/>
              <a:ext cx="392888" cy="661931"/>
              <a:chOff x="0" y="0"/>
              <a:chExt cx="292099" cy="492124"/>
            </a:xfrm>
          </p:grpSpPr>
          <p:sp>
            <p:nvSpPr>
              <p:cNvPr id="5" name="Freeform 15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292099" cy="492124"/>
              </a:xfrm>
              <a:custGeom>
                <a:avLst/>
                <a:gdLst>
                  <a:gd name="T0" fmla="*/ 0 w 166"/>
                  <a:gd name="T1" fmla="*/ 2147483646 h 280"/>
                  <a:gd name="T2" fmla="*/ 2147483646 w 166"/>
                  <a:gd name="T3" fmla="*/ 2147483646 h 280"/>
                  <a:gd name="T4" fmla="*/ 2147483646 w 166"/>
                  <a:gd name="T5" fmla="*/ 2147483646 h 280"/>
                  <a:gd name="T6" fmla="*/ 2147483646 w 166"/>
                  <a:gd name="T7" fmla="*/ 2147483646 h 280"/>
                  <a:gd name="T8" fmla="*/ 2147483646 w 166"/>
                  <a:gd name="T9" fmla="*/ 2147483646 h 280"/>
                  <a:gd name="T10" fmla="*/ 2147483646 w 166"/>
                  <a:gd name="T11" fmla="*/ 2147483646 h 280"/>
                  <a:gd name="T12" fmla="*/ 2147483646 w 166"/>
                  <a:gd name="T13" fmla="*/ 2147483646 h 280"/>
                  <a:gd name="T14" fmla="*/ 2147483646 w 166"/>
                  <a:gd name="T15" fmla="*/ 2147483646 h 280"/>
                  <a:gd name="T16" fmla="*/ 2147483646 w 166"/>
                  <a:gd name="T17" fmla="*/ 2147483646 h 280"/>
                  <a:gd name="T18" fmla="*/ 0 w 166"/>
                  <a:gd name="T19" fmla="*/ 2147483646 h 280"/>
                  <a:gd name="T20" fmla="*/ 0 w 166"/>
                  <a:gd name="T21" fmla="*/ 2147483646 h 280"/>
                  <a:gd name="T22" fmla="*/ 0 w 166"/>
                  <a:gd name="T23" fmla="*/ 2147483646 h 280"/>
                  <a:gd name="T24" fmla="*/ 0 w 166"/>
                  <a:gd name="T25" fmla="*/ 0 h 280"/>
                  <a:gd name="T26" fmla="*/ 2147483646 w 166"/>
                  <a:gd name="T27" fmla="*/ 0 h 280"/>
                  <a:gd name="T28" fmla="*/ 2147483646 w 166"/>
                  <a:gd name="T29" fmla="*/ 2147483646 h 280"/>
                  <a:gd name="T30" fmla="*/ 2147483646 w 166"/>
                  <a:gd name="T31" fmla="*/ 2147483646 h 280"/>
                  <a:gd name="T32" fmla="*/ 2147483646 w 166"/>
                  <a:gd name="T33" fmla="*/ 2147483646 h 280"/>
                  <a:gd name="T34" fmla="*/ 2147483646 w 166"/>
                  <a:gd name="T35" fmla="*/ 2147483646 h 280"/>
                  <a:gd name="T36" fmla="*/ 2147483646 w 166"/>
                  <a:gd name="T37" fmla="*/ 2147483646 h 280"/>
                  <a:gd name="T38" fmla="*/ 2147483646 w 166"/>
                  <a:gd name="T39" fmla="*/ 2147483646 h 280"/>
                  <a:gd name="T40" fmla="*/ 2147483646 w 166"/>
                  <a:gd name="T41" fmla="*/ 2147483646 h 280"/>
                  <a:gd name="T42" fmla="*/ 0 w 166"/>
                  <a:gd name="T43" fmla="*/ 2147483646 h 280"/>
                  <a:gd name="T44" fmla="*/ 0 w 166"/>
                  <a:gd name="T45" fmla="*/ 0 h 28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66"/>
                  <a:gd name="T70" fmla="*/ 0 h 280"/>
                  <a:gd name="T71" fmla="*/ 166 w 166"/>
                  <a:gd name="T72" fmla="*/ 280 h 280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66" h="280">
                    <a:moveTo>
                      <a:pt x="0" y="280"/>
                    </a:moveTo>
                    <a:lnTo>
                      <a:pt x="166" y="280"/>
                    </a:lnTo>
                    <a:lnTo>
                      <a:pt x="166" y="268"/>
                    </a:lnTo>
                    <a:lnTo>
                      <a:pt x="164" y="264"/>
                    </a:lnTo>
                    <a:lnTo>
                      <a:pt x="160" y="262"/>
                    </a:lnTo>
                    <a:lnTo>
                      <a:pt x="6" y="262"/>
                    </a:lnTo>
                    <a:lnTo>
                      <a:pt x="2" y="264"/>
                    </a:lnTo>
                    <a:lnTo>
                      <a:pt x="0" y="268"/>
                    </a:lnTo>
                    <a:lnTo>
                      <a:pt x="0" y="280"/>
                    </a:lnTo>
                    <a:close/>
                    <a:moveTo>
                      <a:pt x="0" y="0"/>
                    </a:moveTo>
                    <a:lnTo>
                      <a:pt x="166" y="0"/>
                    </a:lnTo>
                    <a:lnTo>
                      <a:pt x="166" y="12"/>
                    </a:lnTo>
                    <a:lnTo>
                      <a:pt x="164" y="16"/>
                    </a:lnTo>
                    <a:lnTo>
                      <a:pt x="160" y="18"/>
                    </a:lnTo>
                    <a:lnTo>
                      <a:pt x="6" y="18"/>
                    </a:lnTo>
                    <a:lnTo>
                      <a:pt x="2" y="16"/>
                    </a:lnTo>
                    <a:lnTo>
                      <a:pt x="0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" name="Freeform 16"/>
              <p:cNvSpPr>
                <a:spLocks noEditPoints="1" noChangeArrowheads="1"/>
              </p:cNvSpPr>
              <p:nvPr/>
            </p:nvSpPr>
            <p:spPr bwMode="auto">
              <a:xfrm>
                <a:off x="23812" y="46039"/>
                <a:ext cx="244476" cy="400050"/>
              </a:xfrm>
              <a:custGeom>
                <a:avLst/>
                <a:gdLst>
                  <a:gd name="T0" fmla="*/ 2147483646 w 138"/>
                  <a:gd name="T1" fmla="*/ 2147483646 h 228"/>
                  <a:gd name="T2" fmla="*/ 2147483646 w 138"/>
                  <a:gd name="T3" fmla="*/ 2147483646 h 228"/>
                  <a:gd name="T4" fmla="*/ 2147483646 w 138"/>
                  <a:gd name="T5" fmla="*/ 2147483646 h 228"/>
                  <a:gd name="T6" fmla="*/ 2147483646 w 138"/>
                  <a:gd name="T7" fmla="*/ 2147483646 h 228"/>
                  <a:gd name="T8" fmla="*/ 2147483646 w 138"/>
                  <a:gd name="T9" fmla="*/ 2147483646 h 228"/>
                  <a:gd name="T10" fmla="*/ 2147483646 w 138"/>
                  <a:gd name="T11" fmla="*/ 2147483646 h 228"/>
                  <a:gd name="T12" fmla="*/ 2147483646 w 138"/>
                  <a:gd name="T13" fmla="*/ 2147483646 h 228"/>
                  <a:gd name="T14" fmla="*/ 2147483646 w 138"/>
                  <a:gd name="T15" fmla="*/ 2147483646 h 228"/>
                  <a:gd name="T16" fmla="*/ 2147483646 w 138"/>
                  <a:gd name="T17" fmla="*/ 2147483646 h 228"/>
                  <a:gd name="T18" fmla="*/ 2147483646 w 138"/>
                  <a:gd name="T19" fmla="*/ 2147483646 h 228"/>
                  <a:gd name="T20" fmla="*/ 0 w 138"/>
                  <a:gd name="T21" fmla="*/ 2147483646 h 228"/>
                  <a:gd name="T22" fmla="*/ 0 w 138"/>
                  <a:gd name="T23" fmla="*/ 2147483646 h 228"/>
                  <a:gd name="T24" fmla="*/ 2147483646 w 138"/>
                  <a:gd name="T25" fmla="*/ 2147483646 h 228"/>
                  <a:gd name="T26" fmla="*/ 2147483646 w 138"/>
                  <a:gd name="T27" fmla="*/ 2147483646 h 228"/>
                  <a:gd name="T28" fmla="*/ 2147483646 w 138"/>
                  <a:gd name="T29" fmla="*/ 2147483646 h 228"/>
                  <a:gd name="T30" fmla="*/ 2147483646 w 138"/>
                  <a:gd name="T31" fmla="*/ 2147483646 h 228"/>
                  <a:gd name="T32" fmla="*/ 2147483646 w 138"/>
                  <a:gd name="T33" fmla="*/ 2147483646 h 228"/>
                  <a:gd name="T34" fmla="*/ 2147483646 w 138"/>
                  <a:gd name="T35" fmla="*/ 2147483646 h 228"/>
                  <a:gd name="T36" fmla="*/ 2147483646 w 138"/>
                  <a:gd name="T37" fmla="*/ 2147483646 h 228"/>
                  <a:gd name="T38" fmla="*/ 0 w 138"/>
                  <a:gd name="T39" fmla="*/ 2147483646 h 228"/>
                  <a:gd name="T40" fmla="*/ 2147483646 w 138"/>
                  <a:gd name="T41" fmla="*/ 0 h 228"/>
                  <a:gd name="T42" fmla="*/ 2147483646 w 138"/>
                  <a:gd name="T43" fmla="*/ 2147483646 h 228"/>
                  <a:gd name="T44" fmla="*/ 2147483646 w 138"/>
                  <a:gd name="T45" fmla="*/ 2147483646 h 228"/>
                  <a:gd name="T46" fmla="*/ 2147483646 w 138"/>
                  <a:gd name="T47" fmla="*/ 2147483646 h 228"/>
                  <a:gd name="T48" fmla="*/ 2147483646 w 138"/>
                  <a:gd name="T49" fmla="*/ 2147483646 h 228"/>
                  <a:gd name="T50" fmla="*/ 2147483646 w 138"/>
                  <a:gd name="T51" fmla="*/ 2147483646 h 228"/>
                  <a:gd name="T52" fmla="*/ 2147483646 w 138"/>
                  <a:gd name="T53" fmla="*/ 2147483646 h 228"/>
                  <a:gd name="T54" fmla="*/ 2147483646 w 138"/>
                  <a:gd name="T55" fmla="*/ 2147483646 h 228"/>
                  <a:gd name="T56" fmla="*/ 2147483646 w 138"/>
                  <a:gd name="T57" fmla="*/ 2147483646 h 228"/>
                  <a:gd name="T58" fmla="*/ 2147483646 w 138"/>
                  <a:gd name="T59" fmla="*/ 2147483646 h 228"/>
                  <a:gd name="T60" fmla="*/ 2147483646 w 138"/>
                  <a:gd name="T61" fmla="*/ 2147483646 h 228"/>
                  <a:gd name="T62" fmla="*/ 2147483646 w 138"/>
                  <a:gd name="T63" fmla="*/ 0 h 228"/>
                  <a:gd name="T64" fmla="*/ 2147483646 w 138"/>
                  <a:gd name="T65" fmla="*/ 2147483646 h 228"/>
                  <a:gd name="T66" fmla="*/ 2147483646 w 138"/>
                  <a:gd name="T67" fmla="*/ 2147483646 h 228"/>
                  <a:gd name="T68" fmla="*/ 2147483646 w 138"/>
                  <a:gd name="T69" fmla="*/ 2147483646 h 228"/>
                  <a:gd name="T70" fmla="*/ 2147483646 w 138"/>
                  <a:gd name="T71" fmla="*/ 2147483646 h 228"/>
                  <a:gd name="T72" fmla="*/ 2147483646 w 138"/>
                  <a:gd name="T73" fmla="*/ 2147483646 h 228"/>
                  <a:gd name="T74" fmla="*/ 2147483646 w 138"/>
                  <a:gd name="T75" fmla="*/ 2147483646 h 228"/>
                  <a:gd name="T76" fmla="*/ 2147483646 w 138"/>
                  <a:gd name="T77" fmla="*/ 2147483646 h 228"/>
                  <a:gd name="T78" fmla="*/ 2147483646 w 138"/>
                  <a:gd name="T79" fmla="*/ 2147483646 h 228"/>
                  <a:gd name="T80" fmla="*/ 2147483646 w 138"/>
                  <a:gd name="T81" fmla="*/ 2147483646 h 228"/>
                  <a:gd name="T82" fmla="*/ 2147483646 w 138"/>
                  <a:gd name="T83" fmla="*/ 2147483646 h 22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38"/>
                  <a:gd name="T127" fmla="*/ 0 h 228"/>
                  <a:gd name="T128" fmla="*/ 138 w 138"/>
                  <a:gd name="T129" fmla="*/ 228 h 22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38" h="228">
                    <a:moveTo>
                      <a:pt x="14" y="0"/>
                    </a:moveTo>
                    <a:lnTo>
                      <a:pt x="14" y="50"/>
                    </a:lnTo>
                    <a:lnTo>
                      <a:pt x="14" y="58"/>
                    </a:lnTo>
                    <a:lnTo>
                      <a:pt x="16" y="66"/>
                    </a:lnTo>
                    <a:lnTo>
                      <a:pt x="20" y="70"/>
                    </a:lnTo>
                    <a:lnTo>
                      <a:pt x="24" y="76"/>
                    </a:lnTo>
                    <a:lnTo>
                      <a:pt x="48" y="96"/>
                    </a:lnTo>
                    <a:lnTo>
                      <a:pt x="56" y="104"/>
                    </a:lnTo>
                    <a:lnTo>
                      <a:pt x="58" y="110"/>
                    </a:lnTo>
                    <a:lnTo>
                      <a:pt x="58" y="114"/>
                    </a:lnTo>
                    <a:lnTo>
                      <a:pt x="56" y="122"/>
                    </a:lnTo>
                    <a:lnTo>
                      <a:pt x="48" y="132"/>
                    </a:lnTo>
                    <a:lnTo>
                      <a:pt x="24" y="152"/>
                    </a:lnTo>
                    <a:lnTo>
                      <a:pt x="20" y="156"/>
                    </a:lnTo>
                    <a:lnTo>
                      <a:pt x="16" y="162"/>
                    </a:lnTo>
                    <a:lnTo>
                      <a:pt x="14" y="168"/>
                    </a:lnTo>
                    <a:lnTo>
                      <a:pt x="14" y="176"/>
                    </a:lnTo>
                    <a:lnTo>
                      <a:pt x="14" y="228"/>
                    </a:lnTo>
                    <a:lnTo>
                      <a:pt x="0" y="228"/>
                    </a:lnTo>
                    <a:lnTo>
                      <a:pt x="0" y="172"/>
                    </a:lnTo>
                    <a:lnTo>
                      <a:pt x="0" y="162"/>
                    </a:lnTo>
                    <a:lnTo>
                      <a:pt x="2" y="154"/>
                    </a:lnTo>
                    <a:lnTo>
                      <a:pt x="8" y="148"/>
                    </a:lnTo>
                    <a:lnTo>
                      <a:pt x="14" y="142"/>
                    </a:lnTo>
                    <a:lnTo>
                      <a:pt x="36" y="122"/>
                    </a:lnTo>
                    <a:lnTo>
                      <a:pt x="40" y="118"/>
                    </a:lnTo>
                    <a:lnTo>
                      <a:pt x="42" y="114"/>
                    </a:lnTo>
                    <a:lnTo>
                      <a:pt x="40" y="110"/>
                    </a:lnTo>
                    <a:lnTo>
                      <a:pt x="36" y="106"/>
                    </a:lnTo>
                    <a:lnTo>
                      <a:pt x="14" y="86"/>
                    </a:lnTo>
                    <a:lnTo>
                      <a:pt x="8" y="80"/>
                    </a:lnTo>
                    <a:lnTo>
                      <a:pt x="2" y="72"/>
                    </a:lnTo>
                    <a:lnTo>
                      <a:pt x="0" y="66"/>
                    </a:lnTo>
                    <a:lnTo>
                      <a:pt x="0" y="56"/>
                    </a:lnTo>
                    <a:lnTo>
                      <a:pt x="0" y="0"/>
                    </a:lnTo>
                    <a:lnTo>
                      <a:pt x="14" y="0"/>
                    </a:lnTo>
                    <a:close/>
                    <a:moveTo>
                      <a:pt x="124" y="228"/>
                    </a:moveTo>
                    <a:lnTo>
                      <a:pt x="124" y="176"/>
                    </a:lnTo>
                    <a:lnTo>
                      <a:pt x="124" y="168"/>
                    </a:lnTo>
                    <a:lnTo>
                      <a:pt x="122" y="162"/>
                    </a:lnTo>
                    <a:lnTo>
                      <a:pt x="118" y="156"/>
                    </a:lnTo>
                    <a:lnTo>
                      <a:pt x="114" y="152"/>
                    </a:lnTo>
                    <a:lnTo>
                      <a:pt x="90" y="132"/>
                    </a:lnTo>
                    <a:lnTo>
                      <a:pt x="82" y="122"/>
                    </a:lnTo>
                    <a:lnTo>
                      <a:pt x="80" y="114"/>
                    </a:lnTo>
                    <a:lnTo>
                      <a:pt x="80" y="110"/>
                    </a:lnTo>
                    <a:lnTo>
                      <a:pt x="82" y="104"/>
                    </a:lnTo>
                    <a:lnTo>
                      <a:pt x="90" y="96"/>
                    </a:lnTo>
                    <a:lnTo>
                      <a:pt x="114" y="76"/>
                    </a:lnTo>
                    <a:lnTo>
                      <a:pt x="118" y="70"/>
                    </a:lnTo>
                    <a:lnTo>
                      <a:pt x="122" y="66"/>
                    </a:lnTo>
                    <a:lnTo>
                      <a:pt x="124" y="58"/>
                    </a:lnTo>
                    <a:lnTo>
                      <a:pt x="124" y="50"/>
                    </a:lnTo>
                    <a:lnTo>
                      <a:pt x="124" y="0"/>
                    </a:lnTo>
                    <a:lnTo>
                      <a:pt x="138" y="0"/>
                    </a:lnTo>
                    <a:lnTo>
                      <a:pt x="138" y="56"/>
                    </a:lnTo>
                    <a:lnTo>
                      <a:pt x="138" y="66"/>
                    </a:lnTo>
                    <a:lnTo>
                      <a:pt x="136" y="72"/>
                    </a:lnTo>
                    <a:lnTo>
                      <a:pt x="132" y="80"/>
                    </a:lnTo>
                    <a:lnTo>
                      <a:pt x="124" y="86"/>
                    </a:lnTo>
                    <a:lnTo>
                      <a:pt x="102" y="106"/>
                    </a:lnTo>
                    <a:lnTo>
                      <a:pt x="98" y="110"/>
                    </a:lnTo>
                    <a:lnTo>
                      <a:pt x="96" y="114"/>
                    </a:lnTo>
                    <a:lnTo>
                      <a:pt x="98" y="118"/>
                    </a:lnTo>
                    <a:lnTo>
                      <a:pt x="102" y="122"/>
                    </a:lnTo>
                    <a:lnTo>
                      <a:pt x="124" y="142"/>
                    </a:lnTo>
                    <a:lnTo>
                      <a:pt x="132" y="148"/>
                    </a:lnTo>
                    <a:lnTo>
                      <a:pt x="136" y="154"/>
                    </a:lnTo>
                    <a:lnTo>
                      <a:pt x="138" y="162"/>
                    </a:lnTo>
                    <a:lnTo>
                      <a:pt x="138" y="172"/>
                    </a:lnTo>
                    <a:lnTo>
                      <a:pt x="138" y="228"/>
                    </a:lnTo>
                    <a:lnTo>
                      <a:pt x="124" y="228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648" name="Freeform 17"/>
              <p:cNvSpPr>
                <a:spLocks noChangeArrowheads="1"/>
              </p:cNvSpPr>
              <p:nvPr/>
            </p:nvSpPr>
            <p:spPr bwMode="auto">
              <a:xfrm>
                <a:off x="63499" y="166689"/>
                <a:ext cx="165100" cy="279400"/>
              </a:xfrm>
              <a:custGeom>
                <a:avLst/>
                <a:gdLst>
                  <a:gd name="T0" fmla="*/ 0 w 94"/>
                  <a:gd name="T1" fmla="*/ 2147483646 h 160"/>
                  <a:gd name="T2" fmla="*/ 2147483646 w 94"/>
                  <a:gd name="T3" fmla="*/ 2147483646 h 160"/>
                  <a:gd name="T4" fmla="*/ 2147483646 w 94"/>
                  <a:gd name="T5" fmla="*/ 2147483646 h 160"/>
                  <a:gd name="T6" fmla="*/ 2147483646 w 94"/>
                  <a:gd name="T7" fmla="*/ 2147483646 h 160"/>
                  <a:gd name="T8" fmla="*/ 2147483646 w 94"/>
                  <a:gd name="T9" fmla="*/ 2147483646 h 160"/>
                  <a:gd name="T10" fmla="*/ 2147483646 w 94"/>
                  <a:gd name="T11" fmla="*/ 2147483646 h 160"/>
                  <a:gd name="T12" fmla="*/ 2147483646 w 94"/>
                  <a:gd name="T13" fmla="*/ 2147483646 h 160"/>
                  <a:gd name="T14" fmla="*/ 2147483646 w 94"/>
                  <a:gd name="T15" fmla="*/ 2147483646 h 160"/>
                  <a:gd name="T16" fmla="*/ 2147483646 w 94"/>
                  <a:gd name="T17" fmla="*/ 2147483646 h 160"/>
                  <a:gd name="T18" fmla="*/ 2147483646 w 94"/>
                  <a:gd name="T19" fmla="*/ 2147483646 h 160"/>
                  <a:gd name="T20" fmla="*/ 2147483646 w 94"/>
                  <a:gd name="T21" fmla="*/ 2147483646 h 160"/>
                  <a:gd name="T22" fmla="*/ 2147483646 w 94"/>
                  <a:gd name="T23" fmla="*/ 2147483646 h 160"/>
                  <a:gd name="T24" fmla="*/ 2147483646 w 94"/>
                  <a:gd name="T25" fmla="*/ 2147483646 h 160"/>
                  <a:gd name="T26" fmla="*/ 2147483646 w 94"/>
                  <a:gd name="T27" fmla="*/ 2147483646 h 160"/>
                  <a:gd name="T28" fmla="*/ 2147483646 w 94"/>
                  <a:gd name="T29" fmla="*/ 2147483646 h 160"/>
                  <a:gd name="T30" fmla="*/ 2147483646 w 94"/>
                  <a:gd name="T31" fmla="*/ 2147483646 h 160"/>
                  <a:gd name="T32" fmla="*/ 2147483646 w 94"/>
                  <a:gd name="T33" fmla="*/ 2147483646 h 160"/>
                  <a:gd name="T34" fmla="*/ 2147483646 w 94"/>
                  <a:gd name="T35" fmla="*/ 0 h 160"/>
                  <a:gd name="T36" fmla="*/ 2147483646 w 94"/>
                  <a:gd name="T37" fmla="*/ 0 h 160"/>
                  <a:gd name="T38" fmla="*/ 2147483646 w 94"/>
                  <a:gd name="T39" fmla="*/ 0 h 160"/>
                  <a:gd name="T40" fmla="*/ 2147483646 w 94"/>
                  <a:gd name="T41" fmla="*/ 0 h 160"/>
                  <a:gd name="T42" fmla="*/ 2147483646 w 94"/>
                  <a:gd name="T43" fmla="*/ 2147483646 h 160"/>
                  <a:gd name="T44" fmla="*/ 2147483646 w 94"/>
                  <a:gd name="T45" fmla="*/ 2147483646 h 160"/>
                  <a:gd name="T46" fmla="*/ 2147483646 w 94"/>
                  <a:gd name="T47" fmla="*/ 2147483646 h 160"/>
                  <a:gd name="T48" fmla="*/ 2147483646 w 94"/>
                  <a:gd name="T49" fmla="*/ 2147483646 h 160"/>
                  <a:gd name="T50" fmla="*/ 2147483646 w 94"/>
                  <a:gd name="T51" fmla="*/ 2147483646 h 160"/>
                  <a:gd name="T52" fmla="*/ 2147483646 w 94"/>
                  <a:gd name="T53" fmla="*/ 2147483646 h 160"/>
                  <a:gd name="T54" fmla="*/ 2147483646 w 94"/>
                  <a:gd name="T55" fmla="*/ 2147483646 h 160"/>
                  <a:gd name="T56" fmla="*/ 2147483646 w 94"/>
                  <a:gd name="T57" fmla="*/ 2147483646 h 160"/>
                  <a:gd name="T58" fmla="*/ 2147483646 w 94"/>
                  <a:gd name="T59" fmla="*/ 2147483646 h 160"/>
                  <a:gd name="T60" fmla="*/ 2147483646 w 94"/>
                  <a:gd name="T61" fmla="*/ 2147483646 h 160"/>
                  <a:gd name="T62" fmla="*/ 2147483646 w 94"/>
                  <a:gd name="T63" fmla="*/ 2147483646 h 160"/>
                  <a:gd name="T64" fmla="*/ 2147483646 w 94"/>
                  <a:gd name="T65" fmla="*/ 2147483646 h 160"/>
                  <a:gd name="T66" fmla="*/ 0 w 94"/>
                  <a:gd name="T67" fmla="*/ 2147483646 h 160"/>
                  <a:gd name="T68" fmla="*/ 0 w 94"/>
                  <a:gd name="T69" fmla="*/ 2147483646 h 16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94"/>
                  <a:gd name="T106" fmla="*/ 0 h 160"/>
                  <a:gd name="T107" fmla="*/ 94 w 94"/>
                  <a:gd name="T108" fmla="*/ 160 h 160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94" h="160">
                    <a:moveTo>
                      <a:pt x="0" y="160"/>
                    </a:moveTo>
                    <a:lnTo>
                      <a:pt x="48" y="160"/>
                    </a:lnTo>
                    <a:lnTo>
                      <a:pt x="94" y="160"/>
                    </a:lnTo>
                    <a:lnTo>
                      <a:pt x="94" y="134"/>
                    </a:lnTo>
                    <a:lnTo>
                      <a:pt x="58" y="98"/>
                    </a:lnTo>
                    <a:lnTo>
                      <a:pt x="54" y="94"/>
                    </a:lnTo>
                    <a:lnTo>
                      <a:pt x="52" y="90"/>
                    </a:lnTo>
                    <a:lnTo>
                      <a:pt x="52" y="78"/>
                    </a:lnTo>
                    <a:lnTo>
                      <a:pt x="52" y="44"/>
                    </a:lnTo>
                    <a:lnTo>
                      <a:pt x="52" y="38"/>
                    </a:lnTo>
                    <a:lnTo>
                      <a:pt x="54" y="32"/>
                    </a:lnTo>
                    <a:lnTo>
                      <a:pt x="62" y="22"/>
                    </a:lnTo>
                    <a:lnTo>
                      <a:pt x="76" y="10"/>
                    </a:lnTo>
                    <a:lnTo>
                      <a:pt x="82" y="6"/>
                    </a:lnTo>
                    <a:lnTo>
                      <a:pt x="88" y="0"/>
                    </a:lnTo>
                    <a:lnTo>
                      <a:pt x="48" y="0"/>
                    </a:lnTo>
                    <a:lnTo>
                      <a:pt x="6" y="0"/>
                    </a:lnTo>
                    <a:lnTo>
                      <a:pt x="12" y="6"/>
                    </a:lnTo>
                    <a:lnTo>
                      <a:pt x="18" y="10"/>
                    </a:lnTo>
                    <a:lnTo>
                      <a:pt x="32" y="22"/>
                    </a:lnTo>
                    <a:lnTo>
                      <a:pt x="38" y="32"/>
                    </a:lnTo>
                    <a:lnTo>
                      <a:pt x="42" y="38"/>
                    </a:lnTo>
                    <a:lnTo>
                      <a:pt x="42" y="44"/>
                    </a:lnTo>
                    <a:lnTo>
                      <a:pt x="42" y="78"/>
                    </a:lnTo>
                    <a:lnTo>
                      <a:pt x="42" y="90"/>
                    </a:lnTo>
                    <a:lnTo>
                      <a:pt x="40" y="94"/>
                    </a:lnTo>
                    <a:lnTo>
                      <a:pt x="38" y="98"/>
                    </a:lnTo>
                    <a:lnTo>
                      <a:pt x="0" y="134"/>
                    </a:lnTo>
                    <a:lnTo>
                      <a:pt x="0" y="160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25616" name="文本框 13"/>
          <p:cNvSpPr>
            <a:spLocks noChangeArrowheads="1"/>
          </p:cNvSpPr>
          <p:nvPr/>
        </p:nvSpPr>
        <p:spPr bwMode="auto">
          <a:xfrm>
            <a:off x="6450013" y="4926013"/>
            <a:ext cx="2865437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595959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17" name="文本框 14"/>
          <p:cNvSpPr>
            <a:spLocks noChangeArrowheads="1"/>
          </p:cNvSpPr>
          <p:nvPr/>
        </p:nvSpPr>
        <p:spPr bwMode="auto">
          <a:xfrm>
            <a:off x="8007350" y="5868988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bg1"/>
                </a:solidFill>
                <a:sym typeface="方正兰亭黑_GBK" panose="02000000000000000000" pitchFamily="2" charset="-122"/>
              </a:rPr>
              <a:t>得失管理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18" name="文本框 15"/>
          <p:cNvSpPr>
            <a:spLocks noChangeArrowheads="1"/>
          </p:cNvSpPr>
          <p:nvPr/>
        </p:nvSpPr>
        <p:spPr bwMode="auto">
          <a:xfrm>
            <a:off x="2886075" y="1939925"/>
            <a:ext cx="287655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595959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19" name="文本框 16"/>
          <p:cNvSpPr>
            <a:spLocks noChangeArrowheads="1"/>
          </p:cNvSpPr>
          <p:nvPr/>
        </p:nvSpPr>
        <p:spPr bwMode="auto">
          <a:xfrm>
            <a:off x="2892425" y="1463675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595959"/>
                </a:solidFill>
                <a:sym typeface="方正兰亭黑_GBK" panose="02000000000000000000" pitchFamily="2" charset="-122"/>
              </a:rPr>
              <a:t>团队管理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20" name="文本框 17"/>
          <p:cNvSpPr>
            <a:spLocks noChangeArrowheads="1"/>
          </p:cNvSpPr>
          <p:nvPr/>
        </p:nvSpPr>
        <p:spPr bwMode="auto">
          <a:xfrm>
            <a:off x="6450013" y="1939925"/>
            <a:ext cx="2865437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595959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400">
              <a:solidFill>
                <a:srgbClr val="595959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5621" name="文本框 18"/>
          <p:cNvSpPr>
            <a:spLocks noChangeArrowheads="1"/>
          </p:cNvSpPr>
          <p:nvPr/>
        </p:nvSpPr>
        <p:spPr bwMode="auto">
          <a:xfrm>
            <a:off x="8020050" y="1463675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595959"/>
                </a:solidFill>
                <a:sym typeface="方正兰亭黑_GBK" panose="02000000000000000000" pitchFamily="2" charset="-122"/>
              </a:rPr>
              <a:t>项目管理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5622" name="Group 22"/>
          <p:cNvGrpSpPr>
            <a:grpSpLocks/>
          </p:cNvGrpSpPr>
          <p:nvPr/>
        </p:nvGrpSpPr>
        <p:grpSpPr bwMode="auto">
          <a:xfrm>
            <a:off x="9429750" y="3937000"/>
            <a:ext cx="1346200" cy="1346200"/>
            <a:chOff x="0" y="0"/>
            <a:chExt cx="1403797" cy="1403797"/>
          </a:xfrm>
        </p:grpSpPr>
        <p:sp>
          <p:nvSpPr>
            <p:cNvPr id="7" name="椭圆 20"/>
            <p:cNvSpPr>
              <a:spLocks noChangeArrowheads="1"/>
            </p:cNvSpPr>
            <p:nvPr/>
          </p:nvSpPr>
          <p:spPr bwMode="auto">
            <a:xfrm>
              <a:off x="0" y="0"/>
              <a:ext cx="1403797" cy="1403797"/>
            </a:xfrm>
            <a:prstGeom prst="ellipse">
              <a:avLst/>
            </a:pr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300">
                <a:solidFill>
                  <a:srgbClr val="FFFFFF"/>
                </a:solidFill>
                <a:sym typeface="方正兰亭黑_GBK" panose="02000000000000000000" pitchFamily="2" charset="-122"/>
              </a:endParaRPr>
            </a:p>
          </p:txBody>
        </p:sp>
        <p:sp>
          <p:nvSpPr>
            <p:cNvPr id="8" name="Freeform 12"/>
            <p:cNvSpPr>
              <a:spLocks noEditPoints="1" noChangeArrowheads="1"/>
            </p:cNvSpPr>
            <p:nvPr/>
          </p:nvSpPr>
          <p:spPr bwMode="auto">
            <a:xfrm>
              <a:off x="479640" y="362881"/>
              <a:ext cx="471466" cy="666418"/>
            </a:xfrm>
            <a:custGeom>
              <a:avLst/>
              <a:gdLst>
                <a:gd name="T0" fmla="*/ 2147483646 w 408"/>
                <a:gd name="T1" fmla="*/ 2147483646 h 578"/>
                <a:gd name="T2" fmla="*/ 2147483646 w 408"/>
                <a:gd name="T3" fmla="*/ 2147483646 h 578"/>
                <a:gd name="T4" fmla="*/ 2147483646 w 408"/>
                <a:gd name="T5" fmla="*/ 2147483646 h 578"/>
                <a:gd name="T6" fmla="*/ 2147483646 w 408"/>
                <a:gd name="T7" fmla="*/ 2147483646 h 578"/>
                <a:gd name="T8" fmla="*/ 2147483646 w 408"/>
                <a:gd name="T9" fmla="*/ 2147483646 h 578"/>
                <a:gd name="T10" fmla="*/ 2147483646 w 408"/>
                <a:gd name="T11" fmla="*/ 2147483646 h 578"/>
                <a:gd name="T12" fmla="*/ 2147483646 w 408"/>
                <a:gd name="T13" fmla="*/ 2147483646 h 578"/>
                <a:gd name="T14" fmla="*/ 2147483646 w 408"/>
                <a:gd name="T15" fmla="*/ 2147483646 h 578"/>
                <a:gd name="T16" fmla="*/ 2147483646 w 408"/>
                <a:gd name="T17" fmla="*/ 2147483646 h 578"/>
                <a:gd name="T18" fmla="*/ 2147483646 w 408"/>
                <a:gd name="T19" fmla="*/ 2147483646 h 578"/>
                <a:gd name="T20" fmla="*/ 2147483646 w 408"/>
                <a:gd name="T21" fmla="*/ 2147483646 h 578"/>
                <a:gd name="T22" fmla="*/ 2147483646 w 408"/>
                <a:gd name="T23" fmla="*/ 2147483646 h 578"/>
                <a:gd name="T24" fmla="*/ 2147483646 w 408"/>
                <a:gd name="T25" fmla="*/ 2147483646 h 578"/>
                <a:gd name="T26" fmla="*/ 2147483646 w 408"/>
                <a:gd name="T27" fmla="*/ 2147483646 h 578"/>
                <a:gd name="T28" fmla="*/ 2147483646 w 408"/>
                <a:gd name="T29" fmla="*/ 2147483646 h 578"/>
                <a:gd name="T30" fmla="*/ 2147483646 w 408"/>
                <a:gd name="T31" fmla="*/ 2147483646 h 578"/>
                <a:gd name="T32" fmla="*/ 2147483646 w 408"/>
                <a:gd name="T33" fmla="*/ 2147483646 h 578"/>
                <a:gd name="T34" fmla="*/ 0 w 408"/>
                <a:gd name="T35" fmla="*/ 2147483646 h 578"/>
                <a:gd name="T36" fmla="*/ 2147483646 w 408"/>
                <a:gd name="T37" fmla="*/ 2147483646 h 578"/>
                <a:gd name="T38" fmla="*/ 2147483646 w 408"/>
                <a:gd name="T39" fmla="*/ 2147483646 h 578"/>
                <a:gd name="T40" fmla="*/ 2147483646 w 408"/>
                <a:gd name="T41" fmla="*/ 2147483646 h 578"/>
                <a:gd name="T42" fmla="*/ 2147483646 w 408"/>
                <a:gd name="T43" fmla="*/ 2147483646 h 578"/>
                <a:gd name="T44" fmla="*/ 2147483646 w 408"/>
                <a:gd name="T45" fmla="*/ 0 h 578"/>
                <a:gd name="T46" fmla="*/ 2147483646 w 408"/>
                <a:gd name="T47" fmla="*/ 2147483646 h 578"/>
                <a:gd name="T48" fmla="*/ 2147483646 w 408"/>
                <a:gd name="T49" fmla="*/ 2147483646 h 578"/>
                <a:gd name="T50" fmla="*/ 2147483646 w 408"/>
                <a:gd name="T51" fmla="*/ 2147483646 h 578"/>
                <a:gd name="T52" fmla="*/ 2147483646 w 408"/>
                <a:gd name="T53" fmla="*/ 2147483646 h 578"/>
                <a:gd name="T54" fmla="*/ 2147483646 w 408"/>
                <a:gd name="T55" fmla="*/ 2147483646 h 578"/>
                <a:gd name="T56" fmla="*/ 2147483646 w 408"/>
                <a:gd name="T57" fmla="*/ 2147483646 h 578"/>
                <a:gd name="T58" fmla="*/ 2147483646 w 408"/>
                <a:gd name="T59" fmla="*/ 2147483646 h 578"/>
                <a:gd name="T60" fmla="*/ 2147483646 w 408"/>
                <a:gd name="T61" fmla="*/ 2147483646 h 578"/>
                <a:gd name="T62" fmla="*/ 2147483646 w 408"/>
                <a:gd name="T63" fmla="*/ 2147483646 h 578"/>
                <a:gd name="T64" fmla="*/ 2147483646 w 408"/>
                <a:gd name="T65" fmla="*/ 2147483646 h 578"/>
                <a:gd name="T66" fmla="*/ 2147483646 w 408"/>
                <a:gd name="T67" fmla="*/ 2147483646 h 578"/>
                <a:gd name="T68" fmla="*/ 2147483646 w 408"/>
                <a:gd name="T69" fmla="*/ 2147483646 h 578"/>
                <a:gd name="T70" fmla="*/ 2147483646 w 408"/>
                <a:gd name="T71" fmla="*/ 2147483646 h 578"/>
                <a:gd name="T72" fmla="*/ 2147483646 w 408"/>
                <a:gd name="T73" fmla="*/ 2147483646 h 578"/>
                <a:gd name="T74" fmla="*/ 2147483646 w 408"/>
                <a:gd name="T75" fmla="*/ 2147483646 h 578"/>
                <a:gd name="T76" fmla="*/ 2147483646 w 408"/>
                <a:gd name="T77" fmla="*/ 2147483646 h 578"/>
                <a:gd name="T78" fmla="*/ 2147483646 w 408"/>
                <a:gd name="T79" fmla="*/ 2147483646 h 578"/>
                <a:gd name="T80" fmla="*/ 2147483646 w 408"/>
                <a:gd name="T81" fmla="*/ 2147483646 h 578"/>
                <a:gd name="T82" fmla="*/ 2147483646 w 408"/>
                <a:gd name="T83" fmla="*/ 2147483646 h 578"/>
                <a:gd name="T84" fmla="*/ 2147483646 w 408"/>
                <a:gd name="T85" fmla="*/ 2147483646 h 578"/>
                <a:gd name="T86" fmla="*/ 2147483646 w 408"/>
                <a:gd name="T87" fmla="*/ 2147483646 h 57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08"/>
                <a:gd name="T133" fmla="*/ 0 h 578"/>
                <a:gd name="T134" fmla="*/ 408 w 408"/>
                <a:gd name="T135" fmla="*/ 578 h 578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08" h="578">
                  <a:moveTo>
                    <a:pt x="248" y="430"/>
                  </a:moveTo>
                  <a:lnTo>
                    <a:pt x="166" y="430"/>
                  </a:lnTo>
                  <a:lnTo>
                    <a:pt x="158" y="430"/>
                  </a:lnTo>
                  <a:lnTo>
                    <a:pt x="154" y="426"/>
                  </a:lnTo>
                  <a:lnTo>
                    <a:pt x="150" y="422"/>
                  </a:lnTo>
                  <a:lnTo>
                    <a:pt x="148" y="414"/>
                  </a:lnTo>
                  <a:lnTo>
                    <a:pt x="148" y="404"/>
                  </a:lnTo>
                  <a:lnTo>
                    <a:pt x="150" y="382"/>
                  </a:lnTo>
                  <a:lnTo>
                    <a:pt x="152" y="360"/>
                  </a:lnTo>
                  <a:lnTo>
                    <a:pt x="158" y="342"/>
                  </a:lnTo>
                  <a:lnTo>
                    <a:pt x="164" y="326"/>
                  </a:lnTo>
                  <a:lnTo>
                    <a:pt x="174" y="308"/>
                  </a:lnTo>
                  <a:lnTo>
                    <a:pt x="188" y="292"/>
                  </a:lnTo>
                  <a:lnTo>
                    <a:pt x="206" y="274"/>
                  </a:lnTo>
                  <a:lnTo>
                    <a:pt x="228" y="254"/>
                  </a:lnTo>
                  <a:lnTo>
                    <a:pt x="268" y="222"/>
                  </a:lnTo>
                  <a:lnTo>
                    <a:pt x="286" y="204"/>
                  </a:lnTo>
                  <a:lnTo>
                    <a:pt x="292" y="194"/>
                  </a:lnTo>
                  <a:lnTo>
                    <a:pt x="296" y="184"/>
                  </a:lnTo>
                  <a:lnTo>
                    <a:pt x="300" y="172"/>
                  </a:lnTo>
                  <a:lnTo>
                    <a:pt x="300" y="162"/>
                  </a:lnTo>
                  <a:lnTo>
                    <a:pt x="298" y="146"/>
                  </a:lnTo>
                  <a:lnTo>
                    <a:pt x="294" y="132"/>
                  </a:lnTo>
                  <a:lnTo>
                    <a:pt x="286" y="118"/>
                  </a:lnTo>
                  <a:lnTo>
                    <a:pt x="276" y="106"/>
                  </a:lnTo>
                  <a:lnTo>
                    <a:pt x="262" y="96"/>
                  </a:lnTo>
                  <a:lnTo>
                    <a:pt x="244" y="90"/>
                  </a:lnTo>
                  <a:lnTo>
                    <a:pt x="226" y="86"/>
                  </a:lnTo>
                  <a:lnTo>
                    <a:pt x="206" y="84"/>
                  </a:lnTo>
                  <a:lnTo>
                    <a:pt x="186" y="86"/>
                  </a:lnTo>
                  <a:lnTo>
                    <a:pt x="168" y="90"/>
                  </a:lnTo>
                  <a:lnTo>
                    <a:pt x="152" y="98"/>
                  </a:lnTo>
                  <a:lnTo>
                    <a:pt x="136" y="108"/>
                  </a:lnTo>
                  <a:lnTo>
                    <a:pt x="124" y="122"/>
                  </a:lnTo>
                  <a:lnTo>
                    <a:pt x="112" y="138"/>
                  </a:lnTo>
                  <a:lnTo>
                    <a:pt x="104" y="158"/>
                  </a:lnTo>
                  <a:lnTo>
                    <a:pt x="98" y="180"/>
                  </a:lnTo>
                  <a:lnTo>
                    <a:pt x="12" y="170"/>
                  </a:lnTo>
                  <a:lnTo>
                    <a:pt x="6" y="168"/>
                  </a:lnTo>
                  <a:lnTo>
                    <a:pt x="2" y="164"/>
                  </a:lnTo>
                  <a:lnTo>
                    <a:pt x="0" y="158"/>
                  </a:lnTo>
                  <a:lnTo>
                    <a:pt x="0" y="152"/>
                  </a:lnTo>
                  <a:lnTo>
                    <a:pt x="4" y="140"/>
                  </a:lnTo>
                  <a:lnTo>
                    <a:pt x="14" y="112"/>
                  </a:lnTo>
                  <a:lnTo>
                    <a:pt x="22" y="96"/>
                  </a:lnTo>
                  <a:lnTo>
                    <a:pt x="32" y="78"/>
                  </a:lnTo>
                  <a:lnTo>
                    <a:pt x="44" y="62"/>
                  </a:lnTo>
                  <a:lnTo>
                    <a:pt x="56" y="50"/>
                  </a:lnTo>
                  <a:lnTo>
                    <a:pt x="70" y="38"/>
                  </a:lnTo>
                  <a:lnTo>
                    <a:pt x="86" y="28"/>
                  </a:lnTo>
                  <a:lnTo>
                    <a:pt x="102" y="20"/>
                  </a:lnTo>
                  <a:lnTo>
                    <a:pt x="120" y="12"/>
                  </a:lnTo>
                  <a:lnTo>
                    <a:pt x="138" y="8"/>
                  </a:lnTo>
                  <a:lnTo>
                    <a:pt x="158" y="4"/>
                  </a:lnTo>
                  <a:lnTo>
                    <a:pt x="180" y="2"/>
                  </a:lnTo>
                  <a:lnTo>
                    <a:pt x="202" y="0"/>
                  </a:lnTo>
                  <a:lnTo>
                    <a:pt x="224" y="2"/>
                  </a:lnTo>
                  <a:lnTo>
                    <a:pt x="246" y="4"/>
                  </a:lnTo>
                  <a:lnTo>
                    <a:pt x="266" y="8"/>
                  </a:lnTo>
                  <a:lnTo>
                    <a:pt x="286" y="12"/>
                  </a:lnTo>
                  <a:lnTo>
                    <a:pt x="304" y="20"/>
                  </a:lnTo>
                  <a:lnTo>
                    <a:pt x="322" y="28"/>
                  </a:lnTo>
                  <a:lnTo>
                    <a:pt x="338" y="38"/>
                  </a:lnTo>
                  <a:lnTo>
                    <a:pt x="352" y="50"/>
                  </a:lnTo>
                  <a:lnTo>
                    <a:pt x="364" y="62"/>
                  </a:lnTo>
                  <a:lnTo>
                    <a:pt x="376" y="76"/>
                  </a:lnTo>
                  <a:lnTo>
                    <a:pt x="386" y="88"/>
                  </a:lnTo>
                  <a:lnTo>
                    <a:pt x="394" y="104"/>
                  </a:lnTo>
                  <a:lnTo>
                    <a:pt x="400" y="118"/>
                  </a:lnTo>
                  <a:lnTo>
                    <a:pt x="404" y="132"/>
                  </a:lnTo>
                  <a:lnTo>
                    <a:pt x="406" y="148"/>
                  </a:lnTo>
                  <a:lnTo>
                    <a:pt x="408" y="164"/>
                  </a:lnTo>
                  <a:lnTo>
                    <a:pt x="406" y="182"/>
                  </a:lnTo>
                  <a:lnTo>
                    <a:pt x="402" y="200"/>
                  </a:lnTo>
                  <a:lnTo>
                    <a:pt x="396" y="216"/>
                  </a:lnTo>
                  <a:lnTo>
                    <a:pt x="388" y="234"/>
                  </a:lnTo>
                  <a:lnTo>
                    <a:pt x="374" y="250"/>
                  </a:lnTo>
                  <a:lnTo>
                    <a:pt x="354" y="272"/>
                  </a:lnTo>
                  <a:lnTo>
                    <a:pt x="330" y="296"/>
                  </a:lnTo>
                  <a:lnTo>
                    <a:pt x="300" y="322"/>
                  </a:lnTo>
                  <a:lnTo>
                    <a:pt x="272" y="348"/>
                  </a:lnTo>
                  <a:lnTo>
                    <a:pt x="262" y="358"/>
                  </a:lnTo>
                  <a:lnTo>
                    <a:pt x="256" y="368"/>
                  </a:lnTo>
                  <a:lnTo>
                    <a:pt x="252" y="378"/>
                  </a:lnTo>
                  <a:lnTo>
                    <a:pt x="250" y="392"/>
                  </a:lnTo>
                  <a:lnTo>
                    <a:pt x="248" y="410"/>
                  </a:lnTo>
                  <a:lnTo>
                    <a:pt x="248" y="430"/>
                  </a:lnTo>
                  <a:close/>
                  <a:moveTo>
                    <a:pt x="166" y="578"/>
                  </a:moveTo>
                  <a:lnTo>
                    <a:pt x="166" y="578"/>
                  </a:lnTo>
                  <a:lnTo>
                    <a:pt x="158" y="578"/>
                  </a:lnTo>
                  <a:lnTo>
                    <a:pt x="154" y="574"/>
                  </a:lnTo>
                  <a:lnTo>
                    <a:pt x="150" y="568"/>
                  </a:lnTo>
                  <a:lnTo>
                    <a:pt x="150" y="562"/>
                  </a:lnTo>
                  <a:lnTo>
                    <a:pt x="150" y="484"/>
                  </a:lnTo>
                  <a:lnTo>
                    <a:pt x="150" y="478"/>
                  </a:lnTo>
                  <a:lnTo>
                    <a:pt x="154" y="474"/>
                  </a:lnTo>
                  <a:lnTo>
                    <a:pt x="158" y="470"/>
                  </a:lnTo>
                  <a:lnTo>
                    <a:pt x="166" y="468"/>
                  </a:lnTo>
                  <a:lnTo>
                    <a:pt x="242" y="468"/>
                  </a:lnTo>
                  <a:lnTo>
                    <a:pt x="250" y="470"/>
                  </a:lnTo>
                  <a:lnTo>
                    <a:pt x="254" y="474"/>
                  </a:lnTo>
                  <a:lnTo>
                    <a:pt x="258" y="478"/>
                  </a:lnTo>
                  <a:lnTo>
                    <a:pt x="258" y="484"/>
                  </a:lnTo>
                  <a:lnTo>
                    <a:pt x="258" y="562"/>
                  </a:lnTo>
                  <a:lnTo>
                    <a:pt x="258" y="568"/>
                  </a:lnTo>
                  <a:lnTo>
                    <a:pt x="254" y="574"/>
                  </a:lnTo>
                  <a:lnTo>
                    <a:pt x="250" y="578"/>
                  </a:lnTo>
                  <a:lnTo>
                    <a:pt x="242" y="578"/>
                  </a:lnTo>
                  <a:lnTo>
                    <a:pt x="166" y="578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5625" name="Group 25"/>
          <p:cNvGrpSpPr>
            <a:grpSpLocks/>
          </p:cNvGrpSpPr>
          <p:nvPr/>
        </p:nvGrpSpPr>
        <p:grpSpPr bwMode="auto">
          <a:xfrm>
            <a:off x="1430338" y="2435225"/>
            <a:ext cx="1344612" cy="1344613"/>
            <a:chOff x="0" y="0"/>
            <a:chExt cx="1403797" cy="1403797"/>
          </a:xfrm>
        </p:grpSpPr>
        <p:sp>
          <p:nvSpPr>
            <p:cNvPr id="25638" name="椭圆 23"/>
            <p:cNvSpPr>
              <a:spLocks noChangeArrowheads="1"/>
            </p:cNvSpPr>
            <p:nvPr/>
          </p:nvSpPr>
          <p:spPr bwMode="auto">
            <a:xfrm>
              <a:off x="0" y="0"/>
              <a:ext cx="1403797" cy="1403797"/>
            </a:xfrm>
            <a:prstGeom prst="ellipse">
              <a:avLst/>
            </a:pr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300">
                <a:solidFill>
                  <a:srgbClr val="FFFFFF"/>
                </a:solidFill>
                <a:sym typeface="方正兰亭黑_GBK" panose="02000000000000000000" pitchFamily="2" charset="-122"/>
              </a:endParaRPr>
            </a:p>
          </p:txBody>
        </p:sp>
        <p:grpSp>
          <p:nvGrpSpPr>
            <p:cNvPr id="9" name="Group 27"/>
            <p:cNvGrpSpPr>
              <a:grpSpLocks/>
            </p:cNvGrpSpPr>
            <p:nvPr/>
          </p:nvGrpSpPr>
          <p:grpSpPr bwMode="auto">
            <a:xfrm>
              <a:off x="282958" y="324214"/>
              <a:ext cx="799244" cy="731504"/>
              <a:chOff x="0" y="0"/>
              <a:chExt cx="550987" cy="504288"/>
            </a:xfrm>
          </p:grpSpPr>
          <p:sp>
            <p:nvSpPr>
              <p:cNvPr id="10" name="Freeform 26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357759" cy="359114"/>
              </a:xfrm>
              <a:custGeom>
                <a:avLst/>
                <a:gdLst>
                  <a:gd name="T0" fmla="*/ 2147483646 w 52"/>
                  <a:gd name="T1" fmla="*/ 2147483646 h 52"/>
                  <a:gd name="T2" fmla="*/ 2147483646 w 52"/>
                  <a:gd name="T3" fmla="*/ 2147483646 h 52"/>
                  <a:gd name="T4" fmla="*/ 2147483646 w 52"/>
                  <a:gd name="T5" fmla="*/ 2147483646 h 52"/>
                  <a:gd name="T6" fmla="*/ 2147483646 w 52"/>
                  <a:gd name="T7" fmla="*/ 2147483646 h 52"/>
                  <a:gd name="T8" fmla="*/ 2147483646 w 52"/>
                  <a:gd name="T9" fmla="*/ 2147483646 h 52"/>
                  <a:gd name="T10" fmla="*/ 2147483646 w 52"/>
                  <a:gd name="T11" fmla="*/ 2147483646 h 52"/>
                  <a:gd name="T12" fmla="*/ 2147483646 w 52"/>
                  <a:gd name="T13" fmla="*/ 2147483646 h 52"/>
                  <a:gd name="T14" fmla="*/ 2147483646 w 52"/>
                  <a:gd name="T15" fmla="*/ 2147483646 h 52"/>
                  <a:gd name="T16" fmla="*/ 2147483646 w 52"/>
                  <a:gd name="T17" fmla="*/ 2147483646 h 52"/>
                  <a:gd name="T18" fmla="*/ 2147483646 w 52"/>
                  <a:gd name="T19" fmla="*/ 2147483646 h 52"/>
                  <a:gd name="T20" fmla="*/ 2147483646 w 52"/>
                  <a:gd name="T21" fmla="*/ 0 h 52"/>
                  <a:gd name="T22" fmla="*/ 2147483646 w 52"/>
                  <a:gd name="T23" fmla="*/ 2147483646 h 52"/>
                  <a:gd name="T24" fmla="*/ 2147483646 w 52"/>
                  <a:gd name="T25" fmla="*/ 2147483646 h 52"/>
                  <a:gd name="T26" fmla="*/ 2147483646 w 52"/>
                  <a:gd name="T27" fmla="*/ 2147483646 h 52"/>
                  <a:gd name="T28" fmla="*/ 2147483646 w 52"/>
                  <a:gd name="T29" fmla="*/ 2147483646 h 52"/>
                  <a:gd name="T30" fmla="*/ 2147483646 w 52"/>
                  <a:gd name="T31" fmla="*/ 2147483646 h 52"/>
                  <a:gd name="T32" fmla="*/ 2147483646 w 52"/>
                  <a:gd name="T33" fmla="*/ 2147483646 h 52"/>
                  <a:gd name="T34" fmla="*/ 2147483646 w 52"/>
                  <a:gd name="T35" fmla="*/ 2147483646 h 52"/>
                  <a:gd name="T36" fmla="*/ 0 w 52"/>
                  <a:gd name="T37" fmla="*/ 2147483646 h 52"/>
                  <a:gd name="T38" fmla="*/ 2147483646 w 52"/>
                  <a:gd name="T39" fmla="*/ 2147483646 h 52"/>
                  <a:gd name="T40" fmla="*/ 2147483646 w 52"/>
                  <a:gd name="T41" fmla="*/ 2147483646 h 52"/>
                  <a:gd name="T42" fmla="*/ 2147483646 w 52"/>
                  <a:gd name="T43" fmla="*/ 2147483646 h 52"/>
                  <a:gd name="T44" fmla="*/ 2147483646 w 52"/>
                  <a:gd name="T45" fmla="*/ 2147483646 h 52"/>
                  <a:gd name="T46" fmla="*/ 2147483646 w 52"/>
                  <a:gd name="T47" fmla="*/ 2147483646 h 52"/>
                  <a:gd name="T48" fmla="*/ 2147483646 w 52"/>
                  <a:gd name="T49" fmla="*/ 2147483646 h 52"/>
                  <a:gd name="T50" fmla="*/ 2147483646 w 52"/>
                  <a:gd name="T51" fmla="*/ 2147483646 h 52"/>
                  <a:gd name="T52" fmla="*/ 2147483646 w 52"/>
                  <a:gd name="T53" fmla="*/ 2147483646 h 52"/>
                  <a:gd name="T54" fmla="*/ 2147483646 w 52"/>
                  <a:gd name="T55" fmla="*/ 2147483646 h 52"/>
                  <a:gd name="T56" fmla="*/ 2147483646 w 52"/>
                  <a:gd name="T57" fmla="*/ 2147483646 h 52"/>
                  <a:gd name="T58" fmla="*/ 2147483646 w 52"/>
                  <a:gd name="T59" fmla="*/ 2147483646 h 52"/>
                  <a:gd name="T60" fmla="*/ 2147483646 w 52"/>
                  <a:gd name="T61" fmla="*/ 2147483646 h 52"/>
                  <a:gd name="T62" fmla="*/ 2147483646 w 52"/>
                  <a:gd name="T63" fmla="*/ 2147483646 h 52"/>
                  <a:gd name="T64" fmla="*/ 2147483646 w 52"/>
                  <a:gd name="T65" fmla="*/ 2147483646 h 52"/>
                  <a:gd name="T66" fmla="*/ 2147483646 w 52"/>
                  <a:gd name="T67" fmla="*/ 2147483646 h 52"/>
                  <a:gd name="T68" fmla="*/ 2147483646 w 52"/>
                  <a:gd name="T69" fmla="*/ 2147483646 h 52"/>
                  <a:gd name="T70" fmla="*/ 2147483646 w 52"/>
                  <a:gd name="T71" fmla="*/ 2147483646 h 52"/>
                  <a:gd name="T72" fmla="*/ 2147483646 w 52"/>
                  <a:gd name="T73" fmla="*/ 2147483646 h 52"/>
                  <a:gd name="T74" fmla="*/ 2147483646 w 52"/>
                  <a:gd name="T75" fmla="*/ 2147483646 h 52"/>
                  <a:gd name="T76" fmla="*/ 2147483646 w 52"/>
                  <a:gd name="T77" fmla="*/ 2147483646 h 52"/>
                  <a:gd name="T78" fmla="*/ 2147483646 w 52"/>
                  <a:gd name="T79" fmla="*/ 2147483646 h 52"/>
                  <a:gd name="T80" fmla="*/ 2147483646 w 52"/>
                  <a:gd name="T81" fmla="*/ 2147483646 h 52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52"/>
                  <a:gd name="T124" fmla="*/ 0 h 52"/>
                  <a:gd name="T125" fmla="*/ 52 w 52"/>
                  <a:gd name="T126" fmla="*/ 52 h 52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52" h="52">
                    <a:moveTo>
                      <a:pt x="52" y="27"/>
                    </a:moveTo>
                    <a:cubicBezTo>
                      <a:pt x="52" y="27"/>
                      <a:pt x="52" y="27"/>
                      <a:pt x="51" y="27"/>
                    </a:cubicBezTo>
                    <a:cubicBezTo>
                      <a:pt x="46" y="26"/>
                      <a:pt x="46" y="26"/>
                      <a:pt x="46" y="26"/>
                    </a:cubicBezTo>
                    <a:cubicBezTo>
                      <a:pt x="46" y="23"/>
                      <a:pt x="46" y="23"/>
                      <a:pt x="46" y="23"/>
                    </a:cubicBezTo>
                    <a:cubicBezTo>
                      <a:pt x="51" y="21"/>
                      <a:pt x="51" y="21"/>
                      <a:pt x="51" y="21"/>
                    </a:cubicBezTo>
                    <a:cubicBezTo>
                      <a:pt x="51" y="21"/>
                      <a:pt x="51" y="21"/>
                      <a:pt x="52" y="20"/>
                    </a:cubicBezTo>
                    <a:cubicBezTo>
                      <a:pt x="52" y="20"/>
                      <a:pt x="52" y="20"/>
                      <a:pt x="51" y="19"/>
                    </a:cubicBezTo>
                    <a:cubicBezTo>
                      <a:pt x="49" y="13"/>
                      <a:pt x="49" y="13"/>
                      <a:pt x="49" y="13"/>
                    </a:cubicBezTo>
                    <a:cubicBezTo>
                      <a:pt x="49" y="12"/>
                      <a:pt x="48" y="12"/>
                      <a:pt x="48" y="12"/>
                    </a:cubicBezTo>
                    <a:cubicBezTo>
                      <a:pt x="48" y="12"/>
                      <a:pt x="47" y="12"/>
                      <a:pt x="47" y="12"/>
                    </a:cubicBezTo>
                    <a:cubicBezTo>
                      <a:pt x="42" y="14"/>
                      <a:pt x="42" y="14"/>
                      <a:pt x="42" y="14"/>
                    </a:cubicBezTo>
                    <a:cubicBezTo>
                      <a:pt x="40" y="13"/>
                      <a:pt x="40" y="13"/>
                      <a:pt x="40" y="13"/>
                    </a:cubicBezTo>
                    <a:cubicBezTo>
                      <a:pt x="43" y="8"/>
                      <a:pt x="43" y="8"/>
                      <a:pt x="43" y="8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6" y="2"/>
                      <a:pt x="35" y="2"/>
                      <a:pt x="35" y="3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9" y="1"/>
                      <a:pt x="29" y="1"/>
                      <a:pt x="29" y="0"/>
                    </a:cubicBezTo>
                    <a:cubicBezTo>
                      <a:pt x="28" y="0"/>
                      <a:pt x="28" y="0"/>
                      <a:pt x="27" y="0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1"/>
                      <a:pt x="19" y="1"/>
                      <a:pt x="19" y="2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8" y="9"/>
                      <a:pt x="18" y="9"/>
                      <a:pt x="18" y="9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3" y="4"/>
                      <a:pt x="12" y="4"/>
                      <a:pt x="12" y="4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6" y="9"/>
                      <a:pt x="6" y="9"/>
                      <a:pt x="6" y="10"/>
                    </a:cubicBezTo>
                    <a:cubicBezTo>
                      <a:pt x="6" y="10"/>
                      <a:pt x="6" y="11"/>
                      <a:pt x="6" y="11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3" y="16"/>
                      <a:pt x="2" y="16"/>
                    </a:cubicBezTo>
                    <a:cubicBezTo>
                      <a:pt x="2" y="16"/>
                      <a:pt x="2" y="16"/>
                      <a:pt x="2" y="17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4"/>
                      <a:pt x="0" y="25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7" y="27"/>
                      <a:pt x="7" y="27"/>
                      <a:pt x="7" y="27"/>
                    </a:cubicBezTo>
                    <a:cubicBezTo>
                      <a:pt x="7" y="29"/>
                      <a:pt x="7" y="29"/>
                      <a:pt x="7" y="29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1" y="31"/>
                      <a:pt x="1" y="32"/>
                      <a:pt x="1" y="33"/>
                    </a:cubicBezTo>
                    <a:cubicBezTo>
                      <a:pt x="4" y="39"/>
                      <a:pt x="4" y="39"/>
                      <a:pt x="4" y="39"/>
                    </a:cubicBezTo>
                    <a:cubicBezTo>
                      <a:pt x="4" y="40"/>
                      <a:pt x="4" y="40"/>
                      <a:pt x="5" y="40"/>
                    </a:cubicBezTo>
                    <a:cubicBezTo>
                      <a:pt x="5" y="40"/>
                      <a:pt x="5" y="40"/>
                      <a:pt x="6" y="40"/>
                    </a:cubicBezTo>
                    <a:cubicBezTo>
                      <a:pt x="11" y="38"/>
                      <a:pt x="11" y="38"/>
                      <a:pt x="11" y="38"/>
                    </a:cubicBezTo>
                    <a:cubicBezTo>
                      <a:pt x="12" y="40"/>
                      <a:pt x="12" y="40"/>
                      <a:pt x="12" y="40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5"/>
                      <a:pt x="9" y="46"/>
                      <a:pt x="10" y="47"/>
                    </a:cubicBezTo>
                    <a:cubicBezTo>
                      <a:pt x="16" y="50"/>
                      <a:pt x="16" y="50"/>
                      <a:pt x="16" y="50"/>
                    </a:cubicBezTo>
                    <a:cubicBezTo>
                      <a:pt x="16" y="50"/>
                      <a:pt x="17" y="50"/>
                      <a:pt x="17" y="50"/>
                    </a:cubicBezTo>
                    <a:cubicBezTo>
                      <a:pt x="17" y="50"/>
                      <a:pt x="18" y="50"/>
                      <a:pt x="18" y="50"/>
                    </a:cubicBezTo>
                    <a:cubicBezTo>
                      <a:pt x="21" y="45"/>
                      <a:pt x="21" y="45"/>
                      <a:pt x="21" y="45"/>
                    </a:cubicBezTo>
                    <a:cubicBezTo>
                      <a:pt x="23" y="45"/>
                      <a:pt x="23" y="45"/>
                      <a:pt x="23" y="45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51"/>
                      <a:pt x="24" y="52"/>
                      <a:pt x="24" y="52"/>
                    </a:cubicBezTo>
                    <a:cubicBezTo>
                      <a:pt x="24" y="52"/>
                      <a:pt x="24" y="52"/>
                      <a:pt x="24" y="52"/>
                    </a:cubicBezTo>
                    <a:cubicBezTo>
                      <a:pt x="25" y="52"/>
                      <a:pt x="25" y="52"/>
                      <a:pt x="25" y="52"/>
                    </a:cubicBezTo>
                    <a:cubicBezTo>
                      <a:pt x="32" y="52"/>
                      <a:pt x="32" y="52"/>
                      <a:pt x="32" y="52"/>
                    </a:cubicBezTo>
                    <a:cubicBezTo>
                      <a:pt x="32" y="52"/>
                      <a:pt x="33" y="51"/>
                      <a:pt x="33" y="51"/>
                    </a:cubicBezTo>
                    <a:cubicBezTo>
                      <a:pt x="33" y="51"/>
                      <a:pt x="33" y="50"/>
                      <a:pt x="33" y="50"/>
                    </a:cubicBezTo>
                    <a:cubicBezTo>
                      <a:pt x="33" y="44"/>
                      <a:pt x="33" y="44"/>
                      <a:pt x="33" y="44"/>
                    </a:cubicBezTo>
                    <a:cubicBezTo>
                      <a:pt x="35" y="44"/>
                      <a:pt x="35" y="44"/>
                      <a:pt x="35" y="44"/>
                    </a:cubicBezTo>
                    <a:cubicBezTo>
                      <a:pt x="39" y="48"/>
                      <a:pt x="39" y="48"/>
                      <a:pt x="39" y="48"/>
                    </a:cubicBezTo>
                    <a:cubicBezTo>
                      <a:pt x="39" y="48"/>
                      <a:pt x="39" y="48"/>
                      <a:pt x="40" y="48"/>
                    </a:cubicBezTo>
                    <a:cubicBezTo>
                      <a:pt x="40" y="48"/>
                      <a:pt x="40" y="48"/>
                      <a:pt x="41" y="48"/>
                    </a:cubicBezTo>
                    <a:cubicBezTo>
                      <a:pt x="46" y="43"/>
                      <a:pt x="46" y="43"/>
                      <a:pt x="46" y="43"/>
                    </a:cubicBezTo>
                    <a:cubicBezTo>
                      <a:pt x="46" y="43"/>
                      <a:pt x="46" y="43"/>
                      <a:pt x="46" y="42"/>
                    </a:cubicBezTo>
                    <a:cubicBezTo>
                      <a:pt x="46" y="42"/>
                      <a:pt x="46" y="42"/>
                      <a:pt x="46" y="41"/>
                    </a:cubicBezTo>
                    <a:cubicBezTo>
                      <a:pt x="42" y="37"/>
                      <a:pt x="42" y="37"/>
                      <a:pt x="42" y="37"/>
                    </a:cubicBezTo>
                    <a:cubicBezTo>
                      <a:pt x="43" y="35"/>
                      <a:pt x="43" y="35"/>
                      <a:pt x="43" y="35"/>
                    </a:cubicBezTo>
                    <a:cubicBezTo>
                      <a:pt x="49" y="36"/>
                      <a:pt x="49" y="36"/>
                      <a:pt x="49" y="36"/>
                    </a:cubicBezTo>
                    <a:cubicBezTo>
                      <a:pt x="49" y="37"/>
                      <a:pt x="50" y="36"/>
                      <a:pt x="50" y="36"/>
                    </a:cubicBezTo>
                    <a:cubicBezTo>
                      <a:pt x="50" y="36"/>
                      <a:pt x="51" y="36"/>
                      <a:pt x="51" y="35"/>
                    </a:cubicBezTo>
                    <a:cubicBezTo>
                      <a:pt x="52" y="29"/>
                      <a:pt x="52" y="29"/>
                      <a:pt x="52" y="29"/>
                    </a:cubicBezTo>
                    <a:cubicBezTo>
                      <a:pt x="52" y="28"/>
                      <a:pt x="52" y="28"/>
                      <a:pt x="52" y="27"/>
                    </a:cubicBezTo>
                    <a:close/>
                    <a:moveTo>
                      <a:pt x="33" y="28"/>
                    </a:moveTo>
                    <a:cubicBezTo>
                      <a:pt x="32" y="31"/>
                      <a:pt x="28" y="34"/>
                      <a:pt x="25" y="33"/>
                    </a:cubicBezTo>
                    <a:cubicBezTo>
                      <a:pt x="21" y="32"/>
                      <a:pt x="18" y="28"/>
                      <a:pt x="19" y="25"/>
                    </a:cubicBezTo>
                    <a:cubicBezTo>
                      <a:pt x="20" y="21"/>
                      <a:pt x="24" y="18"/>
                      <a:pt x="28" y="19"/>
                    </a:cubicBezTo>
                    <a:cubicBezTo>
                      <a:pt x="32" y="20"/>
                      <a:pt x="34" y="24"/>
                      <a:pt x="33" y="28"/>
                    </a:cubicBez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" name="Freeform 27"/>
              <p:cNvSpPr>
                <a:spLocks noEditPoints="1" noChangeArrowheads="1"/>
              </p:cNvSpPr>
              <p:nvPr/>
            </p:nvSpPr>
            <p:spPr bwMode="auto">
              <a:xfrm>
                <a:off x="296538" y="248324"/>
                <a:ext cx="254449" cy="255964"/>
              </a:xfrm>
              <a:custGeom>
                <a:avLst/>
                <a:gdLst>
                  <a:gd name="T0" fmla="*/ 2147483646 w 37"/>
                  <a:gd name="T1" fmla="*/ 2147483646 h 37"/>
                  <a:gd name="T2" fmla="*/ 2147483646 w 37"/>
                  <a:gd name="T3" fmla="*/ 2147483646 h 37"/>
                  <a:gd name="T4" fmla="*/ 2147483646 w 37"/>
                  <a:gd name="T5" fmla="*/ 2147483646 h 37"/>
                  <a:gd name="T6" fmla="*/ 2147483646 w 37"/>
                  <a:gd name="T7" fmla="*/ 2147483646 h 37"/>
                  <a:gd name="T8" fmla="*/ 2147483646 w 37"/>
                  <a:gd name="T9" fmla="*/ 2147483646 h 37"/>
                  <a:gd name="T10" fmla="*/ 2147483646 w 37"/>
                  <a:gd name="T11" fmla="*/ 2147483646 h 37"/>
                  <a:gd name="T12" fmla="*/ 2147483646 w 37"/>
                  <a:gd name="T13" fmla="*/ 2147483646 h 37"/>
                  <a:gd name="T14" fmla="*/ 2147483646 w 37"/>
                  <a:gd name="T15" fmla="*/ 2147483646 h 37"/>
                  <a:gd name="T16" fmla="*/ 2147483646 w 37"/>
                  <a:gd name="T17" fmla="*/ 2147483646 h 37"/>
                  <a:gd name="T18" fmla="*/ 2147483646 w 37"/>
                  <a:gd name="T19" fmla="*/ 2147483646 h 37"/>
                  <a:gd name="T20" fmla="*/ 2147483646 w 37"/>
                  <a:gd name="T21" fmla="*/ 2147483646 h 37"/>
                  <a:gd name="T22" fmla="*/ 2147483646 w 37"/>
                  <a:gd name="T23" fmla="*/ 2147483646 h 37"/>
                  <a:gd name="T24" fmla="*/ 2147483646 w 37"/>
                  <a:gd name="T25" fmla="*/ 2147483646 h 37"/>
                  <a:gd name="T26" fmla="*/ 2147483646 w 37"/>
                  <a:gd name="T27" fmla="*/ 0 h 37"/>
                  <a:gd name="T28" fmla="*/ 2147483646 w 37"/>
                  <a:gd name="T29" fmla="*/ 2147483646 h 37"/>
                  <a:gd name="T30" fmla="*/ 2147483646 w 37"/>
                  <a:gd name="T31" fmla="*/ 2147483646 h 37"/>
                  <a:gd name="T32" fmla="*/ 2147483646 w 37"/>
                  <a:gd name="T33" fmla="*/ 2147483646 h 37"/>
                  <a:gd name="T34" fmla="*/ 2147483646 w 37"/>
                  <a:gd name="T35" fmla="*/ 2147483646 h 37"/>
                  <a:gd name="T36" fmla="*/ 2147483646 w 37"/>
                  <a:gd name="T37" fmla="*/ 2147483646 h 37"/>
                  <a:gd name="T38" fmla="*/ 2147483646 w 37"/>
                  <a:gd name="T39" fmla="*/ 2147483646 h 37"/>
                  <a:gd name="T40" fmla="*/ 2147483646 w 37"/>
                  <a:gd name="T41" fmla="*/ 2147483646 h 37"/>
                  <a:gd name="T42" fmla="*/ 0 w 37"/>
                  <a:gd name="T43" fmla="*/ 2147483646 h 37"/>
                  <a:gd name="T44" fmla="*/ 2147483646 w 37"/>
                  <a:gd name="T45" fmla="*/ 2147483646 h 37"/>
                  <a:gd name="T46" fmla="*/ 2147483646 w 37"/>
                  <a:gd name="T47" fmla="*/ 2147483646 h 37"/>
                  <a:gd name="T48" fmla="*/ 2147483646 w 37"/>
                  <a:gd name="T49" fmla="*/ 2147483646 h 37"/>
                  <a:gd name="T50" fmla="*/ 2147483646 w 37"/>
                  <a:gd name="T51" fmla="*/ 2147483646 h 37"/>
                  <a:gd name="T52" fmla="*/ 2147483646 w 37"/>
                  <a:gd name="T53" fmla="*/ 2147483646 h 37"/>
                  <a:gd name="T54" fmla="*/ 2147483646 w 37"/>
                  <a:gd name="T55" fmla="*/ 2147483646 h 37"/>
                  <a:gd name="T56" fmla="*/ 2147483646 w 37"/>
                  <a:gd name="T57" fmla="*/ 2147483646 h 37"/>
                  <a:gd name="T58" fmla="*/ 2147483646 w 37"/>
                  <a:gd name="T59" fmla="*/ 2147483646 h 37"/>
                  <a:gd name="T60" fmla="*/ 2147483646 w 37"/>
                  <a:gd name="T61" fmla="*/ 2147483646 h 37"/>
                  <a:gd name="T62" fmla="*/ 2147483646 w 37"/>
                  <a:gd name="T63" fmla="*/ 2147483646 h 37"/>
                  <a:gd name="T64" fmla="*/ 2147483646 w 37"/>
                  <a:gd name="T65" fmla="*/ 2147483646 h 37"/>
                  <a:gd name="T66" fmla="*/ 2147483646 w 37"/>
                  <a:gd name="T67" fmla="*/ 2147483646 h 37"/>
                  <a:gd name="T68" fmla="*/ 2147483646 w 37"/>
                  <a:gd name="T69" fmla="*/ 2147483646 h 37"/>
                  <a:gd name="T70" fmla="*/ 2147483646 w 37"/>
                  <a:gd name="T71" fmla="*/ 2147483646 h 37"/>
                  <a:gd name="T72" fmla="*/ 2147483646 w 37"/>
                  <a:gd name="T73" fmla="*/ 2147483646 h 37"/>
                  <a:gd name="T74" fmla="*/ 2147483646 w 37"/>
                  <a:gd name="T75" fmla="*/ 2147483646 h 37"/>
                  <a:gd name="T76" fmla="*/ 2147483646 w 37"/>
                  <a:gd name="T77" fmla="*/ 2147483646 h 37"/>
                  <a:gd name="T78" fmla="*/ 2147483646 w 37"/>
                  <a:gd name="T79" fmla="*/ 2147483646 h 37"/>
                  <a:gd name="T80" fmla="*/ 2147483646 w 37"/>
                  <a:gd name="T81" fmla="*/ 2147483646 h 37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37"/>
                  <a:gd name="T124" fmla="*/ 0 h 37"/>
                  <a:gd name="T125" fmla="*/ 37 w 37"/>
                  <a:gd name="T126" fmla="*/ 37 h 37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37" h="37">
                    <a:moveTo>
                      <a:pt x="33" y="29"/>
                    </a:moveTo>
                    <a:cubicBezTo>
                      <a:pt x="33" y="29"/>
                      <a:pt x="33" y="29"/>
                      <a:pt x="33" y="29"/>
                    </a:cubicBezTo>
                    <a:cubicBezTo>
                      <a:pt x="30" y="26"/>
                      <a:pt x="30" y="26"/>
                      <a:pt x="30" y="26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5" y="25"/>
                      <a:pt x="36" y="25"/>
                      <a:pt x="36" y="25"/>
                    </a:cubicBezTo>
                    <a:cubicBezTo>
                      <a:pt x="36" y="25"/>
                      <a:pt x="36" y="25"/>
                      <a:pt x="36" y="24"/>
                    </a:cubicBezTo>
                    <a:cubicBezTo>
                      <a:pt x="37" y="20"/>
                      <a:pt x="37" y="20"/>
                      <a:pt x="37" y="20"/>
                    </a:cubicBezTo>
                    <a:cubicBezTo>
                      <a:pt x="37" y="19"/>
                      <a:pt x="37" y="19"/>
                      <a:pt x="37" y="19"/>
                    </a:cubicBezTo>
                    <a:cubicBezTo>
                      <a:pt x="37" y="19"/>
                      <a:pt x="37" y="18"/>
                      <a:pt x="36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2" y="16"/>
                      <a:pt x="32" y="16"/>
                      <a:pt x="32" y="16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6" y="14"/>
                      <a:pt x="37" y="14"/>
                      <a:pt x="37" y="14"/>
                    </a:cubicBezTo>
                    <a:cubicBezTo>
                      <a:pt x="37" y="14"/>
                      <a:pt x="37" y="13"/>
                      <a:pt x="37" y="13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4" y="8"/>
                      <a:pt x="34" y="8"/>
                      <a:pt x="33" y="8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5"/>
                      <a:pt x="31" y="4"/>
                      <a:pt x="31" y="4"/>
                    </a:cubicBezTo>
                    <a:cubicBezTo>
                      <a:pt x="31" y="4"/>
                      <a:pt x="30" y="4"/>
                      <a:pt x="30" y="4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5" y="1"/>
                      <a:pt x="25" y="1"/>
                      <a:pt x="24" y="2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0" y="0"/>
                      <a:pt x="20" y="0"/>
                      <a:pt x="19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4" y="0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8" y="3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4" y="7"/>
                      <a:pt x="4" y="7"/>
                    </a:cubicBezTo>
                    <a:cubicBezTo>
                      <a:pt x="4" y="7"/>
                      <a:pt x="4" y="8"/>
                      <a:pt x="5" y="8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2" y="11"/>
                      <a:pt x="2" y="11"/>
                      <a:pt x="1" y="12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1" y="18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1" y="22"/>
                      <a:pt x="1" y="23"/>
                      <a:pt x="1" y="23"/>
                    </a:cubicBezTo>
                    <a:cubicBezTo>
                      <a:pt x="3" y="28"/>
                      <a:pt x="3" y="28"/>
                      <a:pt x="3" y="28"/>
                    </a:cubicBezTo>
                    <a:cubicBezTo>
                      <a:pt x="3" y="28"/>
                      <a:pt x="3" y="28"/>
                      <a:pt x="4" y="28"/>
                    </a:cubicBezTo>
                    <a:cubicBezTo>
                      <a:pt x="4" y="29"/>
                      <a:pt x="4" y="29"/>
                      <a:pt x="4" y="28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9" y="28"/>
                      <a:pt x="9" y="28"/>
                      <a:pt x="9" y="28"/>
                    </a:cubicBezTo>
                    <a:cubicBezTo>
                      <a:pt x="7" y="31"/>
                      <a:pt x="7" y="31"/>
                      <a:pt x="7" y="31"/>
                    </a:cubicBezTo>
                    <a:cubicBezTo>
                      <a:pt x="7" y="32"/>
                      <a:pt x="7" y="32"/>
                      <a:pt x="7" y="32"/>
                    </a:cubicBezTo>
                    <a:cubicBezTo>
                      <a:pt x="7" y="32"/>
                      <a:pt x="7" y="33"/>
                      <a:pt x="7" y="33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12" y="35"/>
                      <a:pt x="12" y="35"/>
                      <a:pt x="12" y="35"/>
                    </a:cubicBezTo>
                    <a:cubicBezTo>
                      <a:pt x="12" y="35"/>
                      <a:pt x="12" y="35"/>
                      <a:pt x="13" y="35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7" y="36"/>
                      <a:pt x="17" y="36"/>
                      <a:pt x="17" y="36"/>
                    </a:cubicBezTo>
                    <a:cubicBezTo>
                      <a:pt x="17" y="36"/>
                      <a:pt x="17" y="36"/>
                      <a:pt x="17" y="37"/>
                    </a:cubicBezTo>
                    <a:cubicBezTo>
                      <a:pt x="18" y="37"/>
                      <a:pt x="18" y="37"/>
                      <a:pt x="18" y="37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3" y="36"/>
                      <a:pt x="24" y="36"/>
                      <a:pt x="24" y="36"/>
                    </a:cubicBezTo>
                    <a:cubicBezTo>
                      <a:pt x="24" y="36"/>
                      <a:pt x="24" y="35"/>
                      <a:pt x="24" y="35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25" y="31"/>
                      <a:pt x="25" y="31"/>
                      <a:pt x="25" y="31"/>
                    </a:cubicBezTo>
                    <a:cubicBezTo>
                      <a:pt x="28" y="33"/>
                      <a:pt x="28" y="33"/>
                      <a:pt x="28" y="33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33" y="30"/>
                      <a:pt x="33" y="30"/>
                      <a:pt x="33" y="29"/>
                    </a:cubicBezTo>
                    <a:close/>
                    <a:moveTo>
                      <a:pt x="22" y="22"/>
                    </a:moveTo>
                    <a:cubicBezTo>
                      <a:pt x="20" y="24"/>
                      <a:pt x="17" y="24"/>
                      <a:pt x="15" y="22"/>
                    </a:cubicBezTo>
                    <a:cubicBezTo>
                      <a:pt x="13" y="20"/>
                      <a:pt x="13" y="16"/>
                      <a:pt x="15" y="15"/>
                    </a:cubicBezTo>
                    <a:cubicBezTo>
                      <a:pt x="17" y="13"/>
                      <a:pt x="21" y="13"/>
                      <a:pt x="23" y="15"/>
                    </a:cubicBezTo>
                    <a:cubicBezTo>
                      <a:pt x="24" y="17"/>
                      <a:pt x="24" y="20"/>
                      <a:pt x="22" y="22"/>
                    </a:cubicBez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25630" name="Group 30"/>
          <p:cNvGrpSpPr>
            <a:grpSpLocks/>
          </p:cNvGrpSpPr>
          <p:nvPr/>
        </p:nvGrpSpPr>
        <p:grpSpPr bwMode="auto">
          <a:xfrm>
            <a:off x="9429750" y="2435225"/>
            <a:ext cx="1346200" cy="1344613"/>
            <a:chOff x="0" y="0"/>
            <a:chExt cx="1403797" cy="1403797"/>
          </a:xfrm>
        </p:grpSpPr>
        <p:sp>
          <p:nvSpPr>
            <p:cNvPr id="12" name="椭圆 28"/>
            <p:cNvSpPr>
              <a:spLocks noChangeArrowheads="1"/>
            </p:cNvSpPr>
            <p:nvPr/>
          </p:nvSpPr>
          <p:spPr bwMode="auto">
            <a:xfrm>
              <a:off x="0" y="0"/>
              <a:ext cx="1403797" cy="1403797"/>
            </a:xfrm>
            <a:prstGeom prst="ellipse">
              <a:avLst/>
            </a:pr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300">
                <a:solidFill>
                  <a:srgbClr val="FFFFFF"/>
                </a:solidFill>
                <a:sym typeface="方正兰亭黑_GBK" panose="02000000000000000000" pitchFamily="2" charset="-122"/>
              </a:endParaRPr>
            </a:p>
          </p:txBody>
        </p:sp>
        <p:sp>
          <p:nvSpPr>
            <p:cNvPr id="25637" name="Freeform 41"/>
            <p:cNvSpPr>
              <a:spLocks noEditPoints="1" noChangeArrowheads="1"/>
            </p:cNvSpPr>
            <p:nvPr/>
          </p:nvSpPr>
          <p:spPr bwMode="auto">
            <a:xfrm>
              <a:off x="363893" y="385180"/>
              <a:ext cx="661930" cy="531751"/>
            </a:xfrm>
            <a:custGeom>
              <a:avLst/>
              <a:gdLst>
                <a:gd name="T0" fmla="*/ 2147483646 w 72"/>
                <a:gd name="T1" fmla="*/ 2147483646 h 58"/>
                <a:gd name="T2" fmla="*/ 2147483646 w 72"/>
                <a:gd name="T3" fmla="*/ 2147483646 h 58"/>
                <a:gd name="T4" fmla="*/ 2147483646 w 72"/>
                <a:gd name="T5" fmla="*/ 2147483646 h 58"/>
                <a:gd name="T6" fmla="*/ 2147483646 w 72"/>
                <a:gd name="T7" fmla="*/ 2147483646 h 58"/>
                <a:gd name="T8" fmla="*/ 2147483646 w 72"/>
                <a:gd name="T9" fmla="*/ 2147483646 h 58"/>
                <a:gd name="T10" fmla="*/ 2147483646 w 72"/>
                <a:gd name="T11" fmla="*/ 0 h 58"/>
                <a:gd name="T12" fmla="*/ 2147483646 w 72"/>
                <a:gd name="T13" fmla="*/ 0 h 58"/>
                <a:gd name="T14" fmla="*/ 2147483646 w 72"/>
                <a:gd name="T15" fmla="*/ 2147483646 h 58"/>
                <a:gd name="T16" fmla="*/ 2147483646 w 72"/>
                <a:gd name="T17" fmla="*/ 2147483646 h 58"/>
                <a:gd name="T18" fmla="*/ 2147483646 w 72"/>
                <a:gd name="T19" fmla="*/ 2147483646 h 58"/>
                <a:gd name="T20" fmla="*/ 2147483646 w 72"/>
                <a:gd name="T21" fmla="*/ 2147483646 h 58"/>
                <a:gd name="T22" fmla="*/ 0 w 72"/>
                <a:gd name="T23" fmla="*/ 2147483646 h 58"/>
                <a:gd name="T24" fmla="*/ 0 w 72"/>
                <a:gd name="T25" fmla="*/ 2147483646 h 58"/>
                <a:gd name="T26" fmla="*/ 2147483646 w 72"/>
                <a:gd name="T27" fmla="*/ 2147483646 h 58"/>
                <a:gd name="T28" fmla="*/ 2147483646 w 72"/>
                <a:gd name="T29" fmla="*/ 2147483646 h 58"/>
                <a:gd name="T30" fmla="*/ 2147483646 w 72"/>
                <a:gd name="T31" fmla="*/ 2147483646 h 58"/>
                <a:gd name="T32" fmla="*/ 2147483646 w 72"/>
                <a:gd name="T33" fmla="*/ 2147483646 h 58"/>
                <a:gd name="T34" fmla="*/ 0 w 72"/>
                <a:gd name="T35" fmla="*/ 2147483646 h 58"/>
                <a:gd name="T36" fmla="*/ 2147483646 w 72"/>
                <a:gd name="T37" fmla="*/ 2147483646 h 58"/>
                <a:gd name="T38" fmla="*/ 2147483646 w 72"/>
                <a:gd name="T39" fmla="*/ 2147483646 h 58"/>
                <a:gd name="T40" fmla="*/ 2147483646 w 72"/>
                <a:gd name="T41" fmla="*/ 2147483646 h 58"/>
                <a:gd name="T42" fmla="*/ 2147483646 w 72"/>
                <a:gd name="T43" fmla="*/ 2147483646 h 58"/>
                <a:gd name="T44" fmla="*/ 2147483646 w 72"/>
                <a:gd name="T45" fmla="*/ 2147483646 h 58"/>
                <a:gd name="T46" fmla="*/ 2147483646 w 72"/>
                <a:gd name="T47" fmla="*/ 2147483646 h 58"/>
                <a:gd name="T48" fmla="*/ 2147483646 w 72"/>
                <a:gd name="T49" fmla="*/ 2147483646 h 58"/>
                <a:gd name="T50" fmla="*/ 2147483646 w 72"/>
                <a:gd name="T51" fmla="*/ 2147483646 h 58"/>
                <a:gd name="T52" fmla="*/ 2147483646 w 72"/>
                <a:gd name="T53" fmla="*/ 2147483646 h 58"/>
                <a:gd name="T54" fmla="*/ 2147483646 w 72"/>
                <a:gd name="T55" fmla="*/ 2147483646 h 58"/>
                <a:gd name="T56" fmla="*/ 2147483646 w 72"/>
                <a:gd name="T57" fmla="*/ 2147483646 h 58"/>
                <a:gd name="T58" fmla="*/ 2147483646 w 72"/>
                <a:gd name="T59" fmla="*/ 2147483646 h 5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72"/>
                <a:gd name="T91" fmla="*/ 0 h 58"/>
                <a:gd name="T92" fmla="*/ 72 w 72"/>
                <a:gd name="T93" fmla="*/ 58 h 5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72" h="58">
                  <a:moveTo>
                    <a:pt x="25" y="5"/>
                  </a:moveTo>
                  <a:cubicBezTo>
                    <a:pt x="48" y="5"/>
                    <a:pt x="48" y="5"/>
                    <a:pt x="48" y="5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2"/>
                    <a:pt x="51" y="0"/>
                    <a:pt x="4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0" y="2"/>
                    <a:pt x="20" y="4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5" y="11"/>
                    <a:pt x="25" y="11"/>
                    <a:pt x="25" y="11"/>
                  </a:cubicBezTo>
                  <a:lnTo>
                    <a:pt x="25" y="5"/>
                  </a:lnTo>
                  <a:close/>
                  <a:moveTo>
                    <a:pt x="0" y="19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0" y="56"/>
                    <a:pt x="3" y="58"/>
                    <a:pt x="5" y="5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3" y="14"/>
                    <a:pt x="0" y="16"/>
                    <a:pt x="0" y="19"/>
                  </a:cubicBezTo>
                  <a:close/>
                  <a:moveTo>
                    <a:pt x="14" y="58"/>
                  </a:moveTo>
                  <a:cubicBezTo>
                    <a:pt x="59" y="58"/>
                    <a:pt x="59" y="58"/>
                    <a:pt x="59" y="58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14" y="14"/>
                    <a:pt x="14" y="14"/>
                    <a:pt x="14" y="14"/>
                  </a:cubicBezTo>
                  <a:lnTo>
                    <a:pt x="14" y="58"/>
                  </a:lnTo>
                  <a:close/>
                  <a:moveTo>
                    <a:pt x="67" y="14"/>
                  </a:moveTo>
                  <a:cubicBezTo>
                    <a:pt x="63" y="14"/>
                    <a:pt x="63" y="14"/>
                    <a:pt x="63" y="14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70" y="58"/>
                    <a:pt x="72" y="56"/>
                    <a:pt x="72" y="53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2" y="16"/>
                    <a:pt x="70" y="14"/>
                    <a:pt x="67" y="14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5633" name="矩形 47"/>
          <p:cNvSpPr>
            <a:spLocks noChangeArrowheads="1"/>
          </p:cNvSpPr>
          <p:nvPr/>
        </p:nvSpPr>
        <p:spPr bwMode="auto">
          <a:xfrm>
            <a:off x="3467100" y="3421063"/>
            <a:ext cx="5257800" cy="110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595959"/>
                </a:solidFill>
                <a:sym typeface="方正兰亭黑_GBK" panose="02000000000000000000" pitchFamily="2" charset="-122"/>
              </a:rPr>
              <a:t>在此录入图表的综合描述说明。在此录入上述图表的综合描述说明，在此录入上述图表的综合描述说明，在此录入上述图表的综合描述说明，在此录入上述图表的综合描述说明，在此录入上述图表的综合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34" name="矩形 3"/>
          <p:cNvSpPr>
            <a:spLocks noChangeArrowheads="1"/>
          </p:cNvSpPr>
          <p:nvPr/>
        </p:nvSpPr>
        <p:spPr bwMode="auto">
          <a:xfrm>
            <a:off x="4525963" y="563563"/>
            <a:ext cx="18272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7F7F7F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管理理念</a:t>
            </a:r>
            <a:endParaRPr lang="zh-CN" altLang="en-US" sz="3200">
              <a:solidFill>
                <a:srgbClr val="7F7F7F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5635" name="文本框 37"/>
          <p:cNvSpPr>
            <a:spLocks noChangeArrowheads="1"/>
          </p:cNvSpPr>
          <p:nvPr/>
        </p:nvSpPr>
        <p:spPr bwMode="auto">
          <a:xfrm>
            <a:off x="6483350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7F7F7F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Management Concept</a:t>
            </a:r>
            <a:endParaRPr lang="zh-CN" altLang="en-US" sz="1600">
              <a:solidFill>
                <a:srgbClr val="7F7F7F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5636" name="Group 36"/>
          <p:cNvGrpSpPr>
            <a:grpSpLocks/>
          </p:cNvGrpSpPr>
          <p:nvPr/>
        </p:nvGrpSpPr>
        <p:grpSpPr bwMode="auto">
          <a:xfrm>
            <a:off x="3981450" y="619125"/>
            <a:ext cx="263525" cy="393700"/>
            <a:chOff x="0" y="0"/>
            <a:chExt cx="213756" cy="427512"/>
          </a:xfrm>
        </p:grpSpPr>
        <p:sp>
          <p:nvSpPr>
            <p:cNvPr id="13" name="直接连接符 42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直接连接符 43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5639" name="文本框 36"/>
          <p:cNvSpPr>
            <a:spLocks noChangeArrowheads="1"/>
          </p:cNvSpPr>
          <p:nvPr/>
        </p:nvSpPr>
        <p:spPr bwMode="auto">
          <a:xfrm>
            <a:off x="2879725" y="4946650"/>
            <a:ext cx="287655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40" name="文本框 37"/>
          <p:cNvSpPr>
            <a:spLocks noChangeArrowheads="1"/>
          </p:cNvSpPr>
          <p:nvPr/>
        </p:nvSpPr>
        <p:spPr bwMode="auto">
          <a:xfrm>
            <a:off x="6443663" y="4930775"/>
            <a:ext cx="2865437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41" name="文本框 44"/>
          <p:cNvSpPr>
            <a:spLocks noChangeArrowheads="1"/>
          </p:cNvSpPr>
          <p:nvPr/>
        </p:nvSpPr>
        <p:spPr bwMode="auto">
          <a:xfrm>
            <a:off x="2879725" y="1943100"/>
            <a:ext cx="2876550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42" name="文本框 45"/>
          <p:cNvSpPr>
            <a:spLocks noChangeArrowheads="1"/>
          </p:cNvSpPr>
          <p:nvPr/>
        </p:nvSpPr>
        <p:spPr bwMode="auto">
          <a:xfrm>
            <a:off x="2886075" y="1468438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bg1"/>
                </a:solidFill>
                <a:sym typeface="方正兰亭黑_GBK" panose="02000000000000000000" pitchFamily="2" charset="-122"/>
              </a:rPr>
              <a:t>团队管理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43" name="文本框 46"/>
          <p:cNvSpPr>
            <a:spLocks noChangeArrowheads="1"/>
          </p:cNvSpPr>
          <p:nvPr/>
        </p:nvSpPr>
        <p:spPr bwMode="auto">
          <a:xfrm>
            <a:off x="6443663" y="1943100"/>
            <a:ext cx="2865437" cy="116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4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5644" name="文本框 47"/>
          <p:cNvSpPr>
            <a:spLocks noChangeArrowheads="1"/>
          </p:cNvSpPr>
          <p:nvPr/>
        </p:nvSpPr>
        <p:spPr bwMode="auto">
          <a:xfrm>
            <a:off x="8013700" y="1468438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bg1"/>
                </a:solidFill>
                <a:sym typeface="方正兰亭黑_GBK" panose="02000000000000000000" pitchFamily="2" charset="-122"/>
              </a:rPr>
              <a:t>项目管理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45" name="矩形 47"/>
          <p:cNvSpPr>
            <a:spLocks noChangeArrowheads="1"/>
          </p:cNvSpPr>
          <p:nvPr/>
        </p:nvSpPr>
        <p:spPr bwMode="auto">
          <a:xfrm>
            <a:off x="3460750" y="3425825"/>
            <a:ext cx="5257800" cy="1103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图表的综合描述说明。在此录入上述图表的综合描述说明，在此录入上述图表的综合描述说明，在此录入上述图表的综合描述说明，在此录入上述图表的综合描述说明，在此录入上述图表的综合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46" name="矩形 3"/>
          <p:cNvSpPr>
            <a:spLocks noChangeArrowheads="1"/>
          </p:cNvSpPr>
          <p:nvPr/>
        </p:nvSpPr>
        <p:spPr bwMode="auto">
          <a:xfrm>
            <a:off x="4519613" y="568325"/>
            <a:ext cx="18272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管理理念</a:t>
            </a:r>
            <a:endParaRPr lang="zh-CN" altLang="en-US" sz="32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5647" name="文本框 37"/>
          <p:cNvSpPr>
            <a:spLocks noChangeArrowheads="1"/>
          </p:cNvSpPr>
          <p:nvPr/>
        </p:nvSpPr>
        <p:spPr bwMode="auto">
          <a:xfrm>
            <a:off x="6477000" y="814388"/>
            <a:ext cx="23082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Management Concept</a:t>
            </a:r>
            <a:endParaRPr lang="zh-CN" altLang="en-US" sz="16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5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25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25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56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56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56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2" dur="750"/>
                                        <p:tgtEl>
                                          <p:spTgt spid="25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8" dur="75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56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56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56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4" dur="750"/>
                                        <p:tgtEl>
                                          <p:spTgt spid="25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256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256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256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0" dur="750"/>
                                        <p:tgtEl>
                                          <p:spTgt spid="25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7" dur="500"/>
                                        <p:tgtEl>
                                          <p:spTgt spid="25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500"/>
                                        <p:tgtEl>
                                          <p:spTgt spid="25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3" dur="500"/>
                                        <p:tgtEl>
                                          <p:spTgt spid="25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6" dur="500"/>
                                        <p:tgtEl>
                                          <p:spTgt spid="25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9" dur="5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2" dur="5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5" dur="500"/>
                                        <p:tgtEl>
                                          <p:spTgt spid="25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8" dur="500"/>
                                        <p:tgtEl>
                                          <p:spTgt spid="25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3250"/>
                            </p:stCondLst>
                            <p:childTnLst>
                              <p:par>
                                <p:cTn id="8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500"/>
                                        <p:tgtEl>
                                          <p:spTgt spid="25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6" dur="500"/>
                                        <p:tgtEl>
                                          <p:spTgt spid="25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4250"/>
                            </p:stCondLst>
                            <p:childTnLst>
                              <p:par>
                                <p:cTn id="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0" dur="500"/>
                                        <p:tgtEl>
                                          <p:spTgt spid="25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475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4" dur="500"/>
                                        <p:tgtEl>
                                          <p:spTgt spid="25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7" dur="500"/>
                                        <p:tgtEl>
                                          <p:spTgt spid="25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0" dur="500"/>
                                        <p:tgtEl>
                                          <p:spTgt spid="25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3" dur="500"/>
                                        <p:tgtEl>
                                          <p:spTgt spid="25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6" dur="500"/>
                                        <p:tgtEl>
                                          <p:spTgt spid="25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9" dur="500"/>
                                        <p:tgtEl>
                                          <p:spTgt spid="25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 nodeType="afterGroup">
                            <p:stCondLst>
                              <p:cond delay="5250"/>
                            </p:stCondLst>
                            <p:childTnLst>
                              <p:par>
                                <p:cTn id="11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3" dur="500"/>
                                        <p:tgtEl>
                                          <p:spTgt spid="25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5605" grpId="0" animBg="1"/>
      <p:bldP spid="25606" grpId="0" animBg="1"/>
      <p:bldP spid="25607" grpId="0" animBg="1"/>
      <p:bldP spid="25608" grpId="0" bldLvl="0" autoUpdateAnimBg="0"/>
      <p:bldP spid="25609" grpId="0" bldLvl="0" autoUpdateAnimBg="0"/>
      <p:bldP spid="25616" grpId="0" bldLvl="0" autoUpdateAnimBg="0"/>
      <p:bldP spid="25617" grpId="0" bldLvl="0" autoUpdateAnimBg="0"/>
      <p:bldP spid="25618" grpId="0" bldLvl="0" autoUpdateAnimBg="0"/>
      <p:bldP spid="25619" grpId="0" bldLvl="0" autoUpdateAnimBg="0"/>
      <p:bldP spid="25620" grpId="0" bldLvl="0" autoUpdateAnimBg="0"/>
      <p:bldP spid="25621" grpId="0" bldLvl="0" autoUpdateAnimBg="0"/>
      <p:bldP spid="25633" grpId="0" bldLvl="0" autoUpdateAnimBg="0"/>
      <p:bldP spid="25634" grpId="0" bldLvl="0" autoUpdateAnimBg="0"/>
      <p:bldP spid="25635" grpId="0" bldLvl="0" autoUpdateAnimBg="0"/>
      <p:bldP spid="25639" grpId="0" bldLvl="0" autoUpdateAnimBg="0"/>
      <p:bldP spid="25640" grpId="0" bldLvl="0" autoUpdateAnimBg="0"/>
      <p:bldP spid="25641" grpId="0" bldLvl="0" autoUpdateAnimBg="0"/>
      <p:bldP spid="25642" grpId="0" bldLvl="0" autoUpdateAnimBg="0"/>
      <p:bldP spid="25643" grpId="0" bldLvl="0" autoUpdateAnimBg="0"/>
      <p:bldP spid="25644" grpId="0" bldLvl="0" autoUpdateAnimBg="0"/>
      <p:bldP spid="25645" grpId="0" bldLvl="0" autoUpdateAnimBg="0"/>
      <p:bldP spid="25646" grpId="0" bldLvl="0" autoUpdateAnimBg="0"/>
      <p:bldP spid="25647" grpId="0" bldLvl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3D7CD8-06F4-4D91-9EB9-9C18BB35E584}" type="slidenum">
              <a:rPr lang="zh-CN" altLang="en-US"/>
              <a:pPr>
                <a:defRPr/>
              </a:pPr>
              <a:t>24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27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21236 w 808522"/>
              <a:gd name="T1" fmla="*/ 0 h 510140"/>
              <a:gd name="T2" fmla="*/ 123568 w 808522"/>
              <a:gd name="T3" fmla="*/ 0 h 510140"/>
              <a:gd name="T4" fmla="*/ 391686 w 808522"/>
              <a:gd name="T5" fmla="*/ 0 h 510140"/>
              <a:gd name="T6" fmla="*/ 391686 w 808522"/>
              <a:gd name="T7" fmla="*/ 246016 h 510140"/>
              <a:gd name="T8" fmla="*/ 123573 w 808522"/>
              <a:gd name="T9" fmla="*/ 246016 h 510140"/>
              <a:gd name="T10" fmla="*/ 123568 w 808522"/>
              <a:gd name="T11" fmla="*/ 246017 h 510140"/>
              <a:gd name="T12" fmla="*/ 123563 w 808522"/>
              <a:gd name="T13" fmla="*/ 246016 h 510140"/>
              <a:gd name="T14" fmla="*/ 121236 w 808522"/>
              <a:gd name="T15" fmla="*/ 246016 h 510140"/>
              <a:gd name="T16" fmla="*/ 121236 w 808522"/>
              <a:gd name="T17" fmla="*/ 245783 h 510140"/>
              <a:gd name="T18" fmla="*/ 98664 w 808522"/>
              <a:gd name="T19" fmla="*/ 243517 h 510140"/>
              <a:gd name="T20" fmla="*/ 0 w 808522"/>
              <a:gd name="T21" fmla="*/ 123008 h 510140"/>
              <a:gd name="T22" fmla="*/ 98664 w 808522"/>
              <a:gd name="T23" fmla="*/ 2499 h 510140"/>
              <a:gd name="T24" fmla="*/ 121236 w 808522"/>
              <a:gd name="T25" fmla="*/ 234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6628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4797425" y="563563"/>
            <a:ext cx="1825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工作方式</a:t>
            </a:r>
            <a:endParaRPr lang="zh-CN" altLang="en-US" sz="32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6629" name="文本框 37"/>
          <p:cNvSpPr>
            <a:spLocks noChangeArrowheads="1"/>
          </p:cNvSpPr>
          <p:nvPr/>
        </p:nvSpPr>
        <p:spPr bwMode="auto">
          <a:xfrm>
            <a:off x="6761163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The Function</a:t>
            </a:r>
            <a:endParaRPr lang="zh-CN" altLang="en-US" sz="1600" baseline="-30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6630" name="Group 6"/>
          <p:cNvGrpSpPr>
            <a:grpSpLocks/>
          </p:cNvGrpSpPr>
          <p:nvPr/>
        </p:nvGrpSpPr>
        <p:grpSpPr bwMode="auto">
          <a:xfrm>
            <a:off x="4251325" y="619125"/>
            <a:ext cx="263525" cy="393700"/>
            <a:chOff x="0" y="0"/>
            <a:chExt cx="213756" cy="427512"/>
          </a:xfrm>
        </p:grpSpPr>
        <p:sp>
          <p:nvSpPr>
            <p:cNvPr id="3" name="直接连接符 4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86" name="直接连接符 5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6633" name="Rectangle 2"/>
          <p:cNvSpPr>
            <a:spLocks noChangeArrowheads="1"/>
          </p:cNvSpPr>
          <p:nvPr/>
        </p:nvSpPr>
        <p:spPr bwMode="auto">
          <a:xfrm>
            <a:off x="6096000" y="1503363"/>
            <a:ext cx="4883150" cy="2333625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6634" name="Rectangle 3"/>
          <p:cNvSpPr>
            <a:spLocks noChangeArrowheads="1"/>
          </p:cNvSpPr>
          <p:nvPr/>
        </p:nvSpPr>
        <p:spPr bwMode="auto">
          <a:xfrm>
            <a:off x="1219200" y="1503363"/>
            <a:ext cx="4876800" cy="2336800"/>
          </a:xfrm>
          <a:prstGeom prst="rect">
            <a:avLst/>
          </a:pr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6635" name="Oval 4"/>
          <p:cNvSpPr>
            <a:spLocks noChangeArrowheads="1"/>
          </p:cNvSpPr>
          <p:nvPr/>
        </p:nvSpPr>
        <p:spPr bwMode="auto">
          <a:xfrm>
            <a:off x="1679575" y="4016375"/>
            <a:ext cx="955675" cy="960438"/>
          </a:xfrm>
          <a:prstGeom prst="ellipse">
            <a:avLst/>
          </a:pr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6636" name="Oval 12"/>
          <p:cNvSpPr>
            <a:spLocks noChangeArrowheads="1"/>
          </p:cNvSpPr>
          <p:nvPr/>
        </p:nvSpPr>
        <p:spPr bwMode="auto">
          <a:xfrm>
            <a:off x="4319588" y="4016375"/>
            <a:ext cx="957262" cy="960438"/>
          </a:xfrm>
          <a:prstGeom prst="ellipse">
            <a:avLst/>
          </a:pr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6637" name="Oval 14"/>
          <p:cNvSpPr>
            <a:spLocks noChangeArrowheads="1"/>
          </p:cNvSpPr>
          <p:nvPr/>
        </p:nvSpPr>
        <p:spPr bwMode="auto">
          <a:xfrm>
            <a:off x="6959600" y="4016375"/>
            <a:ext cx="955675" cy="960438"/>
          </a:xfrm>
          <a:prstGeom prst="ellipse">
            <a:avLst/>
          </a:pr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6638" name="Oval 16"/>
          <p:cNvSpPr>
            <a:spLocks noChangeArrowheads="1"/>
          </p:cNvSpPr>
          <p:nvPr/>
        </p:nvSpPr>
        <p:spPr bwMode="auto">
          <a:xfrm>
            <a:off x="9598025" y="4016375"/>
            <a:ext cx="954088" cy="960438"/>
          </a:xfrm>
          <a:prstGeom prst="ellipse">
            <a:avLst/>
          </a:pr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26639" name="Group 15"/>
          <p:cNvGrpSpPr>
            <a:grpSpLocks/>
          </p:cNvGrpSpPr>
          <p:nvPr/>
        </p:nvGrpSpPr>
        <p:grpSpPr bwMode="auto">
          <a:xfrm>
            <a:off x="1903413" y="4224338"/>
            <a:ext cx="534987" cy="539750"/>
            <a:chOff x="0" y="0"/>
            <a:chExt cx="401822" cy="404317"/>
          </a:xfrm>
        </p:grpSpPr>
        <p:sp>
          <p:nvSpPr>
            <p:cNvPr id="4" name="Freeform 4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1822" cy="404317"/>
            </a:xfrm>
            <a:custGeom>
              <a:avLst/>
              <a:gdLst>
                <a:gd name="T0" fmla="*/ 2147483646 w 121"/>
                <a:gd name="T1" fmla="*/ 0 h 121"/>
                <a:gd name="T2" fmla="*/ 0 w 121"/>
                <a:gd name="T3" fmla="*/ 2147483646 h 121"/>
                <a:gd name="T4" fmla="*/ 2147483646 w 121"/>
                <a:gd name="T5" fmla="*/ 2147483646 h 121"/>
                <a:gd name="T6" fmla="*/ 2147483646 w 121"/>
                <a:gd name="T7" fmla="*/ 2147483646 h 121"/>
                <a:gd name="T8" fmla="*/ 2147483646 w 121"/>
                <a:gd name="T9" fmla="*/ 0 h 121"/>
                <a:gd name="T10" fmla="*/ 2147483646 w 121"/>
                <a:gd name="T11" fmla="*/ 2147483646 h 121"/>
                <a:gd name="T12" fmla="*/ 2147483646 w 121"/>
                <a:gd name="T13" fmla="*/ 2147483646 h 121"/>
                <a:gd name="T14" fmla="*/ 2147483646 w 121"/>
                <a:gd name="T15" fmla="*/ 2147483646 h 121"/>
                <a:gd name="T16" fmla="*/ 2147483646 w 121"/>
                <a:gd name="T17" fmla="*/ 2147483646 h 121"/>
                <a:gd name="T18" fmla="*/ 2147483646 w 121"/>
                <a:gd name="T19" fmla="*/ 2147483646 h 1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1"/>
                <a:gd name="T31" fmla="*/ 0 h 121"/>
                <a:gd name="T32" fmla="*/ 121 w 121"/>
                <a:gd name="T33" fmla="*/ 121 h 1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1" h="121">
                  <a:moveTo>
                    <a:pt x="60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4"/>
                    <a:pt x="27" y="121"/>
                    <a:pt x="60" y="121"/>
                  </a:cubicBezTo>
                  <a:cubicBezTo>
                    <a:pt x="94" y="121"/>
                    <a:pt x="121" y="94"/>
                    <a:pt x="121" y="61"/>
                  </a:cubicBezTo>
                  <a:cubicBezTo>
                    <a:pt x="121" y="27"/>
                    <a:pt x="94" y="0"/>
                    <a:pt x="60" y="0"/>
                  </a:cubicBezTo>
                  <a:close/>
                  <a:moveTo>
                    <a:pt x="60" y="111"/>
                  </a:moveTo>
                  <a:cubicBezTo>
                    <a:pt x="32" y="111"/>
                    <a:pt x="10" y="89"/>
                    <a:pt x="10" y="61"/>
                  </a:cubicBezTo>
                  <a:cubicBezTo>
                    <a:pt x="10" y="33"/>
                    <a:pt x="32" y="10"/>
                    <a:pt x="60" y="10"/>
                  </a:cubicBezTo>
                  <a:cubicBezTo>
                    <a:pt x="88" y="10"/>
                    <a:pt x="111" y="33"/>
                    <a:pt x="111" y="61"/>
                  </a:cubicBezTo>
                  <a:cubicBezTo>
                    <a:pt x="111" y="89"/>
                    <a:pt x="88" y="111"/>
                    <a:pt x="60" y="1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" name="Freeform 43"/>
            <p:cNvSpPr>
              <a:spLocks noChangeArrowheads="1"/>
            </p:cNvSpPr>
            <p:nvPr/>
          </p:nvSpPr>
          <p:spPr bwMode="auto">
            <a:xfrm>
              <a:off x="107320" y="97336"/>
              <a:ext cx="139764" cy="199662"/>
            </a:xfrm>
            <a:custGeom>
              <a:avLst/>
              <a:gdLst>
                <a:gd name="T0" fmla="*/ 2147483646 w 42"/>
                <a:gd name="T1" fmla="*/ 2147483646 h 60"/>
                <a:gd name="T2" fmla="*/ 2147483646 w 42"/>
                <a:gd name="T3" fmla="*/ 0 h 60"/>
                <a:gd name="T4" fmla="*/ 0 w 42"/>
                <a:gd name="T5" fmla="*/ 2147483646 h 60"/>
                <a:gd name="T6" fmla="*/ 2147483646 w 42"/>
                <a:gd name="T7" fmla="*/ 2147483646 h 6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60"/>
                <a:gd name="T14" fmla="*/ 42 w 42"/>
                <a:gd name="T15" fmla="*/ 60 h 6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60">
                  <a:moveTo>
                    <a:pt x="42" y="6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9" y="42"/>
                    <a:pt x="42" y="60"/>
                    <a:pt x="42" y="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6642" name="Group 18"/>
          <p:cNvGrpSpPr>
            <a:grpSpLocks/>
          </p:cNvGrpSpPr>
          <p:nvPr/>
        </p:nvGrpSpPr>
        <p:grpSpPr bwMode="auto">
          <a:xfrm>
            <a:off x="4583113" y="4283075"/>
            <a:ext cx="519112" cy="452438"/>
            <a:chOff x="0" y="0"/>
            <a:chExt cx="389342" cy="339426"/>
          </a:xfrm>
        </p:grpSpPr>
        <p:sp>
          <p:nvSpPr>
            <p:cNvPr id="26672" name="Freeform 110"/>
            <p:cNvSpPr>
              <a:spLocks noChangeArrowheads="1"/>
            </p:cNvSpPr>
            <p:nvPr/>
          </p:nvSpPr>
          <p:spPr bwMode="auto">
            <a:xfrm>
              <a:off x="259561" y="102327"/>
              <a:ext cx="102328" cy="102328"/>
            </a:xfrm>
            <a:custGeom>
              <a:avLst/>
              <a:gdLst>
                <a:gd name="T0" fmla="*/ 0 w 41"/>
                <a:gd name="T1" fmla="*/ 2147483646 h 41"/>
                <a:gd name="T2" fmla="*/ 2147483646 w 41"/>
                <a:gd name="T3" fmla="*/ 2147483646 h 41"/>
                <a:gd name="T4" fmla="*/ 2147483646 w 41"/>
                <a:gd name="T5" fmla="*/ 2147483646 h 41"/>
                <a:gd name="T6" fmla="*/ 2147483646 w 41"/>
                <a:gd name="T7" fmla="*/ 0 h 41"/>
                <a:gd name="T8" fmla="*/ 0 w 41"/>
                <a:gd name="T9" fmla="*/ 2147483646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41"/>
                <a:gd name="T17" fmla="*/ 41 w 41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41">
                  <a:moveTo>
                    <a:pt x="0" y="39"/>
                  </a:moveTo>
                  <a:lnTo>
                    <a:pt x="3" y="41"/>
                  </a:lnTo>
                  <a:lnTo>
                    <a:pt x="41" y="3"/>
                  </a:lnTo>
                  <a:lnTo>
                    <a:pt x="39" y="0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Freeform 111"/>
            <p:cNvSpPr>
              <a:spLocks noChangeArrowheads="1"/>
            </p:cNvSpPr>
            <p:nvPr/>
          </p:nvSpPr>
          <p:spPr bwMode="auto">
            <a:xfrm>
              <a:off x="237098" y="74873"/>
              <a:ext cx="109814" cy="114806"/>
            </a:xfrm>
            <a:custGeom>
              <a:avLst/>
              <a:gdLst>
                <a:gd name="T0" fmla="*/ 2147483646 w 44"/>
                <a:gd name="T1" fmla="*/ 0 h 46"/>
                <a:gd name="T2" fmla="*/ 0 w 44"/>
                <a:gd name="T3" fmla="*/ 2147483646 h 46"/>
                <a:gd name="T4" fmla="*/ 2147483646 w 44"/>
                <a:gd name="T5" fmla="*/ 2147483646 h 46"/>
                <a:gd name="T6" fmla="*/ 2147483646 w 44"/>
                <a:gd name="T7" fmla="*/ 2147483646 h 46"/>
                <a:gd name="T8" fmla="*/ 2147483646 w 44"/>
                <a:gd name="T9" fmla="*/ 0 h 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46"/>
                <a:gd name="T17" fmla="*/ 44 w 44"/>
                <a:gd name="T18" fmla="*/ 46 h 4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46">
                  <a:moveTo>
                    <a:pt x="37" y="0"/>
                  </a:moveTo>
                  <a:lnTo>
                    <a:pt x="0" y="39"/>
                  </a:lnTo>
                  <a:lnTo>
                    <a:pt x="6" y="46"/>
                  </a:lnTo>
                  <a:lnTo>
                    <a:pt x="44" y="8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74" name="Freeform 112"/>
            <p:cNvSpPr>
              <a:spLocks noChangeArrowheads="1"/>
            </p:cNvSpPr>
            <p:nvPr/>
          </p:nvSpPr>
          <p:spPr bwMode="auto">
            <a:xfrm>
              <a:off x="217132" y="59898"/>
              <a:ext cx="104823" cy="104823"/>
            </a:xfrm>
            <a:custGeom>
              <a:avLst/>
              <a:gdLst>
                <a:gd name="T0" fmla="*/ 0 w 42"/>
                <a:gd name="T1" fmla="*/ 2147483646 h 42"/>
                <a:gd name="T2" fmla="*/ 2147483646 w 42"/>
                <a:gd name="T3" fmla="*/ 2147483646 h 42"/>
                <a:gd name="T4" fmla="*/ 2147483646 w 42"/>
                <a:gd name="T5" fmla="*/ 2147483646 h 42"/>
                <a:gd name="T6" fmla="*/ 2147483646 w 42"/>
                <a:gd name="T7" fmla="*/ 0 h 42"/>
                <a:gd name="T8" fmla="*/ 0 w 42"/>
                <a:gd name="T9" fmla="*/ 2147483646 h 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42"/>
                <a:gd name="T17" fmla="*/ 42 w 42"/>
                <a:gd name="T18" fmla="*/ 42 h 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42">
                  <a:moveTo>
                    <a:pt x="0" y="38"/>
                  </a:moveTo>
                  <a:lnTo>
                    <a:pt x="4" y="42"/>
                  </a:lnTo>
                  <a:lnTo>
                    <a:pt x="42" y="4"/>
                  </a:lnTo>
                  <a:lnTo>
                    <a:pt x="38" y="0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75" name="Freeform 113"/>
            <p:cNvSpPr>
              <a:spLocks noChangeArrowheads="1"/>
            </p:cNvSpPr>
            <p:nvPr/>
          </p:nvSpPr>
          <p:spPr bwMode="auto">
            <a:xfrm>
              <a:off x="189679" y="162226"/>
              <a:ext cx="69882" cy="69882"/>
            </a:xfrm>
            <a:custGeom>
              <a:avLst/>
              <a:gdLst>
                <a:gd name="T0" fmla="*/ 2147483646 w 28"/>
                <a:gd name="T1" fmla="*/ 2147483646 h 28"/>
                <a:gd name="T2" fmla="*/ 2147483646 w 28"/>
                <a:gd name="T3" fmla="*/ 0 h 28"/>
                <a:gd name="T4" fmla="*/ 0 w 28"/>
                <a:gd name="T5" fmla="*/ 2147483646 h 28"/>
                <a:gd name="T6" fmla="*/ 2147483646 w 28"/>
                <a:gd name="T7" fmla="*/ 2147483646 h 28"/>
                <a:gd name="T8" fmla="*/ 2147483646 w 28"/>
                <a:gd name="T9" fmla="*/ 2147483646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28"/>
                <a:gd name="T17" fmla="*/ 28 w 28"/>
                <a:gd name="T18" fmla="*/ 28 h 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28">
                  <a:moveTo>
                    <a:pt x="28" y="20"/>
                  </a:moveTo>
                  <a:lnTo>
                    <a:pt x="8" y="0"/>
                  </a:lnTo>
                  <a:lnTo>
                    <a:pt x="0" y="20"/>
                  </a:lnTo>
                  <a:lnTo>
                    <a:pt x="9" y="28"/>
                  </a:lnTo>
                  <a:lnTo>
                    <a:pt x="28" y="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Freeform 114"/>
            <p:cNvSpPr>
              <a:spLocks noChangeArrowheads="1"/>
            </p:cNvSpPr>
            <p:nvPr/>
          </p:nvSpPr>
          <p:spPr bwMode="auto">
            <a:xfrm>
              <a:off x="172208" y="219628"/>
              <a:ext cx="34941" cy="32446"/>
            </a:xfrm>
            <a:custGeom>
              <a:avLst/>
              <a:gdLst>
                <a:gd name="T0" fmla="*/ 0 w 14"/>
                <a:gd name="T1" fmla="*/ 2147483646 h 13"/>
                <a:gd name="T2" fmla="*/ 2147483646 w 14"/>
                <a:gd name="T3" fmla="*/ 2147483646 h 13"/>
                <a:gd name="T4" fmla="*/ 2147483646 w 14"/>
                <a:gd name="T5" fmla="*/ 0 h 13"/>
                <a:gd name="T6" fmla="*/ 0 w 14"/>
                <a:gd name="T7" fmla="*/ 2147483646 h 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13"/>
                <a:gd name="T14" fmla="*/ 14 w 14"/>
                <a:gd name="T15" fmla="*/ 13 h 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13">
                  <a:moveTo>
                    <a:pt x="0" y="13"/>
                  </a:moveTo>
                  <a:lnTo>
                    <a:pt x="14" y="6"/>
                  </a:lnTo>
                  <a:lnTo>
                    <a:pt x="6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Freeform 115"/>
            <p:cNvSpPr>
              <a:spLocks noChangeArrowheads="1"/>
            </p:cNvSpPr>
            <p:nvPr/>
          </p:nvSpPr>
          <p:spPr bwMode="auto">
            <a:xfrm>
              <a:off x="319460" y="34941"/>
              <a:ext cx="69882" cy="69882"/>
            </a:xfrm>
            <a:custGeom>
              <a:avLst/>
              <a:gdLst>
                <a:gd name="T0" fmla="*/ 2147483646 w 28"/>
                <a:gd name="T1" fmla="*/ 0 h 28"/>
                <a:gd name="T2" fmla="*/ 0 w 28"/>
                <a:gd name="T3" fmla="*/ 2147483646 h 28"/>
                <a:gd name="T4" fmla="*/ 2147483646 w 28"/>
                <a:gd name="T5" fmla="*/ 2147483646 h 28"/>
                <a:gd name="T6" fmla="*/ 2147483646 w 28"/>
                <a:gd name="T7" fmla="*/ 2147483646 h 28"/>
                <a:gd name="T8" fmla="*/ 2147483646 w 28"/>
                <a:gd name="T9" fmla="*/ 0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28"/>
                <a:gd name="T17" fmla="*/ 28 w 28"/>
                <a:gd name="T18" fmla="*/ 28 h 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28">
                  <a:moveTo>
                    <a:pt x="7" y="0"/>
                  </a:moveTo>
                  <a:lnTo>
                    <a:pt x="0" y="8"/>
                  </a:lnTo>
                  <a:lnTo>
                    <a:pt x="20" y="28"/>
                  </a:lnTo>
                  <a:lnTo>
                    <a:pt x="28" y="2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Freeform 116"/>
            <p:cNvSpPr>
              <a:spLocks noChangeArrowheads="1"/>
            </p:cNvSpPr>
            <p:nvPr/>
          </p:nvSpPr>
          <p:spPr bwMode="auto">
            <a:xfrm>
              <a:off x="0" y="0"/>
              <a:ext cx="279527" cy="339426"/>
            </a:xfrm>
            <a:custGeom>
              <a:avLst/>
              <a:gdLst>
                <a:gd name="T0" fmla="*/ 2147483646 w 112"/>
                <a:gd name="T1" fmla="*/ 2147483646 h 136"/>
                <a:gd name="T2" fmla="*/ 2147483646 w 112"/>
                <a:gd name="T3" fmla="*/ 2147483646 h 136"/>
                <a:gd name="T4" fmla="*/ 2147483646 w 112"/>
                <a:gd name="T5" fmla="*/ 2147483646 h 136"/>
                <a:gd name="T6" fmla="*/ 2147483646 w 112"/>
                <a:gd name="T7" fmla="*/ 2147483646 h 136"/>
                <a:gd name="T8" fmla="*/ 2147483646 w 112"/>
                <a:gd name="T9" fmla="*/ 2147483646 h 136"/>
                <a:gd name="T10" fmla="*/ 2147483646 w 112"/>
                <a:gd name="T11" fmla="*/ 2147483646 h 136"/>
                <a:gd name="T12" fmla="*/ 2147483646 w 112"/>
                <a:gd name="T13" fmla="*/ 2147483646 h 136"/>
                <a:gd name="T14" fmla="*/ 2147483646 w 112"/>
                <a:gd name="T15" fmla="*/ 2147483646 h 136"/>
                <a:gd name="T16" fmla="*/ 2147483646 w 112"/>
                <a:gd name="T17" fmla="*/ 2147483646 h 136"/>
                <a:gd name="T18" fmla="*/ 2147483646 w 112"/>
                <a:gd name="T19" fmla="*/ 2147483646 h 136"/>
                <a:gd name="T20" fmla="*/ 2147483646 w 112"/>
                <a:gd name="T21" fmla="*/ 2147483646 h 136"/>
                <a:gd name="T22" fmla="*/ 2147483646 w 112"/>
                <a:gd name="T23" fmla="*/ 2147483646 h 136"/>
                <a:gd name="T24" fmla="*/ 2147483646 w 112"/>
                <a:gd name="T25" fmla="*/ 0 h 136"/>
                <a:gd name="T26" fmla="*/ 2147483646 w 112"/>
                <a:gd name="T27" fmla="*/ 0 h 136"/>
                <a:gd name="T28" fmla="*/ 2147483646 w 112"/>
                <a:gd name="T29" fmla="*/ 2147483646 h 136"/>
                <a:gd name="T30" fmla="*/ 2147483646 w 112"/>
                <a:gd name="T31" fmla="*/ 2147483646 h 136"/>
                <a:gd name="T32" fmla="*/ 2147483646 w 112"/>
                <a:gd name="T33" fmla="*/ 2147483646 h 136"/>
                <a:gd name="T34" fmla="*/ 2147483646 w 112"/>
                <a:gd name="T35" fmla="*/ 2147483646 h 136"/>
                <a:gd name="T36" fmla="*/ 2147483646 w 112"/>
                <a:gd name="T37" fmla="*/ 2147483646 h 136"/>
                <a:gd name="T38" fmla="*/ 2147483646 w 112"/>
                <a:gd name="T39" fmla="*/ 2147483646 h 136"/>
                <a:gd name="T40" fmla="*/ 2147483646 w 112"/>
                <a:gd name="T41" fmla="*/ 0 h 136"/>
                <a:gd name="T42" fmla="*/ 2147483646 w 112"/>
                <a:gd name="T43" fmla="*/ 0 h 136"/>
                <a:gd name="T44" fmla="*/ 2147483646 w 112"/>
                <a:gd name="T45" fmla="*/ 2147483646 h 136"/>
                <a:gd name="T46" fmla="*/ 2147483646 w 112"/>
                <a:gd name="T47" fmla="*/ 2147483646 h 136"/>
                <a:gd name="T48" fmla="*/ 2147483646 w 112"/>
                <a:gd name="T49" fmla="*/ 2147483646 h 136"/>
                <a:gd name="T50" fmla="*/ 2147483646 w 112"/>
                <a:gd name="T51" fmla="*/ 2147483646 h 136"/>
                <a:gd name="T52" fmla="*/ 2147483646 w 112"/>
                <a:gd name="T53" fmla="*/ 2147483646 h 136"/>
                <a:gd name="T54" fmla="*/ 2147483646 w 112"/>
                <a:gd name="T55" fmla="*/ 2147483646 h 136"/>
                <a:gd name="T56" fmla="*/ 2147483646 w 112"/>
                <a:gd name="T57" fmla="*/ 0 h 136"/>
                <a:gd name="T58" fmla="*/ 2147483646 w 112"/>
                <a:gd name="T59" fmla="*/ 0 h 136"/>
                <a:gd name="T60" fmla="*/ 2147483646 w 112"/>
                <a:gd name="T61" fmla="*/ 2147483646 h 136"/>
                <a:gd name="T62" fmla="*/ 2147483646 w 112"/>
                <a:gd name="T63" fmla="*/ 2147483646 h 136"/>
                <a:gd name="T64" fmla="*/ 2147483646 w 112"/>
                <a:gd name="T65" fmla="*/ 2147483646 h 136"/>
                <a:gd name="T66" fmla="*/ 2147483646 w 112"/>
                <a:gd name="T67" fmla="*/ 2147483646 h 136"/>
                <a:gd name="T68" fmla="*/ 2147483646 w 112"/>
                <a:gd name="T69" fmla="*/ 2147483646 h 136"/>
                <a:gd name="T70" fmla="*/ 2147483646 w 112"/>
                <a:gd name="T71" fmla="*/ 2147483646 h 136"/>
                <a:gd name="T72" fmla="*/ 2147483646 w 112"/>
                <a:gd name="T73" fmla="*/ 0 h 136"/>
                <a:gd name="T74" fmla="*/ 2147483646 w 112"/>
                <a:gd name="T75" fmla="*/ 0 h 136"/>
                <a:gd name="T76" fmla="*/ 2147483646 w 112"/>
                <a:gd name="T77" fmla="*/ 2147483646 h 136"/>
                <a:gd name="T78" fmla="*/ 2147483646 w 112"/>
                <a:gd name="T79" fmla="*/ 2147483646 h 136"/>
                <a:gd name="T80" fmla="*/ 2147483646 w 112"/>
                <a:gd name="T81" fmla="*/ 2147483646 h 136"/>
                <a:gd name="T82" fmla="*/ 2147483646 w 112"/>
                <a:gd name="T83" fmla="*/ 2147483646 h 136"/>
                <a:gd name="T84" fmla="*/ 2147483646 w 112"/>
                <a:gd name="T85" fmla="*/ 2147483646 h 136"/>
                <a:gd name="T86" fmla="*/ 2147483646 w 112"/>
                <a:gd name="T87" fmla="*/ 2147483646 h 136"/>
                <a:gd name="T88" fmla="*/ 2147483646 w 112"/>
                <a:gd name="T89" fmla="*/ 0 h 136"/>
                <a:gd name="T90" fmla="*/ 2147483646 w 112"/>
                <a:gd name="T91" fmla="*/ 0 h 136"/>
                <a:gd name="T92" fmla="*/ 2147483646 w 112"/>
                <a:gd name="T93" fmla="*/ 2147483646 h 136"/>
                <a:gd name="T94" fmla="*/ 2147483646 w 112"/>
                <a:gd name="T95" fmla="*/ 2147483646 h 136"/>
                <a:gd name="T96" fmla="*/ 2147483646 w 112"/>
                <a:gd name="T97" fmla="*/ 2147483646 h 136"/>
                <a:gd name="T98" fmla="*/ 0 w 112"/>
                <a:gd name="T99" fmla="*/ 2147483646 h 136"/>
                <a:gd name="T100" fmla="*/ 0 w 112"/>
                <a:gd name="T101" fmla="*/ 2147483646 h 136"/>
                <a:gd name="T102" fmla="*/ 0 w 112"/>
                <a:gd name="T103" fmla="*/ 2147483646 h 136"/>
                <a:gd name="T104" fmla="*/ 0 w 112"/>
                <a:gd name="T105" fmla="*/ 2147483646 h 136"/>
                <a:gd name="T106" fmla="*/ 2147483646 w 112"/>
                <a:gd name="T107" fmla="*/ 2147483646 h 136"/>
                <a:gd name="T108" fmla="*/ 2147483646 w 112"/>
                <a:gd name="T109" fmla="*/ 2147483646 h 136"/>
                <a:gd name="T110" fmla="*/ 2147483646 w 112"/>
                <a:gd name="T111" fmla="*/ 2147483646 h 136"/>
                <a:gd name="T112" fmla="*/ 2147483646 w 112"/>
                <a:gd name="T113" fmla="*/ 2147483646 h 136"/>
                <a:gd name="T114" fmla="*/ 2147483646 w 112"/>
                <a:gd name="T115" fmla="*/ 2147483646 h 1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"/>
                <a:gd name="T175" fmla="*/ 0 h 136"/>
                <a:gd name="T176" fmla="*/ 112 w 112"/>
                <a:gd name="T177" fmla="*/ 136 h 1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" h="136">
                  <a:moveTo>
                    <a:pt x="104" y="101"/>
                  </a:moveTo>
                  <a:lnTo>
                    <a:pt x="83" y="101"/>
                  </a:lnTo>
                  <a:lnTo>
                    <a:pt x="83" y="129"/>
                  </a:lnTo>
                  <a:lnTo>
                    <a:pt x="7" y="129"/>
                  </a:lnTo>
                  <a:lnTo>
                    <a:pt x="7" y="32"/>
                  </a:lnTo>
                  <a:lnTo>
                    <a:pt x="104" y="32"/>
                  </a:lnTo>
                  <a:lnTo>
                    <a:pt x="104" y="40"/>
                  </a:lnTo>
                  <a:lnTo>
                    <a:pt x="112" y="32"/>
                  </a:lnTo>
                  <a:lnTo>
                    <a:pt x="112" y="6"/>
                  </a:lnTo>
                  <a:lnTo>
                    <a:pt x="97" y="6"/>
                  </a:lnTo>
                  <a:lnTo>
                    <a:pt x="97" y="20"/>
                  </a:lnTo>
                  <a:lnTo>
                    <a:pt x="95" y="20"/>
                  </a:lnTo>
                  <a:lnTo>
                    <a:pt x="95" y="0"/>
                  </a:lnTo>
                  <a:lnTo>
                    <a:pt x="89" y="0"/>
                  </a:lnTo>
                  <a:lnTo>
                    <a:pt x="89" y="20"/>
                  </a:lnTo>
                  <a:lnTo>
                    <a:pt x="87" y="20"/>
                  </a:lnTo>
                  <a:lnTo>
                    <a:pt x="87" y="6"/>
                  </a:lnTo>
                  <a:lnTo>
                    <a:pt x="79" y="6"/>
                  </a:lnTo>
                  <a:lnTo>
                    <a:pt x="79" y="20"/>
                  </a:lnTo>
                  <a:lnTo>
                    <a:pt x="76" y="2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72" y="20"/>
                  </a:lnTo>
                  <a:lnTo>
                    <a:pt x="68" y="20"/>
                  </a:lnTo>
                  <a:lnTo>
                    <a:pt x="68" y="6"/>
                  </a:lnTo>
                  <a:lnTo>
                    <a:pt x="60" y="6"/>
                  </a:lnTo>
                  <a:lnTo>
                    <a:pt x="60" y="20"/>
                  </a:lnTo>
                  <a:lnTo>
                    <a:pt x="57" y="20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53" y="20"/>
                  </a:lnTo>
                  <a:lnTo>
                    <a:pt x="51" y="20"/>
                  </a:lnTo>
                  <a:lnTo>
                    <a:pt x="51" y="6"/>
                  </a:lnTo>
                  <a:lnTo>
                    <a:pt x="43" y="6"/>
                  </a:lnTo>
                  <a:lnTo>
                    <a:pt x="43" y="20"/>
                  </a:lnTo>
                  <a:lnTo>
                    <a:pt x="40" y="2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20"/>
                  </a:lnTo>
                  <a:lnTo>
                    <a:pt x="32" y="20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25" y="20"/>
                  </a:lnTo>
                  <a:lnTo>
                    <a:pt x="23" y="20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7" y="20"/>
                  </a:lnTo>
                  <a:lnTo>
                    <a:pt x="15" y="20"/>
                  </a:lnTo>
                  <a:lnTo>
                    <a:pt x="15" y="6"/>
                  </a:lnTo>
                  <a:lnTo>
                    <a:pt x="0" y="6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136"/>
                  </a:lnTo>
                  <a:lnTo>
                    <a:pt x="89" y="136"/>
                  </a:lnTo>
                  <a:lnTo>
                    <a:pt x="112" y="110"/>
                  </a:lnTo>
                  <a:lnTo>
                    <a:pt x="112" y="84"/>
                  </a:lnTo>
                  <a:lnTo>
                    <a:pt x="104" y="92"/>
                  </a:lnTo>
                  <a:lnTo>
                    <a:pt x="104" y="10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Rectangle 117"/>
            <p:cNvSpPr>
              <a:spLocks noChangeArrowheads="1"/>
            </p:cNvSpPr>
            <p:nvPr/>
          </p:nvSpPr>
          <p:spPr bwMode="auto">
            <a:xfrm>
              <a:off x="49916" y="114806"/>
              <a:ext cx="109814" cy="174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" name="Rectangle 118"/>
            <p:cNvSpPr>
              <a:spLocks noChangeArrowheads="1"/>
            </p:cNvSpPr>
            <p:nvPr/>
          </p:nvSpPr>
          <p:spPr bwMode="auto">
            <a:xfrm>
              <a:off x="49916" y="154738"/>
              <a:ext cx="109814" cy="174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" name="Rectangle 119"/>
            <p:cNvSpPr>
              <a:spLocks noChangeArrowheads="1"/>
            </p:cNvSpPr>
            <p:nvPr/>
          </p:nvSpPr>
          <p:spPr bwMode="auto">
            <a:xfrm>
              <a:off x="49916" y="199662"/>
              <a:ext cx="109814" cy="149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" name="Rectangle 120"/>
            <p:cNvSpPr>
              <a:spLocks noChangeArrowheads="1"/>
            </p:cNvSpPr>
            <p:nvPr/>
          </p:nvSpPr>
          <p:spPr bwMode="auto">
            <a:xfrm>
              <a:off x="49916" y="242091"/>
              <a:ext cx="109814" cy="174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26654" name="Group 30"/>
          <p:cNvGrpSpPr>
            <a:grpSpLocks/>
          </p:cNvGrpSpPr>
          <p:nvPr/>
        </p:nvGrpSpPr>
        <p:grpSpPr bwMode="auto">
          <a:xfrm>
            <a:off x="9821863" y="4237038"/>
            <a:ext cx="506412" cy="501650"/>
            <a:chOff x="0" y="0"/>
            <a:chExt cx="379359" cy="376864"/>
          </a:xfrm>
        </p:grpSpPr>
        <p:sp>
          <p:nvSpPr>
            <p:cNvPr id="14" name="Freeform 150"/>
            <p:cNvSpPr>
              <a:spLocks noEditPoints="1" noChangeArrowheads="1"/>
            </p:cNvSpPr>
            <p:nvPr/>
          </p:nvSpPr>
          <p:spPr bwMode="auto">
            <a:xfrm>
              <a:off x="0" y="0"/>
              <a:ext cx="379359" cy="376864"/>
            </a:xfrm>
            <a:custGeom>
              <a:avLst/>
              <a:gdLst>
                <a:gd name="T0" fmla="*/ 2147483646 w 114"/>
                <a:gd name="T1" fmla="*/ 0 h 114"/>
                <a:gd name="T2" fmla="*/ 0 w 114"/>
                <a:gd name="T3" fmla="*/ 2147483646 h 114"/>
                <a:gd name="T4" fmla="*/ 2147483646 w 114"/>
                <a:gd name="T5" fmla="*/ 2147483646 h 114"/>
                <a:gd name="T6" fmla="*/ 2147483646 w 114"/>
                <a:gd name="T7" fmla="*/ 2147483646 h 114"/>
                <a:gd name="T8" fmla="*/ 2147483646 w 114"/>
                <a:gd name="T9" fmla="*/ 0 h 114"/>
                <a:gd name="T10" fmla="*/ 2147483646 w 114"/>
                <a:gd name="T11" fmla="*/ 2147483646 h 114"/>
                <a:gd name="T12" fmla="*/ 2147483646 w 114"/>
                <a:gd name="T13" fmla="*/ 2147483646 h 114"/>
                <a:gd name="T14" fmla="*/ 2147483646 w 114"/>
                <a:gd name="T15" fmla="*/ 2147483646 h 114"/>
                <a:gd name="T16" fmla="*/ 2147483646 w 114"/>
                <a:gd name="T17" fmla="*/ 2147483646 h 114"/>
                <a:gd name="T18" fmla="*/ 2147483646 w 114"/>
                <a:gd name="T19" fmla="*/ 2147483646 h 1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4"/>
                <a:gd name="T31" fmla="*/ 0 h 114"/>
                <a:gd name="T32" fmla="*/ 114 w 114"/>
                <a:gd name="T33" fmla="*/ 114 h 1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4" h="114">
                  <a:moveTo>
                    <a:pt x="57" y="0"/>
                  </a:moveTo>
                  <a:cubicBezTo>
                    <a:pt x="25" y="0"/>
                    <a:pt x="0" y="25"/>
                    <a:pt x="0" y="57"/>
                  </a:cubicBezTo>
                  <a:cubicBezTo>
                    <a:pt x="0" y="89"/>
                    <a:pt x="25" y="114"/>
                    <a:pt x="57" y="114"/>
                  </a:cubicBezTo>
                  <a:cubicBezTo>
                    <a:pt x="89" y="114"/>
                    <a:pt x="114" y="89"/>
                    <a:pt x="114" y="57"/>
                  </a:cubicBezTo>
                  <a:cubicBezTo>
                    <a:pt x="114" y="25"/>
                    <a:pt x="89" y="0"/>
                    <a:pt x="57" y="0"/>
                  </a:cubicBezTo>
                  <a:close/>
                  <a:moveTo>
                    <a:pt x="57" y="108"/>
                  </a:moveTo>
                  <a:cubicBezTo>
                    <a:pt x="29" y="108"/>
                    <a:pt x="6" y="85"/>
                    <a:pt x="6" y="57"/>
                  </a:cubicBezTo>
                  <a:cubicBezTo>
                    <a:pt x="6" y="29"/>
                    <a:pt x="29" y="6"/>
                    <a:pt x="57" y="6"/>
                  </a:cubicBezTo>
                  <a:cubicBezTo>
                    <a:pt x="85" y="6"/>
                    <a:pt x="108" y="29"/>
                    <a:pt x="108" y="57"/>
                  </a:cubicBezTo>
                  <a:cubicBezTo>
                    <a:pt x="108" y="85"/>
                    <a:pt x="85" y="108"/>
                    <a:pt x="57" y="10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55" name="Rectangle 151"/>
            <p:cNvSpPr>
              <a:spLocks noChangeArrowheads="1"/>
            </p:cNvSpPr>
            <p:nvPr/>
          </p:nvSpPr>
          <p:spPr bwMode="auto">
            <a:xfrm>
              <a:off x="144756" y="272040"/>
              <a:ext cx="22463" cy="424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6656" name="Rectangle 152"/>
            <p:cNvSpPr>
              <a:spLocks noChangeArrowheads="1"/>
            </p:cNvSpPr>
            <p:nvPr/>
          </p:nvSpPr>
          <p:spPr bwMode="auto">
            <a:xfrm>
              <a:off x="179697" y="272040"/>
              <a:ext cx="19966" cy="424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6657" name="Rectangle 153"/>
            <p:cNvSpPr>
              <a:spLocks noChangeArrowheads="1"/>
            </p:cNvSpPr>
            <p:nvPr/>
          </p:nvSpPr>
          <p:spPr bwMode="auto">
            <a:xfrm>
              <a:off x="214638" y="272040"/>
              <a:ext cx="19966" cy="424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6658" name="Freeform 154"/>
            <p:cNvSpPr>
              <a:spLocks noChangeArrowheads="1"/>
            </p:cNvSpPr>
            <p:nvPr/>
          </p:nvSpPr>
          <p:spPr bwMode="auto">
            <a:xfrm>
              <a:off x="117303" y="107318"/>
              <a:ext cx="82362" cy="84857"/>
            </a:xfrm>
            <a:custGeom>
              <a:avLst/>
              <a:gdLst>
                <a:gd name="T0" fmla="*/ 2147483646 w 25"/>
                <a:gd name="T1" fmla="*/ 2147483646 h 25"/>
                <a:gd name="T2" fmla="*/ 2147483646 w 25"/>
                <a:gd name="T3" fmla="*/ 2147483646 h 25"/>
                <a:gd name="T4" fmla="*/ 2147483646 w 25"/>
                <a:gd name="T5" fmla="*/ 2147483646 h 25"/>
                <a:gd name="T6" fmla="*/ 2147483646 w 25"/>
                <a:gd name="T7" fmla="*/ 2147483646 h 25"/>
                <a:gd name="T8" fmla="*/ 2147483646 w 25"/>
                <a:gd name="T9" fmla="*/ 2147483646 h 25"/>
                <a:gd name="T10" fmla="*/ 0 w 25"/>
                <a:gd name="T11" fmla="*/ 0 h 25"/>
                <a:gd name="T12" fmla="*/ 2147483646 w 25"/>
                <a:gd name="T13" fmla="*/ 2147483646 h 25"/>
                <a:gd name="T14" fmla="*/ 2147483646 w 25"/>
                <a:gd name="T15" fmla="*/ 2147483646 h 2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5"/>
                <a:gd name="T25" fmla="*/ 0 h 25"/>
                <a:gd name="T26" fmla="*/ 25 w 25"/>
                <a:gd name="T27" fmla="*/ 25 h 2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5" h="25">
                  <a:moveTo>
                    <a:pt x="19" y="22"/>
                  </a:moveTo>
                  <a:cubicBezTo>
                    <a:pt x="19" y="24"/>
                    <a:pt x="20" y="25"/>
                    <a:pt x="22" y="25"/>
                  </a:cubicBezTo>
                  <a:cubicBezTo>
                    <a:pt x="24" y="25"/>
                    <a:pt x="25" y="24"/>
                    <a:pt x="25" y="22"/>
                  </a:cubicBezTo>
                  <a:cubicBezTo>
                    <a:pt x="25" y="21"/>
                    <a:pt x="24" y="19"/>
                    <a:pt x="22" y="19"/>
                  </a:cubicBezTo>
                  <a:cubicBezTo>
                    <a:pt x="22" y="19"/>
                    <a:pt x="22" y="19"/>
                    <a:pt x="21" y="1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59" name="Freeform 155"/>
            <p:cNvSpPr>
              <a:spLocks noChangeArrowheads="1"/>
            </p:cNvSpPr>
            <p:nvPr/>
          </p:nvSpPr>
          <p:spPr bwMode="auto">
            <a:xfrm>
              <a:off x="67387" y="272040"/>
              <a:ext cx="22463" cy="19966"/>
            </a:xfrm>
            <a:custGeom>
              <a:avLst/>
              <a:gdLst>
                <a:gd name="T0" fmla="*/ 0 w 9"/>
                <a:gd name="T1" fmla="*/ 2147483646 h 8"/>
                <a:gd name="T2" fmla="*/ 2147483646 w 9"/>
                <a:gd name="T3" fmla="*/ 2147483646 h 8"/>
                <a:gd name="T4" fmla="*/ 2147483646 w 9"/>
                <a:gd name="T5" fmla="*/ 2147483646 h 8"/>
                <a:gd name="T6" fmla="*/ 2147483646 w 9"/>
                <a:gd name="T7" fmla="*/ 0 h 8"/>
                <a:gd name="T8" fmla="*/ 0 w 9"/>
                <a:gd name="T9" fmla="*/ 2147483646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8"/>
                <a:gd name="T17" fmla="*/ 9 w 9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8">
                  <a:moveTo>
                    <a:pt x="0" y="6"/>
                  </a:moveTo>
                  <a:lnTo>
                    <a:pt x="3" y="8"/>
                  </a:lnTo>
                  <a:lnTo>
                    <a:pt x="9" y="1"/>
                  </a:lnTo>
                  <a:lnTo>
                    <a:pt x="7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60" name="Freeform 156"/>
            <p:cNvSpPr>
              <a:spLocks noChangeArrowheads="1"/>
            </p:cNvSpPr>
            <p:nvPr/>
          </p:nvSpPr>
          <p:spPr bwMode="auto">
            <a:xfrm>
              <a:off x="47421" y="227116"/>
              <a:ext cx="27454" cy="14975"/>
            </a:xfrm>
            <a:custGeom>
              <a:avLst/>
              <a:gdLst>
                <a:gd name="T0" fmla="*/ 2147483646 w 11"/>
                <a:gd name="T1" fmla="*/ 0 h 6"/>
                <a:gd name="T2" fmla="*/ 0 w 11"/>
                <a:gd name="T3" fmla="*/ 2147483646 h 6"/>
                <a:gd name="T4" fmla="*/ 2147483646 w 11"/>
                <a:gd name="T5" fmla="*/ 2147483646 h 6"/>
                <a:gd name="T6" fmla="*/ 2147483646 w 11"/>
                <a:gd name="T7" fmla="*/ 2147483646 h 6"/>
                <a:gd name="T8" fmla="*/ 2147483646 w 11"/>
                <a:gd name="T9" fmla="*/ 0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6"/>
                <a:gd name="T17" fmla="*/ 11 w 11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6">
                  <a:moveTo>
                    <a:pt x="9" y="0"/>
                  </a:moveTo>
                  <a:lnTo>
                    <a:pt x="0" y="3"/>
                  </a:lnTo>
                  <a:lnTo>
                    <a:pt x="1" y="6"/>
                  </a:lnTo>
                  <a:lnTo>
                    <a:pt x="11" y="3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61" name="Freeform 157"/>
            <p:cNvSpPr>
              <a:spLocks noChangeArrowheads="1"/>
            </p:cNvSpPr>
            <p:nvPr/>
          </p:nvSpPr>
          <p:spPr bwMode="auto">
            <a:xfrm>
              <a:off x="79865" y="74874"/>
              <a:ext cx="19966" cy="22463"/>
            </a:xfrm>
            <a:custGeom>
              <a:avLst/>
              <a:gdLst>
                <a:gd name="T0" fmla="*/ 0 w 8"/>
                <a:gd name="T1" fmla="*/ 2147483646 h 9"/>
                <a:gd name="T2" fmla="*/ 2147483646 w 8"/>
                <a:gd name="T3" fmla="*/ 2147483646 h 9"/>
                <a:gd name="T4" fmla="*/ 2147483646 w 8"/>
                <a:gd name="T5" fmla="*/ 2147483646 h 9"/>
                <a:gd name="T6" fmla="*/ 2147483646 w 8"/>
                <a:gd name="T7" fmla="*/ 0 h 9"/>
                <a:gd name="T8" fmla="*/ 0 w 8"/>
                <a:gd name="T9" fmla="*/ 2147483646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"/>
                <a:gd name="T16" fmla="*/ 0 h 9"/>
                <a:gd name="T17" fmla="*/ 8 w 8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" h="9">
                  <a:moveTo>
                    <a:pt x="0" y="3"/>
                  </a:moveTo>
                  <a:lnTo>
                    <a:pt x="7" y="9"/>
                  </a:lnTo>
                  <a:lnTo>
                    <a:pt x="8" y="7"/>
                  </a:lnTo>
                  <a:lnTo>
                    <a:pt x="2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62" name="Freeform 158"/>
            <p:cNvSpPr>
              <a:spLocks noChangeArrowheads="1"/>
            </p:cNvSpPr>
            <p:nvPr/>
          </p:nvSpPr>
          <p:spPr bwMode="auto">
            <a:xfrm>
              <a:off x="49916" y="124789"/>
              <a:ext cx="27454" cy="12480"/>
            </a:xfrm>
            <a:custGeom>
              <a:avLst/>
              <a:gdLst>
                <a:gd name="T0" fmla="*/ 2147483646 w 11"/>
                <a:gd name="T1" fmla="*/ 2147483646 h 5"/>
                <a:gd name="T2" fmla="*/ 2147483646 w 11"/>
                <a:gd name="T3" fmla="*/ 0 h 5"/>
                <a:gd name="T4" fmla="*/ 0 w 11"/>
                <a:gd name="T5" fmla="*/ 2147483646 h 5"/>
                <a:gd name="T6" fmla="*/ 2147483646 w 11"/>
                <a:gd name="T7" fmla="*/ 2147483646 h 5"/>
                <a:gd name="T8" fmla="*/ 2147483646 w 11"/>
                <a:gd name="T9" fmla="*/ 2147483646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5"/>
                <a:gd name="T17" fmla="*/ 11 w 11"/>
                <a:gd name="T18" fmla="*/ 5 h 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5">
                  <a:moveTo>
                    <a:pt x="11" y="3"/>
                  </a:moveTo>
                  <a:lnTo>
                    <a:pt x="2" y="0"/>
                  </a:lnTo>
                  <a:lnTo>
                    <a:pt x="0" y="3"/>
                  </a:lnTo>
                  <a:lnTo>
                    <a:pt x="10" y="5"/>
                  </a:lnTo>
                  <a:lnTo>
                    <a:pt x="11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63" name="Rectangle 159"/>
            <p:cNvSpPr>
              <a:spLocks noChangeArrowheads="1"/>
            </p:cNvSpPr>
            <p:nvPr/>
          </p:nvSpPr>
          <p:spPr bwMode="auto">
            <a:xfrm>
              <a:off x="187185" y="34941"/>
              <a:ext cx="7488" cy="224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6664" name="Freeform 160"/>
            <p:cNvSpPr>
              <a:spLocks noChangeArrowheads="1"/>
            </p:cNvSpPr>
            <p:nvPr/>
          </p:nvSpPr>
          <p:spPr bwMode="auto">
            <a:xfrm>
              <a:off x="119798" y="44924"/>
              <a:ext cx="17471" cy="22463"/>
            </a:xfrm>
            <a:custGeom>
              <a:avLst/>
              <a:gdLst>
                <a:gd name="T0" fmla="*/ 2147483646 w 7"/>
                <a:gd name="T1" fmla="*/ 2147483646 h 9"/>
                <a:gd name="T2" fmla="*/ 2147483646 w 7"/>
                <a:gd name="T3" fmla="*/ 0 h 9"/>
                <a:gd name="T4" fmla="*/ 0 w 7"/>
                <a:gd name="T5" fmla="*/ 2147483646 h 9"/>
                <a:gd name="T6" fmla="*/ 2147483646 w 7"/>
                <a:gd name="T7" fmla="*/ 2147483646 h 9"/>
                <a:gd name="T8" fmla="*/ 2147483646 w 7"/>
                <a:gd name="T9" fmla="*/ 2147483646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9"/>
                <a:gd name="T17" fmla="*/ 7 w 7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9">
                  <a:moveTo>
                    <a:pt x="7" y="8"/>
                  </a:moveTo>
                  <a:lnTo>
                    <a:pt x="3" y="0"/>
                  </a:lnTo>
                  <a:lnTo>
                    <a:pt x="0" y="2"/>
                  </a:lnTo>
                  <a:lnTo>
                    <a:pt x="4" y="9"/>
                  </a:lnTo>
                  <a:lnTo>
                    <a:pt x="7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65" name="Freeform 161"/>
            <p:cNvSpPr>
              <a:spLocks noChangeArrowheads="1"/>
            </p:cNvSpPr>
            <p:nvPr/>
          </p:nvSpPr>
          <p:spPr bwMode="auto">
            <a:xfrm>
              <a:off x="234604" y="44924"/>
              <a:ext cx="12480" cy="27454"/>
            </a:xfrm>
            <a:custGeom>
              <a:avLst/>
              <a:gdLst>
                <a:gd name="T0" fmla="*/ 0 w 5"/>
                <a:gd name="T1" fmla="*/ 2147483646 h 11"/>
                <a:gd name="T2" fmla="*/ 2147483646 w 5"/>
                <a:gd name="T3" fmla="*/ 2147483646 h 11"/>
                <a:gd name="T4" fmla="*/ 2147483646 w 5"/>
                <a:gd name="T5" fmla="*/ 2147483646 h 11"/>
                <a:gd name="T6" fmla="*/ 2147483646 w 5"/>
                <a:gd name="T7" fmla="*/ 0 h 11"/>
                <a:gd name="T8" fmla="*/ 0 w 5"/>
                <a:gd name="T9" fmla="*/ 2147483646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"/>
                <a:gd name="T16" fmla="*/ 0 h 11"/>
                <a:gd name="T17" fmla="*/ 5 w 5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" h="11">
                  <a:moveTo>
                    <a:pt x="0" y="9"/>
                  </a:moveTo>
                  <a:lnTo>
                    <a:pt x="2" y="11"/>
                  </a:lnTo>
                  <a:lnTo>
                    <a:pt x="5" y="2"/>
                  </a:lnTo>
                  <a:lnTo>
                    <a:pt x="2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66" name="Freeform 162"/>
            <p:cNvSpPr>
              <a:spLocks noChangeArrowheads="1"/>
            </p:cNvSpPr>
            <p:nvPr/>
          </p:nvSpPr>
          <p:spPr bwMode="auto">
            <a:xfrm>
              <a:off x="277033" y="272040"/>
              <a:ext cx="22463" cy="19966"/>
            </a:xfrm>
            <a:custGeom>
              <a:avLst/>
              <a:gdLst>
                <a:gd name="T0" fmla="*/ 0 w 9"/>
                <a:gd name="T1" fmla="*/ 2147483646 h 8"/>
                <a:gd name="T2" fmla="*/ 2147483646 w 9"/>
                <a:gd name="T3" fmla="*/ 2147483646 h 8"/>
                <a:gd name="T4" fmla="*/ 2147483646 w 9"/>
                <a:gd name="T5" fmla="*/ 2147483646 h 8"/>
                <a:gd name="T6" fmla="*/ 2147483646 w 9"/>
                <a:gd name="T7" fmla="*/ 0 h 8"/>
                <a:gd name="T8" fmla="*/ 0 w 9"/>
                <a:gd name="T9" fmla="*/ 2147483646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8"/>
                <a:gd name="T17" fmla="*/ 9 w 9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8">
                  <a:moveTo>
                    <a:pt x="0" y="1"/>
                  </a:moveTo>
                  <a:lnTo>
                    <a:pt x="8" y="8"/>
                  </a:lnTo>
                  <a:lnTo>
                    <a:pt x="9" y="6"/>
                  </a:ln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67" name="Freeform 163"/>
            <p:cNvSpPr>
              <a:spLocks noChangeArrowheads="1"/>
            </p:cNvSpPr>
            <p:nvPr/>
          </p:nvSpPr>
          <p:spPr bwMode="auto">
            <a:xfrm>
              <a:off x="304486" y="227116"/>
              <a:ext cx="24958" cy="14975"/>
            </a:xfrm>
            <a:custGeom>
              <a:avLst/>
              <a:gdLst>
                <a:gd name="T0" fmla="*/ 0 w 10"/>
                <a:gd name="T1" fmla="*/ 2147483646 h 6"/>
                <a:gd name="T2" fmla="*/ 2147483646 w 10"/>
                <a:gd name="T3" fmla="*/ 2147483646 h 6"/>
                <a:gd name="T4" fmla="*/ 2147483646 w 10"/>
                <a:gd name="T5" fmla="*/ 2147483646 h 6"/>
                <a:gd name="T6" fmla="*/ 2147483646 w 10"/>
                <a:gd name="T7" fmla="*/ 0 h 6"/>
                <a:gd name="T8" fmla="*/ 0 w 10"/>
                <a:gd name="T9" fmla="*/ 214748364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6"/>
                <a:gd name="T17" fmla="*/ 10 w 10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6">
                  <a:moveTo>
                    <a:pt x="0" y="3"/>
                  </a:moveTo>
                  <a:lnTo>
                    <a:pt x="9" y="6"/>
                  </a:lnTo>
                  <a:lnTo>
                    <a:pt x="10" y="3"/>
                  </a:lnTo>
                  <a:lnTo>
                    <a:pt x="1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68" name="Freeform 164"/>
            <p:cNvSpPr>
              <a:spLocks noChangeArrowheads="1"/>
            </p:cNvSpPr>
            <p:nvPr/>
          </p:nvSpPr>
          <p:spPr bwMode="auto">
            <a:xfrm>
              <a:off x="274536" y="74874"/>
              <a:ext cx="22463" cy="22463"/>
            </a:xfrm>
            <a:custGeom>
              <a:avLst/>
              <a:gdLst>
                <a:gd name="T0" fmla="*/ 2147483646 w 9"/>
                <a:gd name="T1" fmla="*/ 2147483646 h 9"/>
                <a:gd name="T2" fmla="*/ 2147483646 w 9"/>
                <a:gd name="T3" fmla="*/ 0 h 9"/>
                <a:gd name="T4" fmla="*/ 0 w 9"/>
                <a:gd name="T5" fmla="*/ 2147483646 h 9"/>
                <a:gd name="T6" fmla="*/ 2147483646 w 9"/>
                <a:gd name="T7" fmla="*/ 2147483646 h 9"/>
                <a:gd name="T8" fmla="*/ 2147483646 w 9"/>
                <a:gd name="T9" fmla="*/ 2147483646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9"/>
                <a:gd name="T17" fmla="*/ 9 w 9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9">
                  <a:moveTo>
                    <a:pt x="9" y="3"/>
                  </a:moveTo>
                  <a:lnTo>
                    <a:pt x="8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9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69" name="Freeform 165"/>
            <p:cNvSpPr>
              <a:spLocks noChangeArrowheads="1"/>
            </p:cNvSpPr>
            <p:nvPr/>
          </p:nvSpPr>
          <p:spPr bwMode="auto">
            <a:xfrm>
              <a:off x="299494" y="124789"/>
              <a:ext cx="27454" cy="12480"/>
            </a:xfrm>
            <a:custGeom>
              <a:avLst/>
              <a:gdLst>
                <a:gd name="T0" fmla="*/ 2147483646 w 11"/>
                <a:gd name="T1" fmla="*/ 0 h 5"/>
                <a:gd name="T2" fmla="*/ 0 w 11"/>
                <a:gd name="T3" fmla="*/ 2147483646 h 5"/>
                <a:gd name="T4" fmla="*/ 2147483646 w 11"/>
                <a:gd name="T5" fmla="*/ 2147483646 h 5"/>
                <a:gd name="T6" fmla="*/ 2147483646 w 11"/>
                <a:gd name="T7" fmla="*/ 2147483646 h 5"/>
                <a:gd name="T8" fmla="*/ 2147483646 w 11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5"/>
                <a:gd name="T17" fmla="*/ 11 w 11"/>
                <a:gd name="T18" fmla="*/ 5 h 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5">
                  <a:moveTo>
                    <a:pt x="10" y="0"/>
                  </a:moveTo>
                  <a:lnTo>
                    <a:pt x="0" y="3"/>
                  </a:lnTo>
                  <a:lnTo>
                    <a:pt x="2" y="5"/>
                  </a:lnTo>
                  <a:lnTo>
                    <a:pt x="11" y="3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70" name="Rectangle 166"/>
            <p:cNvSpPr>
              <a:spLocks noChangeArrowheads="1"/>
            </p:cNvSpPr>
            <p:nvPr/>
          </p:nvSpPr>
          <p:spPr bwMode="auto">
            <a:xfrm>
              <a:off x="39933" y="174705"/>
              <a:ext cx="24958" cy="74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6671" name="Rectangle 167"/>
            <p:cNvSpPr>
              <a:spLocks noChangeArrowheads="1"/>
            </p:cNvSpPr>
            <p:nvPr/>
          </p:nvSpPr>
          <p:spPr bwMode="auto">
            <a:xfrm>
              <a:off x="316965" y="177200"/>
              <a:ext cx="27454" cy="74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26673" name="Group 49"/>
          <p:cNvGrpSpPr>
            <a:grpSpLocks/>
          </p:cNvGrpSpPr>
          <p:nvPr/>
        </p:nvGrpSpPr>
        <p:grpSpPr bwMode="auto">
          <a:xfrm>
            <a:off x="7242175" y="4284663"/>
            <a:ext cx="400050" cy="519112"/>
            <a:chOff x="0" y="0"/>
            <a:chExt cx="299494" cy="389342"/>
          </a:xfrm>
        </p:grpSpPr>
        <p:sp>
          <p:nvSpPr>
            <p:cNvPr id="26652" name="Freeform 170"/>
            <p:cNvSpPr>
              <a:spLocks noChangeArrowheads="1"/>
            </p:cNvSpPr>
            <p:nvPr/>
          </p:nvSpPr>
          <p:spPr bwMode="auto">
            <a:xfrm>
              <a:off x="0" y="112310"/>
              <a:ext cx="299494" cy="277032"/>
            </a:xfrm>
            <a:custGeom>
              <a:avLst/>
              <a:gdLst>
                <a:gd name="T0" fmla="*/ 2147483646 w 90"/>
                <a:gd name="T1" fmla="*/ 2147483646 h 83"/>
                <a:gd name="T2" fmla="*/ 2147483646 w 90"/>
                <a:gd name="T3" fmla="*/ 0 h 83"/>
                <a:gd name="T4" fmla="*/ 0 w 90"/>
                <a:gd name="T5" fmla="*/ 0 h 83"/>
                <a:gd name="T6" fmla="*/ 2147483646 w 90"/>
                <a:gd name="T7" fmla="*/ 2147483646 h 8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0"/>
                <a:gd name="T13" fmla="*/ 0 h 83"/>
                <a:gd name="T14" fmla="*/ 90 w 90"/>
                <a:gd name="T15" fmla="*/ 83 h 8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53" name="Freeform 171"/>
            <p:cNvSpPr>
              <a:spLocks noChangeArrowheads="1"/>
            </p:cNvSpPr>
            <p:nvPr/>
          </p:nvSpPr>
          <p:spPr bwMode="auto">
            <a:xfrm>
              <a:off x="0" y="0"/>
              <a:ext cx="299494" cy="94840"/>
            </a:xfrm>
            <a:custGeom>
              <a:avLst/>
              <a:gdLst>
                <a:gd name="T0" fmla="*/ 2147483646 w 90"/>
                <a:gd name="T1" fmla="*/ 0 h 29"/>
                <a:gd name="T2" fmla="*/ 2147483646 w 90"/>
                <a:gd name="T3" fmla="*/ 2147483646 h 29"/>
                <a:gd name="T4" fmla="*/ 2147483646 w 90"/>
                <a:gd name="T5" fmla="*/ 0 h 29"/>
                <a:gd name="T6" fmla="*/ 2147483646 w 90"/>
                <a:gd name="T7" fmla="*/ 0 h 29"/>
                <a:gd name="T8" fmla="*/ 2147483646 w 90"/>
                <a:gd name="T9" fmla="*/ 2147483646 h 29"/>
                <a:gd name="T10" fmla="*/ 2147483646 w 90"/>
                <a:gd name="T11" fmla="*/ 0 h 29"/>
                <a:gd name="T12" fmla="*/ 0 w 90"/>
                <a:gd name="T13" fmla="*/ 0 h 29"/>
                <a:gd name="T14" fmla="*/ 0 w 90"/>
                <a:gd name="T15" fmla="*/ 2147483646 h 29"/>
                <a:gd name="T16" fmla="*/ 2147483646 w 90"/>
                <a:gd name="T17" fmla="*/ 2147483646 h 29"/>
                <a:gd name="T18" fmla="*/ 2147483646 w 90"/>
                <a:gd name="T19" fmla="*/ 0 h 29"/>
                <a:gd name="T20" fmla="*/ 2147483646 w 90"/>
                <a:gd name="T21" fmla="*/ 0 h 2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0"/>
                <a:gd name="T34" fmla="*/ 0 h 29"/>
                <a:gd name="T35" fmla="*/ 90 w 90"/>
                <a:gd name="T36" fmla="*/ 29 h 2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6676" name="矩形 104"/>
          <p:cNvSpPr>
            <a:spLocks noChangeArrowheads="1"/>
          </p:cNvSpPr>
          <p:nvPr/>
        </p:nvSpPr>
        <p:spPr bwMode="auto">
          <a:xfrm>
            <a:off x="4448175" y="1885950"/>
            <a:ext cx="131286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bg1"/>
                </a:solidFill>
                <a:sym typeface="方正兰亭黑_GBK" panose="02000000000000000000" pitchFamily="2" charset="-122"/>
              </a:rPr>
              <a:t>添加标题</a:t>
            </a:r>
            <a:endParaRPr lang="en-US" sz="22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6677" name="矩形 47"/>
          <p:cNvSpPr>
            <a:spLocks noChangeArrowheads="1"/>
          </p:cNvSpPr>
          <p:nvPr/>
        </p:nvSpPr>
        <p:spPr bwMode="auto">
          <a:xfrm>
            <a:off x="1565275" y="2338388"/>
            <a:ext cx="4195763" cy="112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在此录入上述图表的综合描述说明，在此录入上述图表的综合描述说明，在此录入上述图表的综合描述说明，在此录入上述图表的综合描述说明，在此录入上述图表的综合描述说明</a:t>
            </a:r>
          </a:p>
        </p:txBody>
      </p:sp>
      <p:sp>
        <p:nvSpPr>
          <p:cNvPr id="26678" name="矩形 106"/>
          <p:cNvSpPr>
            <a:spLocks noChangeArrowheads="1"/>
          </p:cNvSpPr>
          <p:nvPr/>
        </p:nvSpPr>
        <p:spPr bwMode="auto">
          <a:xfrm>
            <a:off x="1381125" y="5091113"/>
            <a:ext cx="155257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bg1"/>
                </a:solidFill>
                <a:sym typeface="方正兰亭黑_GBK" panose="02000000000000000000" pitchFamily="2" charset="-122"/>
              </a:rPr>
              <a:t>添加标题</a:t>
            </a:r>
            <a:endParaRPr lang="en-US" sz="22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6679" name="矩形 47"/>
          <p:cNvSpPr>
            <a:spLocks noChangeArrowheads="1"/>
          </p:cNvSpPr>
          <p:nvPr/>
        </p:nvSpPr>
        <p:spPr bwMode="auto">
          <a:xfrm>
            <a:off x="1171575" y="5511800"/>
            <a:ext cx="1971675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80" name="矩形 108"/>
          <p:cNvSpPr>
            <a:spLocks noChangeArrowheads="1"/>
          </p:cNvSpPr>
          <p:nvPr/>
        </p:nvSpPr>
        <p:spPr bwMode="auto">
          <a:xfrm>
            <a:off x="4021138" y="5091113"/>
            <a:ext cx="1550987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bg1"/>
                </a:solidFill>
                <a:sym typeface="方正兰亭黑_GBK" panose="02000000000000000000" pitchFamily="2" charset="-122"/>
              </a:rPr>
              <a:t>添加标题</a:t>
            </a:r>
            <a:endParaRPr lang="en-US" sz="22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6681" name="矩形 47"/>
          <p:cNvSpPr>
            <a:spLocks noChangeArrowheads="1"/>
          </p:cNvSpPr>
          <p:nvPr/>
        </p:nvSpPr>
        <p:spPr bwMode="auto">
          <a:xfrm>
            <a:off x="3811588" y="5511800"/>
            <a:ext cx="1971675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82" name="矩形 110"/>
          <p:cNvSpPr>
            <a:spLocks noChangeArrowheads="1"/>
          </p:cNvSpPr>
          <p:nvPr/>
        </p:nvSpPr>
        <p:spPr bwMode="auto">
          <a:xfrm>
            <a:off x="9299575" y="5091113"/>
            <a:ext cx="155257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bg1"/>
                </a:solidFill>
                <a:sym typeface="方正兰亭黑_GBK" panose="02000000000000000000" pitchFamily="2" charset="-122"/>
              </a:rPr>
              <a:t>添加标题</a:t>
            </a:r>
            <a:endParaRPr lang="en-US" sz="22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6683" name="矩形 47"/>
          <p:cNvSpPr>
            <a:spLocks noChangeArrowheads="1"/>
          </p:cNvSpPr>
          <p:nvPr/>
        </p:nvSpPr>
        <p:spPr bwMode="auto">
          <a:xfrm>
            <a:off x="9090025" y="5511800"/>
            <a:ext cx="1971675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84" name="矩形 112"/>
          <p:cNvSpPr>
            <a:spLocks noChangeArrowheads="1"/>
          </p:cNvSpPr>
          <p:nvPr/>
        </p:nvSpPr>
        <p:spPr bwMode="auto">
          <a:xfrm>
            <a:off x="6661150" y="5091113"/>
            <a:ext cx="155098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bg1"/>
                </a:solidFill>
                <a:sym typeface="方正兰亭黑_GBK" panose="02000000000000000000" pitchFamily="2" charset="-122"/>
              </a:rPr>
              <a:t>添加标题</a:t>
            </a:r>
            <a:endParaRPr lang="en-US" sz="22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6685" name="矩形 47"/>
          <p:cNvSpPr>
            <a:spLocks noChangeArrowheads="1"/>
          </p:cNvSpPr>
          <p:nvPr/>
        </p:nvSpPr>
        <p:spPr bwMode="auto">
          <a:xfrm>
            <a:off x="6450013" y="5511800"/>
            <a:ext cx="1971675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5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500"/>
                                        <p:tgtEl>
                                          <p:spTgt spid="26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500"/>
                                        <p:tgtEl>
                                          <p:spTgt spid="26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3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4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3150"/>
                            </p:stCondLst>
                            <p:childTnLst>
                              <p:par>
                                <p:cTn id="3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4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3550"/>
                            </p:stCondLst>
                            <p:childTnLst>
                              <p:par>
                                <p:cTn id="4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400"/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3950"/>
                            </p:stCondLst>
                            <p:childTnLst>
                              <p:par>
                                <p:cTn id="4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" dur="400"/>
                                        <p:tgtEl>
                                          <p:spTgt spid="26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435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250"/>
                                        <p:tgtEl>
                                          <p:spTgt spid="26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250"/>
                                        <p:tgtEl>
                                          <p:spTgt spid="26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6" dur="250"/>
                                        <p:tgtEl>
                                          <p:spTgt spid="26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250"/>
                                        <p:tgtEl>
                                          <p:spTgt spid="26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400"/>
                                        <p:tgtEl>
                                          <p:spTgt spid="26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400"/>
                                        <p:tgtEl>
                                          <p:spTgt spid="26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8" dur="400"/>
                                        <p:tgtEl>
                                          <p:spTgt spid="26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1" dur="400"/>
                                        <p:tgtEl>
                                          <p:spTgt spid="26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4" dur="400"/>
                                        <p:tgtEl>
                                          <p:spTgt spid="26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7" dur="400"/>
                                        <p:tgtEl>
                                          <p:spTgt spid="26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0" dur="400"/>
                                        <p:tgtEl>
                                          <p:spTgt spid="26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3" dur="400"/>
                                        <p:tgtEl>
                                          <p:spTgt spid="26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utoUpdateAnimBg="0"/>
      <p:bldP spid="26629" grpId="0" bldLvl="0" autoUpdateAnimBg="0"/>
      <p:bldP spid="26633" grpId="0" bldLvl="0" animBg="1" autoUpdateAnimBg="0"/>
      <p:bldP spid="26634" grpId="0" bldLvl="0" animBg="1" autoUpdateAnimBg="0"/>
      <p:bldP spid="26635" grpId="0" bldLvl="0" animBg="1" autoUpdateAnimBg="0"/>
      <p:bldP spid="26636" grpId="0" bldLvl="0" animBg="1" autoUpdateAnimBg="0"/>
      <p:bldP spid="26637" grpId="0" bldLvl="0" animBg="1" autoUpdateAnimBg="0"/>
      <p:bldP spid="26638" grpId="0" bldLvl="0" animBg="1" autoUpdateAnimBg="0"/>
      <p:bldP spid="26676" grpId="0" bldLvl="0" autoUpdateAnimBg="0"/>
      <p:bldP spid="26677" grpId="0" bldLvl="0" autoUpdateAnimBg="0"/>
      <p:bldP spid="26678" grpId="0" bldLvl="0" autoUpdateAnimBg="0"/>
      <p:bldP spid="26679" grpId="0" bldLvl="0" autoUpdateAnimBg="0"/>
      <p:bldP spid="26680" grpId="0" bldLvl="0" autoUpdateAnimBg="0"/>
      <p:bldP spid="26681" grpId="0" bldLvl="0" autoUpdateAnimBg="0"/>
      <p:bldP spid="26682" grpId="0" bldLvl="0" autoUpdateAnimBg="0"/>
      <p:bldP spid="26683" grpId="0" bldLvl="0" autoUpdateAnimBg="0"/>
      <p:bldP spid="26684" grpId="0" bldLvl="0" autoUpdateAnimBg="0"/>
      <p:bldP spid="26685" grpId="0" bldLvl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A97962-B199-4A70-B0D0-E81578E3FE53}" type="slidenum">
              <a:rPr lang="zh-CN" altLang="en-US"/>
              <a:pPr>
                <a:defRPr/>
              </a:pPr>
              <a:t>25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651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21236 w 808522"/>
              <a:gd name="T1" fmla="*/ 0 h 510140"/>
              <a:gd name="T2" fmla="*/ 123568 w 808522"/>
              <a:gd name="T3" fmla="*/ 0 h 510140"/>
              <a:gd name="T4" fmla="*/ 391686 w 808522"/>
              <a:gd name="T5" fmla="*/ 0 h 510140"/>
              <a:gd name="T6" fmla="*/ 391686 w 808522"/>
              <a:gd name="T7" fmla="*/ 246016 h 510140"/>
              <a:gd name="T8" fmla="*/ 123573 w 808522"/>
              <a:gd name="T9" fmla="*/ 246016 h 510140"/>
              <a:gd name="T10" fmla="*/ 123568 w 808522"/>
              <a:gd name="T11" fmla="*/ 246017 h 510140"/>
              <a:gd name="T12" fmla="*/ 123563 w 808522"/>
              <a:gd name="T13" fmla="*/ 246016 h 510140"/>
              <a:gd name="T14" fmla="*/ 121236 w 808522"/>
              <a:gd name="T15" fmla="*/ 246016 h 510140"/>
              <a:gd name="T16" fmla="*/ 121236 w 808522"/>
              <a:gd name="T17" fmla="*/ 245783 h 510140"/>
              <a:gd name="T18" fmla="*/ 98664 w 808522"/>
              <a:gd name="T19" fmla="*/ 243517 h 510140"/>
              <a:gd name="T20" fmla="*/ 0 w 808522"/>
              <a:gd name="T21" fmla="*/ 123008 h 510140"/>
              <a:gd name="T22" fmla="*/ 98664 w 808522"/>
              <a:gd name="T23" fmla="*/ 2499 h 510140"/>
              <a:gd name="T24" fmla="*/ 121236 w 808522"/>
              <a:gd name="T25" fmla="*/ 234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7652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506788" y="2433638"/>
            <a:ext cx="6534150" cy="1008062"/>
            <a:chOff x="0" y="0"/>
            <a:chExt cx="6535007" cy="1008202"/>
          </a:xfrm>
        </p:grpSpPr>
        <p:cxnSp>
          <p:nvCxnSpPr>
            <p:cNvPr id="3" name="肘形连接符 151"/>
            <p:cNvCxnSpPr>
              <a:cxnSpLocks noChangeShapeType="1"/>
            </p:cNvCxnSpPr>
            <p:nvPr/>
          </p:nvCxnSpPr>
          <p:spPr bwMode="auto">
            <a:xfrm>
              <a:off x="756000" y="378000"/>
              <a:ext cx="5779007" cy="630202"/>
            </a:xfrm>
            <a:prstGeom prst="bentConnector3">
              <a:avLst>
                <a:gd name="adj1" fmla="val 46218"/>
              </a:avLst>
            </a:prstGeom>
            <a:noFill/>
            <a:ln w="12700">
              <a:solidFill>
                <a:srgbClr val="A5A5A5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" name="椭圆 135"/>
            <p:cNvSpPr>
              <a:spLocks noChangeArrowheads="1"/>
            </p:cNvSpPr>
            <p:nvPr/>
          </p:nvSpPr>
          <p:spPr bwMode="auto">
            <a:xfrm>
              <a:off x="0" y="0"/>
              <a:ext cx="756000" cy="756000"/>
            </a:xfrm>
            <a:prstGeom prst="ellipse">
              <a:avLst/>
            </a:prstGeom>
            <a:solidFill>
              <a:srgbClr val="F2F2F2">
                <a:alpha val="5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5" name="Group 7"/>
            <p:cNvGrpSpPr>
              <a:grpSpLocks/>
            </p:cNvGrpSpPr>
            <p:nvPr/>
          </p:nvGrpSpPr>
          <p:grpSpPr bwMode="auto">
            <a:xfrm>
              <a:off x="153000" y="136763"/>
              <a:ext cx="450000" cy="434596"/>
              <a:chOff x="0" y="0"/>
              <a:chExt cx="583915" cy="496874"/>
            </a:xfrm>
          </p:grpSpPr>
          <p:sp>
            <p:nvSpPr>
              <p:cNvPr id="6" name="Freeform 159"/>
              <p:cNvSpPr>
                <a:spLocks noChangeArrowheads="1"/>
              </p:cNvSpPr>
              <p:nvPr/>
            </p:nvSpPr>
            <p:spPr bwMode="auto">
              <a:xfrm>
                <a:off x="61656" y="94297"/>
                <a:ext cx="460603" cy="402577"/>
              </a:xfrm>
              <a:custGeom>
                <a:avLst/>
                <a:gdLst>
                  <a:gd name="T0" fmla="*/ 2147483646 w 54"/>
                  <a:gd name="T1" fmla="*/ 2147483646 h 47"/>
                  <a:gd name="T2" fmla="*/ 2147483646 w 54"/>
                  <a:gd name="T3" fmla="*/ 2147483646 h 47"/>
                  <a:gd name="T4" fmla="*/ 2147483646 w 54"/>
                  <a:gd name="T5" fmla="*/ 2147483646 h 47"/>
                  <a:gd name="T6" fmla="*/ 0 w 54"/>
                  <a:gd name="T7" fmla="*/ 2147483646 h 47"/>
                  <a:gd name="T8" fmla="*/ 0 w 54"/>
                  <a:gd name="T9" fmla="*/ 2147483646 h 47"/>
                  <a:gd name="T10" fmla="*/ 2147483646 w 54"/>
                  <a:gd name="T11" fmla="*/ 2147483646 h 47"/>
                  <a:gd name="T12" fmla="*/ 2147483646 w 54"/>
                  <a:gd name="T13" fmla="*/ 2147483646 h 47"/>
                  <a:gd name="T14" fmla="*/ 2147483646 w 54"/>
                  <a:gd name="T15" fmla="*/ 2147483646 h 47"/>
                  <a:gd name="T16" fmla="*/ 2147483646 w 54"/>
                  <a:gd name="T17" fmla="*/ 2147483646 h 47"/>
                  <a:gd name="T18" fmla="*/ 2147483646 w 54"/>
                  <a:gd name="T19" fmla="*/ 2147483646 h 47"/>
                  <a:gd name="T20" fmla="*/ 2147483646 w 54"/>
                  <a:gd name="T21" fmla="*/ 2147483646 h 47"/>
                  <a:gd name="T22" fmla="*/ 2147483646 w 54"/>
                  <a:gd name="T23" fmla="*/ 2147483646 h 47"/>
                  <a:gd name="T24" fmla="*/ 2147483646 w 54"/>
                  <a:gd name="T25" fmla="*/ 2147483646 h 47"/>
                  <a:gd name="T26" fmla="*/ 2147483646 w 54"/>
                  <a:gd name="T27" fmla="*/ 2147483646 h 47"/>
                  <a:gd name="T28" fmla="*/ 2147483646 w 54"/>
                  <a:gd name="T29" fmla="*/ 2147483646 h 47"/>
                  <a:gd name="T30" fmla="*/ 2147483646 w 54"/>
                  <a:gd name="T31" fmla="*/ 2147483646 h 47"/>
                  <a:gd name="T32" fmla="*/ 2147483646 w 54"/>
                  <a:gd name="T33" fmla="*/ 2147483646 h 47"/>
                  <a:gd name="T34" fmla="*/ 2147483646 w 54"/>
                  <a:gd name="T35" fmla="*/ 2147483646 h 47"/>
                  <a:gd name="T36" fmla="*/ 2147483646 w 54"/>
                  <a:gd name="T37" fmla="*/ 2147483646 h 47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4"/>
                  <a:gd name="T58" fmla="*/ 0 h 47"/>
                  <a:gd name="T59" fmla="*/ 54 w 54"/>
                  <a:gd name="T60" fmla="*/ 47 h 47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4" h="47">
                    <a:moveTo>
                      <a:pt x="29" y="1"/>
                    </a:moveTo>
                    <a:cubicBezTo>
                      <a:pt x="28" y="0"/>
                      <a:pt x="25" y="0"/>
                      <a:pt x="24" y="1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6"/>
                      <a:pt x="0" y="18"/>
                      <a:pt x="0" y="20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6"/>
                      <a:pt x="1" y="47"/>
                      <a:pt x="3" y="47"/>
                    </a:cubicBezTo>
                    <a:cubicBezTo>
                      <a:pt x="13" y="47"/>
                      <a:pt x="13" y="47"/>
                      <a:pt x="13" y="47"/>
                    </a:cubicBezTo>
                    <a:cubicBezTo>
                      <a:pt x="14" y="47"/>
                      <a:pt x="16" y="46"/>
                      <a:pt x="16" y="44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6" y="26"/>
                      <a:pt x="17" y="24"/>
                      <a:pt x="19" y="24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7" y="24"/>
                      <a:pt x="38" y="26"/>
                      <a:pt x="38" y="27"/>
                    </a:cubicBezTo>
                    <a:cubicBezTo>
                      <a:pt x="38" y="44"/>
                      <a:pt x="38" y="44"/>
                      <a:pt x="38" y="44"/>
                    </a:cubicBezTo>
                    <a:cubicBezTo>
                      <a:pt x="38" y="46"/>
                      <a:pt x="39" y="47"/>
                      <a:pt x="41" y="47"/>
                    </a:cubicBezTo>
                    <a:cubicBezTo>
                      <a:pt x="51" y="47"/>
                      <a:pt x="51" y="47"/>
                      <a:pt x="51" y="47"/>
                    </a:cubicBezTo>
                    <a:cubicBezTo>
                      <a:pt x="53" y="47"/>
                      <a:pt x="54" y="46"/>
                      <a:pt x="54" y="44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54" y="19"/>
                      <a:pt x="53" y="17"/>
                      <a:pt x="52" y="16"/>
                    </a:cubicBezTo>
                    <a:lnTo>
                      <a:pt x="29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27697" name="Freeform 16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83915" cy="224863"/>
              </a:xfrm>
              <a:custGeom>
                <a:avLst/>
                <a:gdLst>
                  <a:gd name="T0" fmla="*/ 2147483646 w 68"/>
                  <a:gd name="T1" fmla="*/ 2147483646 h 26"/>
                  <a:gd name="T2" fmla="*/ 2147483646 w 68"/>
                  <a:gd name="T3" fmla="*/ 2147483646 h 26"/>
                  <a:gd name="T4" fmla="*/ 2147483646 w 68"/>
                  <a:gd name="T5" fmla="*/ 2147483646 h 26"/>
                  <a:gd name="T6" fmla="*/ 2147483646 w 68"/>
                  <a:gd name="T7" fmla="*/ 2147483646 h 26"/>
                  <a:gd name="T8" fmla="*/ 2147483646 w 68"/>
                  <a:gd name="T9" fmla="*/ 2147483646 h 26"/>
                  <a:gd name="T10" fmla="*/ 2147483646 w 68"/>
                  <a:gd name="T11" fmla="*/ 2147483646 h 26"/>
                  <a:gd name="T12" fmla="*/ 2147483646 w 68"/>
                  <a:gd name="T13" fmla="*/ 2147483646 h 26"/>
                  <a:gd name="T14" fmla="*/ 2147483646 w 68"/>
                  <a:gd name="T15" fmla="*/ 2147483646 h 26"/>
                  <a:gd name="T16" fmla="*/ 2147483646 w 68"/>
                  <a:gd name="T17" fmla="*/ 2147483646 h 26"/>
                  <a:gd name="T18" fmla="*/ 2147483646 w 68"/>
                  <a:gd name="T19" fmla="*/ 0 h 26"/>
                  <a:gd name="T20" fmla="*/ 2147483646 w 68"/>
                  <a:gd name="T21" fmla="*/ 2147483646 h 26"/>
                  <a:gd name="T22" fmla="*/ 2147483646 w 68"/>
                  <a:gd name="T23" fmla="*/ 2147483646 h 26"/>
                  <a:gd name="T24" fmla="*/ 2147483646 w 68"/>
                  <a:gd name="T25" fmla="*/ 2147483646 h 26"/>
                  <a:gd name="T26" fmla="*/ 2147483646 w 68"/>
                  <a:gd name="T27" fmla="*/ 2147483646 h 26"/>
                  <a:gd name="T28" fmla="*/ 2147483646 w 68"/>
                  <a:gd name="T29" fmla="*/ 2147483646 h 26"/>
                  <a:gd name="T30" fmla="*/ 2147483646 w 68"/>
                  <a:gd name="T31" fmla="*/ 2147483646 h 26"/>
                  <a:gd name="T32" fmla="*/ 2147483646 w 68"/>
                  <a:gd name="T33" fmla="*/ 2147483646 h 26"/>
                  <a:gd name="T34" fmla="*/ 2147483646 w 68"/>
                  <a:gd name="T35" fmla="*/ 2147483646 h 26"/>
                  <a:gd name="T36" fmla="*/ 2147483646 w 68"/>
                  <a:gd name="T37" fmla="*/ 2147483646 h 26"/>
                  <a:gd name="T38" fmla="*/ 2147483646 w 68"/>
                  <a:gd name="T39" fmla="*/ 2147483646 h 2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68"/>
                  <a:gd name="T61" fmla="*/ 0 h 26"/>
                  <a:gd name="T62" fmla="*/ 68 w 68"/>
                  <a:gd name="T63" fmla="*/ 26 h 2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68" h="26">
                    <a:moveTo>
                      <a:pt x="64" y="20"/>
                    </a:moveTo>
                    <a:cubicBezTo>
                      <a:pt x="62" y="19"/>
                      <a:pt x="61" y="17"/>
                      <a:pt x="61" y="15"/>
                    </a:cubicBezTo>
                    <a:cubicBezTo>
                      <a:pt x="61" y="10"/>
                      <a:pt x="61" y="10"/>
                      <a:pt x="61" y="10"/>
                    </a:cubicBezTo>
                    <a:cubicBezTo>
                      <a:pt x="61" y="8"/>
                      <a:pt x="60" y="7"/>
                      <a:pt x="58" y="7"/>
                    </a:cubicBezTo>
                    <a:cubicBezTo>
                      <a:pt x="57" y="7"/>
                      <a:pt x="57" y="7"/>
                      <a:pt x="57" y="7"/>
                    </a:cubicBezTo>
                    <a:cubicBezTo>
                      <a:pt x="56" y="7"/>
                      <a:pt x="54" y="8"/>
                      <a:pt x="54" y="10"/>
                    </a:cubicBezTo>
                    <a:cubicBezTo>
                      <a:pt x="54" y="10"/>
                      <a:pt x="54" y="10"/>
                      <a:pt x="54" y="10"/>
                    </a:cubicBezTo>
                    <a:cubicBezTo>
                      <a:pt x="54" y="12"/>
                      <a:pt x="53" y="13"/>
                      <a:pt x="52" y="12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35" y="1"/>
                      <a:pt x="33" y="0"/>
                      <a:pt x="33" y="0"/>
                    </a:cubicBezTo>
                    <a:cubicBezTo>
                      <a:pt x="33" y="0"/>
                      <a:pt x="32" y="1"/>
                      <a:pt x="30" y="1"/>
                    </a:cubicBezTo>
                    <a:cubicBezTo>
                      <a:pt x="2" y="20"/>
                      <a:pt x="2" y="20"/>
                      <a:pt x="2" y="20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2" y="25"/>
                      <a:pt x="3" y="25"/>
                      <a:pt x="5" y="24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32" y="6"/>
                      <a:pt x="34" y="6"/>
                      <a:pt x="36" y="7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4" y="26"/>
                      <a:pt x="66" y="26"/>
                      <a:pt x="67" y="25"/>
                    </a:cubicBezTo>
                    <a:cubicBezTo>
                      <a:pt x="68" y="24"/>
                      <a:pt x="67" y="22"/>
                      <a:pt x="66" y="21"/>
                    </a:cubicBezTo>
                    <a:lnTo>
                      <a:pt x="64" y="2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</p:grpSp>
      </p:grpSp>
      <p:grpSp>
        <p:nvGrpSpPr>
          <p:cNvPr id="27658" name="Group 10"/>
          <p:cNvGrpSpPr>
            <a:grpSpLocks/>
          </p:cNvGrpSpPr>
          <p:nvPr/>
        </p:nvGrpSpPr>
        <p:grpSpPr bwMode="auto">
          <a:xfrm>
            <a:off x="3506788" y="4310063"/>
            <a:ext cx="4067175" cy="755650"/>
            <a:chOff x="0" y="0"/>
            <a:chExt cx="4066973" cy="756000"/>
          </a:xfrm>
        </p:grpSpPr>
        <p:cxnSp>
          <p:nvCxnSpPr>
            <p:cNvPr id="7" name="肘形连接符 160"/>
            <p:cNvCxnSpPr>
              <a:cxnSpLocks noChangeShapeType="1"/>
            </p:cNvCxnSpPr>
            <p:nvPr/>
          </p:nvCxnSpPr>
          <p:spPr bwMode="auto">
            <a:xfrm>
              <a:off x="756000" y="378000"/>
              <a:ext cx="3310973" cy="376143"/>
            </a:xfrm>
            <a:prstGeom prst="bentConnector3">
              <a:avLst>
                <a:gd name="adj1" fmla="val 50000"/>
              </a:avLst>
            </a:prstGeom>
            <a:noFill/>
            <a:ln w="12700">
              <a:solidFill>
                <a:srgbClr val="A5A5A5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" name="椭圆 140"/>
            <p:cNvSpPr>
              <a:spLocks noChangeArrowheads="1"/>
            </p:cNvSpPr>
            <p:nvPr/>
          </p:nvSpPr>
          <p:spPr bwMode="auto">
            <a:xfrm>
              <a:off x="0" y="0"/>
              <a:ext cx="756000" cy="756000"/>
            </a:xfrm>
            <a:prstGeom prst="ellipse">
              <a:avLst/>
            </a:prstGeom>
            <a:solidFill>
              <a:srgbClr val="F2F2F2">
                <a:alpha val="5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" name="Freeform 277"/>
            <p:cNvSpPr>
              <a:spLocks noEditPoints="1" noChangeArrowheads="1"/>
            </p:cNvSpPr>
            <p:nvPr/>
          </p:nvSpPr>
          <p:spPr bwMode="auto">
            <a:xfrm>
              <a:off x="190444" y="121807"/>
              <a:ext cx="383972" cy="455826"/>
            </a:xfrm>
            <a:custGeom>
              <a:avLst/>
              <a:gdLst>
                <a:gd name="T0" fmla="*/ 2147483646 w 72"/>
                <a:gd name="T1" fmla="*/ 2147483646 h 86"/>
                <a:gd name="T2" fmla="*/ 2147483646 w 72"/>
                <a:gd name="T3" fmla="*/ 2147483646 h 86"/>
                <a:gd name="T4" fmla="*/ 2147483646 w 72"/>
                <a:gd name="T5" fmla="*/ 2147483646 h 86"/>
                <a:gd name="T6" fmla="*/ 2147483646 w 72"/>
                <a:gd name="T7" fmla="*/ 0 h 86"/>
                <a:gd name="T8" fmla="*/ 2147483646 w 72"/>
                <a:gd name="T9" fmla="*/ 0 h 86"/>
                <a:gd name="T10" fmla="*/ 2147483646 w 72"/>
                <a:gd name="T11" fmla="*/ 2147483646 h 86"/>
                <a:gd name="T12" fmla="*/ 2147483646 w 72"/>
                <a:gd name="T13" fmla="*/ 2147483646 h 86"/>
                <a:gd name="T14" fmla="*/ 2147483646 w 72"/>
                <a:gd name="T15" fmla="*/ 2147483646 h 86"/>
                <a:gd name="T16" fmla="*/ 0 w 72"/>
                <a:gd name="T17" fmla="*/ 2147483646 h 86"/>
                <a:gd name="T18" fmla="*/ 0 w 72"/>
                <a:gd name="T19" fmla="*/ 2147483646 h 86"/>
                <a:gd name="T20" fmla="*/ 2147483646 w 72"/>
                <a:gd name="T21" fmla="*/ 2147483646 h 86"/>
                <a:gd name="T22" fmla="*/ 2147483646 w 72"/>
                <a:gd name="T23" fmla="*/ 2147483646 h 86"/>
                <a:gd name="T24" fmla="*/ 2147483646 w 72"/>
                <a:gd name="T25" fmla="*/ 2147483646 h 86"/>
                <a:gd name="T26" fmla="*/ 2147483646 w 72"/>
                <a:gd name="T27" fmla="*/ 2147483646 h 86"/>
                <a:gd name="T28" fmla="*/ 2147483646 w 72"/>
                <a:gd name="T29" fmla="*/ 2147483646 h 86"/>
                <a:gd name="T30" fmla="*/ 2147483646 w 72"/>
                <a:gd name="T31" fmla="*/ 2147483646 h 86"/>
                <a:gd name="T32" fmla="*/ 2147483646 w 72"/>
                <a:gd name="T33" fmla="*/ 2147483646 h 86"/>
                <a:gd name="T34" fmla="*/ 2147483646 w 72"/>
                <a:gd name="T35" fmla="*/ 2147483646 h 86"/>
                <a:gd name="T36" fmla="*/ 2147483646 w 72"/>
                <a:gd name="T37" fmla="*/ 2147483646 h 86"/>
                <a:gd name="T38" fmla="*/ 2147483646 w 72"/>
                <a:gd name="T39" fmla="*/ 2147483646 h 86"/>
                <a:gd name="T40" fmla="*/ 2147483646 w 72"/>
                <a:gd name="T41" fmla="*/ 2147483646 h 86"/>
                <a:gd name="T42" fmla="*/ 2147483646 w 72"/>
                <a:gd name="T43" fmla="*/ 2147483646 h 86"/>
                <a:gd name="T44" fmla="*/ 2147483646 w 72"/>
                <a:gd name="T45" fmla="*/ 2147483646 h 86"/>
                <a:gd name="T46" fmla="*/ 2147483646 w 72"/>
                <a:gd name="T47" fmla="*/ 2147483646 h 86"/>
                <a:gd name="T48" fmla="*/ 2147483646 w 72"/>
                <a:gd name="T49" fmla="*/ 2147483646 h 86"/>
                <a:gd name="T50" fmla="*/ 2147483646 w 72"/>
                <a:gd name="T51" fmla="*/ 2147483646 h 86"/>
                <a:gd name="T52" fmla="*/ 2147483646 w 72"/>
                <a:gd name="T53" fmla="*/ 2147483646 h 86"/>
                <a:gd name="T54" fmla="*/ 2147483646 w 72"/>
                <a:gd name="T55" fmla="*/ 2147483646 h 86"/>
                <a:gd name="T56" fmla="*/ 2147483646 w 72"/>
                <a:gd name="T57" fmla="*/ 2147483646 h 86"/>
                <a:gd name="T58" fmla="*/ 2147483646 w 72"/>
                <a:gd name="T59" fmla="*/ 2147483646 h 8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72"/>
                <a:gd name="T91" fmla="*/ 0 h 86"/>
                <a:gd name="T92" fmla="*/ 72 w 72"/>
                <a:gd name="T93" fmla="*/ 86 h 8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72" h="86">
                  <a:moveTo>
                    <a:pt x="62" y="33"/>
                  </a:moveTo>
                  <a:cubicBezTo>
                    <a:pt x="57" y="33"/>
                    <a:pt x="57" y="33"/>
                    <a:pt x="57" y="33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7" y="9"/>
                    <a:pt x="49" y="0"/>
                    <a:pt x="38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4" y="0"/>
                    <a:pt x="15" y="9"/>
                    <a:pt x="15" y="19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5" y="33"/>
                    <a:pt x="0" y="37"/>
                    <a:pt x="0" y="43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1"/>
                    <a:pt x="5" y="86"/>
                    <a:pt x="10" y="86"/>
                  </a:cubicBezTo>
                  <a:cubicBezTo>
                    <a:pt x="62" y="86"/>
                    <a:pt x="62" y="86"/>
                    <a:pt x="62" y="86"/>
                  </a:cubicBezTo>
                  <a:cubicBezTo>
                    <a:pt x="68" y="86"/>
                    <a:pt x="72" y="81"/>
                    <a:pt x="72" y="76"/>
                  </a:cubicBezTo>
                  <a:cubicBezTo>
                    <a:pt x="72" y="43"/>
                    <a:pt x="72" y="43"/>
                    <a:pt x="72" y="43"/>
                  </a:cubicBezTo>
                  <a:cubicBezTo>
                    <a:pt x="72" y="37"/>
                    <a:pt x="68" y="33"/>
                    <a:pt x="62" y="33"/>
                  </a:cubicBezTo>
                  <a:close/>
                  <a:moveTo>
                    <a:pt x="42" y="78"/>
                  </a:moveTo>
                  <a:cubicBezTo>
                    <a:pt x="31" y="78"/>
                    <a:pt x="31" y="78"/>
                    <a:pt x="31" y="78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0" y="63"/>
                    <a:pt x="29" y="60"/>
                    <a:pt x="29" y="58"/>
                  </a:cubicBezTo>
                  <a:cubicBezTo>
                    <a:pt x="29" y="54"/>
                    <a:pt x="32" y="51"/>
                    <a:pt x="36" y="51"/>
                  </a:cubicBezTo>
                  <a:cubicBezTo>
                    <a:pt x="40" y="51"/>
                    <a:pt x="43" y="54"/>
                    <a:pt x="43" y="58"/>
                  </a:cubicBezTo>
                  <a:cubicBezTo>
                    <a:pt x="43" y="60"/>
                    <a:pt x="42" y="63"/>
                    <a:pt x="40" y="64"/>
                  </a:cubicBezTo>
                  <a:lnTo>
                    <a:pt x="42" y="78"/>
                  </a:lnTo>
                  <a:close/>
                  <a:moveTo>
                    <a:pt x="50" y="33"/>
                  </a:moveTo>
                  <a:cubicBezTo>
                    <a:pt x="22" y="33"/>
                    <a:pt x="22" y="33"/>
                    <a:pt x="22" y="33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3"/>
                    <a:pt x="28" y="7"/>
                    <a:pt x="34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45" y="7"/>
                    <a:pt x="50" y="13"/>
                    <a:pt x="50" y="19"/>
                  </a:cubicBezTo>
                  <a:lnTo>
                    <a:pt x="50" y="3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</p:grpSp>
      <p:grpSp>
        <p:nvGrpSpPr>
          <p:cNvPr id="27662" name="Group 14"/>
          <p:cNvGrpSpPr>
            <a:grpSpLocks/>
          </p:cNvGrpSpPr>
          <p:nvPr/>
        </p:nvGrpSpPr>
        <p:grpSpPr bwMode="auto">
          <a:xfrm>
            <a:off x="3506788" y="3371850"/>
            <a:ext cx="5300662" cy="1052513"/>
            <a:chOff x="0" y="0"/>
            <a:chExt cx="5300991" cy="1051895"/>
          </a:xfrm>
        </p:grpSpPr>
        <p:cxnSp>
          <p:nvCxnSpPr>
            <p:cNvPr id="10" name="肘形连接符 154"/>
            <p:cNvCxnSpPr>
              <a:cxnSpLocks noChangeShapeType="1"/>
            </p:cNvCxnSpPr>
            <p:nvPr/>
          </p:nvCxnSpPr>
          <p:spPr bwMode="auto">
            <a:xfrm>
              <a:off x="756000" y="378000"/>
              <a:ext cx="4544991" cy="673895"/>
            </a:xfrm>
            <a:prstGeom prst="bentConnector3">
              <a:avLst>
                <a:gd name="adj1" fmla="val 50000"/>
              </a:avLst>
            </a:prstGeom>
            <a:noFill/>
            <a:ln w="12700">
              <a:solidFill>
                <a:srgbClr val="A5A5A5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" name="椭圆 139"/>
            <p:cNvSpPr>
              <a:spLocks noChangeArrowheads="1"/>
            </p:cNvSpPr>
            <p:nvPr/>
          </p:nvSpPr>
          <p:spPr bwMode="auto">
            <a:xfrm>
              <a:off x="0" y="0"/>
              <a:ext cx="756000" cy="756000"/>
            </a:xfrm>
            <a:prstGeom prst="ellipse">
              <a:avLst/>
            </a:prstGeom>
            <a:solidFill>
              <a:srgbClr val="F2F2F2">
                <a:alpha val="2980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27686" name="Group 17"/>
            <p:cNvGrpSpPr>
              <a:grpSpLocks/>
            </p:cNvGrpSpPr>
            <p:nvPr/>
          </p:nvGrpSpPr>
          <p:grpSpPr bwMode="auto">
            <a:xfrm>
              <a:off x="153436" y="235588"/>
              <a:ext cx="474528" cy="295582"/>
              <a:chOff x="0" y="0"/>
              <a:chExt cx="471488" cy="293688"/>
            </a:xfrm>
          </p:grpSpPr>
          <p:sp>
            <p:nvSpPr>
              <p:cNvPr id="27687" name="Freeform 8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71488" cy="293688"/>
              </a:xfrm>
              <a:custGeom>
                <a:avLst/>
                <a:gdLst>
                  <a:gd name="T0" fmla="*/ 2147483646 w 125"/>
                  <a:gd name="T1" fmla="*/ 2147483646 h 78"/>
                  <a:gd name="T2" fmla="*/ 2147483646 w 125"/>
                  <a:gd name="T3" fmla="*/ 0 h 78"/>
                  <a:gd name="T4" fmla="*/ 0 w 125"/>
                  <a:gd name="T5" fmla="*/ 0 h 78"/>
                  <a:gd name="T6" fmla="*/ 0 w 125"/>
                  <a:gd name="T7" fmla="*/ 2147483646 h 78"/>
                  <a:gd name="T8" fmla="*/ 2147483646 w 125"/>
                  <a:gd name="T9" fmla="*/ 2147483646 h 78"/>
                  <a:gd name="T10" fmla="*/ 2147483646 w 125"/>
                  <a:gd name="T11" fmla="*/ 2147483646 h 78"/>
                  <a:gd name="T12" fmla="*/ 2147483646 w 125"/>
                  <a:gd name="T13" fmla="*/ 2147483646 h 78"/>
                  <a:gd name="T14" fmla="*/ 2147483646 w 125"/>
                  <a:gd name="T15" fmla="*/ 2147483646 h 78"/>
                  <a:gd name="T16" fmla="*/ 2147483646 w 125"/>
                  <a:gd name="T17" fmla="*/ 2147483646 h 78"/>
                  <a:gd name="T18" fmla="*/ 2147483646 w 125"/>
                  <a:gd name="T19" fmla="*/ 2147483646 h 78"/>
                  <a:gd name="T20" fmla="*/ 2147483646 w 125"/>
                  <a:gd name="T21" fmla="*/ 2147483646 h 78"/>
                  <a:gd name="T22" fmla="*/ 2147483646 w 125"/>
                  <a:gd name="T23" fmla="*/ 2147483646 h 78"/>
                  <a:gd name="T24" fmla="*/ 2147483646 w 125"/>
                  <a:gd name="T25" fmla="*/ 2147483646 h 78"/>
                  <a:gd name="T26" fmla="*/ 2147483646 w 125"/>
                  <a:gd name="T27" fmla="*/ 2147483646 h 7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5"/>
                  <a:gd name="T43" fmla="*/ 0 h 78"/>
                  <a:gd name="T44" fmla="*/ 125 w 125"/>
                  <a:gd name="T45" fmla="*/ 78 h 7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5" h="78">
                    <a:moveTo>
                      <a:pt x="113" y="18"/>
                    </a:moveTo>
                    <a:cubicBezTo>
                      <a:pt x="113" y="0"/>
                      <a:pt x="113" y="0"/>
                      <a:pt x="11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13" y="78"/>
                      <a:pt x="113" y="78"/>
                      <a:pt x="113" y="78"/>
                    </a:cubicBezTo>
                    <a:cubicBezTo>
                      <a:pt x="113" y="60"/>
                      <a:pt x="113" y="60"/>
                      <a:pt x="113" y="60"/>
                    </a:cubicBezTo>
                    <a:cubicBezTo>
                      <a:pt x="117" y="60"/>
                      <a:pt x="125" y="61"/>
                      <a:pt x="125" y="54"/>
                    </a:cubicBezTo>
                    <a:cubicBezTo>
                      <a:pt x="125" y="26"/>
                      <a:pt x="125" y="26"/>
                      <a:pt x="125" y="26"/>
                    </a:cubicBezTo>
                    <a:cubicBezTo>
                      <a:pt x="125" y="17"/>
                      <a:pt x="116" y="18"/>
                      <a:pt x="113" y="18"/>
                    </a:cubicBezTo>
                    <a:close/>
                    <a:moveTo>
                      <a:pt x="104" y="69"/>
                    </a:moveTo>
                    <a:cubicBezTo>
                      <a:pt x="10" y="69"/>
                      <a:pt x="10" y="69"/>
                      <a:pt x="10" y="69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4" y="10"/>
                      <a:pt x="104" y="10"/>
                      <a:pt x="104" y="10"/>
                    </a:cubicBezTo>
                    <a:lnTo>
                      <a:pt x="104" y="6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12" name="Rectangle 9"/>
              <p:cNvSpPr>
                <a:spLocks noChangeArrowheads="1"/>
              </p:cNvSpPr>
              <p:nvPr/>
            </p:nvSpPr>
            <p:spPr bwMode="auto">
              <a:xfrm>
                <a:off x="63500" y="63499"/>
                <a:ext cx="90488" cy="1666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500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3" name="Rectangle 10"/>
              <p:cNvSpPr>
                <a:spLocks noChangeArrowheads="1"/>
              </p:cNvSpPr>
              <p:nvPr/>
            </p:nvSpPr>
            <p:spPr bwMode="auto">
              <a:xfrm>
                <a:off x="169862" y="63499"/>
                <a:ext cx="85725" cy="1666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500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27669" name="Group 21"/>
          <p:cNvGrpSpPr>
            <a:grpSpLocks/>
          </p:cNvGrpSpPr>
          <p:nvPr/>
        </p:nvGrpSpPr>
        <p:grpSpPr bwMode="auto">
          <a:xfrm>
            <a:off x="3506788" y="5248275"/>
            <a:ext cx="2454275" cy="755650"/>
            <a:chOff x="0" y="0"/>
            <a:chExt cx="2455131" cy="756000"/>
          </a:xfrm>
        </p:grpSpPr>
        <p:sp>
          <p:nvSpPr>
            <p:cNvPr id="14" name="直接连接符 68"/>
            <p:cNvSpPr>
              <a:spLocks noChangeShapeType="1"/>
            </p:cNvSpPr>
            <p:nvPr/>
          </p:nvSpPr>
          <p:spPr bwMode="auto">
            <a:xfrm flipH="1">
              <a:off x="412977" y="378001"/>
              <a:ext cx="2042154" cy="1"/>
            </a:xfrm>
            <a:prstGeom prst="line">
              <a:avLst/>
            </a:prstGeom>
            <a:noFill/>
            <a:ln w="12700">
              <a:solidFill>
                <a:srgbClr val="A5A5A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椭圆 85"/>
            <p:cNvSpPr>
              <a:spLocks noChangeArrowheads="1"/>
            </p:cNvSpPr>
            <p:nvPr/>
          </p:nvSpPr>
          <p:spPr bwMode="auto">
            <a:xfrm>
              <a:off x="0" y="0"/>
              <a:ext cx="756000" cy="756000"/>
            </a:xfrm>
            <a:prstGeom prst="ellipse">
              <a:avLst/>
            </a:prstGeom>
            <a:solidFill>
              <a:srgbClr val="F2F2F2">
                <a:alpha val="2980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16" name="Group 24"/>
            <p:cNvGrpSpPr>
              <a:grpSpLocks/>
            </p:cNvGrpSpPr>
            <p:nvPr/>
          </p:nvGrpSpPr>
          <p:grpSpPr bwMode="auto">
            <a:xfrm>
              <a:off x="124976" y="198348"/>
              <a:ext cx="516045" cy="382660"/>
              <a:chOff x="0" y="0"/>
              <a:chExt cx="374651" cy="277813"/>
            </a:xfrm>
          </p:grpSpPr>
          <p:sp>
            <p:nvSpPr>
              <p:cNvPr id="17" name="Freeform 17"/>
              <p:cNvSpPr>
                <a:spLocks noChangeArrowheads="1"/>
              </p:cNvSpPr>
              <p:nvPr/>
            </p:nvSpPr>
            <p:spPr bwMode="auto">
              <a:xfrm>
                <a:off x="141288" y="66675"/>
                <a:ext cx="233363" cy="211138"/>
              </a:xfrm>
              <a:custGeom>
                <a:avLst/>
                <a:gdLst>
                  <a:gd name="T0" fmla="*/ 2147483646 w 89"/>
                  <a:gd name="T1" fmla="*/ 2147483646 h 81"/>
                  <a:gd name="T2" fmla="*/ 2147483646 w 89"/>
                  <a:gd name="T3" fmla="*/ 0 h 81"/>
                  <a:gd name="T4" fmla="*/ 2147483646 w 89"/>
                  <a:gd name="T5" fmla="*/ 2147483646 h 81"/>
                  <a:gd name="T6" fmla="*/ 2147483646 w 89"/>
                  <a:gd name="T7" fmla="*/ 2147483646 h 81"/>
                  <a:gd name="T8" fmla="*/ 0 w 89"/>
                  <a:gd name="T9" fmla="*/ 2147483646 h 81"/>
                  <a:gd name="T10" fmla="*/ 0 w 89"/>
                  <a:gd name="T11" fmla="*/ 2147483646 h 81"/>
                  <a:gd name="T12" fmla="*/ 2147483646 w 89"/>
                  <a:gd name="T13" fmla="*/ 2147483646 h 81"/>
                  <a:gd name="T14" fmla="*/ 2147483646 w 89"/>
                  <a:gd name="T15" fmla="*/ 2147483646 h 81"/>
                  <a:gd name="T16" fmla="*/ 2147483646 w 89"/>
                  <a:gd name="T17" fmla="*/ 2147483646 h 81"/>
                  <a:gd name="T18" fmla="*/ 2147483646 w 89"/>
                  <a:gd name="T19" fmla="*/ 2147483646 h 8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89"/>
                  <a:gd name="T31" fmla="*/ 0 h 81"/>
                  <a:gd name="T32" fmla="*/ 89 w 89"/>
                  <a:gd name="T33" fmla="*/ 81 h 8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89" h="81">
                    <a:moveTo>
                      <a:pt x="89" y="33"/>
                    </a:moveTo>
                    <a:cubicBezTo>
                      <a:pt x="89" y="15"/>
                      <a:pt x="68" y="0"/>
                      <a:pt x="43" y="0"/>
                    </a:cubicBezTo>
                    <a:cubicBezTo>
                      <a:pt x="42" y="0"/>
                      <a:pt x="41" y="1"/>
                      <a:pt x="40" y="1"/>
                    </a:cubicBezTo>
                    <a:cubicBezTo>
                      <a:pt x="42" y="4"/>
                      <a:pt x="43" y="8"/>
                      <a:pt x="43" y="11"/>
                    </a:cubicBezTo>
                    <a:cubicBezTo>
                      <a:pt x="43" y="29"/>
                      <a:pt x="24" y="43"/>
                      <a:pt x="0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6" y="56"/>
                      <a:pt x="21" y="64"/>
                      <a:pt x="40" y="65"/>
                    </a:cubicBezTo>
                    <a:cubicBezTo>
                      <a:pt x="53" y="75"/>
                      <a:pt x="74" y="81"/>
                      <a:pt x="74" y="81"/>
                    </a:cubicBezTo>
                    <a:cubicBezTo>
                      <a:pt x="64" y="72"/>
                      <a:pt x="63" y="65"/>
                      <a:pt x="64" y="62"/>
                    </a:cubicBezTo>
                    <a:cubicBezTo>
                      <a:pt x="79" y="56"/>
                      <a:pt x="89" y="46"/>
                      <a:pt x="89" y="3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" name="Freeform 1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41300" cy="209550"/>
              </a:xfrm>
              <a:custGeom>
                <a:avLst/>
                <a:gdLst>
                  <a:gd name="T0" fmla="*/ 2147483646 w 92"/>
                  <a:gd name="T1" fmla="*/ 2147483646 h 80"/>
                  <a:gd name="T2" fmla="*/ 2147483646 w 92"/>
                  <a:gd name="T3" fmla="*/ 0 h 80"/>
                  <a:gd name="T4" fmla="*/ 0 w 92"/>
                  <a:gd name="T5" fmla="*/ 2147483646 h 80"/>
                  <a:gd name="T6" fmla="*/ 2147483646 w 92"/>
                  <a:gd name="T7" fmla="*/ 2147483646 h 80"/>
                  <a:gd name="T8" fmla="*/ 2147483646 w 92"/>
                  <a:gd name="T9" fmla="*/ 2147483646 h 80"/>
                  <a:gd name="T10" fmla="*/ 2147483646 w 92"/>
                  <a:gd name="T11" fmla="*/ 2147483646 h 80"/>
                  <a:gd name="T12" fmla="*/ 2147483646 w 92"/>
                  <a:gd name="T13" fmla="*/ 2147483646 h 80"/>
                  <a:gd name="T14" fmla="*/ 2147483646 w 92"/>
                  <a:gd name="T15" fmla="*/ 2147483646 h 80"/>
                  <a:gd name="T16" fmla="*/ 2147483646 w 92"/>
                  <a:gd name="T17" fmla="*/ 2147483646 h 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2"/>
                  <a:gd name="T28" fmla="*/ 0 h 80"/>
                  <a:gd name="T29" fmla="*/ 92 w 92"/>
                  <a:gd name="T30" fmla="*/ 80 h 8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2" h="80">
                    <a:moveTo>
                      <a:pt x="89" y="21"/>
                    </a:moveTo>
                    <a:cubicBezTo>
                      <a:pt x="83" y="9"/>
                      <a:pt x="66" y="0"/>
                      <a:pt x="46" y="0"/>
                    </a:cubicBezTo>
                    <a:cubicBezTo>
                      <a:pt x="20" y="0"/>
                      <a:pt x="0" y="14"/>
                      <a:pt x="0" y="32"/>
                    </a:cubicBezTo>
                    <a:cubicBezTo>
                      <a:pt x="0" y="45"/>
                      <a:pt x="10" y="56"/>
                      <a:pt x="25" y="61"/>
                    </a:cubicBezTo>
                    <a:cubicBezTo>
                      <a:pt x="26" y="65"/>
                      <a:pt x="25" y="71"/>
                      <a:pt x="14" y="80"/>
                    </a:cubicBezTo>
                    <a:cubicBezTo>
                      <a:pt x="14" y="80"/>
                      <a:pt x="36" y="75"/>
                      <a:pt x="48" y="65"/>
                    </a:cubicBezTo>
                    <a:cubicBezTo>
                      <a:pt x="49" y="64"/>
                      <a:pt x="49" y="64"/>
                      <a:pt x="49" y="64"/>
                    </a:cubicBezTo>
                    <a:cubicBezTo>
                      <a:pt x="73" y="63"/>
                      <a:pt x="92" y="49"/>
                      <a:pt x="92" y="32"/>
                    </a:cubicBezTo>
                    <a:cubicBezTo>
                      <a:pt x="92" y="28"/>
                      <a:pt x="91" y="25"/>
                      <a:pt x="89" y="2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27675" name="任意多边形 56"/>
          <p:cNvSpPr>
            <a:spLocks noChangeArrowheads="1"/>
          </p:cNvSpPr>
          <p:nvPr/>
        </p:nvSpPr>
        <p:spPr bwMode="auto">
          <a:xfrm>
            <a:off x="9594850" y="2260600"/>
            <a:ext cx="1181100" cy="3698875"/>
          </a:xfrm>
          <a:custGeom>
            <a:avLst/>
            <a:gdLst>
              <a:gd name="T0" fmla="*/ 1176576 w 1181100"/>
              <a:gd name="T1" fmla="*/ 0 h 3698875"/>
              <a:gd name="T2" fmla="*/ 1181100 w 1181100"/>
              <a:gd name="T3" fmla="*/ 0 h 3698875"/>
              <a:gd name="T4" fmla="*/ 1181100 w 1181100"/>
              <a:gd name="T5" fmla="*/ 3698875 h 3698875"/>
              <a:gd name="T6" fmla="*/ 0 w 1181100"/>
              <a:gd name="T7" fmla="*/ 3698875 h 3698875"/>
              <a:gd name="T8" fmla="*/ 0 w 1181100"/>
              <a:gd name="T9" fmla="*/ 1735795 h 3698875"/>
              <a:gd name="T10" fmla="*/ 48924 w 1181100"/>
              <a:gd name="T11" fmla="*/ 1697678 h 3698875"/>
              <a:gd name="T12" fmla="*/ 278759 w 1181100"/>
              <a:gd name="T13" fmla="*/ 1500788 h 3698875"/>
              <a:gd name="T14" fmla="*/ 453153 w 1181100"/>
              <a:gd name="T15" fmla="*/ 1330349 h 3698875"/>
              <a:gd name="T16" fmla="*/ 510936 w 1181100"/>
              <a:gd name="T17" fmla="*/ 1369307 h 3698875"/>
              <a:gd name="T18" fmla="*/ 590551 w 1181100"/>
              <a:gd name="T19" fmla="*/ 1385380 h 3698875"/>
              <a:gd name="T20" fmla="*/ 795088 w 1181100"/>
              <a:gd name="T21" fmla="*/ 1180843 h 3698875"/>
              <a:gd name="T22" fmla="*/ 735181 w 1181100"/>
              <a:gd name="T23" fmla="*/ 1036213 h 3698875"/>
              <a:gd name="T24" fmla="*/ 717723 w 1181100"/>
              <a:gd name="T25" fmla="*/ 1024442 h 3698875"/>
              <a:gd name="T26" fmla="*/ 820291 w 1181100"/>
              <a:gd name="T27" fmla="*/ 886780 h 3698875"/>
              <a:gd name="T28" fmla="*/ 1174186 w 1181100"/>
              <a:gd name="T29" fmla="*/ 21448 h 3698875"/>
              <a:gd name="T30" fmla="*/ 1176576 w 1181100"/>
              <a:gd name="T31" fmla="*/ 0 h 3698875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181100"/>
              <a:gd name="T49" fmla="*/ 0 h 3698875"/>
              <a:gd name="T50" fmla="*/ 1181100 w 1181100"/>
              <a:gd name="T51" fmla="*/ 3698875 h 3698875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181100" h="3698875">
                <a:moveTo>
                  <a:pt x="1176576" y="0"/>
                </a:moveTo>
                <a:lnTo>
                  <a:pt x="1181100" y="0"/>
                </a:lnTo>
                <a:lnTo>
                  <a:pt x="1181100" y="3698875"/>
                </a:lnTo>
                <a:lnTo>
                  <a:pt x="0" y="3698875"/>
                </a:lnTo>
                <a:lnTo>
                  <a:pt x="0" y="1735795"/>
                </a:lnTo>
                <a:lnTo>
                  <a:pt x="48924" y="1697678"/>
                </a:lnTo>
                <a:cubicBezTo>
                  <a:pt x="129510" y="1632743"/>
                  <a:pt x="206155" y="1567101"/>
                  <a:pt x="278759" y="1500788"/>
                </a:cubicBezTo>
                <a:lnTo>
                  <a:pt x="453153" y="1330349"/>
                </a:lnTo>
                <a:lnTo>
                  <a:pt x="510936" y="1369307"/>
                </a:lnTo>
                <a:cubicBezTo>
                  <a:pt x="535406" y="1379657"/>
                  <a:pt x="562310" y="1385380"/>
                  <a:pt x="590551" y="1385380"/>
                </a:cubicBezTo>
                <a:cubicBezTo>
                  <a:pt x="703514" y="1385380"/>
                  <a:pt x="795088" y="1293806"/>
                  <a:pt x="795088" y="1180843"/>
                </a:cubicBezTo>
                <a:cubicBezTo>
                  <a:pt x="795088" y="1124362"/>
                  <a:pt x="772195" y="1073227"/>
                  <a:pt x="735181" y="1036213"/>
                </a:cubicBezTo>
                <a:lnTo>
                  <a:pt x="717723" y="1024442"/>
                </a:lnTo>
                <a:lnTo>
                  <a:pt x="820291" y="886780"/>
                </a:lnTo>
                <a:cubicBezTo>
                  <a:pt x="1010014" y="606666"/>
                  <a:pt x="1130158" y="317479"/>
                  <a:pt x="1174186" y="21448"/>
                </a:cubicBezTo>
                <a:lnTo>
                  <a:pt x="1176576" y="0"/>
                </a:lnTo>
                <a:close/>
              </a:path>
            </a:pathLst>
          </a:custGeom>
          <a:solidFill>
            <a:srgbClr val="F2F2F2">
              <a:alpha val="6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7676" name="任意多边形 59"/>
          <p:cNvSpPr>
            <a:spLocks noChangeArrowheads="1"/>
          </p:cNvSpPr>
          <p:nvPr/>
        </p:nvSpPr>
        <p:spPr bwMode="auto">
          <a:xfrm>
            <a:off x="8361363" y="4038600"/>
            <a:ext cx="1181100" cy="1922463"/>
          </a:xfrm>
          <a:custGeom>
            <a:avLst/>
            <a:gdLst>
              <a:gd name="T0" fmla="*/ 1181100 w 1181100"/>
              <a:gd name="T1" fmla="*/ 0 h 1921854"/>
              <a:gd name="T2" fmla="*/ 1181100 w 1181100"/>
              <a:gd name="T3" fmla="*/ 1923681 h 1921854"/>
              <a:gd name="T4" fmla="*/ 0 w 1181100"/>
              <a:gd name="T5" fmla="*/ 1923681 h 1921854"/>
              <a:gd name="T6" fmla="*/ 0 w 1181100"/>
              <a:gd name="T7" fmla="*/ 732662 h 1921854"/>
              <a:gd name="T8" fmla="*/ 319230 w 1181100"/>
              <a:gd name="T9" fmla="*/ 562787 h 1921854"/>
              <a:gd name="T10" fmla="*/ 425975 w 1181100"/>
              <a:gd name="T11" fmla="*/ 500766 h 1921854"/>
              <a:gd name="T12" fmla="*/ 445921 w 1181100"/>
              <a:gd name="T13" fmla="*/ 530376 h 1921854"/>
              <a:gd name="T14" fmla="*/ 590551 w 1181100"/>
              <a:gd name="T15" fmla="*/ 590340 h 1921854"/>
              <a:gd name="T16" fmla="*/ 795088 w 1181100"/>
              <a:gd name="T17" fmla="*/ 385608 h 1921854"/>
              <a:gd name="T18" fmla="*/ 779015 w 1181100"/>
              <a:gd name="T19" fmla="*/ 305918 h 1921854"/>
              <a:gd name="T20" fmla="*/ 768996 w 1181100"/>
              <a:gd name="T21" fmla="*/ 291043 h 1921854"/>
              <a:gd name="T22" fmla="*/ 952789 w 1181100"/>
              <a:gd name="T23" fmla="*/ 167704 h 1921854"/>
              <a:gd name="T24" fmla="*/ 1140954 w 1181100"/>
              <a:gd name="T25" fmla="*/ 31306 h 1921854"/>
              <a:gd name="T26" fmla="*/ 1181100 w 1181100"/>
              <a:gd name="T27" fmla="*/ 0 h 1921854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181100"/>
              <a:gd name="T43" fmla="*/ 0 h 1921854"/>
              <a:gd name="T44" fmla="*/ 1181100 w 1181100"/>
              <a:gd name="T45" fmla="*/ 1921854 h 1921854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181100" h="1921854">
                <a:moveTo>
                  <a:pt x="1181100" y="0"/>
                </a:moveTo>
                <a:lnTo>
                  <a:pt x="1181100" y="1921854"/>
                </a:lnTo>
                <a:lnTo>
                  <a:pt x="0" y="1921854"/>
                </a:lnTo>
                <a:lnTo>
                  <a:pt x="0" y="731966"/>
                </a:lnTo>
                <a:lnTo>
                  <a:pt x="319230" y="562253"/>
                </a:lnTo>
                <a:lnTo>
                  <a:pt x="425975" y="500289"/>
                </a:lnTo>
                <a:lnTo>
                  <a:pt x="445921" y="529872"/>
                </a:lnTo>
                <a:cubicBezTo>
                  <a:pt x="482935" y="566886"/>
                  <a:pt x="534069" y="589779"/>
                  <a:pt x="590551" y="589779"/>
                </a:cubicBezTo>
                <a:cubicBezTo>
                  <a:pt x="703514" y="589779"/>
                  <a:pt x="795088" y="498205"/>
                  <a:pt x="795088" y="385242"/>
                </a:cubicBezTo>
                <a:cubicBezTo>
                  <a:pt x="795088" y="357001"/>
                  <a:pt x="789365" y="330097"/>
                  <a:pt x="779015" y="305627"/>
                </a:cubicBezTo>
                <a:lnTo>
                  <a:pt x="768996" y="290767"/>
                </a:lnTo>
                <a:lnTo>
                  <a:pt x="952789" y="167545"/>
                </a:lnTo>
                <a:cubicBezTo>
                  <a:pt x="1017466" y="122501"/>
                  <a:pt x="1080201" y="77074"/>
                  <a:pt x="1140954" y="31276"/>
                </a:cubicBezTo>
                <a:lnTo>
                  <a:pt x="1181100" y="0"/>
                </a:lnTo>
                <a:close/>
              </a:path>
            </a:pathLst>
          </a:custGeom>
          <a:solidFill>
            <a:srgbClr val="F2F2F2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7677" name="任意多边形 63"/>
          <p:cNvSpPr>
            <a:spLocks noChangeArrowheads="1"/>
          </p:cNvSpPr>
          <p:nvPr/>
        </p:nvSpPr>
        <p:spPr bwMode="auto">
          <a:xfrm>
            <a:off x="7126288" y="4799013"/>
            <a:ext cx="1181100" cy="1162050"/>
          </a:xfrm>
          <a:custGeom>
            <a:avLst/>
            <a:gdLst>
              <a:gd name="T0" fmla="*/ 1181100 w 1181100"/>
              <a:gd name="T1" fmla="*/ 0 h 1161755"/>
              <a:gd name="T2" fmla="*/ 1181100 w 1181100"/>
              <a:gd name="T3" fmla="*/ 1162640 h 1161755"/>
              <a:gd name="T4" fmla="*/ 0 w 1181100"/>
              <a:gd name="T5" fmla="*/ 1162640 h 1161755"/>
              <a:gd name="T6" fmla="*/ 0 w 1181100"/>
              <a:gd name="T7" fmla="*/ 518249 h 1161755"/>
              <a:gd name="T8" fmla="*/ 336342 w 1181100"/>
              <a:gd name="T9" fmla="*/ 385812 h 1161755"/>
              <a:gd name="T10" fmla="*/ 408490 w 1181100"/>
              <a:gd name="T11" fmla="*/ 354498 h 1161755"/>
              <a:gd name="T12" fmla="*/ 445921 w 1181100"/>
              <a:gd name="T13" fmla="*/ 410058 h 1161755"/>
              <a:gd name="T14" fmla="*/ 590551 w 1181100"/>
              <a:gd name="T15" fmla="*/ 470010 h 1161755"/>
              <a:gd name="T16" fmla="*/ 795088 w 1181100"/>
              <a:gd name="T17" fmla="*/ 265317 h 1161755"/>
              <a:gd name="T18" fmla="*/ 790933 w 1181100"/>
              <a:gd name="T19" fmla="*/ 224066 h 1161755"/>
              <a:gd name="T20" fmla="*/ 781056 w 1181100"/>
              <a:gd name="T21" fmla="*/ 192223 h 1161755"/>
              <a:gd name="T22" fmla="*/ 1174526 w 1181100"/>
              <a:gd name="T23" fmla="*/ 3498 h 1161755"/>
              <a:gd name="T24" fmla="*/ 1181100 w 1181100"/>
              <a:gd name="T25" fmla="*/ 0 h 116175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181100"/>
              <a:gd name="T40" fmla="*/ 0 h 1161755"/>
              <a:gd name="T41" fmla="*/ 1181100 w 1181100"/>
              <a:gd name="T42" fmla="*/ 1161755 h 1161755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181100" h="1161755">
                <a:moveTo>
                  <a:pt x="1181100" y="0"/>
                </a:moveTo>
                <a:lnTo>
                  <a:pt x="1181100" y="1161755"/>
                </a:lnTo>
                <a:lnTo>
                  <a:pt x="0" y="1161755"/>
                </a:lnTo>
                <a:lnTo>
                  <a:pt x="0" y="517854"/>
                </a:lnTo>
                <a:lnTo>
                  <a:pt x="336342" y="385518"/>
                </a:lnTo>
                <a:lnTo>
                  <a:pt x="408490" y="354228"/>
                </a:lnTo>
                <a:lnTo>
                  <a:pt x="445921" y="409746"/>
                </a:lnTo>
                <a:cubicBezTo>
                  <a:pt x="482935" y="446760"/>
                  <a:pt x="534070" y="469653"/>
                  <a:pt x="590551" y="469653"/>
                </a:cubicBezTo>
                <a:cubicBezTo>
                  <a:pt x="703514" y="469653"/>
                  <a:pt x="795088" y="378079"/>
                  <a:pt x="795088" y="265116"/>
                </a:cubicBezTo>
                <a:cubicBezTo>
                  <a:pt x="795088" y="250996"/>
                  <a:pt x="793657" y="237210"/>
                  <a:pt x="790933" y="223895"/>
                </a:cubicBezTo>
                <a:lnTo>
                  <a:pt x="781056" y="192076"/>
                </a:lnTo>
                <a:lnTo>
                  <a:pt x="1174526" y="3495"/>
                </a:lnTo>
                <a:lnTo>
                  <a:pt x="1181100" y="0"/>
                </a:lnTo>
                <a:close/>
              </a:path>
            </a:pathLst>
          </a:custGeom>
          <a:solidFill>
            <a:srgbClr val="F2F2F2">
              <a:alpha val="6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7678" name="任意多边形 66"/>
          <p:cNvSpPr>
            <a:spLocks noChangeArrowheads="1"/>
          </p:cNvSpPr>
          <p:nvPr/>
        </p:nvSpPr>
        <p:spPr bwMode="auto">
          <a:xfrm>
            <a:off x="5137150" y="5337175"/>
            <a:ext cx="1936750" cy="622300"/>
          </a:xfrm>
          <a:custGeom>
            <a:avLst/>
            <a:gdLst>
              <a:gd name="T0" fmla="*/ 1936754 w 1936748"/>
              <a:gd name="T1" fmla="*/ 0 h 623080"/>
              <a:gd name="T2" fmla="*/ 1936754 w 1936748"/>
              <a:gd name="T3" fmla="*/ 620743 h 623080"/>
              <a:gd name="T4" fmla="*/ 0 w 1936748"/>
              <a:gd name="T5" fmla="*/ 620743 h 623080"/>
              <a:gd name="T6" fmla="*/ 0 w 1936748"/>
              <a:gd name="T7" fmla="*/ 611581 h 623080"/>
              <a:gd name="T8" fmla="*/ 352298 w 1936748"/>
              <a:gd name="T9" fmla="*/ 517577 h 623080"/>
              <a:gd name="T10" fmla="*/ 750620 w 1936748"/>
              <a:gd name="T11" fmla="*/ 401829 h 623080"/>
              <a:gd name="T12" fmla="*/ 791649 w 1936748"/>
              <a:gd name="T13" fmla="*/ 389015 h 623080"/>
              <a:gd name="T14" fmla="*/ 823748 w 1936748"/>
              <a:gd name="T15" fmla="*/ 436447 h 623080"/>
              <a:gd name="T16" fmla="*/ 968378 w 1936748"/>
              <a:gd name="T17" fmla="*/ 496129 h 623080"/>
              <a:gd name="T18" fmla="*/ 1172915 w 1936748"/>
              <a:gd name="T19" fmla="*/ 292360 h 623080"/>
              <a:gd name="T20" fmla="*/ 1170638 w 1936748"/>
              <a:gd name="T21" fmla="*/ 269853 h 623080"/>
              <a:gd name="T22" fmla="*/ 1509047 w 1936748"/>
              <a:gd name="T23" fmla="*/ 156311 h 623080"/>
              <a:gd name="T24" fmla="*/ 1868382 w 1936748"/>
              <a:gd name="T25" fmla="*/ 26800 h 623080"/>
              <a:gd name="T26" fmla="*/ 1936754 w 1936748"/>
              <a:gd name="T27" fmla="*/ 0 h 623080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936748"/>
              <a:gd name="T43" fmla="*/ 0 h 623080"/>
              <a:gd name="T44" fmla="*/ 1936748 w 1936748"/>
              <a:gd name="T45" fmla="*/ 623080 h 623080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936748" h="623080">
                <a:moveTo>
                  <a:pt x="1936748" y="0"/>
                </a:moveTo>
                <a:lnTo>
                  <a:pt x="1936748" y="623080"/>
                </a:lnTo>
                <a:lnTo>
                  <a:pt x="0" y="623080"/>
                </a:lnTo>
                <a:lnTo>
                  <a:pt x="0" y="613884"/>
                </a:lnTo>
                <a:lnTo>
                  <a:pt x="352298" y="519526"/>
                </a:lnTo>
                <a:cubicBezTo>
                  <a:pt x="487129" y="481602"/>
                  <a:pt x="619924" y="442867"/>
                  <a:pt x="750617" y="403342"/>
                </a:cubicBezTo>
                <a:lnTo>
                  <a:pt x="791646" y="390480"/>
                </a:lnTo>
                <a:lnTo>
                  <a:pt x="823745" y="438090"/>
                </a:lnTo>
                <a:cubicBezTo>
                  <a:pt x="860759" y="475104"/>
                  <a:pt x="911894" y="497997"/>
                  <a:pt x="968375" y="497997"/>
                </a:cubicBezTo>
                <a:cubicBezTo>
                  <a:pt x="1081338" y="497997"/>
                  <a:pt x="1172912" y="406423"/>
                  <a:pt x="1172912" y="293460"/>
                </a:cubicBezTo>
                <a:lnTo>
                  <a:pt x="1170635" y="270869"/>
                </a:lnTo>
                <a:lnTo>
                  <a:pt x="1509041" y="156899"/>
                </a:lnTo>
                <a:cubicBezTo>
                  <a:pt x="1631071" y="114305"/>
                  <a:pt x="1750871" y="70965"/>
                  <a:pt x="1868376" y="26902"/>
                </a:cubicBezTo>
                <a:lnTo>
                  <a:pt x="1936748" y="0"/>
                </a:lnTo>
                <a:close/>
              </a:path>
            </a:pathLst>
          </a:custGeom>
          <a:solidFill>
            <a:srgbClr val="F2F2F2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7679" name="椭圆 51"/>
          <p:cNvSpPr>
            <a:spLocks noChangeArrowheads="1"/>
          </p:cNvSpPr>
          <p:nvPr/>
        </p:nvSpPr>
        <p:spPr bwMode="auto">
          <a:xfrm>
            <a:off x="10040938" y="3298825"/>
            <a:ext cx="288925" cy="287338"/>
          </a:xfrm>
          <a:prstGeom prst="ellipse">
            <a:avLst/>
          </a:prstGeom>
          <a:solidFill>
            <a:srgbClr val="F2F2F2">
              <a:alpha val="6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80" name="椭圆 52"/>
          <p:cNvSpPr>
            <a:spLocks noChangeArrowheads="1"/>
          </p:cNvSpPr>
          <p:nvPr/>
        </p:nvSpPr>
        <p:spPr bwMode="auto">
          <a:xfrm>
            <a:off x="8807450" y="4279900"/>
            <a:ext cx="288925" cy="288925"/>
          </a:xfrm>
          <a:prstGeom prst="ellipse">
            <a:avLst/>
          </a:prstGeom>
          <a:solidFill>
            <a:srgbClr val="F2F2F2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81" name="椭圆 53"/>
          <p:cNvSpPr>
            <a:spLocks noChangeArrowheads="1"/>
          </p:cNvSpPr>
          <p:nvPr/>
        </p:nvSpPr>
        <p:spPr bwMode="auto">
          <a:xfrm>
            <a:off x="7573963" y="4919663"/>
            <a:ext cx="287337" cy="288925"/>
          </a:xfrm>
          <a:prstGeom prst="ellipse">
            <a:avLst/>
          </a:prstGeom>
          <a:solidFill>
            <a:srgbClr val="F2F2F2">
              <a:alpha val="6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82" name="椭圆 54"/>
          <p:cNvSpPr>
            <a:spLocks noChangeArrowheads="1"/>
          </p:cNvSpPr>
          <p:nvPr/>
        </p:nvSpPr>
        <p:spPr bwMode="auto">
          <a:xfrm>
            <a:off x="5961063" y="5486400"/>
            <a:ext cx="288925" cy="288925"/>
          </a:xfrm>
          <a:prstGeom prst="ellipse">
            <a:avLst/>
          </a:prstGeom>
          <a:solidFill>
            <a:srgbClr val="F2F2F2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83" name="矩形 3"/>
          <p:cNvSpPr>
            <a:spLocks noChangeArrowheads="1"/>
          </p:cNvSpPr>
          <p:nvPr/>
        </p:nvSpPr>
        <p:spPr bwMode="auto">
          <a:xfrm>
            <a:off x="4391025" y="563563"/>
            <a:ext cx="2647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点击添加标题</a:t>
            </a:r>
            <a:endParaRPr lang="zh-CN" altLang="en-US" sz="32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7684" name="文本框 37"/>
          <p:cNvSpPr>
            <a:spLocks noChangeArrowheads="1"/>
          </p:cNvSpPr>
          <p:nvPr/>
        </p:nvSpPr>
        <p:spPr bwMode="auto">
          <a:xfrm>
            <a:off x="7081838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Add Your Title</a:t>
            </a:r>
            <a:endParaRPr lang="zh-CN" altLang="en-US" sz="1600" baseline="-30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7685" name="Group 37"/>
          <p:cNvGrpSpPr>
            <a:grpSpLocks/>
          </p:cNvGrpSpPr>
          <p:nvPr/>
        </p:nvGrpSpPr>
        <p:grpSpPr bwMode="auto">
          <a:xfrm>
            <a:off x="3846513" y="619125"/>
            <a:ext cx="263525" cy="393700"/>
            <a:chOff x="0" y="0"/>
            <a:chExt cx="213756" cy="427512"/>
          </a:xfrm>
        </p:grpSpPr>
        <p:sp>
          <p:nvSpPr>
            <p:cNvPr id="19" name="直接连接符 104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直接连接符 105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7688" name="矩形 47"/>
          <p:cNvSpPr>
            <a:spLocks noChangeArrowheads="1"/>
          </p:cNvSpPr>
          <p:nvPr/>
        </p:nvSpPr>
        <p:spPr bwMode="auto">
          <a:xfrm>
            <a:off x="1303338" y="1474788"/>
            <a:ext cx="9605962" cy="63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图表的综合描述说明。在此录入上述图表的综合描述说明，在此录入上述图表的综合描述说明，在此录入上述图表的综合描述说明，在此录入上述图表的综合描述说明，在此录入上述图表的综合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689" name="矩形 93"/>
          <p:cNvSpPr>
            <a:spLocks noChangeArrowheads="1"/>
          </p:cNvSpPr>
          <p:nvPr/>
        </p:nvSpPr>
        <p:spPr bwMode="auto">
          <a:xfrm>
            <a:off x="2171700" y="2489200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bg1"/>
                </a:solidFill>
                <a:sym typeface="方正兰亭黑_GBK" panose="02000000000000000000" pitchFamily="2" charset="-122"/>
              </a:rPr>
              <a:t>添加标题</a:t>
            </a:r>
            <a:endParaRPr lang="en-US" sz="20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7690" name="矩形 165"/>
          <p:cNvSpPr>
            <a:spLocks noChangeArrowheads="1"/>
          </p:cNvSpPr>
          <p:nvPr/>
        </p:nvSpPr>
        <p:spPr bwMode="auto">
          <a:xfrm>
            <a:off x="1363663" y="2879725"/>
            <a:ext cx="2017712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chemeClr val="bg1"/>
                </a:solidFill>
                <a:sym typeface="方正兰亭黑_GBK" panose="02000000000000000000" pitchFamily="2" charset="-122"/>
              </a:rPr>
              <a:t>点击输入图表的描述说明</a:t>
            </a:r>
          </a:p>
        </p:txBody>
      </p:sp>
      <p:sp>
        <p:nvSpPr>
          <p:cNvPr id="27691" name="矩形 41"/>
          <p:cNvSpPr>
            <a:spLocks noChangeArrowheads="1"/>
          </p:cNvSpPr>
          <p:nvPr/>
        </p:nvSpPr>
        <p:spPr bwMode="auto">
          <a:xfrm>
            <a:off x="2171700" y="3417888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bg1"/>
                </a:solidFill>
                <a:sym typeface="方正兰亭黑_GBK" panose="02000000000000000000" pitchFamily="2" charset="-122"/>
              </a:rPr>
              <a:t>添加标题</a:t>
            </a:r>
            <a:endParaRPr lang="en-US" sz="20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7692" name="矩形 42"/>
          <p:cNvSpPr>
            <a:spLocks noChangeArrowheads="1"/>
          </p:cNvSpPr>
          <p:nvPr/>
        </p:nvSpPr>
        <p:spPr bwMode="auto">
          <a:xfrm>
            <a:off x="1363663" y="3808413"/>
            <a:ext cx="2017712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chemeClr val="bg1"/>
                </a:solidFill>
                <a:sym typeface="方正兰亭黑_GBK" panose="02000000000000000000" pitchFamily="2" charset="-122"/>
              </a:rPr>
              <a:t>点击输入图表的描述说明</a:t>
            </a:r>
          </a:p>
        </p:txBody>
      </p:sp>
      <p:sp>
        <p:nvSpPr>
          <p:cNvPr id="27693" name="矩形 44"/>
          <p:cNvSpPr>
            <a:spLocks noChangeArrowheads="1"/>
          </p:cNvSpPr>
          <p:nvPr/>
        </p:nvSpPr>
        <p:spPr bwMode="auto">
          <a:xfrm>
            <a:off x="2171700" y="4362450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bg1"/>
                </a:solidFill>
                <a:sym typeface="方正兰亭黑_GBK" panose="02000000000000000000" pitchFamily="2" charset="-122"/>
              </a:rPr>
              <a:t>添加标题</a:t>
            </a:r>
            <a:endParaRPr lang="en-US" sz="20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7694" name="矩形 45"/>
          <p:cNvSpPr>
            <a:spLocks noChangeArrowheads="1"/>
          </p:cNvSpPr>
          <p:nvPr/>
        </p:nvSpPr>
        <p:spPr bwMode="auto">
          <a:xfrm>
            <a:off x="1363663" y="4754563"/>
            <a:ext cx="2017712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chemeClr val="bg1"/>
                </a:solidFill>
                <a:sym typeface="方正兰亭黑_GBK" panose="02000000000000000000" pitchFamily="2" charset="-122"/>
              </a:rPr>
              <a:t>点击输入图表的描述说明</a:t>
            </a:r>
          </a:p>
        </p:txBody>
      </p:sp>
      <p:sp>
        <p:nvSpPr>
          <p:cNvPr id="27695" name="矩形 47"/>
          <p:cNvSpPr>
            <a:spLocks noChangeArrowheads="1"/>
          </p:cNvSpPr>
          <p:nvPr/>
        </p:nvSpPr>
        <p:spPr bwMode="auto">
          <a:xfrm>
            <a:off x="2171700" y="5287963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bg1"/>
                </a:solidFill>
                <a:sym typeface="方正兰亭黑_GBK" panose="02000000000000000000" pitchFamily="2" charset="-122"/>
              </a:rPr>
              <a:t>添加标题</a:t>
            </a:r>
            <a:endParaRPr lang="en-US" sz="20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7696" name="矩形 48"/>
          <p:cNvSpPr>
            <a:spLocks noChangeArrowheads="1"/>
          </p:cNvSpPr>
          <p:nvPr/>
        </p:nvSpPr>
        <p:spPr bwMode="auto">
          <a:xfrm>
            <a:off x="1363663" y="5680075"/>
            <a:ext cx="2017712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chemeClr val="bg1"/>
                </a:solidFill>
                <a:sym typeface="方正兰亭黑_GBK" panose="02000000000000000000" pitchFamily="2" charset="-122"/>
              </a:rPr>
              <a:t>点击输入图表的描述说明</a:t>
            </a: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7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27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27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27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200"/>
                                        <p:tgtEl>
                                          <p:spTgt spid="27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400"/>
                                        <p:tgtEl>
                                          <p:spTgt spid="27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600"/>
                                        <p:tgtEl>
                                          <p:spTgt spid="27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900"/>
                                        <p:tgtEl>
                                          <p:spTgt spid="27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250"/>
                                        <p:tgtEl>
                                          <p:spTgt spid="27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250"/>
                                        <p:tgtEl>
                                          <p:spTgt spid="27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250"/>
                                        <p:tgtEl>
                                          <p:spTgt spid="27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250"/>
                                        <p:tgtEl>
                                          <p:spTgt spid="27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3250"/>
                            </p:stCondLst>
                            <p:childTnLst>
                              <p:par>
                                <p:cTn id="4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47" dur="500" tmFilter="0, 0; .2, .5; .8, .5; 1, 0"/>
                                        <p:tgtEl>
                                          <p:spTgt spid="2768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2768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5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76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7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4250"/>
                            </p:stCondLst>
                            <p:childTnLst>
                              <p:par>
                                <p:cTn id="5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7" dur="500"/>
                                        <p:tgtEl>
                                          <p:spTgt spid="27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500"/>
                                        <p:tgtEl>
                                          <p:spTgt spid="27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4750"/>
                            </p:stCondLst>
                            <p:childTnLst>
                              <p:par>
                                <p:cTn id="6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63" dur="500" tmFilter="0, 0; .2, .5; .8, .5; 1, 0"/>
                                        <p:tgtEl>
                                          <p:spTgt spid="2768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250" autoRev="1" fill="hold"/>
                                        <p:tgtEl>
                                          <p:spTgt spid="2768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5250"/>
                            </p:stCondLst>
                            <p:childTnLst>
                              <p:par>
                                <p:cTn id="6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5750"/>
                            </p:stCondLst>
                            <p:childTnLst>
                              <p:par>
                                <p:cTn id="7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3" dur="500"/>
                                        <p:tgtEl>
                                          <p:spTgt spid="27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6" dur="500"/>
                                        <p:tgtEl>
                                          <p:spTgt spid="27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6250"/>
                            </p:stCondLst>
                            <p:childTnLst>
                              <p:par>
                                <p:cTn id="7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79" dur="500" tmFilter="0, 0; .2, .5; .8, .5; 1, 0"/>
                                        <p:tgtEl>
                                          <p:spTgt spid="276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0" dur="250" autoRev="1" fill="hold"/>
                                        <p:tgtEl>
                                          <p:spTgt spid="2768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6750"/>
                            </p:stCondLst>
                            <p:childTnLst>
                              <p:par>
                                <p:cTn id="8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7250"/>
                            </p:stCondLst>
                            <p:childTnLst>
                              <p:par>
                                <p:cTn id="8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9" dur="500"/>
                                        <p:tgtEl>
                                          <p:spTgt spid="27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2" dur="500"/>
                                        <p:tgtEl>
                                          <p:spTgt spid="27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7750"/>
                            </p:stCondLst>
                            <p:childTnLst>
                              <p:par>
                                <p:cTn id="9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95" dur="500" tmFilter="0, 0; .2, .5; .8, .5; 1, 0"/>
                                        <p:tgtEl>
                                          <p:spTgt spid="2767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250" autoRev="1" fill="hold"/>
                                        <p:tgtEl>
                                          <p:spTgt spid="2767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 nodeType="afterGroup">
                            <p:stCondLst>
                              <p:cond delay="8250"/>
                            </p:stCondLst>
                            <p:childTnLst>
                              <p:par>
                                <p:cTn id="9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8750"/>
                            </p:stCondLst>
                            <p:childTnLst>
                              <p:par>
                                <p:cTn id="10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5" dur="500"/>
                                        <p:tgtEl>
                                          <p:spTgt spid="27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8" dur="500"/>
                                        <p:tgtEl>
                                          <p:spTgt spid="27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75" grpId="0" animBg="1"/>
      <p:bldP spid="27676" grpId="0" animBg="1"/>
      <p:bldP spid="27677" grpId="0" animBg="1"/>
      <p:bldP spid="27678" grpId="0" animBg="1"/>
      <p:bldP spid="27679" grpId="0" bldLvl="0" animBg="1" autoUpdateAnimBg="0"/>
      <p:bldP spid="27679" grpId="1" bldLvl="0" animBg="1" autoUpdateAnimBg="0"/>
      <p:bldP spid="27680" grpId="0" bldLvl="0" animBg="1" autoUpdateAnimBg="0"/>
      <p:bldP spid="27680" grpId="1" bldLvl="0" animBg="1" autoUpdateAnimBg="0"/>
      <p:bldP spid="27681" grpId="0" bldLvl="0" animBg="1" autoUpdateAnimBg="0"/>
      <p:bldP spid="27681" grpId="1" bldLvl="0" animBg="1" autoUpdateAnimBg="0"/>
      <p:bldP spid="27682" grpId="0" bldLvl="0" animBg="1" autoUpdateAnimBg="0"/>
      <p:bldP spid="27682" grpId="1" bldLvl="0" animBg="1" autoUpdateAnimBg="0"/>
      <p:bldP spid="27683" grpId="0" bldLvl="0" autoUpdateAnimBg="0"/>
      <p:bldP spid="27684" grpId="0" bldLvl="0" autoUpdateAnimBg="0"/>
      <p:bldP spid="27688" grpId="0" bldLvl="0" autoUpdateAnimBg="0"/>
      <p:bldP spid="27689" grpId="0" bldLvl="0" autoUpdateAnimBg="0"/>
      <p:bldP spid="27690" grpId="0" bldLvl="0" autoUpdateAnimBg="0"/>
      <p:bldP spid="27691" grpId="0" bldLvl="0" autoUpdateAnimBg="0"/>
      <p:bldP spid="27692" grpId="0" bldLvl="0" autoUpdateAnimBg="0"/>
      <p:bldP spid="27693" grpId="0" bldLvl="0" autoUpdateAnimBg="0"/>
      <p:bldP spid="27694" grpId="0" bldLvl="0" autoUpdateAnimBg="0"/>
      <p:bldP spid="27695" grpId="0" bldLvl="0" autoUpdateAnimBg="0"/>
      <p:bldP spid="27696" grpId="0" bldLvl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640129-3715-4371-9B8E-DFEA0FD814AD}" type="slidenum">
              <a:rPr lang="zh-CN" altLang="en-US"/>
              <a:pPr>
                <a:defRPr/>
              </a:pPr>
              <a:t>26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75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21236 w 808522"/>
              <a:gd name="T1" fmla="*/ 0 h 510140"/>
              <a:gd name="T2" fmla="*/ 123568 w 808522"/>
              <a:gd name="T3" fmla="*/ 0 h 510140"/>
              <a:gd name="T4" fmla="*/ 391686 w 808522"/>
              <a:gd name="T5" fmla="*/ 0 h 510140"/>
              <a:gd name="T6" fmla="*/ 391686 w 808522"/>
              <a:gd name="T7" fmla="*/ 246016 h 510140"/>
              <a:gd name="T8" fmla="*/ 123573 w 808522"/>
              <a:gd name="T9" fmla="*/ 246016 h 510140"/>
              <a:gd name="T10" fmla="*/ 123568 w 808522"/>
              <a:gd name="T11" fmla="*/ 246017 h 510140"/>
              <a:gd name="T12" fmla="*/ 123563 w 808522"/>
              <a:gd name="T13" fmla="*/ 246016 h 510140"/>
              <a:gd name="T14" fmla="*/ 121236 w 808522"/>
              <a:gd name="T15" fmla="*/ 246016 h 510140"/>
              <a:gd name="T16" fmla="*/ 121236 w 808522"/>
              <a:gd name="T17" fmla="*/ 245783 h 510140"/>
              <a:gd name="T18" fmla="*/ 98664 w 808522"/>
              <a:gd name="T19" fmla="*/ 243517 h 510140"/>
              <a:gd name="T20" fmla="*/ 0 w 808522"/>
              <a:gd name="T21" fmla="*/ 123008 h 510140"/>
              <a:gd name="T22" fmla="*/ 98664 w 808522"/>
              <a:gd name="T23" fmla="*/ 2499 h 510140"/>
              <a:gd name="T24" fmla="*/ 121236 w 808522"/>
              <a:gd name="T25" fmla="*/ 234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8676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2" name="矩形 47"/>
          <p:cNvSpPr>
            <a:spLocks noChangeArrowheads="1"/>
          </p:cNvSpPr>
          <p:nvPr/>
        </p:nvSpPr>
        <p:spPr bwMode="auto">
          <a:xfrm>
            <a:off x="1368425" y="5424488"/>
            <a:ext cx="9475788" cy="65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综合描述说明。在此录入上述图表的综合描述说明，在此录入上述图表的综合描述说明，在此录入上述图表的综合描述说明，在此录入图表的综合描述说明，在此录入上述图表的综合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77" name="任意多边形 42"/>
          <p:cNvSpPr>
            <a:spLocks noChangeArrowheads="1"/>
          </p:cNvSpPr>
          <p:nvPr/>
        </p:nvSpPr>
        <p:spPr bwMode="auto">
          <a:xfrm>
            <a:off x="2017713" y="3535363"/>
            <a:ext cx="8158162" cy="1679575"/>
          </a:xfrm>
          <a:custGeom>
            <a:avLst/>
            <a:gdLst>
              <a:gd name="T0" fmla="*/ 1174225 w 19135506"/>
              <a:gd name="T1" fmla="*/ 117950 h 3938179"/>
              <a:gd name="T2" fmla="*/ 1214264 w 19135506"/>
              <a:gd name="T3" fmla="*/ 181689 h 3938179"/>
              <a:gd name="T4" fmla="*/ 1237123 w 19135506"/>
              <a:gd name="T5" fmla="*/ 190848 h 3938179"/>
              <a:gd name="T6" fmla="*/ 1265092 w 19135506"/>
              <a:gd name="T7" fmla="*/ 234395 h 3938179"/>
              <a:gd name="T8" fmla="*/ 1294790 w 19135506"/>
              <a:gd name="T9" fmla="*/ 434208 h 3938179"/>
              <a:gd name="T10" fmla="*/ 1320990 w 19135506"/>
              <a:gd name="T11" fmla="*/ 426633 h 3938179"/>
              <a:gd name="T12" fmla="*/ 1360648 w 19135506"/>
              <a:gd name="T13" fmla="*/ 514733 h 3938179"/>
              <a:gd name="T14" fmla="*/ 1546663 w 19135506"/>
              <a:gd name="T15" fmla="*/ 399789 h 3938179"/>
              <a:gd name="T16" fmla="*/ 1655641 w 19135506"/>
              <a:gd name="T17" fmla="*/ 417952 h 3938179"/>
              <a:gd name="T18" fmla="*/ 1693343 w 19135506"/>
              <a:gd name="T19" fmla="*/ 461837 h 3938179"/>
              <a:gd name="T20" fmla="*/ 1817778 w 19135506"/>
              <a:gd name="T21" fmla="*/ 497761 h 3938179"/>
              <a:gd name="T22" fmla="*/ 1845567 w 19135506"/>
              <a:gd name="T23" fmla="*/ 368748 h 3938179"/>
              <a:gd name="T24" fmla="*/ 1869240 w 19135506"/>
              <a:gd name="T25" fmla="*/ 427692 h 3938179"/>
              <a:gd name="T26" fmla="*/ 1934523 w 19135506"/>
              <a:gd name="T27" fmla="*/ 464331 h 3938179"/>
              <a:gd name="T28" fmla="*/ 1980895 w 19135506"/>
              <a:gd name="T29" fmla="*/ 353008 h 3938179"/>
              <a:gd name="T30" fmla="*/ 2071950 w 19135506"/>
              <a:gd name="T31" fmla="*/ 460819 h 3938179"/>
              <a:gd name="T32" fmla="*/ 2107899 w 19135506"/>
              <a:gd name="T33" fmla="*/ 456584 h 3938179"/>
              <a:gd name="T34" fmla="*/ 2142789 w 19135506"/>
              <a:gd name="T35" fmla="*/ 216477 h 3938179"/>
              <a:gd name="T36" fmla="*/ 2193472 w 19135506"/>
              <a:gd name="T37" fmla="*/ 391129 h 3938179"/>
              <a:gd name="T38" fmla="*/ 2261354 w 19135506"/>
              <a:gd name="T39" fmla="*/ 446265 h 3938179"/>
              <a:gd name="T40" fmla="*/ 2332480 w 19135506"/>
              <a:gd name="T41" fmla="*/ 404744 h 3938179"/>
              <a:gd name="T42" fmla="*/ 2385209 w 19135506"/>
              <a:gd name="T43" fmla="*/ 411296 h 3938179"/>
              <a:gd name="T44" fmla="*/ 2434431 w 19135506"/>
              <a:gd name="T45" fmla="*/ 148624 h 3938179"/>
              <a:gd name="T46" fmla="*/ 2456563 w 19135506"/>
              <a:gd name="T47" fmla="*/ 97241 h 3938179"/>
              <a:gd name="T48" fmla="*/ 2491961 w 19135506"/>
              <a:gd name="T49" fmla="*/ 212687 h 3938179"/>
              <a:gd name="T50" fmla="*/ 2514412 w 19135506"/>
              <a:gd name="T51" fmla="*/ 191682 h 3938179"/>
              <a:gd name="T52" fmla="*/ 2544985 w 19135506"/>
              <a:gd name="T53" fmla="*/ 263920 h 3938179"/>
              <a:gd name="T54" fmla="*/ 2574202 w 19135506"/>
              <a:gd name="T55" fmla="*/ 388507 h 3938179"/>
              <a:gd name="T56" fmla="*/ 2603960 w 19135506"/>
              <a:gd name="T57" fmla="*/ 424791 h 3938179"/>
              <a:gd name="T58" fmla="*/ 2692014 w 19135506"/>
              <a:gd name="T59" fmla="*/ 381883 h 3938179"/>
              <a:gd name="T60" fmla="*/ 2850200 w 19135506"/>
              <a:gd name="T61" fmla="*/ 364855 h 3938179"/>
              <a:gd name="T62" fmla="*/ 2907706 w 19135506"/>
              <a:gd name="T63" fmla="*/ 434785 h 3938179"/>
              <a:gd name="T64" fmla="*/ 3006126 w 19135506"/>
              <a:gd name="T65" fmla="*/ 383500 h 3938179"/>
              <a:gd name="T66" fmla="*/ 3037400 w 19135506"/>
              <a:gd name="T67" fmla="*/ 434241 h 3938179"/>
              <a:gd name="T68" fmla="*/ 3129280 w 19135506"/>
              <a:gd name="T69" fmla="*/ 525258 h 3938179"/>
              <a:gd name="T70" fmla="*/ 3183309 w 19135506"/>
              <a:gd name="T71" fmla="*/ 537855 h 3938179"/>
              <a:gd name="T72" fmla="*/ 3237793 w 19135506"/>
              <a:gd name="T73" fmla="*/ 539393 h 3938179"/>
              <a:gd name="T74" fmla="*/ 3356732 w 19135506"/>
              <a:gd name="T75" fmla="*/ 457738 h 3938179"/>
              <a:gd name="T76" fmla="*/ 3413504 w 19135506"/>
              <a:gd name="T77" fmla="*/ 501505 h 3938179"/>
              <a:gd name="T78" fmla="*/ 3449198 w 19135506"/>
              <a:gd name="T79" fmla="*/ 572199 h 3938179"/>
              <a:gd name="T80" fmla="*/ 3466281 w 19135506"/>
              <a:gd name="T81" fmla="*/ 716314 h 3938179"/>
              <a:gd name="T82" fmla="*/ 15696 w 19135506"/>
              <a:gd name="T83" fmla="*/ 662828 h 3938179"/>
              <a:gd name="T84" fmla="*/ 139568 w 19135506"/>
              <a:gd name="T85" fmla="*/ 588905 h 3938179"/>
              <a:gd name="T86" fmla="*/ 234599 w 19135506"/>
              <a:gd name="T87" fmla="*/ 678756 h 3938179"/>
              <a:gd name="T88" fmla="*/ 302904 w 19135506"/>
              <a:gd name="T89" fmla="*/ 576761 h 3938179"/>
              <a:gd name="T90" fmla="*/ 405920 w 19135506"/>
              <a:gd name="T91" fmla="*/ 536209 h 3938179"/>
              <a:gd name="T92" fmla="*/ 497755 w 19135506"/>
              <a:gd name="T93" fmla="*/ 576635 h 3938179"/>
              <a:gd name="T94" fmla="*/ 549191 w 19135506"/>
              <a:gd name="T95" fmla="*/ 440425 h 3938179"/>
              <a:gd name="T96" fmla="*/ 656159 w 19135506"/>
              <a:gd name="T97" fmla="*/ 386637 h 3938179"/>
              <a:gd name="T98" fmla="*/ 700799 w 19135506"/>
              <a:gd name="T99" fmla="*/ 503455 h 3938179"/>
              <a:gd name="T100" fmla="*/ 721027 w 19135506"/>
              <a:gd name="T101" fmla="*/ 497123 h 3938179"/>
              <a:gd name="T102" fmla="*/ 758892 w 19135506"/>
              <a:gd name="T103" fmla="*/ 514966 h 3938179"/>
              <a:gd name="T104" fmla="*/ 820280 w 19135506"/>
              <a:gd name="T105" fmla="*/ 216936 h 3938179"/>
              <a:gd name="T106" fmla="*/ 865868 w 19135506"/>
              <a:gd name="T107" fmla="*/ 414268 h 3938179"/>
              <a:gd name="T108" fmla="*/ 902513 w 19135506"/>
              <a:gd name="T109" fmla="*/ 491673 h 3938179"/>
              <a:gd name="T110" fmla="*/ 976338 w 19135506"/>
              <a:gd name="T111" fmla="*/ 411774 h 3938179"/>
              <a:gd name="T112" fmla="*/ 1015099 w 19135506"/>
              <a:gd name="T113" fmla="*/ 412087 h 3938179"/>
              <a:gd name="T114" fmla="*/ 1070000 w 19135506"/>
              <a:gd name="T115" fmla="*/ 462302 h 3938179"/>
              <a:gd name="T116" fmla="*/ 1134337 w 19135506"/>
              <a:gd name="T117" fmla="*/ 74695 h 3938179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19135506"/>
              <a:gd name="T178" fmla="*/ 0 h 3938179"/>
              <a:gd name="T179" fmla="*/ 19135506 w 19135506"/>
              <a:gd name="T180" fmla="*/ 3938179 h 3938179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19135506" h="3938179">
                <a:moveTo>
                  <a:pt x="6319584" y="0"/>
                </a:moveTo>
                <a:lnTo>
                  <a:pt x="6354329" y="0"/>
                </a:lnTo>
                <a:lnTo>
                  <a:pt x="6354329" y="316483"/>
                </a:lnTo>
                <a:lnTo>
                  <a:pt x="6369961" y="316483"/>
                </a:lnTo>
                <a:lnTo>
                  <a:pt x="6369961" y="339400"/>
                </a:lnTo>
                <a:lnTo>
                  <a:pt x="6385783" y="339400"/>
                </a:lnTo>
                <a:lnTo>
                  <a:pt x="6385783" y="355114"/>
                </a:lnTo>
                <a:lnTo>
                  <a:pt x="6401890" y="355114"/>
                </a:lnTo>
                <a:lnTo>
                  <a:pt x="6401890" y="384400"/>
                </a:lnTo>
                <a:lnTo>
                  <a:pt x="6432022" y="384400"/>
                </a:lnTo>
                <a:lnTo>
                  <a:pt x="6432022" y="410662"/>
                </a:lnTo>
                <a:lnTo>
                  <a:pt x="6460211" y="410662"/>
                </a:lnTo>
                <a:lnTo>
                  <a:pt x="6460211" y="648473"/>
                </a:lnTo>
                <a:lnTo>
                  <a:pt x="6515492" y="648473"/>
                </a:lnTo>
                <a:lnTo>
                  <a:pt x="6515492" y="667492"/>
                </a:lnTo>
                <a:lnTo>
                  <a:pt x="6534331" y="667492"/>
                </a:lnTo>
                <a:lnTo>
                  <a:pt x="6534331" y="818313"/>
                </a:lnTo>
                <a:lnTo>
                  <a:pt x="6564496" y="818313"/>
                </a:lnTo>
                <a:lnTo>
                  <a:pt x="6564496" y="1099760"/>
                </a:lnTo>
                <a:lnTo>
                  <a:pt x="6589473" y="1099760"/>
                </a:lnTo>
                <a:lnTo>
                  <a:pt x="6589473" y="1065371"/>
                </a:lnTo>
                <a:lnTo>
                  <a:pt x="6622386" y="1065371"/>
                </a:lnTo>
                <a:lnTo>
                  <a:pt x="6622386" y="1033136"/>
                </a:lnTo>
                <a:lnTo>
                  <a:pt x="6654607" y="1033136"/>
                </a:lnTo>
                <a:lnTo>
                  <a:pt x="6654607" y="998898"/>
                </a:lnTo>
                <a:lnTo>
                  <a:pt x="6680488" y="998898"/>
                </a:lnTo>
                <a:lnTo>
                  <a:pt x="6680488" y="977694"/>
                </a:lnTo>
                <a:lnTo>
                  <a:pt x="6701683" y="977694"/>
                </a:lnTo>
                <a:lnTo>
                  <a:pt x="6701683" y="927363"/>
                </a:lnTo>
                <a:lnTo>
                  <a:pt x="6718882" y="927363"/>
                </a:lnTo>
                <a:lnTo>
                  <a:pt x="6718882" y="739185"/>
                </a:lnTo>
                <a:lnTo>
                  <a:pt x="6757099" y="739185"/>
                </a:lnTo>
                <a:lnTo>
                  <a:pt x="6757099" y="927363"/>
                </a:lnTo>
                <a:lnTo>
                  <a:pt x="6764219" y="927363"/>
                </a:lnTo>
                <a:lnTo>
                  <a:pt x="6764219" y="977694"/>
                </a:lnTo>
                <a:lnTo>
                  <a:pt x="6791055" y="977694"/>
                </a:lnTo>
                <a:lnTo>
                  <a:pt x="6791055" y="1025880"/>
                </a:lnTo>
                <a:lnTo>
                  <a:pt x="6806253" y="1025880"/>
                </a:lnTo>
                <a:lnTo>
                  <a:pt x="6806253" y="1049254"/>
                </a:lnTo>
                <a:lnTo>
                  <a:pt x="6819501" y="1049254"/>
                </a:lnTo>
                <a:lnTo>
                  <a:pt x="6819501" y="1092459"/>
                </a:lnTo>
                <a:lnTo>
                  <a:pt x="6839583" y="1092459"/>
                </a:lnTo>
                <a:lnTo>
                  <a:pt x="6839583" y="1126848"/>
                </a:lnTo>
                <a:lnTo>
                  <a:pt x="6859609" y="1126848"/>
                </a:lnTo>
                <a:lnTo>
                  <a:pt x="6859609" y="1163504"/>
                </a:lnTo>
                <a:lnTo>
                  <a:pt x="6870111" y="1163504"/>
                </a:lnTo>
                <a:lnTo>
                  <a:pt x="6870111" y="1193472"/>
                </a:lnTo>
                <a:lnTo>
                  <a:pt x="6886710" y="1193472"/>
                </a:lnTo>
                <a:lnTo>
                  <a:pt x="6886710" y="1241070"/>
                </a:lnTo>
                <a:lnTo>
                  <a:pt x="6916818" y="1241070"/>
                </a:lnTo>
                <a:lnTo>
                  <a:pt x="6916818" y="1288668"/>
                </a:lnTo>
                <a:lnTo>
                  <a:pt x="6960129" y="1288668"/>
                </a:lnTo>
                <a:lnTo>
                  <a:pt x="6960129" y="1886191"/>
                </a:lnTo>
                <a:lnTo>
                  <a:pt x="6989671" y="1886191"/>
                </a:lnTo>
                <a:lnTo>
                  <a:pt x="6989671" y="1920580"/>
                </a:lnTo>
                <a:lnTo>
                  <a:pt x="7012253" y="1920580"/>
                </a:lnTo>
                <a:lnTo>
                  <a:pt x="7012253" y="1981768"/>
                </a:lnTo>
                <a:lnTo>
                  <a:pt x="7029883" y="1981768"/>
                </a:lnTo>
                <a:lnTo>
                  <a:pt x="7029883" y="2075133"/>
                </a:lnTo>
                <a:lnTo>
                  <a:pt x="7046855" y="2075133"/>
                </a:lnTo>
                <a:lnTo>
                  <a:pt x="7046855" y="2513674"/>
                </a:lnTo>
                <a:lnTo>
                  <a:pt x="7097072" y="2513674"/>
                </a:lnTo>
                <a:lnTo>
                  <a:pt x="7097072" y="2455847"/>
                </a:lnTo>
                <a:lnTo>
                  <a:pt x="7123518" y="2455847"/>
                </a:lnTo>
                <a:lnTo>
                  <a:pt x="7123518" y="2387208"/>
                </a:lnTo>
                <a:lnTo>
                  <a:pt x="7152441" y="2387208"/>
                </a:lnTo>
                <a:lnTo>
                  <a:pt x="7152441" y="2313179"/>
                </a:lnTo>
                <a:lnTo>
                  <a:pt x="7169286" y="2313179"/>
                </a:lnTo>
                <a:lnTo>
                  <a:pt x="7169286" y="2283792"/>
                </a:lnTo>
                <a:lnTo>
                  <a:pt x="7186283" y="2283792"/>
                </a:lnTo>
                <a:lnTo>
                  <a:pt x="7186283" y="2251411"/>
                </a:lnTo>
                <a:lnTo>
                  <a:pt x="7203653" y="2251411"/>
                </a:lnTo>
                <a:lnTo>
                  <a:pt x="7203653" y="2283792"/>
                </a:lnTo>
                <a:lnTo>
                  <a:pt x="7220650" y="2283792"/>
                </a:lnTo>
                <a:lnTo>
                  <a:pt x="7220650" y="2313179"/>
                </a:lnTo>
                <a:lnTo>
                  <a:pt x="7235034" y="2313179"/>
                </a:lnTo>
                <a:lnTo>
                  <a:pt x="7235034" y="2345559"/>
                </a:lnTo>
                <a:lnTo>
                  <a:pt x="7267664" y="2345559"/>
                </a:lnTo>
                <a:lnTo>
                  <a:pt x="7267664" y="2407034"/>
                </a:lnTo>
                <a:lnTo>
                  <a:pt x="7301127" y="2407034"/>
                </a:lnTo>
                <a:lnTo>
                  <a:pt x="7301127" y="2467288"/>
                </a:lnTo>
                <a:lnTo>
                  <a:pt x="7330066" y="2467288"/>
                </a:lnTo>
                <a:lnTo>
                  <a:pt x="7330066" y="2525471"/>
                </a:lnTo>
                <a:lnTo>
                  <a:pt x="7366102" y="2525471"/>
                </a:lnTo>
                <a:lnTo>
                  <a:pt x="7366102" y="2577376"/>
                </a:lnTo>
                <a:lnTo>
                  <a:pt x="7395646" y="2577376"/>
                </a:lnTo>
                <a:lnTo>
                  <a:pt x="7395646" y="2671388"/>
                </a:lnTo>
                <a:lnTo>
                  <a:pt x="7464760" y="2671388"/>
                </a:lnTo>
                <a:lnTo>
                  <a:pt x="7464760" y="2810898"/>
                </a:lnTo>
                <a:lnTo>
                  <a:pt x="7485849" y="2810898"/>
                </a:lnTo>
                <a:lnTo>
                  <a:pt x="7485849" y="2829917"/>
                </a:lnTo>
                <a:lnTo>
                  <a:pt x="7683404" y="2829917"/>
                </a:lnTo>
                <a:lnTo>
                  <a:pt x="7683404" y="2787266"/>
                </a:lnTo>
                <a:lnTo>
                  <a:pt x="7728750" y="2787266"/>
                </a:lnTo>
                <a:lnTo>
                  <a:pt x="7728750" y="2297834"/>
                </a:lnTo>
                <a:lnTo>
                  <a:pt x="7959101" y="2297834"/>
                </a:lnTo>
                <a:lnTo>
                  <a:pt x="7959101" y="2268896"/>
                </a:lnTo>
                <a:lnTo>
                  <a:pt x="7971553" y="2268896"/>
                </a:lnTo>
                <a:lnTo>
                  <a:pt x="7971553" y="2230947"/>
                </a:lnTo>
                <a:lnTo>
                  <a:pt x="8007769" y="2230947"/>
                </a:lnTo>
                <a:lnTo>
                  <a:pt x="8007769" y="2184280"/>
                </a:lnTo>
                <a:lnTo>
                  <a:pt x="8468472" y="2184280"/>
                </a:lnTo>
                <a:lnTo>
                  <a:pt x="8468472" y="2197978"/>
                </a:lnTo>
                <a:lnTo>
                  <a:pt x="8509244" y="2197978"/>
                </a:lnTo>
                <a:lnTo>
                  <a:pt x="8509244" y="2216997"/>
                </a:lnTo>
                <a:lnTo>
                  <a:pt x="8530734" y="2216997"/>
                </a:lnTo>
                <a:lnTo>
                  <a:pt x="8530734" y="2243731"/>
                </a:lnTo>
                <a:lnTo>
                  <a:pt x="8559315" y="2243731"/>
                </a:lnTo>
                <a:lnTo>
                  <a:pt x="8559315" y="2353512"/>
                </a:lnTo>
                <a:lnTo>
                  <a:pt x="8698824" y="2353512"/>
                </a:lnTo>
                <a:lnTo>
                  <a:pt x="8698824" y="2268897"/>
                </a:lnTo>
                <a:lnTo>
                  <a:pt x="8814000" y="2268897"/>
                </a:lnTo>
                <a:lnTo>
                  <a:pt x="8814000" y="2119653"/>
                </a:lnTo>
                <a:lnTo>
                  <a:pt x="9026510" y="2119653"/>
                </a:lnTo>
                <a:lnTo>
                  <a:pt x="9026510" y="2268897"/>
                </a:lnTo>
                <a:lnTo>
                  <a:pt x="9026510" y="2297835"/>
                </a:lnTo>
                <a:lnTo>
                  <a:pt x="9108806" y="2297835"/>
                </a:lnTo>
                <a:lnTo>
                  <a:pt x="9108806" y="2437606"/>
                </a:lnTo>
                <a:lnTo>
                  <a:pt x="9141686" y="2437606"/>
                </a:lnTo>
                <a:lnTo>
                  <a:pt x="9141686" y="2577377"/>
                </a:lnTo>
                <a:lnTo>
                  <a:pt x="9173913" y="2577377"/>
                </a:lnTo>
                <a:lnTo>
                  <a:pt x="9173913" y="2655211"/>
                </a:lnTo>
                <a:lnTo>
                  <a:pt x="9226037" y="2655211"/>
                </a:lnTo>
                <a:lnTo>
                  <a:pt x="9226037" y="2623327"/>
                </a:lnTo>
                <a:lnTo>
                  <a:pt x="9244019" y="2623327"/>
                </a:lnTo>
                <a:lnTo>
                  <a:pt x="9244019" y="2593935"/>
                </a:lnTo>
                <a:lnTo>
                  <a:pt x="9259890" y="2593935"/>
                </a:lnTo>
                <a:lnTo>
                  <a:pt x="9259890" y="2573651"/>
                </a:lnTo>
                <a:lnTo>
                  <a:pt x="9316232" y="2573651"/>
                </a:lnTo>
                <a:lnTo>
                  <a:pt x="9316232" y="2539103"/>
                </a:lnTo>
                <a:lnTo>
                  <a:pt x="9438547" y="2539103"/>
                </a:lnTo>
                <a:lnTo>
                  <a:pt x="9438547" y="2573651"/>
                </a:lnTo>
                <a:lnTo>
                  <a:pt x="9462881" y="2573651"/>
                </a:lnTo>
                <a:lnTo>
                  <a:pt x="9462881" y="2593598"/>
                </a:lnTo>
                <a:lnTo>
                  <a:pt x="9504779" y="2593598"/>
                </a:lnTo>
                <a:lnTo>
                  <a:pt x="9504779" y="2579547"/>
                </a:lnTo>
                <a:lnTo>
                  <a:pt x="9535775" y="2579547"/>
                </a:lnTo>
                <a:lnTo>
                  <a:pt x="9535775" y="2548438"/>
                </a:lnTo>
                <a:lnTo>
                  <a:pt x="9769854" y="2548438"/>
                </a:lnTo>
                <a:lnTo>
                  <a:pt x="9769854" y="2610542"/>
                </a:lnTo>
                <a:lnTo>
                  <a:pt x="9947684" y="2610542"/>
                </a:lnTo>
                <a:lnTo>
                  <a:pt x="9947684" y="2736611"/>
                </a:lnTo>
                <a:lnTo>
                  <a:pt x="10000832" y="2736611"/>
                </a:lnTo>
                <a:lnTo>
                  <a:pt x="10000832" y="2388321"/>
                </a:lnTo>
                <a:lnTo>
                  <a:pt x="10034600" y="2388321"/>
                </a:lnTo>
                <a:lnTo>
                  <a:pt x="10034600" y="2356755"/>
                </a:lnTo>
                <a:lnTo>
                  <a:pt x="10050084" y="2356755"/>
                </a:lnTo>
                <a:lnTo>
                  <a:pt x="10050084" y="2315516"/>
                </a:lnTo>
                <a:lnTo>
                  <a:pt x="10067327" y="2315516"/>
                </a:lnTo>
                <a:lnTo>
                  <a:pt x="10067327" y="2040937"/>
                </a:lnTo>
                <a:lnTo>
                  <a:pt x="10082395" y="2040937"/>
                </a:lnTo>
                <a:lnTo>
                  <a:pt x="10082395" y="2027316"/>
                </a:lnTo>
                <a:lnTo>
                  <a:pt x="10112025" y="2027316"/>
                </a:lnTo>
                <a:lnTo>
                  <a:pt x="10112025" y="1791012"/>
                </a:lnTo>
                <a:lnTo>
                  <a:pt x="10153717" y="1791012"/>
                </a:lnTo>
                <a:lnTo>
                  <a:pt x="10153717" y="2027316"/>
                </a:lnTo>
                <a:lnTo>
                  <a:pt x="10171076" y="2027316"/>
                </a:lnTo>
                <a:lnTo>
                  <a:pt x="10171076" y="2040937"/>
                </a:lnTo>
                <a:lnTo>
                  <a:pt x="10183415" y="2040937"/>
                </a:lnTo>
                <a:lnTo>
                  <a:pt x="10183415" y="2238405"/>
                </a:lnTo>
                <a:lnTo>
                  <a:pt x="10214311" y="2238405"/>
                </a:lnTo>
                <a:lnTo>
                  <a:pt x="10214311" y="2278506"/>
                </a:lnTo>
                <a:lnTo>
                  <a:pt x="10242721" y="2278506"/>
                </a:lnTo>
                <a:lnTo>
                  <a:pt x="10242721" y="2315516"/>
                </a:lnTo>
                <a:lnTo>
                  <a:pt x="10245675" y="2315516"/>
                </a:lnTo>
                <a:lnTo>
                  <a:pt x="10245675" y="2321757"/>
                </a:lnTo>
                <a:lnTo>
                  <a:pt x="10260855" y="2321757"/>
                </a:lnTo>
                <a:lnTo>
                  <a:pt x="10260855" y="2351382"/>
                </a:lnTo>
                <a:lnTo>
                  <a:pt x="10283960" y="2351382"/>
                </a:lnTo>
                <a:lnTo>
                  <a:pt x="10283960" y="2554305"/>
                </a:lnTo>
                <a:lnTo>
                  <a:pt x="10295558" y="2554305"/>
                </a:lnTo>
                <a:lnTo>
                  <a:pt x="10295558" y="2571391"/>
                </a:lnTo>
                <a:lnTo>
                  <a:pt x="10444133" y="2571391"/>
                </a:lnTo>
                <a:lnTo>
                  <a:pt x="10444133" y="2607108"/>
                </a:lnTo>
                <a:lnTo>
                  <a:pt x="10509734" y="2607108"/>
                </a:lnTo>
                <a:lnTo>
                  <a:pt x="10509734" y="2637020"/>
                </a:lnTo>
                <a:lnTo>
                  <a:pt x="10532929" y="2637020"/>
                </a:lnTo>
                <a:lnTo>
                  <a:pt x="10532929" y="2672886"/>
                </a:lnTo>
                <a:lnTo>
                  <a:pt x="10617532" y="2672886"/>
                </a:lnTo>
                <a:lnTo>
                  <a:pt x="10617532" y="2632774"/>
                </a:lnTo>
                <a:lnTo>
                  <a:pt x="10643128" y="2632774"/>
                </a:lnTo>
                <a:lnTo>
                  <a:pt x="10643128" y="2552816"/>
                </a:lnTo>
                <a:lnTo>
                  <a:pt x="10667686" y="2552816"/>
                </a:lnTo>
                <a:lnTo>
                  <a:pt x="10667686" y="2442411"/>
                </a:lnTo>
                <a:lnTo>
                  <a:pt x="10737430" y="2442411"/>
                </a:lnTo>
                <a:lnTo>
                  <a:pt x="10737430" y="2289074"/>
                </a:lnTo>
                <a:lnTo>
                  <a:pt x="10767088" y="2289074"/>
                </a:lnTo>
                <a:lnTo>
                  <a:pt x="10767088" y="2254766"/>
                </a:lnTo>
                <a:lnTo>
                  <a:pt x="10790857" y="2254766"/>
                </a:lnTo>
                <a:lnTo>
                  <a:pt x="10790857" y="2133566"/>
                </a:lnTo>
                <a:lnTo>
                  <a:pt x="10821011" y="2133566"/>
                </a:lnTo>
                <a:lnTo>
                  <a:pt x="10821011" y="2025610"/>
                </a:lnTo>
                <a:lnTo>
                  <a:pt x="10855220" y="2025610"/>
                </a:lnTo>
                <a:lnTo>
                  <a:pt x="10855220" y="1940783"/>
                </a:lnTo>
                <a:lnTo>
                  <a:pt x="10898250" y="1940783"/>
                </a:lnTo>
                <a:lnTo>
                  <a:pt x="10898250" y="1839684"/>
                </a:lnTo>
                <a:lnTo>
                  <a:pt x="11256137" y="1839684"/>
                </a:lnTo>
                <a:lnTo>
                  <a:pt x="11256137" y="1940992"/>
                </a:lnTo>
                <a:lnTo>
                  <a:pt x="11288268" y="1940992"/>
                </a:lnTo>
                <a:lnTo>
                  <a:pt x="11288268" y="2001263"/>
                </a:lnTo>
                <a:lnTo>
                  <a:pt x="11310880" y="2001263"/>
                </a:lnTo>
                <a:lnTo>
                  <a:pt x="11310880" y="2107633"/>
                </a:lnTo>
                <a:lnTo>
                  <a:pt x="11345465" y="2107633"/>
                </a:lnTo>
                <a:lnTo>
                  <a:pt x="11345465" y="2282390"/>
                </a:lnTo>
                <a:lnTo>
                  <a:pt x="11376523" y="2282390"/>
                </a:lnTo>
                <a:lnTo>
                  <a:pt x="11376523" y="2401984"/>
                </a:lnTo>
                <a:lnTo>
                  <a:pt x="11399203" y="2401984"/>
                </a:lnTo>
                <a:lnTo>
                  <a:pt x="11399203" y="2533507"/>
                </a:lnTo>
                <a:lnTo>
                  <a:pt x="11423397" y="2533507"/>
                </a:lnTo>
                <a:lnTo>
                  <a:pt x="11423397" y="2564451"/>
                </a:lnTo>
                <a:lnTo>
                  <a:pt x="11447590" y="2564451"/>
                </a:lnTo>
                <a:lnTo>
                  <a:pt x="11447590" y="2510229"/>
                </a:lnTo>
                <a:lnTo>
                  <a:pt x="11483303" y="2510229"/>
                </a:lnTo>
                <a:lnTo>
                  <a:pt x="11483303" y="2458114"/>
                </a:lnTo>
                <a:lnTo>
                  <a:pt x="11506653" y="2458114"/>
                </a:lnTo>
                <a:lnTo>
                  <a:pt x="11506653" y="2233760"/>
                </a:lnTo>
                <a:lnTo>
                  <a:pt x="11537922" y="2233760"/>
                </a:lnTo>
                <a:lnTo>
                  <a:pt x="11537922" y="2458114"/>
                </a:lnTo>
                <a:lnTo>
                  <a:pt x="11561273" y="2458114"/>
                </a:lnTo>
                <a:lnTo>
                  <a:pt x="11561273" y="2510229"/>
                </a:lnTo>
                <a:lnTo>
                  <a:pt x="11596986" y="2510229"/>
                </a:lnTo>
                <a:lnTo>
                  <a:pt x="11596986" y="2554405"/>
                </a:lnTo>
                <a:lnTo>
                  <a:pt x="11626796" y="2554405"/>
                </a:lnTo>
                <a:lnTo>
                  <a:pt x="11626796" y="2591693"/>
                </a:lnTo>
                <a:lnTo>
                  <a:pt x="11656050" y="2591693"/>
                </a:lnTo>
                <a:lnTo>
                  <a:pt x="11656050" y="2900381"/>
                </a:lnTo>
                <a:lnTo>
                  <a:pt x="11707155" y="2900381"/>
                </a:lnTo>
                <a:lnTo>
                  <a:pt x="11707155" y="2572489"/>
                </a:lnTo>
                <a:lnTo>
                  <a:pt x="11729414" y="2572489"/>
                </a:lnTo>
                <a:lnTo>
                  <a:pt x="11729414" y="1346803"/>
                </a:lnTo>
                <a:lnTo>
                  <a:pt x="11762517" y="1346803"/>
                </a:lnTo>
                <a:lnTo>
                  <a:pt x="11762517" y="1228203"/>
                </a:lnTo>
                <a:lnTo>
                  <a:pt x="11788935" y="1228203"/>
                </a:lnTo>
                <a:lnTo>
                  <a:pt x="11788935" y="1190159"/>
                </a:lnTo>
                <a:lnTo>
                  <a:pt x="11800933" y="1190159"/>
                </a:lnTo>
                <a:lnTo>
                  <a:pt x="11800933" y="1181592"/>
                </a:lnTo>
                <a:lnTo>
                  <a:pt x="12000670" y="1181592"/>
                </a:lnTo>
                <a:lnTo>
                  <a:pt x="12000670" y="1190159"/>
                </a:lnTo>
                <a:lnTo>
                  <a:pt x="12000670" y="1228203"/>
                </a:lnTo>
                <a:lnTo>
                  <a:pt x="12012668" y="1228203"/>
                </a:lnTo>
                <a:lnTo>
                  <a:pt x="12012668" y="1346803"/>
                </a:lnTo>
                <a:lnTo>
                  <a:pt x="12044125" y="1346803"/>
                </a:lnTo>
                <a:lnTo>
                  <a:pt x="12044125" y="2131891"/>
                </a:lnTo>
                <a:lnTo>
                  <a:pt x="12051301" y="2131891"/>
                </a:lnTo>
                <a:lnTo>
                  <a:pt x="12051301" y="2160131"/>
                </a:lnTo>
                <a:lnTo>
                  <a:pt x="12067779" y="2160131"/>
                </a:lnTo>
                <a:lnTo>
                  <a:pt x="12067779" y="2150364"/>
                </a:lnTo>
                <a:lnTo>
                  <a:pt x="12086252" y="2131891"/>
                </a:lnTo>
                <a:lnTo>
                  <a:pt x="12213966" y="2131891"/>
                </a:lnTo>
                <a:lnTo>
                  <a:pt x="12232439" y="2150364"/>
                </a:lnTo>
                <a:lnTo>
                  <a:pt x="12232439" y="2160131"/>
                </a:lnTo>
                <a:lnTo>
                  <a:pt x="12268355" y="2160131"/>
                </a:lnTo>
                <a:lnTo>
                  <a:pt x="12268355" y="2196980"/>
                </a:lnTo>
                <a:lnTo>
                  <a:pt x="12290198" y="2196980"/>
                </a:lnTo>
                <a:lnTo>
                  <a:pt x="12290199" y="2196980"/>
                </a:lnTo>
                <a:lnTo>
                  <a:pt x="12290199" y="2225219"/>
                </a:lnTo>
                <a:lnTo>
                  <a:pt x="12333389" y="2225219"/>
                </a:lnTo>
                <a:lnTo>
                  <a:pt x="12333389" y="2481795"/>
                </a:lnTo>
                <a:lnTo>
                  <a:pt x="12441243" y="2481795"/>
                </a:lnTo>
                <a:lnTo>
                  <a:pt x="12441243" y="2453494"/>
                </a:lnTo>
                <a:lnTo>
                  <a:pt x="12482965" y="2453494"/>
                </a:lnTo>
                <a:lnTo>
                  <a:pt x="12482965" y="2135997"/>
                </a:lnTo>
                <a:lnTo>
                  <a:pt x="12503282" y="2135997"/>
                </a:lnTo>
                <a:lnTo>
                  <a:pt x="12503282" y="2099529"/>
                </a:lnTo>
                <a:lnTo>
                  <a:pt x="12533260" y="2099529"/>
                </a:lnTo>
                <a:lnTo>
                  <a:pt x="12533260" y="2063063"/>
                </a:lnTo>
                <a:lnTo>
                  <a:pt x="12682979" y="2063063"/>
                </a:lnTo>
                <a:lnTo>
                  <a:pt x="12682979" y="2099529"/>
                </a:lnTo>
                <a:lnTo>
                  <a:pt x="12756769" y="2099529"/>
                </a:lnTo>
                <a:lnTo>
                  <a:pt x="12756769" y="2420686"/>
                </a:lnTo>
                <a:lnTo>
                  <a:pt x="12791146" y="2420686"/>
                </a:lnTo>
                <a:lnTo>
                  <a:pt x="12791146" y="2225219"/>
                </a:lnTo>
                <a:lnTo>
                  <a:pt x="12832556" y="2225219"/>
                </a:lnTo>
                <a:lnTo>
                  <a:pt x="12832556" y="2131890"/>
                </a:lnTo>
                <a:lnTo>
                  <a:pt x="12862851" y="2131890"/>
                </a:lnTo>
                <a:lnTo>
                  <a:pt x="12862851" y="2099529"/>
                </a:lnTo>
                <a:lnTo>
                  <a:pt x="12880771" y="2099529"/>
                </a:lnTo>
                <a:lnTo>
                  <a:pt x="12880771" y="2063063"/>
                </a:lnTo>
                <a:lnTo>
                  <a:pt x="13012571" y="2063063"/>
                </a:lnTo>
                <a:lnTo>
                  <a:pt x="13012571" y="2099529"/>
                </a:lnTo>
                <a:lnTo>
                  <a:pt x="13044870" y="2099529"/>
                </a:lnTo>
                <a:lnTo>
                  <a:pt x="13044870" y="2131891"/>
                </a:lnTo>
                <a:lnTo>
                  <a:pt x="13070899" y="2131891"/>
                </a:lnTo>
                <a:lnTo>
                  <a:pt x="13070899" y="2233829"/>
                </a:lnTo>
                <a:lnTo>
                  <a:pt x="13122652" y="2233829"/>
                </a:lnTo>
                <a:lnTo>
                  <a:pt x="13122652" y="2261239"/>
                </a:lnTo>
                <a:lnTo>
                  <a:pt x="13134961" y="2261239"/>
                </a:lnTo>
                <a:lnTo>
                  <a:pt x="13134961" y="2322279"/>
                </a:lnTo>
                <a:lnTo>
                  <a:pt x="13296300" y="2322279"/>
                </a:lnTo>
                <a:lnTo>
                  <a:pt x="13296300" y="2322278"/>
                </a:lnTo>
                <a:lnTo>
                  <a:pt x="13296299" y="2322278"/>
                </a:lnTo>
                <a:lnTo>
                  <a:pt x="13296299" y="2186441"/>
                </a:lnTo>
                <a:lnTo>
                  <a:pt x="13296299" y="1319571"/>
                </a:lnTo>
                <a:lnTo>
                  <a:pt x="13296299" y="1189176"/>
                </a:lnTo>
                <a:lnTo>
                  <a:pt x="13329212" y="1189176"/>
                </a:lnTo>
                <a:lnTo>
                  <a:pt x="13329212" y="944714"/>
                </a:lnTo>
                <a:lnTo>
                  <a:pt x="13365590" y="944714"/>
                </a:lnTo>
                <a:lnTo>
                  <a:pt x="13365590" y="817109"/>
                </a:lnTo>
                <a:lnTo>
                  <a:pt x="13393460" y="817109"/>
                </a:lnTo>
                <a:lnTo>
                  <a:pt x="13393460" y="593980"/>
                </a:lnTo>
                <a:lnTo>
                  <a:pt x="13420895" y="593980"/>
                </a:lnTo>
                <a:lnTo>
                  <a:pt x="13420895" y="561289"/>
                </a:lnTo>
                <a:lnTo>
                  <a:pt x="13448435" y="561289"/>
                </a:lnTo>
                <a:lnTo>
                  <a:pt x="13448435" y="534615"/>
                </a:lnTo>
                <a:lnTo>
                  <a:pt x="13466637" y="534615"/>
                </a:lnTo>
                <a:lnTo>
                  <a:pt x="13466637" y="495809"/>
                </a:lnTo>
                <a:lnTo>
                  <a:pt x="13475295" y="495809"/>
                </a:lnTo>
                <a:lnTo>
                  <a:pt x="13475295" y="271203"/>
                </a:lnTo>
                <a:lnTo>
                  <a:pt x="13506564" y="271203"/>
                </a:lnTo>
                <a:lnTo>
                  <a:pt x="13506564" y="495809"/>
                </a:lnTo>
                <a:lnTo>
                  <a:pt x="13515221" y="495809"/>
                </a:lnTo>
                <a:lnTo>
                  <a:pt x="13515221" y="534615"/>
                </a:lnTo>
                <a:lnTo>
                  <a:pt x="13539326" y="534615"/>
                </a:lnTo>
                <a:lnTo>
                  <a:pt x="13539326" y="569950"/>
                </a:lnTo>
                <a:lnTo>
                  <a:pt x="13552866" y="569950"/>
                </a:lnTo>
                <a:lnTo>
                  <a:pt x="13552866" y="587873"/>
                </a:lnTo>
                <a:lnTo>
                  <a:pt x="13578649" y="587873"/>
                </a:lnTo>
                <a:lnTo>
                  <a:pt x="13578649" y="785894"/>
                </a:lnTo>
                <a:lnTo>
                  <a:pt x="13615266" y="785894"/>
                </a:lnTo>
                <a:lnTo>
                  <a:pt x="13615266" y="817109"/>
                </a:lnTo>
                <a:lnTo>
                  <a:pt x="13639910" y="817109"/>
                </a:lnTo>
                <a:lnTo>
                  <a:pt x="13639910" y="944714"/>
                </a:lnTo>
                <a:lnTo>
                  <a:pt x="13670647" y="944714"/>
                </a:lnTo>
                <a:lnTo>
                  <a:pt x="13670647" y="1169319"/>
                </a:lnTo>
                <a:lnTo>
                  <a:pt x="13709971" y="1169319"/>
                </a:lnTo>
                <a:lnTo>
                  <a:pt x="13709971" y="1138685"/>
                </a:lnTo>
                <a:lnTo>
                  <a:pt x="13729030" y="1138685"/>
                </a:lnTo>
                <a:lnTo>
                  <a:pt x="13729030" y="1109885"/>
                </a:lnTo>
                <a:lnTo>
                  <a:pt x="13746547" y="1109885"/>
                </a:lnTo>
                <a:lnTo>
                  <a:pt x="13746547" y="1068399"/>
                </a:lnTo>
                <a:lnTo>
                  <a:pt x="13775370" y="1068399"/>
                </a:lnTo>
                <a:lnTo>
                  <a:pt x="13775370" y="1035897"/>
                </a:lnTo>
                <a:lnTo>
                  <a:pt x="13793371" y="1035897"/>
                </a:lnTo>
                <a:lnTo>
                  <a:pt x="13793371" y="881475"/>
                </a:lnTo>
                <a:lnTo>
                  <a:pt x="13824640" y="881475"/>
                </a:lnTo>
                <a:lnTo>
                  <a:pt x="13824640" y="1035897"/>
                </a:lnTo>
                <a:lnTo>
                  <a:pt x="13833485" y="1035897"/>
                </a:lnTo>
                <a:lnTo>
                  <a:pt x="13833485" y="1053836"/>
                </a:lnTo>
                <a:lnTo>
                  <a:pt x="13849881" y="1053836"/>
                </a:lnTo>
                <a:lnTo>
                  <a:pt x="13849881" y="1068399"/>
                </a:lnTo>
                <a:lnTo>
                  <a:pt x="13854302" y="1068399"/>
                </a:lnTo>
                <a:lnTo>
                  <a:pt x="13854302" y="1128787"/>
                </a:lnTo>
                <a:lnTo>
                  <a:pt x="13887828" y="1128787"/>
                </a:lnTo>
                <a:lnTo>
                  <a:pt x="13887828" y="1193780"/>
                </a:lnTo>
                <a:lnTo>
                  <a:pt x="13920012" y="1193780"/>
                </a:lnTo>
                <a:lnTo>
                  <a:pt x="13920012" y="1257940"/>
                </a:lnTo>
                <a:lnTo>
                  <a:pt x="13951850" y="1257940"/>
                </a:lnTo>
                <a:lnTo>
                  <a:pt x="13951850" y="1319571"/>
                </a:lnTo>
                <a:lnTo>
                  <a:pt x="13985625" y="1319571"/>
                </a:lnTo>
                <a:lnTo>
                  <a:pt x="13985625" y="1450990"/>
                </a:lnTo>
                <a:lnTo>
                  <a:pt x="14001689" y="1450990"/>
                </a:lnTo>
                <a:lnTo>
                  <a:pt x="14001689" y="1823645"/>
                </a:lnTo>
                <a:lnTo>
                  <a:pt x="14047894" y="1823645"/>
                </a:lnTo>
                <a:lnTo>
                  <a:pt x="14047894" y="1957793"/>
                </a:lnTo>
                <a:lnTo>
                  <a:pt x="14069863" y="1957793"/>
                </a:lnTo>
                <a:lnTo>
                  <a:pt x="14069863" y="2285796"/>
                </a:lnTo>
                <a:lnTo>
                  <a:pt x="14097737" y="2285796"/>
                </a:lnTo>
                <a:lnTo>
                  <a:pt x="14097737" y="2298955"/>
                </a:lnTo>
                <a:lnTo>
                  <a:pt x="14123580" y="2298955"/>
                </a:lnTo>
                <a:lnTo>
                  <a:pt x="14123580" y="2233829"/>
                </a:lnTo>
                <a:lnTo>
                  <a:pt x="14149076" y="2233829"/>
                </a:lnTo>
                <a:lnTo>
                  <a:pt x="14149076" y="2158090"/>
                </a:lnTo>
                <a:lnTo>
                  <a:pt x="14162436" y="2158090"/>
                </a:lnTo>
                <a:lnTo>
                  <a:pt x="14162436" y="2135951"/>
                </a:lnTo>
                <a:lnTo>
                  <a:pt x="14223273" y="2135951"/>
                </a:lnTo>
                <a:lnTo>
                  <a:pt x="14223273" y="2148595"/>
                </a:lnTo>
                <a:lnTo>
                  <a:pt x="14234272" y="2148595"/>
                </a:lnTo>
                <a:lnTo>
                  <a:pt x="14234272" y="2190653"/>
                </a:lnTo>
                <a:lnTo>
                  <a:pt x="14253692" y="2190653"/>
                </a:lnTo>
                <a:lnTo>
                  <a:pt x="14253692" y="2206714"/>
                </a:lnTo>
                <a:lnTo>
                  <a:pt x="14264690" y="2206714"/>
                </a:lnTo>
                <a:lnTo>
                  <a:pt x="14264690" y="2259290"/>
                </a:lnTo>
                <a:lnTo>
                  <a:pt x="14289500" y="2259290"/>
                </a:lnTo>
                <a:lnTo>
                  <a:pt x="14289500" y="2311866"/>
                </a:lnTo>
                <a:lnTo>
                  <a:pt x="14310844" y="2311866"/>
                </a:lnTo>
                <a:lnTo>
                  <a:pt x="14310844" y="2335432"/>
                </a:lnTo>
                <a:lnTo>
                  <a:pt x="14326150" y="2335432"/>
                </a:lnTo>
                <a:lnTo>
                  <a:pt x="14326150" y="2362074"/>
                </a:lnTo>
                <a:lnTo>
                  <a:pt x="14355564" y="2362074"/>
                </a:lnTo>
                <a:lnTo>
                  <a:pt x="14355564" y="2420686"/>
                </a:lnTo>
                <a:lnTo>
                  <a:pt x="14399093" y="2420686"/>
                </a:lnTo>
                <a:lnTo>
                  <a:pt x="14399093" y="2447684"/>
                </a:lnTo>
                <a:lnTo>
                  <a:pt x="14451959" y="2447684"/>
                </a:lnTo>
                <a:lnTo>
                  <a:pt x="14451959" y="2577032"/>
                </a:lnTo>
                <a:lnTo>
                  <a:pt x="14593471" y="2577032"/>
                </a:lnTo>
                <a:lnTo>
                  <a:pt x="14593471" y="2549622"/>
                </a:lnTo>
                <a:lnTo>
                  <a:pt x="14623330" y="2549622"/>
                </a:lnTo>
                <a:lnTo>
                  <a:pt x="14623330" y="2135951"/>
                </a:lnTo>
                <a:lnTo>
                  <a:pt x="14810599" y="2135951"/>
                </a:lnTo>
                <a:lnTo>
                  <a:pt x="14810599" y="2099529"/>
                </a:lnTo>
                <a:lnTo>
                  <a:pt x="14838474" y="2099529"/>
                </a:lnTo>
                <a:lnTo>
                  <a:pt x="14838474" y="2042564"/>
                </a:lnTo>
                <a:lnTo>
                  <a:pt x="15168129" y="2042564"/>
                </a:lnTo>
                <a:lnTo>
                  <a:pt x="15168129" y="2063063"/>
                </a:lnTo>
                <a:lnTo>
                  <a:pt x="15169161" y="2063063"/>
                </a:lnTo>
                <a:lnTo>
                  <a:pt x="15169161" y="2067055"/>
                </a:lnTo>
                <a:lnTo>
                  <a:pt x="15296875" y="2067055"/>
                </a:lnTo>
                <a:lnTo>
                  <a:pt x="15296875" y="2196980"/>
                </a:lnTo>
                <a:lnTo>
                  <a:pt x="15403186" y="2196980"/>
                </a:lnTo>
                <a:lnTo>
                  <a:pt x="15403186" y="2107150"/>
                </a:lnTo>
                <a:lnTo>
                  <a:pt x="15508410" y="2107150"/>
                </a:lnTo>
                <a:lnTo>
                  <a:pt x="15508410" y="2005912"/>
                </a:lnTo>
                <a:lnTo>
                  <a:pt x="15680887" y="2005912"/>
                </a:lnTo>
                <a:lnTo>
                  <a:pt x="15680887" y="2157911"/>
                </a:lnTo>
                <a:lnTo>
                  <a:pt x="15741212" y="2157911"/>
                </a:lnTo>
                <a:lnTo>
                  <a:pt x="15741212" y="2255205"/>
                </a:lnTo>
                <a:lnTo>
                  <a:pt x="15767126" y="2255205"/>
                </a:lnTo>
                <a:lnTo>
                  <a:pt x="15767126" y="2378856"/>
                </a:lnTo>
                <a:lnTo>
                  <a:pt x="15801925" y="2378856"/>
                </a:lnTo>
                <a:lnTo>
                  <a:pt x="15801925" y="2452879"/>
                </a:lnTo>
                <a:lnTo>
                  <a:pt x="15845361" y="2452879"/>
                </a:lnTo>
                <a:lnTo>
                  <a:pt x="15845361" y="2390375"/>
                </a:lnTo>
                <a:lnTo>
                  <a:pt x="15900641" y="2390375"/>
                </a:lnTo>
                <a:lnTo>
                  <a:pt x="15900641" y="2362074"/>
                </a:lnTo>
                <a:lnTo>
                  <a:pt x="15997268" y="2362074"/>
                </a:lnTo>
                <a:lnTo>
                  <a:pt x="15997268" y="2390375"/>
                </a:lnTo>
                <a:lnTo>
                  <a:pt x="16094542" y="2390375"/>
                </a:lnTo>
                <a:lnTo>
                  <a:pt x="16094542" y="2362567"/>
                </a:lnTo>
                <a:lnTo>
                  <a:pt x="16274841" y="2362567"/>
                </a:lnTo>
                <a:lnTo>
                  <a:pt x="16274841" y="2420686"/>
                </a:lnTo>
                <a:lnTo>
                  <a:pt x="16426167" y="2420686"/>
                </a:lnTo>
                <a:lnTo>
                  <a:pt x="16426167" y="2512772"/>
                </a:lnTo>
                <a:lnTo>
                  <a:pt x="16467941" y="2512772"/>
                </a:lnTo>
                <a:lnTo>
                  <a:pt x="16467941" y="2214043"/>
                </a:lnTo>
                <a:lnTo>
                  <a:pt x="16497013" y="2214043"/>
                </a:lnTo>
                <a:lnTo>
                  <a:pt x="16497013" y="2163063"/>
                </a:lnTo>
                <a:lnTo>
                  <a:pt x="16531341" y="2163063"/>
                </a:lnTo>
                <a:lnTo>
                  <a:pt x="16531341" y="2108423"/>
                </a:lnTo>
                <a:lnTo>
                  <a:pt x="16538739" y="2108423"/>
                </a:lnTo>
                <a:lnTo>
                  <a:pt x="16538739" y="1940776"/>
                </a:lnTo>
                <a:lnTo>
                  <a:pt x="16562071" y="1940776"/>
                </a:lnTo>
                <a:lnTo>
                  <a:pt x="16562071" y="1726586"/>
                </a:lnTo>
                <a:lnTo>
                  <a:pt x="16596813" y="1726586"/>
                </a:lnTo>
                <a:lnTo>
                  <a:pt x="16596813" y="1940776"/>
                </a:lnTo>
                <a:lnTo>
                  <a:pt x="16619933" y="1940776"/>
                </a:lnTo>
                <a:lnTo>
                  <a:pt x="16619933" y="2108423"/>
                </a:lnTo>
                <a:lnTo>
                  <a:pt x="16638649" y="2108423"/>
                </a:lnTo>
                <a:lnTo>
                  <a:pt x="16638649" y="2142288"/>
                </a:lnTo>
                <a:lnTo>
                  <a:pt x="16673501" y="2142288"/>
                </a:lnTo>
                <a:lnTo>
                  <a:pt x="16673501" y="2198969"/>
                </a:lnTo>
                <a:lnTo>
                  <a:pt x="16710799" y="2198969"/>
                </a:lnTo>
                <a:lnTo>
                  <a:pt x="16710799" y="2387387"/>
                </a:lnTo>
                <a:lnTo>
                  <a:pt x="16907577" y="2387387"/>
                </a:lnTo>
                <a:lnTo>
                  <a:pt x="16907577" y="2439567"/>
                </a:lnTo>
                <a:lnTo>
                  <a:pt x="16934833" y="2439567"/>
                </a:lnTo>
                <a:lnTo>
                  <a:pt x="16934833" y="2481795"/>
                </a:lnTo>
                <a:lnTo>
                  <a:pt x="16961625" y="2481795"/>
                </a:lnTo>
                <a:lnTo>
                  <a:pt x="16961625" y="2681624"/>
                </a:lnTo>
                <a:lnTo>
                  <a:pt x="17084389" y="2681624"/>
                </a:lnTo>
                <a:lnTo>
                  <a:pt x="17084389" y="2719727"/>
                </a:lnTo>
                <a:lnTo>
                  <a:pt x="17116981" y="2719727"/>
                </a:lnTo>
                <a:lnTo>
                  <a:pt x="17116981" y="2757829"/>
                </a:lnTo>
                <a:lnTo>
                  <a:pt x="17149049" y="2757829"/>
                </a:lnTo>
                <a:lnTo>
                  <a:pt x="17149049" y="2887784"/>
                </a:lnTo>
                <a:lnTo>
                  <a:pt x="17216297" y="2887784"/>
                </a:lnTo>
                <a:lnTo>
                  <a:pt x="17216297" y="2946317"/>
                </a:lnTo>
                <a:lnTo>
                  <a:pt x="17243553" y="2946317"/>
                </a:lnTo>
                <a:lnTo>
                  <a:pt x="17243553" y="2979016"/>
                </a:lnTo>
                <a:lnTo>
                  <a:pt x="17307961" y="2979016"/>
                </a:lnTo>
                <a:lnTo>
                  <a:pt x="17307961" y="3016490"/>
                </a:lnTo>
                <a:lnTo>
                  <a:pt x="17370453" y="3016490"/>
                </a:lnTo>
                <a:lnTo>
                  <a:pt x="17370453" y="3039645"/>
                </a:lnTo>
                <a:lnTo>
                  <a:pt x="17439137" y="3039645"/>
                </a:lnTo>
                <a:lnTo>
                  <a:pt x="17439137" y="3011405"/>
                </a:lnTo>
                <a:lnTo>
                  <a:pt x="17471137" y="3011405"/>
                </a:lnTo>
                <a:lnTo>
                  <a:pt x="17471137" y="2975736"/>
                </a:lnTo>
                <a:lnTo>
                  <a:pt x="17492165" y="2971484"/>
                </a:lnTo>
                <a:cubicBezTo>
                  <a:pt x="17500209" y="2968074"/>
                  <a:pt x="17507457" y="2963141"/>
                  <a:pt x="17513545" y="2957044"/>
                </a:cubicBezTo>
                <a:lnTo>
                  <a:pt x="17517013" y="2948661"/>
                </a:lnTo>
                <a:lnTo>
                  <a:pt x="17526561" y="2948661"/>
                </a:lnTo>
                <a:lnTo>
                  <a:pt x="17552789" y="2980567"/>
                </a:lnTo>
                <a:cubicBezTo>
                  <a:pt x="17565553" y="2989203"/>
                  <a:pt x="17580941" y="2994246"/>
                  <a:pt x="17597501" y="2994246"/>
                </a:cubicBezTo>
                <a:cubicBezTo>
                  <a:pt x="17614061" y="2994246"/>
                  <a:pt x="17629445" y="2989203"/>
                  <a:pt x="17642209" y="2980567"/>
                </a:cubicBezTo>
                <a:lnTo>
                  <a:pt x="17668441" y="2948661"/>
                </a:lnTo>
                <a:lnTo>
                  <a:pt x="17680657" y="2948661"/>
                </a:lnTo>
                <a:lnTo>
                  <a:pt x="17688229" y="2966962"/>
                </a:lnTo>
                <a:cubicBezTo>
                  <a:pt x="17700401" y="2979154"/>
                  <a:pt x="17717217" y="2986696"/>
                  <a:pt x="17735793" y="2986696"/>
                </a:cubicBezTo>
                <a:cubicBezTo>
                  <a:pt x="17754369" y="2986696"/>
                  <a:pt x="17771185" y="2979154"/>
                  <a:pt x="17783361" y="2966962"/>
                </a:cubicBezTo>
                <a:lnTo>
                  <a:pt x="17790929" y="2948661"/>
                </a:lnTo>
                <a:lnTo>
                  <a:pt x="17806333" y="2948661"/>
                </a:lnTo>
                <a:lnTo>
                  <a:pt x="17813297" y="2965499"/>
                </a:lnTo>
                <a:cubicBezTo>
                  <a:pt x="17825469" y="2977692"/>
                  <a:pt x="17842285" y="2985234"/>
                  <a:pt x="17860861" y="2985234"/>
                </a:cubicBezTo>
                <a:cubicBezTo>
                  <a:pt x="17879437" y="2985234"/>
                  <a:pt x="17896253" y="2977692"/>
                  <a:pt x="17908429" y="2965499"/>
                </a:cubicBezTo>
                <a:lnTo>
                  <a:pt x="17915389" y="2948661"/>
                </a:lnTo>
                <a:lnTo>
                  <a:pt x="17931053" y="2948661"/>
                </a:lnTo>
                <a:lnTo>
                  <a:pt x="17937413" y="2964037"/>
                </a:lnTo>
                <a:cubicBezTo>
                  <a:pt x="17949585" y="2976230"/>
                  <a:pt x="17966405" y="2983771"/>
                  <a:pt x="17984981" y="2983771"/>
                </a:cubicBezTo>
                <a:lnTo>
                  <a:pt x="18006217" y="2979477"/>
                </a:lnTo>
                <a:lnTo>
                  <a:pt x="18006217" y="2634032"/>
                </a:lnTo>
                <a:lnTo>
                  <a:pt x="18413098" y="2634032"/>
                </a:lnTo>
                <a:lnTo>
                  <a:pt x="18413098" y="2580075"/>
                </a:lnTo>
                <a:lnTo>
                  <a:pt x="18439046" y="2580075"/>
                </a:lnTo>
                <a:lnTo>
                  <a:pt x="18439046" y="2516569"/>
                </a:lnTo>
                <a:lnTo>
                  <a:pt x="18467662" y="2516569"/>
                </a:lnTo>
                <a:lnTo>
                  <a:pt x="18467662" y="2416066"/>
                </a:lnTo>
                <a:cubicBezTo>
                  <a:pt x="18467662" y="2406472"/>
                  <a:pt x="18475442" y="2398694"/>
                  <a:pt x="18485034" y="2398694"/>
                </a:cubicBezTo>
                <a:cubicBezTo>
                  <a:pt x="18494626" y="2398694"/>
                  <a:pt x="18502406" y="2406472"/>
                  <a:pt x="18502406" y="2416066"/>
                </a:cubicBezTo>
                <a:lnTo>
                  <a:pt x="18502406" y="2516569"/>
                </a:lnTo>
                <a:lnTo>
                  <a:pt x="18506094" y="2516569"/>
                </a:lnTo>
                <a:lnTo>
                  <a:pt x="18506094" y="2580075"/>
                </a:lnTo>
                <a:lnTo>
                  <a:pt x="18637050" y="2580075"/>
                </a:lnTo>
                <a:lnTo>
                  <a:pt x="18637050" y="2695613"/>
                </a:lnTo>
                <a:lnTo>
                  <a:pt x="18718558" y="2695613"/>
                </a:lnTo>
                <a:lnTo>
                  <a:pt x="18718558" y="2726404"/>
                </a:lnTo>
                <a:lnTo>
                  <a:pt x="18745930" y="2726404"/>
                </a:lnTo>
                <a:lnTo>
                  <a:pt x="18745930" y="2757194"/>
                </a:lnTo>
                <a:lnTo>
                  <a:pt x="18780006" y="2757194"/>
                </a:lnTo>
                <a:lnTo>
                  <a:pt x="18780006" y="2913955"/>
                </a:lnTo>
                <a:lnTo>
                  <a:pt x="18814130" y="2913955"/>
                </a:lnTo>
                <a:lnTo>
                  <a:pt x="18814130" y="3102723"/>
                </a:lnTo>
                <a:lnTo>
                  <a:pt x="18837178" y="3102723"/>
                </a:lnTo>
                <a:lnTo>
                  <a:pt x="18837178" y="3139699"/>
                </a:lnTo>
                <a:lnTo>
                  <a:pt x="18869246" y="3139699"/>
                </a:lnTo>
                <a:lnTo>
                  <a:pt x="18869246" y="3174630"/>
                </a:lnTo>
                <a:lnTo>
                  <a:pt x="18889698" y="3174630"/>
                </a:lnTo>
                <a:lnTo>
                  <a:pt x="18889698" y="3203980"/>
                </a:lnTo>
                <a:lnTo>
                  <a:pt x="18940662" y="3203980"/>
                </a:lnTo>
                <a:lnTo>
                  <a:pt x="18940662" y="3180257"/>
                </a:lnTo>
                <a:lnTo>
                  <a:pt x="18976382" y="3180257"/>
                </a:lnTo>
                <a:lnTo>
                  <a:pt x="18976382" y="3145861"/>
                </a:lnTo>
                <a:lnTo>
                  <a:pt x="18993366" y="3145861"/>
                </a:lnTo>
                <a:lnTo>
                  <a:pt x="18993366" y="2810499"/>
                </a:lnTo>
                <a:lnTo>
                  <a:pt x="19037486" y="2810499"/>
                </a:lnTo>
                <a:lnTo>
                  <a:pt x="19037486" y="3068586"/>
                </a:lnTo>
                <a:lnTo>
                  <a:pt x="19072026" y="3068586"/>
                </a:lnTo>
                <a:lnTo>
                  <a:pt x="19072026" y="3139955"/>
                </a:lnTo>
                <a:lnTo>
                  <a:pt x="19103246" y="3139955"/>
                </a:lnTo>
                <a:lnTo>
                  <a:pt x="19103246" y="3180099"/>
                </a:lnTo>
                <a:lnTo>
                  <a:pt x="19135506" y="3180099"/>
                </a:lnTo>
                <a:lnTo>
                  <a:pt x="19135506" y="3938179"/>
                </a:lnTo>
                <a:lnTo>
                  <a:pt x="19103246" y="3938179"/>
                </a:lnTo>
                <a:lnTo>
                  <a:pt x="19072026" y="3938179"/>
                </a:lnTo>
                <a:lnTo>
                  <a:pt x="19070366" y="3938179"/>
                </a:lnTo>
                <a:lnTo>
                  <a:pt x="19037486" y="3938179"/>
                </a:lnTo>
                <a:lnTo>
                  <a:pt x="19037310" y="3938179"/>
                </a:lnTo>
                <a:lnTo>
                  <a:pt x="19005226" y="3938179"/>
                </a:lnTo>
                <a:lnTo>
                  <a:pt x="65742" y="3938179"/>
                </a:lnTo>
                <a:lnTo>
                  <a:pt x="32064" y="3938179"/>
                </a:lnTo>
                <a:lnTo>
                  <a:pt x="0" y="3938179"/>
                </a:lnTo>
                <a:lnTo>
                  <a:pt x="0" y="3559767"/>
                </a:lnTo>
                <a:lnTo>
                  <a:pt x="19928" y="3559767"/>
                </a:lnTo>
                <a:lnTo>
                  <a:pt x="19928" y="3519310"/>
                </a:lnTo>
                <a:lnTo>
                  <a:pt x="32064" y="3519310"/>
                </a:lnTo>
                <a:lnTo>
                  <a:pt x="32064" y="3495802"/>
                </a:lnTo>
                <a:lnTo>
                  <a:pt x="86352" y="3495802"/>
                </a:lnTo>
                <a:lnTo>
                  <a:pt x="86352" y="3644125"/>
                </a:lnTo>
                <a:lnTo>
                  <a:pt x="218966" y="3644125"/>
                </a:lnTo>
                <a:lnTo>
                  <a:pt x="218966" y="3682161"/>
                </a:lnTo>
                <a:lnTo>
                  <a:pt x="270070" y="3682161"/>
                </a:lnTo>
                <a:lnTo>
                  <a:pt x="270070" y="3663142"/>
                </a:lnTo>
                <a:lnTo>
                  <a:pt x="298378" y="3663142"/>
                </a:lnTo>
                <a:lnTo>
                  <a:pt x="298378" y="3336569"/>
                </a:lnTo>
                <a:lnTo>
                  <a:pt x="472924" y="3336569"/>
                </a:lnTo>
                <a:lnTo>
                  <a:pt x="472924" y="3237704"/>
                </a:lnTo>
                <a:lnTo>
                  <a:pt x="509278" y="3237704"/>
                </a:lnTo>
                <a:lnTo>
                  <a:pt x="509278" y="3195575"/>
                </a:lnTo>
                <a:lnTo>
                  <a:pt x="703392" y="3195575"/>
                </a:lnTo>
                <a:lnTo>
                  <a:pt x="703392" y="3237704"/>
                </a:lnTo>
                <a:lnTo>
                  <a:pt x="767858" y="3237704"/>
                </a:lnTo>
                <a:lnTo>
                  <a:pt x="767858" y="3377495"/>
                </a:lnTo>
                <a:lnTo>
                  <a:pt x="897392" y="3377495"/>
                </a:lnTo>
                <a:lnTo>
                  <a:pt x="897392" y="2990139"/>
                </a:lnTo>
                <a:lnTo>
                  <a:pt x="1027946" y="2990139"/>
                </a:lnTo>
                <a:lnTo>
                  <a:pt x="1027946" y="3575576"/>
                </a:lnTo>
                <a:lnTo>
                  <a:pt x="1095466" y="3575576"/>
                </a:lnTo>
                <a:lnTo>
                  <a:pt x="1095466" y="3611282"/>
                </a:lnTo>
                <a:lnTo>
                  <a:pt x="1125004" y="3611282"/>
                </a:lnTo>
                <a:lnTo>
                  <a:pt x="1125004" y="3644124"/>
                </a:lnTo>
                <a:lnTo>
                  <a:pt x="1147590" y="3644124"/>
                </a:lnTo>
                <a:lnTo>
                  <a:pt x="1147590" y="3701489"/>
                </a:lnTo>
                <a:lnTo>
                  <a:pt x="1290688" y="3701489"/>
                </a:lnTo>
                <a:lnTo>
                  <a:pt x="1290688" y="3731691"/>
                </a:lnTo>
                <a:lnTo>
                  <a:pt x="1321558" y="3731691"/>
                </a:lnTo>
                <a:lnTo>
                  <a:pt x="1321558" y="3599445"/>
                </a:lnTo>
                <a:lnTo>
                  <a:pt x="1394134" y="3599445"/>
                </a:lnTo>
                <a:lnTo>
                  <a:pt x="1394134" y="3397510"/>
                </a:lnTo>
                <a:lnTo>
                  <a:pt x="1448694" y="3397510"/>
                </a:lnTo>
                <a:lnTo>
                  <a:pt x="1448694" y="3225098"/>
                </a:lnTo>
                <a:lnTo>
                  <a:pt x="1548610" y="3225098"/>
                </a:lnTo>
                <a:lnTo>
                  <a:pt x="1548610" y="3170941"/>
                </a:lnTo>
                <a:lnTo>
                  <a:pt x="1630479" y="3170941"/>
                </a:lnTo>
                <a:lnTo>
                  <a:pt x="1630479" y="2936559"/>
                </a:lnTo>
                <a:cubicBezTo>
                  <a:pt x="1630479" y="2926618"/>
                  <a:pt x="1638538" y="2918559"/>
                  <a:pt x="1648479" y="2918559"/>
                </a:cubicBezTo>
                <a:cubicBezTo>
                  <a:pt x="1658420" y="2918559"/>
                  <a:pt x="1666480" y="2926618"/>
                  <a:pt x="1666480" y="2936559"/>
                </a:cubicBezTo>
                <a:lnTo>
                  <a:pt x="1666480" y="3170941"/>
                </a:lnTo>
                <a:lnTo>
                  <a:pt x="1740672" y="3170941"/>
                </a:lnTo>
                <a:lnTo>
                  <a:pt x="1740672" y="3225098"/>
                </a:lnTo>
                <a:lnTo>
                  <a:pt x="1851694" y="3225098"/>
                </a:lnTo>
                <a:lnTo>
                  <a:pt x="1851694" y="3386903"/>
                </a:lnTo>
                <a:lnTo>
                  <a:pt x="1906488" y="3386903"/>
                </a:lnTo>
                <a:lnTo>
                  <a:pt x="1906488" y="3633086"/>
                </a:lnTo>
                <a:lnTo>
                  <a:pt x="2073761" y="3633086"/>
                </a:lnTo>
                <a:lnTo>
                  <a:pt x="2073761" y="3386903"/>
                </a:lnTo>
                <a:lnTo>
                  <a:pt x="2161096" y="3386903"/>
                </a:lnTo>
                <a:lnTo>
                  <a:pt x="2161096" y="2979754"/>
                </a:lnTo>
                <a:lnTo>
                  <a:pt x="2198366" y="2979754"/>
                </a:lnTo>
                <a:lnTo>
                  <a:pt x="2198366" y="2947993"/>
                </a:lnTo>
                <a:lnTo>
                  <a:pt x="2233244" y="2947993"/>
                </a:lnTo>
                <a:lnTo>
                  <a:pt x="2233244" y="2918697"/>
                </a:lnTo>
                <a:lnTo>
                  <a:pt x="2268122" y="2918697"/>
                </a:lnTo>
                <a:lnTo>
                  <a:pt x="2268122" y="2886270"/>
                </a:lnTo>
                <a:lnTo>
                  <a:pt x="2296248" y="2886270"/>
                </a:lnTo>
                <a:lnTo>
                  <a:pt x="2296248" y="2858057"/>
                </a:lnTo>
                <a:lnTo>
                  <a:pt x="2328937" y="2858057"/>
                </a:lnTo>
                <a:lnTo>
                  <a:pt x="2328937" y="2817595"/>
                </a:lnTo>
                <a:lnTo>
                  <a:pt x="2596325" y="2817595"/>
                </a:lnTo>
                <a:lnTo>
                  <a:pt x="2596325" y="3352789"/>
                </a:lnTo>
                <a:lnTo>
                  <a:pt x="2680818" y="3352789"/>
                </a:lnTo>
                <a:lnTo>
                  <a:pt x="2680818" y="3189832"/>
                </a:lnTo>
                <a:lnTo>
                  <a:pt x="2738489" y="3189832"/>
                </a:lnTo>
                <a:lnTo>
                  <a:pt x="2738489" y="3170246"/>
                </a:lnTo>
                <a:lnTo>
                  <a:pt x="2765199" y="3170246"/>
                </a:lnTo>
                <a:lnTo>
                  <a:pt x="2765199" y="2956971"/>
                </a:lnTo>
                <a:lnTo>
                  <a:pt x="2796882" y="2956971"/>
                </a:lnTo>
                <a:lnTo>
                  <a:pt x="2796882" y="2918697"/>
                </a:lnTo>
                <a:lnTo>
                  <a:pt x="2830031" y="2918697"/>
                </a:lnTo>
                <a:lnTo>
                  <a:pt x="2830031" y="2823411"/>
                </a:lnTo>
                <a:lnTo>
                  <a:pt x="2852336" y="2823411"/>
                </a:lnTo>
                <a:lnTo>
                  <a:pt x="2852336" y="2661462"/>
                </a:lnTo>
                <a:lnTo>
                  <a:pt x="2953855" y="2661462"/>
                </a:lnTo>
                <a:lnTo>
                  <a:pt x="2953855" y="2466961"/>
                </a:lnTo>
                <a:lnTo>
                  <a:pt x="2986480" y="2466961"/>
                </a:lnTo>
                <a:lnTo>
                  <a:pt x="2986480" y="2421387"/>
                </a:lnTo>
                <a:lnTo>
                  <a:pt x="3021470" y="2421387"/>
                </a:lnTo>
                <a:lnTo>
                  <a:pt x="3021470" y="2288802"/>
                </a:lnTo>
                <a:lnTo>
                  <a:pt x="3052178" y="2288802"/>
                </a:lnTo>
                <a:lnTo>
                  <a:pt x="3052178" y="2163238"/>
                </a:lnTo>
                <a:lnTo>
                  <a:pt x="3076946" y="2163238"/>
                </a:lnTo>
                <a:lnTo>
                  <a:pt x="3076946" y="2125469"/>
                </a:lnTo>
                <a:lnTo>
                  <a:pt x="3108644" y="2125469"/>
                </a:lnTo>
                <a:lnTo>
                  <a:pt x="3108644" y="2053348"/>
                </a:lnTo>
                <a:lnTo>
                  <a:pt x="3165310" y="2053348"/>
                </a:lnTo>
                <a:lnTo>
                  <a:pt x="3165310" y="1942519"/>
                </a:lnTo>
                <a:lnTo>
                  <a:pt x="3594872" y="1942519"/>
                </a:lnTo>
                <a:lnTo>
                  <a:pt x="3594872" y="2030857"/>
                </a:lnTo>
                <a:lnTo>
                  <a:pt x="3609977" y="2030857"/>
                </a:lnTo>
                <a:lnTo>
                  <a:pt x="3609977" y="2125665"/>
                </a:lnTo>
                <a:lnTo>
                  <a:pt x="3662266" y="2125665"/>
                </a:lnTo>
                <a:lnTo>
                  <a:pt x="3662266" y="2256527"/>
                </a:lnTo>
                <a:lnTo>
                  <a:pt x="3691605" y="2256527"/>
                </a:lnTo>
                <a:lnTo>
                  <a:pt x="3691605" y="2478186"/>
                </a:lnTo>
                <a:lnTo>
                  <a:pt x="3728768" y="2478186"/>
                </a:lnTo>
                <a:lnTo>
                  <a:pt x="3728768" y="2598519"/>
                </a:lnTo>
                <a:lnTo>
                  <a:pt x="3753109" y="2598519"/>
                </a:lnTo>
                <a:lnTo>
                  <a:pt x="3753109" y="2616064"/>
                </a:lnTo>
                <a:lnTo>
                  <a:pt x="3766766" y="2616064"/>
                </a:lnTo>
                <a:lnTo>
                  <a:pt x="3766766" y="2817201"/>
                </a:lnTo>
                <a:lnTo>
                  <a:pt x="3822350" y="2817201"/>
                </a:lnTo>
                <a:lnTo>
                  <a:pt x="3822350" y="2767915"/>
                </a:lnTo>
                <a:lnTo>
                  <a:pt x="3855573" y="2767915"/>
                </a:lnTo>
                <a:lnTo>
                  <a:pt x="3855573" y="2733106"/>
                </a:lnTo>
                <a:lnTo>
                  <a:pt x="3875106" y="2733106"/>
                </a:lnTo>
                <a:lnTo>
                  <a:pt x="3875106" y="2703138"/>
                </a:lnTo>
                <a:lnTo>
                  <a:pt x="3890967" y="2703138"/>
                </a:lnTo>
                <a:lnTo>
                  <a:pt x="3890967" y="2677429"/>
                </a:lnTo>
                <a:lnTo>
                  <a:pt x="3903118" y="2677429"/>
                </a:lnTo>
                <a:lnTo>
                  <a:pt x="3903118" y="2403602"/>
                </a:lnTo>
                <a:lnTo>
                  <a:pt x="3937863" y="2403602"/>
                </a:lnTo>
                <a:lnTo>
                  <a:pt x="3937863" y="2677429"/>
                </a:lnTo>
                <a:lnTo>
                  <a:pt x="3954089" y="2677429"/>
                </a:lnTo>
                <a:lnTo>
                  <a:pt x="3954089" y="2703138"/>
                </a:lnTo>
                <a:lnTo>
                  <a:pt x="3966861" y="2703138"/>
                </a:lnTo>
                <a:lnTo>
                  <a:pt x="3966861" y="2733106"/>
                </a:lnTo>
                <a:lnTo>
                  <a:pt x="3966861" y="2743222"/>
                </a:lnTo>
                <a:lnTo>
                  <a:pt x="4012600" y="2743222"/>
                </a:lnTo>
                <a:lnTo>
                  <a:pt x="4012600" y="2792607"/>
                </a:lnTo>
                <a:lnTo>
                  <a:pt x="4034346" y="2792607"/>
                </a:lnTo>
                <a:lnTo>
                  <a:pt x="4034346" y="2830743"/>
                </a:lnTo>
                <a:lnTo>
                  <a:pt x="4058733" y="2830743"/>
                </a:lnTo>
                <a:lnTo>
                  <a:pt x="4058733" y="2845101"/>
                </a:lnTo>
                <a:lnTo>
                  <a:pt x="4070700" y="2845101"/>
                </a:lnTo>
                <a:lnTo>
                  <a:pt x="4070700" y="3239962"/>
                </a:lnTo>
                <a:lnTo>
                  <a:pt x="4146047" y="3239962"/>
                </a:lnTo>
                <a:lnTo>
                  <a:pt x="4146047" y="2831200"/>
                </a:lnTo>
                <a:lnTo>
                  <a:pt x="4175177" y="2831200"/>
                </a:lnTo>
                <a:lnTo>
                  <a:pt x="4175177" y="1346802"/>
                </a:lnTo>
                <a:lnTo>
                  <a:pt x="4189754" y="1346802"/>
                </a:lnTo>
                <a:lnTo>
                  <a:pt x="4189754" y="1321303"/>
                </a:lnTo>
                <a:lnTo>
                  <a:pt x="4210214" y="1321303"/>
                </a:lnTo>
                <a:lnTo>
                  <a:pt x="4210214" y="1192678"/>
                </a:lnTo>
                <a:lnTo>
                  <a:pt x="4242620" y="1192678"/>
                </a:lnTo>
                <a:lnTo>
                  <a:pt x="4242620" y="1161432"/>
                </a:lnTo>
                <a:lnTo>
                  <a:pt x="4271097" y="1161432"/>
                </a:lnTo>
                <a:lnTo>
                  <a:pt x="4271097" y="1133696"/>
                </a:lnTo>
                <a:lnTo>
                  <a:pt x="4481158" y="1133696"/>
                </a:lnTo>
                <a:lnTo>
                  <a:pt x="4481158" y="1161432"/>
                </a:lnTo>
                <a:lnTo>
                  <a:pt x="4512917" y="1161432"/>
                </a:lnTo>
                <a:lnTo>
                  <a:pt x="4512917" y="1192678"/>
                </a:lnTo>
                <a:lnTo>
                  <a:pt x="4512917" y="1321303"/>
                </a:lnTo>
                <a:lnTo>
                  <a:pt x="4537898" y="1321303"/>
                </a:lnTo>
                <a:lnTo>
                  <a:pt x="4537898" y="1346802"/>
                </a:lnTo>
                <a:lnTo>
                  <a:pt x="4543915" y="1346802"/>
                </a:lnTo>
                <a:lnTo>
                  <a:pt x="4543915" y="2322233"/>
                </a:lnTo>
                <a:lnTo>
                  <a:pt x="4577684" y="2322233"/>
                </a:lnTo>
                <a:lnTo>
                  <a:pt x="4577684" y="2308200"/>
                </a:lnTo>
                <a:lnTo>
                  <a:pt x="4606692" y="2308200"/>
                </a:lnTo>
                <a:lnTo>
                  <a:pt x="4606692" y="2277578"/>
                </a:lnTo>
                <a:lnTo>
                  <a:pt x="4617599" y="2277578"/>
                </a:lnTo>
                <a:lnTo>
                  <a:pt x="4617599" y="2253305"/>
                </a:lnTo>
                <a:lnTo>
                  <a:pt x="4763727" y="2253305"/>
                </a:lnTo>
                <a:lnTo>
                  <a:pt x="4763727" y="2277578"/>
                </a:lnTo>
                <a:lnTo>
                  <a:pt x="4779340" y="2277578"/>
                </a:lnTo>
                <a:lnTo>
                  <a:pt x="4779340" y="2308200"/>
                </a:lnTo>
                <a:lnTo>
                  <a:pt x="4795642" y="2308200"/>
                </a:lnTo>
                <a:lnTo>
                  <a:pt x="4795642" y="2334628"/>
                </a:lnTo>
                <a:lnTo>
                  <a:pt x="4829119" y="2334628"/>
                </a:lnTo>
                <a:lnTo>
                  <a:pt x="4829119" y="2365249"/>
                </a:lnTo>
                <a:lnTo>
                  <a:pt x="4856537" y="2365249"/>
                </a:lnTo>
                <a:lnTo>
                  <a:pt x="4856537" y="2393325"/>
                </a:lnTo>
                <a:lnTo>
                  <a:pt x="4887082" y="2393325"/>
                </a:lnTo>
                <a:lnTo>
                  <a:pt x="4887082" y="2417142"/>
                </a:lnTo>
                <a:lnTo>
                  <a:pt x="4917879" y="2417142"/>
                </a:lnTo>
                <a:lnTo>
                  <a:pt x="4917879" y="2703138"/>
                </a:lnTo>
                <a:lnTo>
                  <a:pt x="4965337" y="2703138"/>
                </a:lnTo>
                <a:lnTo>
                  <a:pt x="4965337" y="2721322"/>
                </a:lnTo>
                <a:lnTo>
                  <a:pt x="4982610" y="2721322"/>
                </a:lnTo>
                <a:lnTo>
                  <a:pt x="4982610" y="2691860"/>
                </a:lnTo>
                <a:lnTo>
                  <a:pt x="5021150" y="2691860"/>
                </a:lnTo>
                <a:lnTo>
                  <a:pt x="5021150" y="2666115"/>
                </a:lnTo>
                <a:lnTo>
                  <a:pt x="5091299" y="2666115"/>
                </a:lnTo>
                <a:lnTo>
                  <a:pt x="5091299" y="2297834"/>
                </a:lnTo>
                <a:lnTo>
                  <a:pt x="5115634" y="2297834"/>
                </a:lnTo>
                <a:lnTo>
                  <a:pt x="5115634" y="2263868"/>
                </a:lnTo>
                <a:lnTo>
                  <a:pt x="5139244" y="2263868"/>
                </a:lnTo>
                <a:lnTo>
                  <a:pt x="5139244" y="2229384"/>
                </a:lnTo>
                <a:lnTo>
                  <a:pt x="5371495" y="2229384"/>
                </a:lnTo>
                <a:lnTo>
                  <a:pt x="5371495" y="2263868"/>
                </a:lnTo>
                <a:lnTo>
                  <a:pt x="5415025" y="2263868"/>
                </a:lnTo>
                <a:lnTo>
                  <a:pt x="5415025" y="2297834"/>
                </a:lnTo>
                <a:lnTo>
                  <a:pt x="5421963" y="2297834"/>
                </a:lnTo>
                <a:lnTo>
                  <a:pt x="5421963" y="2629525"/>
                </a:lnTo>
                <a:lnTo>
                  <a:pt x="5487247" y="2629525"/>
                </a:lnTo>
                <a:lnTo>
                  <a:pt x="5487247" y="2417142"/>
                </a:lnTo>
                <a:lnTo>
                  <a:pt x="5514081" y="2417142"/>
                </a:lnTo>
                <a:lnTo>
                  <a:pt x="5514081" y="2392707"/>
                </a:lnTo>
                <a:lnTo>
                  <a:pt x="5531964" y="2392707"/>
                </a:lnTo>
                <a:lnTo>
                  <a:pt x="5531964" y="2297834"/>
                </a:lnTo>
                <a:lnTo>
                  <a:pt x="5561409" y="2297834"/>
                </a:lnTo>
                <a:lnTo>
                  <a:pt x="5561409" y="2265591"/>
                </a:lnTo>
                <a:lnTo>
                  <a:pt x="5584747" y="2265591"/>
                </a:lnTo>
                <a:lnTo>
                  <a:pt x="5584747" y="2229384"/>
                </a:lnTo>
                <a:lnTo>
                  <a:pt x="5598837" y="2229384"/>
                </a:lnTo>
                <a:lnTo>
                  <a:pt x="5598837" y="2215638"/>
                </a:lnTo>
                <a:lnTo>
                  <a:pt x="5713068" y="2215638"/>
                </a:lnTo>
                <a:lnTo>
                  <a:pt x="5713068" y="2229384"/>
                </a:lnTo>
                <a:lnTo>
                  <a:pt x="5728379" y="2229384"/>
                </a:lnTo>
                <a:lnTo>
                  <a:pt x="5728379" y="2265591"/>
                </a:lnTo>
                <a:lnTo>
                  <a:pt x="5764218" y="2265591"/>
                </a:lnTo>
                <a:lnTo>
                  <a:pt x="5764218" y="2289617"/>
                </a:lnTo>
                <a:lnTo>
                  <a:pt x="5806440" y="2289617"/>
                </a:lnTo>
                <a:lnTo>
                  <a:pt x="5806440" y="2412898"/>
                </a:lnTo>
                <a:lnTo>
                  <a:pt x="5886798" y="2412898"/>
                </a:lnTo>
                <a:lnTo>
                  <a:pt x="5886798" y="2541665"/>
                </a:lnTo>
                <a:lnTo>
                  <a:pt x="6091473" y="2541665"/>
                </a:lnTo>
                <a:lnTo>
                  <a:pt x="6091473" y="1131782"/>
                </a:lnTo>
                <a:lnTo>
                  <a:pt x="6103789" y="1131782"/>
                </a:lnTo>
                <a:lnTo>
                  <a:pt x="6103789" y="1112765"/>
                </a:lnTo>
                <a:lnTo>
                  <a:pt x="6130034" y="1112765"/>
                </a:lnTo>
                <a:lnTo>
                  <a:pt x="6130034" y="818313"/>
                </a:lnTo>
                <a:lnTo>
                  <a:pt x="6173002" y="818313"/>
                </a:lnTo>
                <a:lnTo>
                  <a:pt x="6173002" y="667492"/>
                </a:lnTo>
                <a:lnTo>
                  <a:pt x="6191843" y="667492"/>
                </a:lnTo>
                <a:lnTo>
                  <a:pt x="6191843" y="648473"/>
                </a:lnTo>
                <a:lnTo>
                  <a:pt x="6210684" y="648473"/>
                </a:lnTo>
                <a:lnTo>
                  <a:pt x="6210684" y="410662"/>
                </a:lnTo>
                <a:lnTo>
                  <a:pt x="6240758" y="410662"/>
                </a:lnTo>
                <a:lnTo>
                  <a:pt x="6240758" y="384400"/>
                </a:lnTo>
                <a:lnTo>
                  <a:pt x="6266394" y="384400"/>
                </a:lnTo>
                <a:lnTo>
                  <a:pt x="6266394" y="355114"/>
                </a:lnTo>
                <a:lnTo>
                  <a:pt x="6288503" y="355114"/>
                </a:lnTo>
                <a:lnTo>
                  <a:pt x="6288503" y="339400"/>
                </a:lnTo>
                <a:lnTo>
                  <a:pt x="6303950" y="339400"/>
                </a:lnTo>
                <a:lnTo>
                  <a:pt x="6303950" y="316483"/>
                </a:lnTo>
                <a:lnTo>
                  <a:pt x="6319584" y="316483"/>
                </a:lnTo>
                <a:lnTo>
                  <a:pt x="6319584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8678" name="矩形 3"/>
          <p:cNvSpPr>
            <a:spLocks noChangeArrowheads="1"/>
          </p:cNvSpPr>
          <p:nvPr/>
        </p:nvSpPr>
        <p:spPr bwMode="auto">
          <a:xfrm>
            <a:off x="4391025" y="563563"/>
            <a:ext cx="2647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点击添加标题</a:t>
            </a:r>
            <a:endParaRPr lang="zh-CN" altLang="en-US" sz="32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8679" name="文本框 37"/>
          <p:cNvSpPr>
            <a:spLocks noChangeArrowheads="1"/>
          </p:cNvSpPr>
          <p:nvPr/>
        </p:nvSpPr>
        <p:spPr bwMode="auto">
          <a:xfrm>
            <a:off x="7081838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Add Your Title</a:t>
            </a:r>
            <a:endParaRPr lang="zh-CN" altLang="en-US" sz="1600" baseline="-30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8680" name="Group 8"/>
          <p:cNvGrpSpPr>
            <a:grpSpLocks/>
          </p:cNvGrpSpPr>
          <p:nvPr/>
        </p:nvGrpSpPr>
        <p:grpSpPr bwMode="auto">
          <a:xfrm>
            <a:off x="3846513" y="619125"/>
            <a:ext cx="263525" cy="393700"/>
            <a:chOff x="0" y="0"/>
            <a:chExt cx="213756" cy="427512"/>
          </a:xfrm>
        </p:grpSpPr>
        <p:sp>
          <p:nvSpPr>
            <p:cNvPr id="3" name="直接连接符 51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92" name="直接连接符 52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8683" name="文本框 44"/>
          <p:cNvSpPr>
            <a:spLocks noChangeArrowheads="1"/>
          </p:cNvSpPr>
          <p:nvPr/>
        </p:nvSpPr>
        <p:spPr bwMode="auto">
          <a:xfrm>
            <a:off x="2994025" y="1816100"/>
            <a:ext cx="14668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2F2F2"/>
                </a:solidFill>
                <a:sym typeface="方正兰亭黑_GBK" panose="02000000000000000000" pitchFamily="2" charset="-122"/>
              </a:rPr>
              <a:t>国际化视野</a:t>
            </a:r>
          </a:p>
        </p:txBody>
      </p:sp>
      <p:sp>
        <p:nvSpPr>
          <p:cNvPr id="28684" name="文本框 45"/>
          <p:cNvSpPr>
            <a:spLocks noChangeArrowheads="1"/>
          </p:cNvSpPr>
          <p:nvPr/>
        </p:nvSpPr>
        <p:spPr bwMode="auto">
          <a:xfrm>
            <a:off x="8766175" y="2006600"/>
            <a:ext cx="16208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7F7F7F"/>
                </a:solidFill>
                <a:sym typeface="方正兰亭黑_GBK" panose="02000000000000000000" pitchFamily="2" charset="-122"/>
              </a:rPr>
              <a:t>拒绝平庸</a:t>
            </a:r>
          </a:p>
        </p:txBody>
      </p:sp>
      <p:sp>
        <p:nvSpPr>
          <p:cNvPr id="28685" name="文本框 46"/>
          <p:cNvSpPr>
            <a:spLocks noChangeArrowheads="1"/>
          </p:cNvSpPr>
          <p:nvPr/>
        </p:nvSpPr>
        <p:spPr bwMode="auto">
          <a:xfrm>
            <a:off x="5146675" y="1543050"/>
            <a:ext cx="23399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A5A5A5"/>
                </a:solidFill>
                <a:sym typeface="方正兰亭黑_GBK" panose="02000000000000000000" pitchFamily="2" charset="-122"/>
              </a:rPr>
              <a:t>独立创新思维</a:t>
            </a:r>
          </a:p>
        </p:txBody>
      </p:sp>
      <p:sp>
        <p:nvSpPr>
          <p:cNvPr id="28686" name="文本框 47"/>
          <p:cNvSpPr>
            <a:spLocks noChangeArrowheads="1"/>
          </p:cNvSpPr>
          <p:nvPr/>
        </p:nvSpPr>
        <p:spPr bwMode="auto">
          <a:xfrm>
            <a:off x="6908800" y="2233613"/>
            <a:ext cx="1416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F2F2F2"/>
                </a:solidFill>
                <a:sym typeface="方正兰亭黑_GBK" panose="02000000000000000000" pitchFamily="2" charset="-122"/>
              </a:rPr>
              <a:t>精益求精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87" name="文本框 48"/>
          <p:cNvSpPr>
            <a:spLocks noChangeArrowheads="1"/>
          </p:cNvSpPr>
          <p:nvPr/>
        </p:nvSpPr>
        <p:spPr bwMode="auto">
          <a:xfrm>
            <a:off x="5603875" y="2922588"/>
            <a:ext cx="3263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A5A5A5"/>
                </a:solidFill>
                <a:sym typeface="方正兰亭黑_GBK" panose="02000000000000000000" pitchFamily="2" charset="-122"/>
              </a:rPr>
              <a:t>产品与产品的差异在于细节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88" name="文本框 53"/>
          <p:cNvSpPr>
            <a:spLocks noChangeArrowheads="1"/>
          </p:cNvSpPr>
          <p:nvPr/>
        </p:nvSpPr>
        <p:spPr bwMode="auto">
          <a:xfrm>
            <a:off x="8872538" y="3157538"/>
            <a:ext cx="2032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F2F2F2"/>
                </a:solidFill>
                <a:sym typeface="方正兰亭黑_GBK" panose="02000000000000000000" pitchFamily="2" charset="-122"/>
              </a:rPr>
              <a:t>良好沟通互动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89" name="文本框 54"/>
          <p:cNvSpPr>
            <a:spLocks noChangeArrowheads="1"/>
          </p:cNvSpPr>
          <p:nvPr/>
        </p:nvSpPr>
        <p:spPr bwMode="auto">
          <a:xfrm>
            <a:off x="2355850" y="3284538"/>
            <a:ext cx="2032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7F7F7F"/>
                </a:solidFill>
                <a:sym typeface="方正兰亭黑_GBK" panose="02000000000000000000" pitchFamily="2" charset="-122"/>
              </a:rPr>
              <a:t>追求品质卓越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90" name="文本框 55"/>
          <p:cNvSpPr>
            <a:spLocks noChangeArrowheads="1"/>
          </p:cNvSpPr>
          <p:nvPr/>
        </p:nvSpPr>
        <p:spPr bwMode="auto">
          <a:xfrm>
            <a:off x="3829050" y="2368550"/>
            <a:ext cx="17224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7F7F7F"/>
                </a:solidFill>
                <a:sym typeface="方正兰亭黑_GBK" panose="02000000000000000000" pitchFamily="2" charset="-122"/>
              </a:rPr>
              <a:t>超越自我</a:t>
            </a:r>
          </a:p>
        </p:txBody>
      </p:sp>
      <p:sp>
        <p:nvSpPr>
          <p:cNvPr id="28691" name="文本框 56"/>
          <p:cNvSpPr>
            <a:spLocks noChangeArrowheads="1"/>
          </p:cNvSpPr>
          <p:nvPr/>
        </p:nvSpPr>
        <p:spPr bwMode="auto">
          <a:xfrm>
            <a:off x="1068388" y="2455863"/>
            <a:ext cx="162083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2F2F2"/>
                </a:solidFill>
                <a:sym typeface="方正兰亭黑_GBK" panose="02000000000000000000" pitchFamily="2" charset="-122"/>
              </a:rPr>
              <a:t>共创明天</a:t>
            </a: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75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286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4" dur="500"/>
                                        <p:tgtEl>
                                          <p:spTgt spid="28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86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8" dur="500"/>
                                        <p:tgtEl>
                                          <p:spTgt spid="28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2" dur="500"/>
                                        <p:tgtEl>
                                          <p:spTgt spid="28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6" dur="5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0" dur="500"/>
                                        <p:tgtEl>
                                          <p:spTgt spid="28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4" dur="500"/>
                                        <p:tgtEl>
                                          <p:spTgt spid="28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8" dur="500"/>
                                        <p:tgtEl>
                                          <p:spTgt spid="28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/>
                                        <p:tgtEl>
                                          <p:spTgt spid="28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2" dur="500"/>
                                        <p:tgtEl>
                                          <p:spTgt spid="28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286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6" dur="500"/>
                                        <p:tgtEl>
                                          <p:spTgt spid="28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utoUpdateAnimBg="0"/>
      <p:bldP spid="28677" grpId="0" animBg="1"/>
      <p:bldP spid="28678" grpId="0" bldLvl="0" autoUpdateAnimBg="0"/>
      <p:bldP spid="28679" grpId="0" bldLvl="0" autoUpdateAnimBg="0"/>
      <p:bldP spid="28683" grpId="0" bldLvl="0" autoUpdateAnimBg="0"/>
      <p:bldP spid="28684" grpId="0" bldLvl="0" autoUpdateAnimBg="0"/>
      <p:bldP spid="28685" grpId="0" bldLvl="0" autoUpdateAnimBg="0"/>
      <p:bldP spid="28686" grpId="0" bldLvl="0" autoUpdateAnimBg="0"/>
      <p:bldP spid="28687" grpId="0" bldLvl="0" autoUpdateAnimBg="0"/>
      <p:bldP spid="28688" grpId="0" bldLvl="0" autoUpdateAnimBg="0"/>
      <p:bldP spid="28689" grpId="0" bldLvl="0" autoUpdateAnimBg="0"/>
      <p:bldP spid="28690" grpId="0" bldLvl="0" autoUpdateAnimBg="0"/>
      <p:bldP spid="28691" grpId="0" bldLvl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CA3CE6-2F3A-46E7-921C-30DA69544BED}" type="slidenum">
              <a:rPr lang="zh-CN" altLang="en-US"/>
              <a:pPr>
                <a:defRPr/>
              </a:pPr>
              <a:t>27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699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21236 w 808522"/>
              <a:gd name="T1" fmla="*/ 0 h 510140"/>
              <a:gd name="T2" fmla="*/ 123568 w 808522"/>
              <a:gd name="T3" fmla="*/ 0 h 510140"/>
              <a:gd name="T4" fmla="*/ 391686 w 808522"/>
              <a:gd name="T5" fmla="*/ 0 h 510140"/>
              <a:gd name="T6" fmla="*/ 391686 w 808522"/>
              <a:gd name="T7" fmla="*/ 246016 h 510140"/>
              <a:gd name="T8" fmla="*/ 123573 w 808522"/>
              <a:gd name="T9" fmla="*/ 246016 h 510140"/>
              <a:gd name="T10" fmla="*/ 123568 w 808522"/>
              <a:gd name="T11" fmla="*/ 246017 h 510140"/>
              <a:gd name="T12" fmla="*/ 123563 w 808522"/>
              <a:gd name="T13" fmla="*/ 246016 h 510140"/>
              <a:gd name="T14" fmla="*/ 121236 w 808522"/>
              <a:gd name="T15" fmla="*/ 246016 h 510140"/>
              <a:gd name="T16" fmla="*/ 121236 w 808522"/>
              <a:gd name="T17" fmla="*/ 245783 h 510140"/>
              <a:gd name="T18" fmla="*/ 98664 w 808522"/>
              <a:gd name="T19" fmla="*/ 243517 h 510140"/>
              <a:gd name="T20" fmla="*/ 0 w 808522"/>
              <a:gd name="T21" fmla="*/ 123008 h 510140"/>
              <a:gd name="T22" fmla="*/ 98664 w 808522"/>
              <a:gd name="T23" fmla="*/ 2499 h 510140"/>
              <a:gd name="T24" fmla="*/ 121236 w 808522"/>
              <a:gd name="T25" fmla="*/ 234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9700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2" name="Freeform 11"/>
          <p:cNvSpPr>
            <a:spLocks noChangeArrowheads="1"/>
          </p:cNvSpPr>
          <p:nvPr/>
        </p:nvSpPr>
        <p:spPr bwMode="auto">
          <a:xfrm>
            <a:off x="5219700" y="1858963"/>
            <a:ext cx="138113" cy="138112"/>
          </a:xfrm>
          <a:custGeom>
            <a:avLst/>
            <a:gdLst>
              <a:gd name="T0" fmla="*/ 2079981001 w 1064"/>
              <a:gd name="T1" fmla="*/ 1208371767 h 1077"/>
              <a:gd name="T2" fmla="*/ 2047175140 w 1064"/>
              <a:gd name="T3" fmla="*/ 1071303494 h 1077"/>
              <a:gd name="T4" fmla="*/ 2147483646 w 1064"/>
              <a:gd name="T5" fmla="*/ 1010144884 h 1077"/>
              <a:gd name="T6" fmla="*/ 2147483646 w 1064"/>
              <a:gd name="T7" fmla="*/ 894158888 h 1077"/>
              <a:gd name="T8" fmla="*/ 1972818424 w 1064"/>
              <a:gd name="T9" fmla="*/ 782382936 h 1077"/>
              <a:gd name="T10" fmla="*/ 2147483646 w 1064"/>
              <a:gd name="T11" fmla="*/ 649524450 h 1077"/>
              <a:gd name="T12" fmla="*/ 2001243481 w 1064"/>
              <a:gd name="T13" fmla="*/ 582051031 h 1077"/>
              <a:gd name="T14" fmla="*/ 1797836911 w 1064"/>
              <a:gd name="T15" fmla="*/ 537764912 h 1077"/>
              <a:gd name="T16" fmla="*/ 1933441291 w 1064"/>
              <a:gd name="T17" fmla="*/ 347957731 h 1077"/>
              <a:gd name="T18" fmla="*/ 1756286056 w 1064"/>
              <a:gd name="T19" fmla="*/ 339521486 h 1077"/>
              <a:gd name="T20" fmla="*/ 1548498682 w 1064"/>
              <a:gd name="T21" fmla="*/ 362725328 h 1077"/>
              <a:gd name="T22" fmla="*/ 1607556009 w 1064"/>
              <a:gd name="T23" fmla="*/ 141294603 h 1077"/>
              <a:gd name="T24" fmla="*/ 1439145638 w 1064"/>
              <a:gd name="T25" fmla="*/ 191912074 h 1077"/>
              <a:gd name="T26" fmla="*/ 1251055203 w 1064"/>
              <a:gd name="T27" fmla="*/ 282589335 h 1077"/>
              <a:gd name="T28" fmla="*/ 1229184542 w 1064"/>
              <a:gd name="T29" fmla="*/ 54827258 h 1077"/>
              <a:gd name="T30" fmla="*/ 1087008891 w 1064"/>
              <a:gd name="T31" fmla="*/ 158167093 h 1077"/>
              <a:gd name="T32" fmla="*/ 944849985 w 1064"/>
              <a:gd name="T33" fmla="*/ 303671612 h 1077"/>
              <a:gd name="T34" fmla="*/ 842051466 w 1064"/>
              <a:gd name="T35" fmla="*/ 97008484 h 1077"/>
              <a:gd name="T36" fmla="*/ 745824219 w 1064"/>
              <a:gd name="T37" fmla="*/ 242513002 h 1077"/>
              <a:gd name="T38" fmla="*/ 662705894 w 1064"/>
              <a:gd name="T39" fmla="*/ 428093853 h 1077"/>
              <a:gd name="T40" fmla="*/ 494295653 w 1064"/>
              <a:gd name="T41" fmla="*/ 265716844 h 1077"/>
              <a:gd name="T42" fmla="*/ 454935265 w 1064"/>
              <a:gd name="T43" fmla="*/ 434425076 h 1077"/>
              <a:gd name="T44" fmla="*/ 443999935 w 1064"/>
              <a:gd name="T45" fmla="*/ 634773396 h 1077"/>
              <a:gd name="T46" fmla="*/ 227467698 w 1064"/>
              <a:gd name="T47" fmla="*/ 539869805 h 1077"/>
              <a:gd name="T48" fmla="*/ 249338229 w 1064"/>
              <a:gd name="T49" fmla="*/ 710683059 h 1077"/>
              <a:gd name="T50" fmla="*/ 310569147 w 1064"/>
              <a:gd name="T51" fmla="*/ 902595134 h 1077"/>
              <a:gd name="T52" fmla="*/ 72183124 w 1064"/>
              <a:gd name="T53" fmla="*/ 885722643 h 1077"/>
              <a:gd name="T54" fmla="*/ 153094107 w 1064"/>
              <a:gd name="T55" fmla="*/ 1037558513 h 1077"/>
              <a:gd name="T56" fmla="*/ 275572819 w 1064"/>
              <a:gd name="T57" fmla="*/ 1134566997 h 1077"/>
              <a:gd name="T58" fmla="*/ 153094107 w 1064"/>
              <a:gd name="T59" fmla="*/ 1233680503 h 1077"/>
              <a:gd name="T60" fmla="*/ 72183124 w 1064"/>
              <a:gd name="T61" fmla="*/ 1385516245 h 1077"/>
              <a:gd name="T62" fmla="*/ 310569147 w 1064"/>
              <a:gd name="T63" fmla="*/ 1366538861 h 1077"/>
              <a:gd name="T64" fmla="*/ 249338229 w 1064"/>
              <a:gd name="T65" fmla="*/ 1560555957 h 1077"/>
              <a:gd name="T66" fmla="*/ 227467698 w 1064"/>
              <a:gd name="T67" fmla="*/ 1731369083 h 1077"/>
              <a:gd name="T68" fmla="*/ 443999935 w 1064"/>
              <a:gd name="T69" fmla="*/ 1634360599 h 1077"/>
              <a:gd name="T70" fmla="*/ 454935265 w 1064"/>
              <a:gd name="T71" fmla="*/ 1836813940 h 1077"/>
              <a:gd name="T72" fmla="*/ 494295653 w 1064"/>
              <a:gd name="T73" fmla="*/ 2003417278 h 1077"/>
              <a:gd name="T74" fmla="*/ 662705894 w 1064"/>
              <a:gd name="T75" fmla="*/ 1843145163 h 1077"/>
              <a:gd name="T76" fmla="*/ 745824219 w 1064"/>
              <a:gd name="T77" fmla="*/ 2028726014 h 1077"/>
              <a:gd name="T78" fmla="*/ 842051466 w 1064"/>
              <a:gd name="T79" fmla="*/ 2147483646 h 1077"/>
              <a:gd name="T80" fmla="*/ 944849985 w 1064"/>
              <a:gd name="T81" fmla="*/ 1965462382 h 1077"/>
              <a:gd name="T82" fmla="*/ 1087008891 w 1064"/>
              <a:gd name="T83" fmla="*/ 2113071923 h 1077"/>
              <a:gd name="T84" fmla="*/ 1229184542 w 1064"/>
              <a:gd name="T85" fmla="*/ 2147483646 h 1077"/>
              <a:gd name="T86" fmla="*/ 1251055203 w 1064"/>
              <a:gd name="T87" fmla="*/ 1988649682 h 1077"/>
              <a:gd name="T88" fmla="*/ 1439145638 w 1064"/>
              <a:gd name="T89" fmla="*/ 2079326942 h 1077"/>
              <a:gd name="T90" fmla="*/ 1607556009 w 1064"/>
              <a:gd name="T91" fmla="*/ 2129944413 h 1077"/>
              <a:gd name="T92" fmla="*/ 1548498682 w 1064"/>
              <a:gd name="T93" fmla="*/ 1908513688 h 1077"/>
              <a:gd name="T94" fmla="*/ 1756286056 w 1064"/>
              <a:gd name="T95" fmla="*/ 1931717402 h 1077"/>
              <a:gd name="T96" fmla="*/ 1933441291 w 1064"/>
              <a:gd name="T97" fmla="*/ 1921176263 h 1077"/>
              <a:gd name="T98" fmla="*/ 1797836911 w 1064"/>
              <a:gd name="T99" fmla="*/ 1733474104 h 1077"/>
              <a:gd name="T100" fmla="*/ 2001243481 w 1064"/>
              <a:gd name="T101" fmla="*/ 1687082963 h 1077"/>
              <a:gd name="T102" fmla="*/ 2147483646 w 1064"/>
              <a:gd name="T103" fmla="*/ 1619609545 h 1077"/>
              <a:gd name="T104" fmla="*/ 1972818424 w 1064"/>
              <a:gd name="T105" fmla="*/ 1486751187 h 1077"/>
              <a:gd name="T106" fmla="*/ 2147483646 w 1064"/>
              <a:gd name="T107" fmla="*/ 1377080128 h 1077"/>
              <a:gd name="T108" fmla="*/ 2147483646 w 1064"/>
              <a:gd name="T109" fmla="*/ 1261094132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2F2F2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29701" name="Freeform 11"/>
          <p:cNvSpPr>
            <a:spLocks noChangeArrowheads="1"/>
          </p:cNvSpPr>
          <p:nvPr/>
        </p:nvSpPr>
        <p:spPr bwMode="auto">
          <a:xfrm>
            <a:off x="5610225" y="1651000"/>
            <a:ext cx="138113" cy="138113"/>
          </a:xfrm>
          <a:custGeom>
            <a:avLst/>
            <a:gdLst>
              <a:gd name="T0" fmla="*/ 2079981001 w 1064"/>
              <a:gd name="T1" fmla="*/ 1208405651 h 1077"/>
              <a:gd name="T2" fmla="*/ 2047175140 w 1064"/>
              <a:gd name="T3" fmla="*/ 1071318945 h 1077"/>
              <a:gd name="T4" fmla="*/ 2147483646 w 1064"/>
              <a:gd name="T5" fmla="*/ 1010159508 h 1077"/>
              <a:gd name="T6" fmla="*/ 2147483646 w 1064"/>
              <a:gd name="T7" fmla="*/ 894171903 h 1077"/>
              <a:gd name="T8" fmla="*/ 1972818424 w 1064"/>
              <a:gd name="T9" fmla="*/ 782410658 h 1077"/>
              <a:gd name="T10" fmla="*/ 2147483646 w 1064"/>
              <a:gd name="T11" fmla="*/ 649533898 h 1077"/>
              <a:gd name="T12" fmla="*/ 2001243481 w 1064"/>
              <a:gd name="T13" fmla="*/ 582059477 h 1077"/>
              <a:gd name="T14" fmla="*/ 1797836911 w 1064"/>
              <a:gd name="T15" fmla="*/ 537772653 h 1077"/>
              <a:gd name="T16" fmla="*/ 1933441291 w 1064"/>
              <a:gd name="T17" fmla="*/ 347962816 h 1077"/>
              <a:gd name="T18" fmla="*/ 1756286056 w 1064"/>
              <a:gd name="T19" fmla="*/ 339526509 h 1077"/>
              <a:gd name="T20" fmla="*/ 1548498682 w 1064"/>
              <a:gd name="T21" fmla="*/ 362730519 h 1077"/>
              <a:gd name="T22" fmla="*/ 1607556009 w 1064"/>
              <a:gd name="T23" fmla="*/ 141296652 h 1077"/>
              <a:gd name="T24" fmla="*/ 1439145638 w 1064"/>
              <a:gd name="T25" fmla="*/ 191914874 h 1077"/>
              <a:gd name="T26" fmla="*/ 1251055203 w 1064"/>
              <a:gd name="T27" fmla="*/ 282593432 h 1077"/>
              <a:gd name="T28" fmla="*/ 1229184542 w 1064"/>
              <a:gd name="T29" fmla="*/ 54828168 h 1077"/>
              <a:gd name="T30" fmla="*/ 1087008891 w 1064"/>
              <a:gd name="T31" fmla="*/ 158169393 h 1077"/>
              <a:gd name="T32" fmla="*/ 944849985 w 1064"/>
              <a:gd name="T33" fmla="*/ 303675991 h 1077"/>
              <a:gd name="T34" fmla="*/ 842051466 w 1064"/>
              <a:gd name="T35" fmla="*/ 97009956 h 1077"/>
              <a:gd name="T36" fmla="*/ 745824219 w 1064"/>
              <a:gd name="T37" fmla="*/ 242516554 h 1077"/>
              <a:gd name="T38" fmla="*/ 662705894 w 1064"/>
              <a:gd name="T39" fmla="*/ 428100030 h 1077"/>
              <a:gd name="T40" fmla="*/ 494295653 w 1064"/>
              <a:gd name="T41" fmla="*/ 265720692 h 1077"/>
              <a:gd name="T42" fmla="*/ 454935265 w 1064"/>
              <a:gd name="T43" fmla="*/ 434431428 h 1077"/>
              <a:gd name="T44" fmla="*/ 443999935 w 1064"/>
              <a:gd name="T45" fmla="*/ 634782608 h 1077"/>
              <a:gd name="T46" fmla="*/ 227467698 w 1064"/>
              <a:gd name="T47" fmla="*/ 539877690 h 1077"/>
              <a:gd name="T48" fmla="*/ 249338229 w 1064"/>
              <a:gd name="T49" fmla="*/ 710693335 h 1077"/>
              <a:gd name="T50" fmla="*/ 310569147 w 1064"/>
              <a:gd name="T51" fmla="*/ 902608209 h 1077"/>
              <a:gd name="T52" fmla="*/ 72183124 w 1064"/>
              <a:gd name="T53" fmla="*/ 885735468 h 1077"/>
              <a:gd name="T54" fmla="*/ 153094107 w 1064"/>
              <a:gd name="T55" fmla="*/ 1037573592 h 1077"/>
              <a:gd name="T56" fmla="*/ 275572819 w 1064"/>
              <a:gd name="T57" fmla="*/ 1134583419 h 1077"/>
              <a:gd name="T58" fmla="*/ 153094107 w 1064"/>
              <a:gd name="T59" fmla="*/ 1233714827 h 1077"/>
              <a:gd name="T60" fmla="*/ 72183124 w 1064"/>
              <a:gd name="T61" fmla="*/ 1385552822 h 1077"/>
              <a:gd name="T62" fmla="*/ 310569147 w 1064"/>
              <a:gd name="T63" fmla="*/ 1366575172 h 1077"/>
              <a:gd name="T64" fmla="*/ 249338229 w 1064"/>
              <a:gd name="T65" fmla="*/ 1560594956 h 1077"/>
              <a:gd name="T66" fmla="*/ 227467698 w 1064"/>
              <a:gd name="T67" fmla="*/ 1731410600 h 1077"/>
              <a:gd name="T68" fmla="*/ 443999935 w 1064"/>
              <a:gd name="T69" fmla="*/ 1634400773 h 1077"/>
              <a:gd name="T70" fmla="*/ 454935265 w 1064"/>
              <a:gd name="T71" fmla="*/ 1836856991 h 1077"/>
              <a:gd name="T72" fmla="*/ 494295653 w 1064"/>
              <a:gd name="T73" fmla="*/ 2003462690 h 1077"/>
              <a:gd name="T74" fmla="*/ 662705894 w 1064"/>
              <a:gd name="T75" fmla="*/ 1843188260 h 1077"/>
              <a:gd name="T76" fmla="*/ 745824219 w 1064"/>
              <a:gd name="T77" fmla="*/ 2028771737 h 1077"/>
              <a:gd name="T78" fmla="*/ 842051466 w 1064"/>
              <a:gd name="T79" fmla="*/ 2147483646 h 1077"/>
              <a:gd name="T80" fmla="*/ 944849985 w 1064"/>
              <a:gd name="T81" fmla="*/ 1965490848 h 1077"/>
              <a:gd name="T82" fmla="*/ 1087008891 w 1064"/>
              <a:gd name="T83" fmla="*/ 2113118897 h 1077"/>
              <a:gd name="T84" fmla="*/ 1229184542 w 1064"/>
              <a:gd name="T85" fmla="*/ 2147483646 h 1077"/>
              <a:gd name="T86" fmla="*/ 1251055203 w 1064"/>
              <a:gd name="T87" fmla="*/ 1988694986 h 1077"/>
              <a:gd name="T88" fmla="*/ 1439145638 w 1064"/>
              <a:gd name="T89" fmla="*/ 2079373544 h 1077"/>
              <a:gd name="T90" fmla="*/ 1607556009 w 1064"/>
              <a:gd name="T91" fmla="*/ 2129991638 h 1077"/>
              <a:gd name="T92" fmla="*/ 1548498682 w 1064"/>
              <a:gd name="T93" fmla="*/ 1908557771 h 1077"/>
              <a:gd name="T94" fmla="*/ 1756286056 w 1064"/>
              <a:gd name="T95" fmla="*/ 1931761909 h 1077"/>
              <a:gd name="T96" fmla="*/ 1933441291 w 1064"/>
              <a:gd name="T97" fmla="*/ 1921204023 h 1077"/>
              <a:gd name="T98" fmla="*/ 1797836911 w 1064"/>
              <a:gd name="T99" fmla="*/ 1733515637 h 1077"/>
              <a:gd name="T100" fmla="*/ 2001243481 w 1064"/>
              <a:gd name="T101" fmla="*/ 1687123904 h 1077"/>
              <a:gd name="T102" fmla="*/ 2147483646 w 1064"/>
              <a:gd name="T103" fmla="*/ 1619633069 h 1077"/>
              <a:gd name="T104" fmla="*/ 1972818424 w 1064"/>
              <a:gd name="T105" fmla="*/ 1486772723 h 1077"/>
              <a:gd name="T106" fmla="*/ 2147483646 w 1064"/>
              <a:gd name="T107" fmla="*/ 1377116516 h 1077"/>
              <a:gd name="T108" fmla="*/ 2147483646 w 1064"/>
              <a:gd name="T109" fmla="*/ 1261128782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2F2F2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29702" name="Freeform 11"/>
          <p:cNvSpPr>
            <a:spLocks noChangeArrowheads="1"/>
          </p:cNvSpPr>
          <p:nvPr/>
        </p:nvSpPr>
        <p:spPr bwMode="auto">
          <a:xfrm>
            <a:off x="6992938" y="1952625"/>
            <a:ext cx="136525" cy="138113"/>
          </a:xfrm>
          <a:custGeom>
            <a:avLst/>
            <a:gdLst>
              <a:gd name="T0" fmla="*/ 2009062636 w 1064"/>
              <a:gd name="T1" fmla="*/ 1208405651 h 1077"/>
              <a:gd name="T2" fmla="*/ 1977369076 w 1064"/>
              <a:gd name="T3" fmla="*/ 1071318945 h 1077"/>
              <a:gd name="T4" fmla="*/ 2147483646 w 1064"/>
              <a:gd name="T5" fmla="*/ 1010159508 h 1077"/>
              <a:gd name="T6" fmla="*/ 2074540873 w 1064"/>
              <a:gd name="T7" fmla="*/ 894171903 h 1077"/>
              <a:gd name="T8" fmla="*/ 1905535754 w 1064"/>
              <a:gd name="T9" fmla="*/ 782410658 h 1077"/>
              <a:gd name="T10" fmla="*/ 2091449700 w 1064"/>
              <a:gd name="T11" fmla="*/ 649533898 h 1077"/>
              <a:gd name="T12" fmla="*/ 1932998066 w 1064"/>
              <a:gd name="T13" fmla="*/ 582059477 h 1077"/>
              <a:gd name="T14" fmla="*/ 1736530507 w 1064"/>
              <a:gd name="T15" fmla="*/ 537772653 h 1077"/>
              <a:gd name="T16" fmla="*/ 1867519829 w 1064"/>
              <a:gd name="T17" fmla="*/ 347962816 h 1077"/>
              <a:gd name="T18" fmla="*/ 1696390746 w 1064"/>
              <a:gd name="T19" fmla="*/ 339526509 h 1077"/>
              <a:gd name="T20" fmla="*/ 1495708363 w 1064"/>
              <a:gd name="T21" fmla="*/ 362730519 h 1077"/>
              <a:gd name="T22" fmla="*/ 1552740398 w 1064"/>
              <a:gd name="T23" fmla="*/ 141296652 h 1077"/>
              <a:gd name="T24" fmla="*/ 1390073940 w 1064"/>
              <a:gd name="T25" fmla="*/ 191914874 h 1077"/>
              <a:gd name="T26" fmla="*/ 1208391244 w 1064"/>
              <a:gd name="T27" fmla="*/ 282593432 h 1077"/>
              <a:gd name="T28" fmla="*/ 1187267721 w 1064"/>
              <a:gd name="T29" fmla="*/ 54828168 h 1077"/>
              <a:gd name="T30" fmla="*/ 1049956162 w 1064"/>
              <a:gd name="T31" fmla="*/ 158169393 h 1077"/>
              <a:gd name="T32" fmla="*/ 912628052 w 1064"/>
              <a:gd name="T33" fmla="*/ 303675991 h 1077"/>
              <a:gd name="T34" fmla="*/ 813332418 w 1064"/>
              <a:gd name="T35" fmla="*/ 97009956 h 1077"/>
              <a:gd name="T36" fmla="*/ 720391870 w 1064"/>
              <a:gd name="T37" fmla="*/ 242516554 h 1077"/>
              <a:gd name="T38" fmla="*/ 640112347 w 1064"/>
              <a:gd name="T39" fmla="*/ 428100030 h 1077"/>
              <a:gd name="T40" fmla="*/ 477445889 w 1064"/>
              <a:gd name="T41" fmla="*/ 265720692 h 1077"/>
              <a:gd name="T42" fmla="*/ 439413540 w 1064"/>
              <a:gd name="T43" fmla="*/ 434431428 h 1077"/>
              <a:gd name="T44" fmla="*/ 428859926 w 1064"/>
              <a:gd name="T45" fmla="*/ 634782608 h 1077"/>
              <a:gd name="T46" fmla="*/ 219715046 w 1064"/>
              <a:gd name="T47" fmla="*/ 539877690 h 1077"/>
              <a:gd name="T48" fmla="*/ 240838569 w 1064"/>
              <a:gd name="T49" fmla="*/ 710693335 h 1077"/>
              <a:gd name="T50" fmla="*/ 299978016 w 1064"/>
              <a:gd name="T51" fmla="*/ 902608209 h 1077"/>
              <a:gd name="T52" fmla="*/ 69709485 w 1064"/>
              <a:gd name="T53" fmla="*/ 885735468 h 1077"/>
              <a:gd name="T54" fmla="*/ 147881596 w 1064"/>
              <a:gd name="T55" fmla="*/ 1037573592 h 1077"/>
              <a:gd name="T56" fmla="*/ 266177044 w 1064"/>
              <a:gd name="T57" fmla="*/ 1134583419 h 1077"/>
              <a:gd name="T58" fmla="*/ 147881596 w 1064"/>
              <a:gd name="T59" fmla="*/ 1233714827 h 1077"/>
              <a:gd name="T60" fmla="*/ 69709485 w 1064"/>
              <a:gd name="T61" fmla="*/ 1385552822 h 1077"/>
              <a:gd name="T62" fmla="*/ 299978016 w 1064"/>
              <a:gd name="T63" fmla="*/ 1366575172 h 1077"/>
              <a:gd name="T64" fmla="*/ 240838569 w 1064"/>
              <a:gd name="T65" fmla="*/ 1560594956 h 1077"/>
              <a:gd name="T66" fmla="*/ 219715046 w 1064"/>
              <a:gd name="T67" fmla="*/ 1731410600 h 1077"/>
              <a:gd name="T68" fmla="*/ 428859926 w 1064"/>
              <a:gd name="T69" fmla="*/ 1634400773 h 1077"/>
              <a:gd name="T70" fmla="*/ 439413540 w 1064"/>
              <a:gd name="T71" fmla="*/ 1836856991 h 1077"/>
              <a:gd name="T72" fmla="*/ 477445889 w 1064"/>
              <a:gd name="T73" fmla="*/ 2003462690 h 1077"/>
              <a:gd name="T74" fmla="*/ 640112347 w 1064"/>
              <a:gd name="T75" fmla="*/ 1843188260 h 1077"/>
              <a:gd name="T76" fmla="*/ 720391870 w 1064"/>
              <a:gd name="T77" fmla="*/ 2028771737 h 1077"/>
              <a:gd name="T78" fmla="*/ 813332418 w 1064"/>
              <a:gd name="T79" fmla="*/ 2147483646 h 1077"/>
              <a:gd name="T80" fmla="*/ 912628052 w 1064"/>
              <a:gd name="T81" fmla="*/ 1965490848 h 1077"/>
              <a:gd name="T82" fmla="*/ 1049956162 w 1064"/>
              <a:gd name="T83" fmla="*/ 2113118897 h 1077"/>
              <a:gd name="T84" fmla="*/ 1187267721 w 1064"/>
              <a:gd name="T85" fmla="*/ 2147483646 h 1077"/>
              <a:gd name="T86" fmla="*/ 1208391244 w 1064"/>
              <a:gd name="T87" fmla="*/ 1988694986 h 1077"/>
              <a:gd name="T88" fmla="*/ 1390073940 w 1064"/>
              <a:gd name="T89" fmla="*/ 2079373544 h 1077"/>
              <a:gd name="T90" fmla="*/ 1552740398 w 1064"/>
              <a:gd name="T91" fmla="*/ 2129991638 h 1077"/>
              <a:gd name="T92" fmla="*/ 1495708363 w 1064"/>
              <a:gd name="T93" fmla="*/ 1908557771 h 1077"/>
              <a:gd name="T94" fmla="*/ 1696390746 w 1064"/>
              <a:gd name="T95" fmla="*/ 1931761909 h 1077"/>
              <a:gd name="T96" fmla="*/ 1867519829 w 1064"/>
              <a:gd name="T97" fmla="*/ 1921204023 h 1077"/>
              <a:gd name="T98" fmla="*/ 1736530507 w 1064"/>
              <a:gd name="T99" fmla="*/ 1733515637 h 1077"/>
              <a:gd name="T100" fmla="*/ 1932998066 w 1064"/>
              <a:gd name="T101" fmla="*/ 1687123904 h 1077"/>
              <a:gd name="T102" fmla="*/ 2091449700 w 1064"/>
              <a:gd name="T103" fmla="*/ 1619633069 h 1077"/>
              <a:gd name="T104" fmla="*/ 1905535754 w 1064"/>
              <a:gd name="T105" fmla="*/ 1486772723 h 1077"/>
              <a:gd name="T106" fmla="*/ 2074540873 w 1064"/>
              <a:gd name="T107" fmla="*/ 1377116516 h 1077"/>
              <a:gd name="T108" fmla="*/ 2147483646 w 1064"/>
              <a:gd name="T109" fmla="*/ 1261128782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2F2F2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29703" name="Freeform 11"/>
          <p:cNvSpPr>
            <a:spLocks noChangeArrowheads="1"/>
          </p:cNvSpPr>
          <p:nvPr/>
        </p:nvSpPr>
        <p:spPr bwMode="auto">
          <a:xfrm>
            <a:off x="6003925" y="2876550"/>
            <a:ext cx="136525" cy="139700"/>
          </a:xfrm>
          <a:custGeom>
            <a:avLst/>
            <a:gdLst>
              <a:gd name="T0" fmla="*/ 2009062636 w 1064"/>
              <a:gd name="T1" fmla="*/ 1250536419 h 1077"/>
              <a:gd name="T2" fmla="*/ 1977369076 w 1064"/>
              <a:gd name="T3" fmla="*/ 1108682678 h 1077"/>
              <a:gd name="T4" fmla="*/ 2147483646 w 1064"/>
              <a:gd name="T5" fmla="*/ 1045386126 h 1077"/>
              <a:gd name="T6" fmla="*/ 2074540873 w 1064"/>
              <a:gd name="T7" fmla="*/ 925354900 h 1077"/>
              <a:gd name="T8" fmla="*/ 1905535754 w 1064"/>
              <a:gd name="T9" fmla="*/ 809681224 h 1077"/>
              <a:gd name="T10" fmla="*/ 2091449700 w 1064"/>
              <a:gd name="T11" fmla="*/ 672185423 h 1077"/>
              <a:gd name="T12" fmla="*/ 1932998066 w 1064"/>
              <a:gd name="T13" fmla="*/ 602360587 h 1077"/>
              <a:gd name="T14" fmla="*/ 1736530507 w 1064"/>
              <a:gd name="T15" fmla="*/ 556528610 h 1077"/>
              <a:gd name="T16" fmla="*/ 1867519829 w 1064"/>
              <a:gd name="T17" fmla="*/ 360110670 h 1077"/>
              <a:gd name="T18" fmla="*/ 1696390746 w 1064"/>
              <a:gd name="T19" fmla="*/ 351378447 h 1077"/>
              <a:gd name="T20" fmla="*/ 1495708363 w 1064"/>
              <a:gd name="T21" fmla="*/ 375371176 h 1077"/>
              <a:gd name="T22" fmla="*/ 1552740398 w 1064"/>
              <a:gd name="T23" fmla="*/ 146228154 h 1077"/>
              <a:gd name="T24" fmla="*/ 1390073940 w 1064"/>
              <a:gd name="T25" fmla="*/ 198605147 h 1077"/>
              <a:gd name="T26" fmla="*/ 1208391244 w 1064"/>
              <a:gd name="T27" fmla="*/ 292439575 h 1077"/>
              <a:gd name="T28" fmla="*/ 1187267721 w 1064"/>
              <a:gd name="T29" fmla="*/ 56751536 h 1077"/>
              <a:gd name="T30" fmla="*/ 1049956162 w 1064"/>
              <a:gd name="T31" fmla="*/ 163675996 h 1077"/>
              <a:gd name="T32" fmla="*/ 912628052 w 1064"/>
              <a:gd name="T33" fmla="*/ 314278822 h 1077"/>
              <a:gd name="T34" fmla="*/ 813332418 w 1064"/>
              <a:gd name="T35" fmla="*/ 100396177 h 1077"/>
              <a:gd name="T36" fmla="*/ 720391870 w 1064"/>
              <a:gd name="T37" fmla="*/ 250982140 h 1077"/>
              <a:gd name="T38" fmla="*/ 640112347 w 1064"/>
              <a:gd name="T39" fmla="*/ 443042401 h 1077"/>
              <a:gd name="T40" fmla="*/ 477445889 w 1064"/>
              <a:gd name="T41" fmla="*/ 274991862 h 1077"/>
              <a:gd name="T42" fmla="*/ 439413540 w 1064"/>
              <a:gd name="T43" fmla="*/ 449587417 h 1077"/>
              <a:gd name="T44" fmla="*/ 428859926 w 1064"/>
              <a:gd name="T45" fmla="*/ 656908054 h 1077"/>
              <a:gd name="T46" fmla="*/ 219715046 w 1064"/>
              <a:gd name="T47" fmla="*/ 558699084 h 1077"/>
              <a:gd name="T48" fmla="*/ 240838569 w 1064"/>
              <a:gd name="T49" fmla="*/ 735481975 h 1077"/>
              <a:gd name="T50" fmla="*/ 299978016 w 1064"/>
              <a:gd name="T51" fmla="*/ 934087123 h 1077"/>
              <a:gd name="T52" fmla="*/ 69709485 w 1064"/>
              <a:gd name="T53" fmla="*/ 916622547 h 1077"/>
              <a:gd name="T54" fmla="*/ 147881596 w 1064"/>
              <a:gd name="T55" fmla="*/ 1073753527 h 1077"/>
              <a:gd name="T56" fmla="*/ 266177044 w 1064"/>
              <a:gd name="T57" fmla="*/ 1174149704 h 1077"/>
              <a:gd name="T58" fmla="*/ 147881596 w 1064"/>
              <a:gd name="T59" fmla="*/ 1276733217 h 1077"/>
              <a:gd name="T60" fmla="*/ 69709485 w 1064"/>
              <a:gd name="T61" fmla="*/ 1433864197 h 1077"/>
              <a:gd name="T62" fmla="*/ 299978016 w 1064"/>
              <a:gd name="T63" fmla="*/ 1414212285 h 1077"/>
              <a:gd name="T64" fmla="*/ 240838569 w 1064"/>
              <a:gd name="T65" fmla="*/ 1615004769 h 1077"/>
              <a:gd name="T66" fmla="*/ 219715046 w 1064"/>
              <a:gd name="T67" fmla="*/ 1791787660 h 1077"/>
              <a:gd name="T68" fmla="*/ 428859926 w 1064"/>
              <a:gd name="T69" fmla="*/ 1691391483 h 1077"/>
              <a:gd name="T70" fmla="*/ 439413540 w 1064"/>
              <a:gd name="T71" fmla="*/ 1900899457 h 1077"/>
              <a:gd name="T72" fmla="*/ 477445889 w 1064"/>
              <a:gd name="T73" fmla="*/ 2073324538 h 1077"/>
              <a:gd name="T74" fmla="*/ 640112347 w 1064"/>
              <a:gd name="T75" fmla="*/ 1907444473 h 1077"/>
              <a:gd name="T76" fmla="*/ 720391870 w 1064"/>
              <a:gd name="T77" fmla="*/ 2099504604 h 1077"/>
              <a:gd name="T78" fmla="*/ 813332418 w 1064"/>
              <a:gd name="T79" fmla="*/ 2147483646 h 1077"/>
              <a:gd name="T80" fmla="*/ 912628052 w 1064"/>
              <a:gd name="T81" fmla="*/ 2034037578 h 1077"/>
              <a:gd name="T82" fmla="*/ 1049956162 w 1064"/>
              <a:gd name="T83" fmla="*/ 2147483646 h 1077"/>
              <a:gd name="T84" fmla="*/ 1187267721 w 1064"/>
              <a:gd name="T85" fmla="*/ 2147483646 h 1077"/>
              <a:gd name="T86" fmla="*/ 1208391244 w 1064"/>
              <a:gd name="T87" fmla="*/ 2058047169 h 1077"/>
              <a:gd name="T88" fmla="*/ 1390073940 w 1064"/>
              <a:gd name="T89" fmla="*/ 2147483646 h 1077"/>
              <a:gd name="T90" fmla="*/ 1552740398 w 1064"/>
              <a:gd name="T91" fmla="*/ 2147483646 h 1077"/>
              <a:gd name="T92" fmla="*/ 1495708363 w 1064"/>
              <a:gd name="T93" fmla="*/ 1975115568 h 1077"/>
              <a:gd name="T94" fmla="*/ 1696390746 w 1064"/>
              <a:gd name="T95" fmla="*/ 1999108297 h 1077"/>
              <a:gd name="T96" fmla="*/ 1867519829 w 1064"/>
              <a:gd name="T97" fmla="*/ 1988205601 h 1077"/>
              <a:gd name="T98" fmla="*/ 1736530507 w 1064"/>
              <a:gd name="T99" fmla="*/ 1793958134 h 1077"/>
              <a:gd name="T100" fmla="*/ 1932998066 w 1064"/>
              <a:gd name="T101" fmla="*/ 1745955683 h 1077"/>
              <a:gd name="T102" fmla="*/ 2091449700 w 1064"/>
              <a:gd name="T103" fmla="*/ 1676114114 h 1077"/>
              <a:gd name="T104" fmla="*/ 1905535754 w 1064"/>
              <a:gd name="T105" fmla="*/ 1538618183 h 1077"/>
              <a:gd name="T106" fmla="*/ 2074540873 w 1064"/>
              <a:gd name="T107" fmla="*/ 1425131974 h 1077"/>
              <a:gd name="T108" fmla="*/ 2147483646 w 1064"/>
              <a:gd name="T109" fmla="*/ 1305100618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2F2F2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29704" name="Freeform 11"/>
          <p:cNvSpPr>
            <a:spLocks noChangeArrowheads="1"/>
          </p:cNvSpPr>
          <p:nvPr/>
        </p:nvSpPr>
        <p:spPr bwMode="auto">
          <a:xfrm>
            <a:off x="5522913" y="2447925"/>
            <a:ext cx="136525" cy="139700"/>
          </a:xfrm>
          <a:custGeom>
            <a:avLst/>
            <a:gdLst>
              <a:gd name="T0" fmla="*/ 2009062636 w 1064"/>
              <a:gd name="T1" fmla="*/ 1250536419 h 1077"/>
              <a:gd name="T2" fmla="*/ 1977369076 w 1064"/>
              <a:gd name="T3" fmla="*/ 1108682678 h 1077"/>
              <a:gd name="T4" fmla="*/ 2147483646 w 1064"/>
              <a:gd name="T5" fmla="*/ 1045386126 h 1077"/>
              <a:gd name="T6" fmla="*/ 2074540873 w 1064"/>
              <a:gd name="T7" fmla="*/ 925354900 h 1077"/>
              <a:gd name="T8" fmla="*/ 1905535754 w 1064"/>
              <a:gd name="T9" fmla="*/ 809681224 h 1077"/>
              <a:gd name="T10" fmla="*/ 2091449700 w 1064"/>
              <a:gd name="T11" fmla="*/ 672185423 h 1077"/>
              <a:gd name="T12" fmla="*/ 1932998066 w 1064"/>
              <a:gd name="T13" fmla="*/ 602360587 h 1077"/>
              <a:gd name="T14" fmla="*/ 1736530507 w 1064"/>
              <a:gd name="T15" fmla="*/ 556528610 h 1077"/>
              <a:gd name="T16" fmla="*/ 1867519829 w 1064"/>
              <a:gd name="T17" fmla="*/ 360110670 h 1077"/>
              <a:gd name="T18" fmla="*/ 1696390746 w 1064"/>
              <a:gd name="T19" fmla="*/ 351378447 h 1077"/>
              <a:gd name="T20" fmla="*/ 1495708363 w 1064"/>
              <a:gd name="T21" fmla="*/ 375371176 h 1077"/>
              <a:gd name="T22" fmla="*/ 1552740398 w 1064"/>
              <a:gd name="T23" fmla="*/ 146228154 h 1077"/>
              <a:gd name="T24" fmla="*/ 1390073940 w 1064"/>
              <a:gd name="T25" fmla="*/ 198605147 h 1077"/>
              <a:gd name="T26" fmla="*/ 1208391244 w 1064"/>
              <a:gd name="T27" fmla="*/ 292439575 h 1077"/>
              <a:gd name="T28" fmla="*/ 1187267721 w 1064"/>
              <a:gd name="T29" fmla="*/ 56751536 h 1077"/>
              <a:gd name="T30" fmla="*/ 1049956162 w 1064"/>
              <a:gd name="T31" fmla="*/ 163675996 h 1077"/>
              <a:gd name="T32" fmla="*/ 912628052 w 1064"/>
              <a:gd name="T33" fmla="*/ 314278822 h 1077"/>
              <a:gd name="T34" fmla="*/ 813332418 w 1064"/>
              <a:gd name="T35" fmla="*/ 100396177 h 1077"/>
              <a:gd name="T36" fmla="*/ 720391870 w 1064"/>
              <a:gd name="T37" fmla="*/ 250982140 h 1077"/>
              <a:gd name="T38" fmla="*/ 640112347 w 1064"/>
              <a:gd name="T39" fmla="*/ 443042401 h 1077"/>
              <a:gd name="T40" fmla="*/ 477445889 w 1064"/>
              <a:gd name="T41" fmla="*/ 274991862 h 1077"/>
              <a:gd name="T42" fmla="*/ 439413540 w 1064"/>
              <a:gd name="T43" fmla="*/ 449587417 h 1077"/>
              <a:gd name="T44" fmla="*/ 428859926 w 1064"/>
              <a:gd name="T45" fmla="*/ 656908054 h 1077"/>
              <a:gd name="T46" fmla="*/ 219715046 w 1064"/>
              <a:gd name="T47" fmla="*/ 558699084 h 1077"/>
              <a:gd name="T48" fmla="*/ 240838569 w 1064"/>
              <a:gd name="T49" fmla="*/ 735481975 h 1077"/>
              <a:gd name="T50" fmla="*/ 299978016 w 1064"/>
              <a:gd name="T51" fmla="*/ 934087123 h 1077"/>
              <a:gd name="T52" fmla="*/ 69709485 w 1064"/>
              <a:gd name="T53" fmla="*/ 916622547 h 1077"/>
              <a:gd name="T54" fmla="*/ 147881596 w 1064"/>
              <a:gd name="T55" fmla="*/ 1073753527 h 1077"/>
              <a:gd name="T56" fmla="*/ 266177044 w 1064"/>
              <a:gd name="T57" fmla="*/ 1174149704 h 1077"/>
              <a:gd name="T58" fmla="*/ 147881596 w 1064"/>
              <a:gd name="T59" fmla="*/ 1276733217 h 1077"/>
              <a:gd name="T60" fmla="*/ 69709485 w 1064"/>
              <a:gd name="T61" fmla="*/ 1433864197 h 1077"/>
              <a:gd name="T62" fmla="*/ 299978016 w 1064"/>
              <a:gd name="T63" fmla="*/ 1414212285 h 1077"/>
              <a:gd name="T64" fmla="*/ 240838569 w 1064"/>
              <a:gd name="T65" fmla="*/ 1615004769 h 1077"/>
              <a:gd name="T66" fmla="*/ 219715046 w 1064"/>
              <a:gd name="T67" fmla="*/ 1791787660 h 1077"/>
              <a:gd name="T68" fmla="*/ 428859926 w 1064"/>
              <a:gd name="T69" fmla="*/ 1691391483 h 1077"/>
              <a:gd name="T70" fmla="*/ 439413540 w 1064"/>
              <a:gd name="T71" fmla="*/ 1900899457 h 1077"/>
              <a:gd name="T72" fmla="*/ 477445889 w 1064"/>
              <a:gd name="T73" fmla="*/ 2073324538 h 1077"/>
              <a:gd name="T74" fmla="*/ 640112347 w 1064"/>
              <a:gd name="T75" fmla="*/ 1907444473 h 1077"/>
              <a:gd name="T76" fmla="*/ 720391870 w 1064"/>
              <a:gd name="T77" fmla="*/ 2099504604 h 1077"/>
              <a:gd name="T78" fmla="*/ 813332418 w 1064"/>
              <a:gd name="T79" fmla="*/ 2147483646 h 1077"/>
              <a:gd name="T80" fmla="*/ 912628052 w 1064"/>
              <a:gd name="T81" fmla="*/ 2034037578 h 1077"/>
              <a:gd name="T82" fmla="*/ 1049956162 w 1064"/>
              <a:gd name="T83" fmla="*/ 2147483646 h 1077"/>
              <a:gd name="T84" fmla="*/ 1187267721 w 1064"/>
              <a:gd name="T85" fmla="*/ 2147483646 h 1077"/>
              <a:gd name="T86" fmla="*/ 1208391244 w 1064"/>
              <a:gd name="T87" fmla="*/ 2058047169 h 1077"/>
              <a:gd name="T88" fmla="*/ 1390073940 w 1064"/>
              <a:gd name="T89" fmla="*/ 2147483646 h 1077"/>
              <a:gd name="T90" fmla="*/ 1552740398 w 1064"/>
              <a:gd name="T91" fmla="*/ 2147483646 h 1077"/>
              <a:gd name="T92" fmla="*/ 1495708363 w 1064"/>
              <a:gd name="T93" fmla="*/ 1975115568 h 1077"/>
              <a:gd name="T94" fmla="*/ 1696390746 w 1064"/>
              <a:gd name="T95" fmla="*/ 1999108297 h 1077"/>
              <a:gd name="T96" fmla="*/ 1867519829 w 1064"/>
              <a:gd name="T97" fmla="*/ 1988205601 h 1077"/>
              <a:gd name="T98" fmla="*/ 1736530507 w 1064"/>
              <a:gd name="T99" fmla="*/ 1793958134 h 1077"/>
              <a:gd name="T100" fmla="*/ 1932998066 w 1064"/>
              <a:gd name="T101" fmla="*/ 1745955683 h 1077"/>
              <a:gd name="T102" fmla="*/ 2091449700 w 1064"/>
              <a:gd name="T103" fmla="*/ 1676114114 h 1077"/>
              <a:gd name="T104" fmla="*/ 1905535754 w 1064"/>
              <a:gd name="T105" fmla="*/ 1538618183 h 1077"/>
              <a:gd name="T106" fmla="*/ 2074540873 w 1064"/>
              <a:gd name="T107" fmla="*/ 1425131974 h 1077"/>
              <a:gd name="T108" fmla="*/ 2147483646 w 1064"/>
              <a:gd name="T109" fmla="*/ 1305100618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2F2F2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29705" name="Freeform 11"/>
          <p:cNvSpPr>
            <a:spLocks noChangeArrowheads="1"/>
          </p:cNvSpPr>
          <p:nvPr/>
        </p:nvSpPr>
        <p:spPr bwMode="auto">
          <a:xfrm>
            <a:off x="6740525" y="2708275"/>
            <a:ext cx="138113" cy="138113"/>
          </a:xfrm>
          <a:custGeom>
            <a:avLst/>
            <a:gdLst>
              <a:gd name="T0" fmla="*/ 2079981001 w 1064"/>
              <a:gd name="T1" fmla="*/ 1208405651 h 1077"/>
              <a:gd name="T2" fmla="*/ 2047175140 w 1064"/>
              <a:gd name="T3" fmla="*/ 1071318945 h 1077"/>
              <a:gd name="T4" fmla="*/ 2147483646 w 1064"/>
              <a:gd name="T5" fmla="*/ 1010159508 h 1077"/>
              <a:gd name="T6" fmla="*/ 2147483646 w 1064"/>
              <a:gd name="T7" fmla="*/ 894171903 h 1077"/>
              <a:gd name="T8" fmla="*/ 1972818424 w 1064"/>
              <a:gd name="T9" fmla="*/ 782410658 h 1077"/>
              <a:gd name="T10" fmla="*/ 2147483646 w 1064"/>
              <a:gd name="T11" fmla="*/ 649533898 h 1077"/>
              <a:gd name="T12" fmla="*/ 2001243481 w 1064"/>
              <a:gd name="T13" fmla="*/ 582059477 h 1077"/>
              <a:gd name="T14" fmla="*/ 1797836911 w 1064"/>
              <a:gd name="T15" fmla="*/ 537772653 h 1077"/>
              <a:gd name="T16" fmla="*/ 1933441291 w 1064"/>
              <a:gd name="T17" fmla="*/ 347962816 h 1077"/>
              <a:gd name="T18" fmla="*/ 1756286056 w 1064"/>
              <a:gd name="T19" fmla="*/ 339526509 h 1077"/>
              <a:gd name="T20" fmla="*/ 1548498682 w 1064"/>
              <a:gd name="T21" fmla="*/ 362730519 h 1077"/>
              <a:gd name="T22" fmla="*/ 1607556009 w 1064"/>
              <a:gd name="T23" fmla="*/ 141296652 h 1077"/>
              <a:gd name="T24" fmla="*/ 1439145638 w 1064"/>
              <a:gd name="T25" fmla="*/ 191914874 h 1077"/>
              <a:gd name="T26" fmla="*/ 1251055203 w 1064"/>
              <a:gd name="T27" fmla="*/ 282593432 h 1077"/>
              <a:gd name="T28" fmla="*/ 1229184542 w 1064"/>
              <a:gd name="T29" fmla="*/ 54828168 h 1077"/>
              <a:gd name="T30" fmla="*/ 1087008891 w 1064"/>
              <a:gd name="T31" fmla="*/ 158169393 h 1077"/>
              <a:gd name="T32" fmla="*/ 944849985 w 1064"/>
              <a:gd name="T33" fmla="*/ 303675991 h 1077"/>
              <a:gd name="T34" fmla="*/ 842051466 w 1064"/>
              <a:gd name="T35" fmla="*/ 97009956 h 1077"/>
              <a:gd name="T36" fmla="*/ 745824219 w 1064"/>
              <a:gd name="T37" fmla="*/ 242516554 h 1077"/>
              <a:gd name="T38" fmla="*/ 662705894 w 1064"/>
              <a:gd name="T39" fmla="*/ 428100030 h 1077"/>
              <a:gd name="T40" fmla="*/ 494295653 w 1064"/>
              <a:gd name="T41" fmla="*/ 265720692 h 1077"/>
              <a:gd name="T42" fmla="*/ 454935265 w 1064"/>
              <a:gd name="T43" fmla="*/ 434431428 h 1077"/>
              <a:gd name="T44" fmla="*/ 443999935 w 1064"/>
              <a:gd name="T45" fmla="*/ 634782608 h 1077"/>
              <a:gd name="T46" fmla="*/ 227467698 w 1064"/>
              <a:gd name="T47" fmla="*/ 539877690 h 1077"/>
              <a:gd name="T48" fmla="*/ 249338229 w 1064"/>
              <a:gd name="T49" fmla="*/ 710693335 h 1077"/>
              <a:gd name="T50" fmla="*/ 310569147 w 1064"/>
              <a:gd name="T51" fmla="*/ 902608209 h 1077"/>
              <a:gd name="T52" fmla="*/ 72183124 w 1064"/>
              <a:gd name="T53" fmla="*/ 885735468 h 1077"/>
              <a:gd name="T54" fmla="*/ 153094107 w 1064"/>
              <a:gd name="T55" fmla="*/ 1037573592 h 1077"/>
              <a:gd name="T56" fmla="*/ 275572819 w 1064"/>
              <a:gd name="T57" fmla="*/ 1134583419 h 1077"/>
              <a:gd name="T58" fmla="*/ 153094107 w 1064"/>
              <a:gd name="T59" fmla="*/ 1233714827 h 1077"/>
              <a:gd name="T60" fmla="*/ 72183124 w 1064"/>
              <a:gd name="T61" fmla="*/ 1385552822 h 1077"/>
              <a:gd name="T62" fmla="*/ 310569147 w 1064"/>
              <a:gd name="T63" fmla="*/ 1366575172 h 1077"/>
              <a:gd name="T64" fmla="*/ 249338229 w 1064"/>
              <a:gd name="T65" fmla="*/ 1560594956 h 1077"/>
              <a:gd name="T66" fmla="*/ 227467698 w 1064"/>
              <a:gd name="T67" fmla="*/ 1731410600 h 1077"/>
              <a:gd name="T68" fmla="*/ 443999935 w 1064"/>
              <a:gd name="T69" fmla="*/ 1634400773 h 1077"/>
              <a:gd name="T70" fmla="*/ 454935265 w 1064"/>
              <a:gd name="T71" fmla="*/ 1836856991 h 1077"/>
              <a:gd name="T72" fmla="*/ 494295653 w 1064"/>
              <a:gd name="T73" fmla="*/ 2003462690 h 1077"/>
              <a:gd name="T74" fmla="*/ 662705894 w 1064"/>
              <a:gd name="T75" fmla="*/ 1843188260 h 1077"/>
              <a:gd name="T76" fmla="*/ 745824219 w 1064"/>
              <a:gd name="T77" fmla="*/ 2028771737 h 1077"/>
              <a:gd name="T78" fmla="*/ 842051466 w 1064"/>
              <a:gd name="T79" fmla="*/ 2147483646 h 1077"/>
              <a:gd name="T80" fmla="*/ 944849985 w 1064"/>
              <a:gd name="T81" fmla="*/ 1965490848 h 1077"/>
              <a:gd name="T82" fmla="*/ 1087008891 w 1064"/>
              <a:gd name="T83" fmla="*/ 2113118897 h 1077"/>
              <a:gd name="T84" fmla="*/ 1229184542 w 1064"/>
              <a:gd name="T85" fmla="*/ 2147483646 h 1077"/>
              <a:gd name="T86" fmla="*/ 1251055203 w 1064"/>
              <a:gd name="T87" fmla="*/ 1988694986 h 1077"/>
              <a:gd name="T88" fmla="*/ 1439145638 w 1064"/>
              <a:gd name="T89" fmla="*/ 2079373544 h 1077"/>
              <a:gd name="T90" fmla="*/ 1607556009 w 1064"/>
              <a:gd name="T91" fmla="*/ 2129991638 h 1077"/>
              <a:gd name="T92" fmla="*/ 1548498682 w 1064"/>
              <a:gd name="T93" fmla="*/ 1908557771 h 1077"/>
              <a:gd name="T94" fmla="*/ 1756286056 w 1064"/>
              <a:gd name="T95" fmla="*/ 1931761909 h 1077"/>
              <a:gd name="T96" fmla="*/ 1933441291 w 1064"/>
              <a:gd name="T97" fmla="*/ 1921204023 h 1077"/>
              <a:gd name="T98" fmla="*/ 1797836911 w 1064"/>
              <a:gd name="T99" fmla="*/ 1733515637 h 1077"/>
              <a:gd name="T100" fmla="*/ 2001243481 w 1064"/>
              <a:gd name="T101" fmla="*/ 1687123904 h 1077"/>
              <a:gd name="T102" fmla="*/ 2147483646 w 1064"/>
              <a:gd name="T103" fmla="*/ 1619633069 h 1077"/>
              <a:gd name="T104" fmla="*/ 1972818424 w 1064"/>
              <a:gd name="T105" fmla="*/ 1486772723 h 1077"/>
              <a:gd name="T106" fmla="*/ 2147483646 w 1064"/>
              <a:gd name="T107" fmla="*/ 1377116516 h 1077"/>
              <a:gd name="T108" fmla="*/ 2147483646 w 1064"/>
              <a:gd name="T109" fmla="*/ 1261128782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2F2F2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29706" name="Freeform 11"/>
          <p:cNvSpPr>
            <a:spLocks noChangeArrowheads="1"/>
          </p:cNvSpPr>
          <p:nvPr/>
        </p:nvSpPr>
        <p:spPr bwMode="auto">
          <a:xfrm>
            <a:off x="6962775" y="2316163"/>
            <a:ext cx="138113" cy="138112"/>
          </a:xfrm>
          <a:custGeom>
            <a:avLst/>
            <a:gdLst>
              <a:gd name="T0" fmla="*/ 2079981001 w 1064"/>
              <a:gd name="T1" fmla="*/ 1208371767 h 1077"/>
              <a:gd name="T2" fmla="*/ 2047175140 w 1064"/>
              <a:gd name="T3" fmla="*/ 1071303494 h 1077"/>
              <a:gd name="T4" fmla="*/ 2147483646 w 1064"/>
              <a:gd name="T5" fmla="*/ 1010144884 h 1077"/>
              <a:gd name="T6" fmla="*/ 2147483646 w 1064"/>
              <a:gd name="T7" fmla="*/ 894158888 h 1077"/>
              <a:gd name="T8" fmla="*/ 1972818424 w 1064"/>
              <a:gd name="T9" fmla="*/ 782382936 h 1077"/>
              <a:gd name="T10" fmla="*/ 2147483646 w 1064"/>
              <a:gd name="T11" fmla="*/ 649524450 h 1077"/>
              <a:gd name="T12" fmla="*/ 2001243481 w 1064"/>
              <a:gd name="T13" fmla="*/ 582051031 h 1077"/>
              <a:gd name="T14" fmla="*/ 1797836911 w 1064"/>
              <a:gd name="T15" fmla="*/ 537764912 h 1077"/>
              <a:gd name="T16" fmla="*/ 1933441291 w 1064"/>
              <a:gd name="T17" fmla="*/ 347957731 h 1077"/>
              <a:gd name="T18" fmla="*/ 1756286056 w 1064"/>
              <a:gd name="T19" fmla="*/ 339521486 h 1077"/>
              <a:gd name="T20" fmla="*/ 1548498682 w 1064"/>
              <a:gd name="T21" fmla="*/ 362725328 h 1077"/>
              <a:gd name="T22" fmla="*/ 1607556009 w 1064"/>
              <a:gd name="T23" fmla="*/ 141294603 h 1077"/>
              <a:gd name="T24" fmla="*/ 1439145638 w 1064"/>
              <a:gd name="T25" fmla="*/ 191912074 h 1077"/>
              <a:gd name="T26" fmla="*/ 1251055203 w 1064"/>
              <a:gd name="T27" fmla="*/ 282589335 h 1077"/>
              <a:gd name="T28" fmla="*/ 1229184542 w 1064"/>
              <a:gd name="T29" fmla="*/ 54827258 h 1077"/>
              <a:gd name="T30" fmla="*/ 1087008891 w 1064"/>
              <a:gd name="T31" fmla="*/ 158167093 h 1077"/>
              <a:gd name="T32" fmla="*/ 944849985 w 1064"/>
              <a:gd name="T33" fmla="*/ 303671612 h 1077"/>
              <a:gd name="T34" fmla="*/ 842051466 w 1064"/>
              <a:gd name="T35" fmla="*/ 97008484 h 1077"/>
              <a:gd name="T36" fmla="*/ 745824219 w 1064"/>
              <a:gd name="T37" fmla="*/ 242513002 h 1077"/>
              <a:gd name="T38" fmla="*/ 662705894 w 1064"/>
              <a:gd name="T39" fmla="*/ 428093853 h 1077"/>
              <a:gd name="T40" fmla="*/ 494295653 w 1064"/>
              <a:gd name="T41" fmla="*/ 265716844 h 1077"/>
              <a:gd name="T42" fmla="*/ 454935265 w 1064"/>
              <a:gd name="T43" fmla="*/ 434425076 h 1077"/>
              <a:gd name="T44" fmla="*/ 443999935 w 1064"/>
              <a:gd name="T45" fmla="*/ 634773396 h 1077"/>
              <a:gd name="T46" fmla="*/ 227467698 w 1064"/>
              <a:gd name="T47" fmla="*/ 539869805 h 1077"/>
              <a:gd name="T48" fmla="*/ 249338229 w 1064"/>
              <a:gd name="T49" fmla="*/ 710683059 h 1077"/>
              <a:gd name="T50" fmla="*/ 310569147 w 1064"/>
              <a:gd name="T51" fmla="*/ 902595134 h 1077"/>
              <a:gd name="T52" fmla="*/ 72183124 w 1064"/>
              <a:gd name="T53" fmla="*/ 885722643 h 1077"/>
              <a:gd name="T54" fmla="*/ 153094107 w 1064"/>
              <a:gd name="T55" fmla="*/ 1037558513 h 1077"/>
              <a:gd name="T56" fmla="*/ 275572819 w 1064"/>
              <a:gd name="T57" fmla="*/ 1134566997 h 1077"/>
              <a:gd name="T58" fmla="*/ 153094107 w 1064"/>
              <a:gd name="T59" fmla="*/ 1233680503 h 1077"/>
              <a:gd name="T60" fmla="*/ 72183124 w 1064"/>
              <a:gd name="T61" fmla="*/ 1385516245 h 1077"/>
              <a:gd name="T62" fmla="*/ 310569147 w 1064"/>
              <a:gd name="T63" fmla="*/ 1366538861 h 1077"/>
              <a:gd name="T64" fmla="*/ 249338229 w 1064"/>
              <a:gd name="T65" fmla="*/ 1560555957 h 1077"/>
              <a:gd name="T66" fmla="*/ 227467698 w 1064"/>
              <a:gd name="T67" fmla="*/ 1731369083 h 1077"/>
              <a:gd name="T68" fmla="*/ 443999935 w 1064"/>
              <a:gd name="T69" fmla="*/ 1634360599 h 1077"/>
              <a:gd name="T70" fmla="*/ 454935265 w 1064"/>
              <a:gd name="T71" fmla="*/ 1836813940 h 1077"/>
              <a:gd name="T72" fmla="*/ 494295653 w 1064"/>
              <a:gd name="T73" fmla="*/ 2003417278 h 1077"/>
              <a:gd name="T74" fmla="*/ 662705894 w 1064"/>
              <a:gd name="T75" fmla="*/ 1843145163 h 1077"/>
              <a:gd name="T76" fmla="*/ 745824219 w 1064"/>
              <a:gd name="T77" fmla="*/ 2028726014 h 1077"/>
              <a:gd name="T78" fmla="*/ 842051466 w 1064"/>
              <a:gd name="T79" fmla="*/ 2147483646 h 1077"/>
              <a:gd name="T80" fmla="*/ 944849985 w 1064"/>
              <a:gd name="T81" fmla="*/ 1965462382 h 1077"/>
              <a:gd name="T82" fmla="*/ 1087008891 w 1064"/>
              <a:gd name="T83" fmla="*/ 2113071923 h 1077"/>
              <a:gd name="T84" fmla="*/ 1229184542 w 1064"/>
              <a:gd name="T85" fmla="*/ 2147483646 h 1077"/>
              <a:gd name="T86" fmla="*/ 1251055203 w 1064"/>
              <a:gd name="T87" fmla="*/ 1988649682 h 1077"/>
              <a:gd name="T88" fmla="*/ 1439145638 w 1064"/>
              <a:gd name="T89" fmla="*/ 2079326942 h 1077"/>
              <a:gd name="T90" fmla="*/ 1607556009 w 1064"/>
              <a:gd name="T91" fmla="*/ 2129944413 h 1077"/>
              <a:gd name="T92" fmla="*/ 1548498682 w 1064"/>
              <a:gd name="T93" fmla="*/ 1908513688 h 1077"/>
              <a:gd name="T94" fmla="*/ 1756286056 w 1064"/>
              <a:gd name="T95" fmla="*/ 1931717402 h 1077"/>
              <a:gd name="T96" fmla="*/ 1933441291 w 1064"/>
              <a:gd name="T97" fmla="*/ 1921176263 h 1077"/>
              <a:gd name="T98" fmla="*/ 1797836911 w 1064"/>
              <a:gd name="T99" fmla="*/ 1733474104 h 1077"/>
              <a:gd name="T100" fmla="*/ 2001243481 w 1064"/>
              <a:gd name="T101" fmla="*/ 1687082963 h 1077"/>
              <a:gd name="T102" fmla="*/ 2147483646 w 1064"/>
              <a:gd name="T103" fmla="*/ 1619609545 h 1077"/>
              <a:gd name="T104" fmla="*/ 1972818424 w 1064"/>
              <a:gd name="T105" fmla="*/ 1486751187 h 1077"/>
              <a:gd name="T106" fmla="*/ 2147483646 w 1064"/>
              <a:gd name="T107" fmla="*/ 1377080128 h 1077"/>
              <a:gd name="T108" fmla="*/ 2147483646 w 1064"/>
              <a:gd name="T109" fmla="*/ 1261094132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2F2F2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29707" name="Freeform 11"/>
          <p:cNvSpPr>
            <a:spLocks noChangeArrowheads="1"/>
          </p:cNvSpPr>
          <p:nvPr/>
        </p:nvSpPr>
        <p:spPr bwMode="auto">
          <a:xfrm>
            <a:off x="4946650" y="2195513"/>
            <a:ext cx="136525" cy="138112"/>
          </a:xfrm>
          <a:custGeom>
            <a:avLst/>
            <a:gdLst>
              <a:gd name="T0" fmla="*/ 2009062636 w 1064"/>
              <a:gd name="T1" fmla="*/ 1208371767 h 1077"/>
              <a:gd name="T2" fmla="*/ 1977369076 w 1064"/>
              <a:gd name="T3" fmla="*/ 1071303494 h 1077"/>
              <a:gd name="T4" fmla="*/ 2147483646 w 1064"/>
              <a:gd name="T5" fmla="*/ 1010144884 h 1077"/>
              <a:gd name="T6" fmla="*/ 2074540873 w 1064"/>
              <a:gd name="T7" fmla="*/ 894158888 h 1077"/>
              <a:gd name="T8" fmla="*/ 1905535754 w 1064"/>
              <a:gd name="T9" fmla="*/ 782382936 h 1077"/>
              <a:gd name="T10" fmla="*/ 2091449700 w 1064"/>
              <a:gd name="T11" fmla="*/ 649524450 h 1077"/>
              <a:gd name="T12" fmla="*/ 1932998066 w 1064"/>
              <a:gd name="T13" fmla="*/ 582051031 h 1077"/>
              <a:gd name="T14" fmla="*/ 1736530507 w 1064"/>
              <a:gd name="T15" fmla="*/ 537764912 h 1077"/>
              <a:gd name="T16" fmla="*/ 1867519829 w 1064"/>
              <a:gd name="T17" fmla="*/ 347957731 h 1077"/>
              <a:gd name="T18" fmla="*/ 1696390746 w 1064"/>
              <a:gd name="T19" fmla="*/ 339521486 h 1077"/>
              <a:gd name="T20" fmla="*/ 1495708363 w 1064"/>
              <a:gd name="T21" fmla="*/ 362725328 h 1077"/>
              <a:gd name="T22" fmla="*/ 1552740398 w 1064"/>
              <a:gd name="T23" fmla="*/ 141294603 h 1077"/>
              <a:gd name="T24" fmla="*/ 1390073940 w 1064"/>
              <a:gd name="T25" fmla="*/ 191912074 h 1077"/>
              <a:gd name="T26" fmla="*/ 1208391244 w 1064"/>
              <a:gd name="T27" fmla="*/ 282589335 h 1077"/>
              <a:gd name="T28" fmla="*/ 1187267721 w 1064"/>
              <a:gd name="T29" fmla="*/ 54827258 h 1077"/>
              <a:gd name="T30" fmla="*/ 1049956162 w 1064"/>
              <a:gd name="T31" fmla="*/ 158167093 h 1077"/>
              <a:gd name="T32" fmla="*/ 912628052 w 1064"/>
              <a:gd name="T33" fmla="*/ 303671612 h 1077"/>
              <a:gd name="T34" fmla="*/ 813332418 w 1064"/>
              <a:gd name="T35" fmla="*/ 97008484 h 1077"/>
              <a:gd name="T36" fmla="*/ 720391870 w 1064"/>
              <a:gd name="T37" fmla="*/ 242513002 h 1077"/>
              <a:gd name="T38" fmla="*/ 640112347 w 1064"/>
              <a:gd name="T39" fmla="*/ 428093853 h 1077"/>
              <a:gd name="T40" fmla="*/ 477445889 w 1064"/>
              <a:gd name="T41" fmla="*/ 265716844 h 1077"/>
              <a:gd name="T42" fmla="*/ 439413540 w 1064"/>
              <a:gd name="T43" fmla="*/ 434425076 h 1077"/>
              <a:gd name="T44" fmla="*/ 428859926 w 1064"/>
              <a:gd name="T45" fmla="*/ 634773396 h 1077"/>
              <a:gd name="T46" fmla="*/ 219715046 w 1064"/>
              <a:gd name="T47" fmla="*/ 539869805 h 1077"/>
              <a:gd name="T48" fmla="*/ 240838569 w 1064"/>
              <a:gd name="T49" fmla="*/ 710683059 h 1077"/>
              <a:gd name="T50" fmla="*/ 299978016 w 1064"/>
              <a:gd name="T51" fmla="*/ 902595134 h 1077"/>
              <a:gd name="T52" fmla="*/ 69709485 w 1064"/>
              <a:gd name="T53" fmla="*/ 885722643 h 1077"/>
              <a:gd name="T54" fmla="*/ 147881596 w 1064"/>
              <a:gd name="T55" fmla="*/ 1037558513 h 1077"/>
              <a:gd name="T56" fmla="*/ 266177044 w 1064"/>
              <a:gd name="T57" fmla="*/ 1134566997 h 1077"/>
              <a:gd name="T58" fmla="*/ 147881596 w 1064"/>
              <a:gd name="T59" fmla="*/ 1233680503 h 1077"/>
              <a:gd name="T60" fmla="*/ 69709485 w 1064"/>
              <a:gd name="T61" fmla="*/ 1385516245 h 1077"/>
              <a:gd name="T62" fmla="*/ 299978016 w 1064"/>
              <a:gd name="T63" fmla="*/ 1366538861 h 1077"/>
              <a:gd name="T64" fmla="*/ 240838569 w 1064"/>
              <a:gd name="T65" fmla="*/ 1560555957 h 1077"/>
              <a:gd name="T66" fmla="*/ 219715046 w 1064"/>
              <a:gd name="T67" fmla="*/ 1731369083 h 1077"/>
              <a:gd name="T68" fmla="*/ 428859926 w 1064"/>
              <a:gd name="T69" fmla="*/ 1634360599 h 1077"/>
              <a:gd name="T70" fmla="*/ 439413540 w 1064"/>
              <a:gd name="T71" fmla="*/ 1836813940 h 1077"/>
              <a:gd name="T72" fmla="*/ 477445889 w 1064"/>
              <a:gd name="T73" fmla="*/ 2003417278 h 1077"/>
              <a:gd name="T74" fmla="*/ 640112347 w 1064"/>
              <a:gd name="T75" fmla="*/ 1843145163 h 1077"/>
              <a:gd name="T76" fmla="*/ 720391870 w 1064"/>
              <a:gd name="T77" fmla="*/ 2028726014 h 1077"/>
              <a:gd name="T78" fmla="*/ 813332418 w 1064"/>
              <a:gd name="T79" fmla="*/ 2147483646 h 1077"/>
              <a:gd name="T80" fmla="*/ 912628052 w 1064"/>
              <a:gd name="T81" fmla="*/ 1965462382 h 1077"/>
              <a:gd name="T82" fmla="*/ 1049956162 w 1064"/>
              <a:gd name="T83" fmla="*/ 2113071923 h 1077"/>
              <a:gd name="T84" fmla="*/ 1187267721 w 1064"/>
              <a:gd name="T85" fmla="*/ 2147483646 h 1077"/>
              <a:gd name="T86" fmla="*/ 1208391244 w 1064"/>
              <a:gd name="T87" fmla="*/ 1988649682 h 1077"/>
              <a:gd name="T88" fmla="*/ 1390073940 w 1064"/>
              <a:gd name="T89" fmla="*/ 2079326942 h 1077"/>
              <a:gd name="T90" fmla="*/ 1552740398 w 1064"/>
              <a:gd name="T91" fmla="*/ 2129944413 h 1077"/>
              <a:gd name="T92" fmla="*/ 1495708363 w 1064"/>
              <a:gd name="T93" fmla="*/ 1908513688 h 1077"/>
              <a:gd name="T94" fmla="*/ 1696390746 w 1064"/>
              <a:gd name="T95" fmla="*/ 1931717402 h 1077"/>
              <a:gd name="T96" fmla="*/ 1867519829 w 1064"/>
              <a:gd name="T97" fmla="*/ 1921176263 h 1077"/>
              <a:gd name="T98" fmla="*/ 1736530507 w 1064"/>
              <a:gd name="T99" fmla="*/ 1733474104 h 1077"/>
              <a:gd name="T100" fmla="*/ 1932998066 w 1064"/>
              <a:gd name="T101" fmla="*/ 1687082963 h 1077"/>
              <a:gd name="T102" fmla="*/ 2091449700 w 1064"/>
              <a:gd name="T103" fmla="*/ 1619609545 h 1077"/>
              <a:gd name="T104" fmla="*/ 1905535754 w 1064"/>
              <a:gd name="T105" fmla="*/ 1486751187 h 1077"/>
              <a:gd name="T106" fmla="*/ 2074540873 w 1064"/>
              <a:gd name="T107" fmla="*/ 1377080128 h 1077"/>
              <a:gd name="T108" fmla="*/ 2147483646 w 1064"/>
              <a:gd name="T109" fmla="*/ 1261094132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2F2F2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29708" name="Freeform 11"/>
          <p:cNvSpPr>
            <a:spLocks noChangeArrowheads="1"/>
          </p:cNvSpPr>
          <p:nvPr/>
        </p:nvSpPr>
        <p:spPr bwMode="auto">
          <a:xfrm>
            <a:off x="4770438" y="2636838"/>
            <a:ext cx="136525" cy="138112"/>
          </a:xfrm>
          <a:custGeom>
            <a:avLst/>
            <a:gdLst>
              <a:gd name="T0" fmla="*/ 2009062636 w 1064"/>
              <a:gd name="T1" fmla="*/ 1208371767 h 1077"/>
              <a:gd name="T2" fmla="*/ 1977369076 w 1064"/>
              <a:gd name="T3" fmla="*/ 1071303494 h 1077"/>
              <a:gd name="T4" fmla="*/ 2147483646 w 1064"/>
              <a:gd name="T5" fmla="*/ 1010144884 h 1077"/>
              <a:gd name="T6" fmla="*/ 2074540873 w 1064"/>
              <a:gd name="T7" fmla="*/ 894158888 h 1077"/>
              <a:gd name="T8" fmla="*/ 1905535754 w 1064"/>
              <a:gd name="T9" fmla="*/ 782382936 h 1077"/>
              <a:gd name="T10" fmla="*/ 2091449700 w 1064"/>
              <a:gd name="T11" fmla="*/ 649524450 h 1077"/>
              <a:gd name="T12" fmla="*/ 1932998066 w 1064"/>
              <a:gd name="T13" fmla="*/ 582051031 h 1077"/>
              <a:gd name="T14" fmla="*/ 1736530507 w 1064"/>
              <a:gd name="T15" fmla="*/ 537764912 h 1077"/>
              <a:gd name="T16" fmla="*/ 1867519829 w 1064"/>
              <a:gd name="T17" fmla="*/ 347957731 h 1077"/>
              <a:gd name="T18" fmla="*/ 1696390746 w 1064"/>
              <a:gd name="T19" fmla="*/ 339521486 h 1077"/>
              <a:gd name="T20" fmla="*/ 1495708363 w 1064"/>
              <a:gd name="T21" fmla="*/ 362725328 h 1077"/>
              <a:gd name="T22" fmla="*/ 1552740398 w 1064"/>
              <a:gd name="T23" fmla="*/ 141294603 h 1077"/>
              <a:gd name="T24" fmla="*/ 1390073940 w 1064"/>
              <a:gd name="T25" fmla="*/ 191912074 h 1077"/>
              <a:gd name="T26" fmla="*/ 1208391244 w 1064"/>
              <a:gd name="T27" fmla="*/ 282589335 h 1077"/>
              <a:gd name="T28" fmla="*/ 1187267721 w 1064"/>
              <a:gd name="T29" fmla="*/ 54827258 h 1077"/>
              <a:gd name="T30" fmla="*/ 1049956162 w 1064"/>
              <a:gd name="T31" fmla="*/ 158167093 h 1077"/>
              <a:gd name="T32" fmla="*/ 912628052 w 1064"/>
              <a:gd name="T33" fmla="*/ 303671612 h 1077"/>
              <a:gd name="T34" fmla="*/ 813332418 w 1064"/>
              <a:gd name="T35" fmla="*/ 97008484 h 1077"/>
              <a:gd name="T36" fmla="*/ 720391870 w 1064"/>
              <a:gd name="T37" fmla="*/ 242513002 h 1077"/>
              <a:gd name="T38" fmla="*/ 640112347 w 1064"/>
              <a:gd name="T39" fmla="*/ 428093853 h 1077"/>
              <a:gd name="T40" fmla="*/ 477445889 w 1064"/>
              <a:gd name="T41" fmla="*/ 265716844 h 1077"/>
              <a:gd name="T42" fmla="*/ 439413540 w 1064"/>
              <a:gd name="T43" fmla="*/ 434425076 h 1077"/>
              <a:gd name="T44" fmla="*/ 428859926 w 1064"/>
              <a:gd name="T45" fmla="*/ 634773396 h 1077"/>
              <a:gd name="T46" fmla="*/ 219715046 w 1064"/>
              <a:gd name="T47" fmla="*/ 539869805 h 1077"/>
              <a:gd name="T48" fmla="*/ 240838569 w 1064"/>
              <a:gd name="T49" fmla="*/ 710683059 h 1077"/>
              <a:gd name="T50" fmla="*/ 299978016 w 1064"/>
              <a:gd name="T51" fmla="*/ 902595134 h 1077"/>
              <a:gd name="T52" fmla="*/ 69709485 w 1064"/>
              <a:gd name="T53" fmla="*/ 885722643 h 1077"/>
              <a:gd name="T54" fmla="*/ 147881596 w 1064"/>
              <a:gd name="T55" fmla="*/ 1037558513 h 1077"/>
              <a:gd name="T56" fmla="*/ 266177044 w 1064"/>
              <a:gd name="T57" fmla="*/ 1134566997 h 1077"/>
              <a:gd name="T58" fmla="*/ 147881596 w 1064"/>
              <a:gd name="T59" fmla="*/ 1233680503 h 1077"/>
              <a:gd name="T60" fmla="*/ 69709485 w 1064"/>
              <a:gd name="T61" fmla="*/ 1385516245 h 1077"/>
              <a:gd name="T62" fmla="*/ 299978016 w 1064"/>
              <a:gd name="T63" fmla="*/ 1366538861 h 1077"/>
              <a:gd name="T64" fmla="*/ 240838569 w 1064"/>
              <a:gd name="T65" fmla="*/ 1560555957 h 1077"/>
              <a:gd name="T66" fmla="*/ 219715046 w 1064"/>
              <a:gd name="T67" fmla="*/ 1731369083 h 1077"/>
              <a:gd name="T68" fmla="*/ 428859926 w 1064"/>
              <a:gd name="T69" fmla="*/ 1634360599 h 1077"/>
              <a:gd name="T70" fmla="*/ 439413540 w 1064"/>
              <a:gd name="T71" fmla="*/ 1836813940 h 1077"/>
              <a:gd name="T72" fmla="*/ 477445889 w 1064"/>
              <a:gd name="T73" fmla="*/ 2003417278 h 1077"/>
              <a:gd name="T74" fmla="*/ 640112347 w 1064"/>
              <a:gd name="T75" fmla="*/ 1843145163 h 1077"/>
              <a:gd name="T76" fmla="*/ 720391870 w 1064"/>
              <a:gd name="T77" fmla="*/ 2028726014 h 1077"/>
              <a:gd name="T78" fmla="*/ 813332418 w 1064"/>
              <a:gd name="T79" fmla="*/ 2147483646 h 1077"/>
              <a:gd name="T80" fmla="*/ 912628052 w 1064"/>
              <a:gd name="T81" fmla="*/ 1965462382 h 1077"/>
              <a:gd name="T82" fmla="*/ 1049956162 w 1064"/>
              <a:gd name="T83" fmla="*/ 2113071923 h 1077"/>
              <a:gd name="T84" fmla="*/ 1187267721 w 1064"/>
              <a:gd name="T85" fmla="*/ 2147483646 h 1077"/>
              <a:gd name="T86" fmla="*/ 1208391244 w 1064"/>
              <a:gd name="T87" fmla="*/ 1988649682 h 1077"/>
              <a:gd name="T88" fmla="*/ 1390073940 w 1064"/>
              <a:gd name="T89" fmla="*/ 2079326942 h 1077"/>
              <a:gd name="T90" fmla="*/ 1552740398 w 1064"/>
              <a:gd name="T91" fmla="*/ 2129944413 h 1077"/>
              <a:gd name="T92" fmla="*/ 1495708363 w 1064"/>
              <a:gd name="T93" fmla="*/ 1908513688 h 1077"/>
              <a:gd name="T94" fmla="*/ 1696390746 w 1064"/>
              <a:gd name="T95" fmla="*/ 1931717402 h 1077"/>
              <a:gd name="T96" fmla="*/ 1867519829 w 1064"/>
              <a:gd name="T97" fmla="*/ 1921176263 h 1077"/>
              <a:gd name="T98" fmla="*/ 1736530507 w 1064"/>
              <a:gd name="T99" fmla="*/ 1733474104 h 1077"/>
              <a:gd name="T100" fmla="*/ 1932998066 w 1064"/>
              <a:gd name="T101" fmla="*/ 1687082963 h 1077"/>
              <a:gd name="T102" fmla="*/ 2091449700 w 1064"/>
              <a:gd name="T103" fmla="*/ 1619609545 h 1077"/>
              <a:gd name="T104" fmla="*/ 1905535754 w 1064"/>
              <a:gd name="T105" fmla="*/ 1486751187 h 1077"/>
              <a:gd name="T106" fmla="*/ 2074540873 w 1064"/>
              <a:gd name="T107" fmla="*/ 1377080128 h 1077"/>
              <a:gd name="T108" fmla="*/ 2147483646 w 1064"/>
              <a:gd name="T109" fmla="*/ 1261094132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2F2F2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29709" name="Freeform 11"/>
          <p:cNvSpPr>
            <a:spLocks noChangeArrowheads="1"/>
          </p:cNvSpPr>
          <p:nvPr/>
        </p:nvSpPr>
        <p:spPr bwMode="auto">
          <a:xfrm>
            <a:off x="5083175" y="2447925"/>
            <a:ext cx="136525" cy="139700"/>
          </a:xfrm>
          <a:custGeom>
            <a:avLst/>
            <a:gdLst>
              <a:gd name="T0" fmla="*/ 2009062636 w 1064"/>
              <a:gd name="T1" fmla="*/ 1250536419 h 1077"/>
              <a:gd name="T2" fmla="*/ 1977369076 w 1064"/>
              <a:gd name="T3" fmla="*/ 1108682678 h 1077"/>
              <a:gd name="T4" fmla="*/ 2147483646 w 1064"/>
              <a:gd name="T5" fmla="*/ 1045386126 h 1077"/>
              <a:gd name="T6" fmla="*/ 2074540873 w 1064"/>
              <a:gd name="T7" fmla="*/ 925354900 h 1077"/>
              <a:gd name="T8" fmla="*/ 1905535754 w 1064"/>
              <a:gd name="T9" fmla="*/ 809681224 h 1077"/>
              <a:gd name="T10" fmla="*/ 2091449700 w 1064"/>
              <a:gd name="T11" fmla="*/ 672185423 h 1077"/>
              <a:gd name="T12" fmla="*/ 1932998066 w 1064"/>
              <a:gd name="T13" fmla="*/ 602360587 h 1077"/>
              <a:gd name="T14" fmla="*/ 1736530507 w 1064"/>
              <a:gd name="T15" fmla="*/ 556528610 h 1077"/>
              <a:gd name="T16" fmla="*/ 1867519829 w 1064"/>
              <a:gd name="T17" fmla="*/ 360110670 h 1077"/>
              <a:gd name="T18" fmla="*/ 1696390746 w 1064"/>
              <a:gd name="T19" fmla="*/ 351378447 h 1077"/>
              <a:gd name="T20" fmla="*/ 1495708363 w 1064"/>
              <a:gd name="T21" fmla="*/ 375371176 h 1077"/>
              <a:gd name="T22" fmla="*/ 1552740398 w 1064"/>
              <a:gd name="T23" fmla="*/ 146228154 h 1077"/>
              <a:gd name="T24" fmla="*/ 1390073940 w 1064"/>
              <a:gd name="T25" fmla="*/ 198605147 h 1077"/>
              <a:gd name="T26" fmla="*/ 1208391244 w 1064"/>
              <a:gd name="T27" fmla="*/ 292439575 h 1077"/>
              <a:gd name="T28" fmla="*/ 1187267721 w 1064"/>
              <a:gd name="T29" fmla="*/ 56751536 h 1077"/>
              <a:gd name="T30" fmla="*/ 1049956162 w 1064"/>
              <a:gd name="T31" fmla="*/ 163675996 h 1077"/>
              <a:gd name="T32" fmla="*/ 912628052 w 1064"/>
              <a:gd name="T33" fmla="*/ 314278822 h 1077"/>
              <a:gd name="T34" fmla="*/ 813332418 w 1064"/>
              <a:gd name="T35" fmla="*/ 100396177 h 1077"/>
              <a:gd name="T36" fmla="*/ 720391870 w 1064"/>
              <a:gd name="T37" fmla="*/ 250982140 h 1077"/>
              <a:gd name="T38" fmla="*/ 640112347 w 1064"/>
              <a:gd name="T39" fmla="*/ 443042401 h 1077"/>
              <a:gd name="T40" fmla="*/ 477445889 w 1064"/>
              <a:gd name="T41" fmla="*/ 274991862 h 1077"/>
              <a:gd name="T42" fmla="*/ 439413540 w 1064"/>
              <a:gd name="T43" fmla="*/ 449587417 h 1077"/>
              <a:gd name="T44" fmla="*/ 428859926 w 1064"/>
              <a:gd name="T45" fmla="*/ 656908054 h 1077"/>
              <a:gd name="T46" fmla="*/ 219715046 w 1064"/>
              <a:gd name="T47" fmla="*/ 558699084 h 1077"/>
              <a:gd name="T48" fmla="*/ 240838569 w 1064"/>
              <a:gd name="T49" fmla="*/ 735481975 h 1077"/>
              <a:gd name="T50" fmla="*/ 299978016 w 1064"/>
              <a:gd name="T51" fmla="*/ 934087123 h 1077"/>
              <a:gd name="T52" fmla="*/ 69709485 w 1064"/>
              <a:gd name="T53" fmla="*/ 916622547 h 1077"/>
              <a:gd name="T54" fmla="*/ 147881596 w 1064"/>
              <a:gd name="T55" fmla="*/ 1073753527 h 1077"/>
              <a:gd name="T56" fmla="*/ 266177044 w 1064"/>
              <a:gd name="T57" fmla="*/ 1174149704 h 1077"/>
              <a:gd name="T58" fmla="*/ 147881596 w 1064"/>
              <a:gd name="T59" fmla="*/ 1276733217 h 1077"/>
              <a:gd name="T60" fmla="*/ 69709485 w 1064"/>
              <a:gd name="T61" fmla="*/ 1433864197 h 1077"/>
              <a:gd name="T62" fmla="*/ 299978016 w 1064"/>
              <a:gd name="T63" fmla="*/ 1414212285 h 1077"/>
              <a:gd name="T64" fmla="*/ 240838569 w 1064"/>
              <a:gd name="T65" fmla="*/ 1615004769 h 1077"/>
              <a:gd name="T66" fmla="*/ 219715046 w 1064"/>
              <a:gd name="T67" fmla="*/ 1791787660 h 1077"/>
              <a:gd name="T68" fmla="*/ 428859926 w 1064"/>
              <a:gd name="T69" fmla="*/ 1691391483 h 1077"/>
              <a:gd name="T70" fmla="*/ 439413540 w 1064"/>
              <a:gd name="T71" fmla="*/ 1900899457 h 1077"/>
              <a:gd name="T72" fmla="*/ 477445889 w 1064"/>
              <a:gd name="T73" fmla="*/ 2073324538 h 1077"/>
              <a:gd name="T74" fmla="*/ 640112347 w 1064"/>
              <a:gd name="T75" fmla="*/ 1907444473 h 1077"/>
              <a:gd name="T76" fmla="*/ 720391870 w 1064"/>
              <a:gd name="T77" fmla="*/ 2099504604 h 1077"/>
              <a:gd name="T78" fmla="*/ 813332418 w 1064"/>
              <a:gd name="T79" fmla="*/ 2147483646 h 1077"/>
              <a:gd name="T80" fmla="*/ 912628052 w 1064"/>
              <a:gd name="T81" fmla="*/ 2034037578 h 1077"/>
              <a:gd name="T82" fmla="*/ 1049956162 w 1064"/>
              <a:gd name="T83" fmla="*/ 2147483646 h 1077"/>
              <a:gd name="T84" fmla="*/ 1187267721 w 1064"/>
              <a:gd name="T85" fmla="*/ 2147483646 h 1077"/>
              <a:gd name="T86" fmla="*/ 1208391244 w 1064"/>
              <a:gd name="T87" fmla="*/ 2058047169 h 1077"/>
              <a:gd name="T88" fmla="*/ 1390073940 w 1064"/>
              <a:gd name="T89" fmla="*/ 2147483646 h 1077"/>
              <a:gd name="T90" fmla="*/ 1552740398 w 1064"/>
              <a:gd name="T91" fmla="*/ 2147483646 h 1077"/>
              <a:gd name="T92" fmla="*/ 1495708363 w 1064"/>
              <a:gd name="T93" fmla="*/ 1975115568 h 1077"/>
              <a:gd name="T94" fmla="*/ 1696390746 w 1064"/>
              <a:gd name="T95" fmla="*/ 1999108297 h 1077"/>
              <a:gd name="T96" fmla="*/ 1867519829 w 1064"/>
              <a:gd name="T97" fmla="*/ 1988205601 h 1077"/>
              <a:gd name="T98" fmla="*/ 1736530507 w 1064"/>
              <a:gd name="T99" fmla="*/ 1793958134 h 1077"/>
              <a:gd name="T100" fmla="*/ 1932998066 w 1064"/>
              <a:gd name="T101" fmla="*/ 1745955683 h 1077"/>
              <a:gd name="T102" fmla="*/ 2091449700 w 1064"/>
              <a:gd name="T103" fmla="*/ 1676114114 h 1077"/>
              <a:gd name="T104" fmla="*/ 1905535754 w 1064"/>
              <a:gd name="T105" fmla="*/ 1538618183 h 1077"/>
              <a:gd name="T106" fmla="*/ 2074540873 w 1064"/>
              <a:gd name="T107" fmla="*/ 1425131974 h 1077"/>
              <a:gd name="T108" fmla="*/ 2147483646 w 1064"/>
              <a:gd name="T109" fmla="*/ 1305100618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2F2F2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29710" name="Freeform 11"/>
          <p:cNvSpPr>
            <a:spLocks noChangeArrowheads="1"/>
          </p:cNvSpPr>
          <p:nvPr/>
        </p:nvSpPr>
        <p:spPr bwMode="auto">
          <a:xfrm>
            <a:off x="7302500" y="2316163"/>
            <a:ext cx="138113" cy="138112"/>
          </a:xfrm>
          <a:custGeom>
            <a:avLst/>
            <a:gdLst>
              <a:gd name="T0" fmla="*/ 2079981001 w 1064"/>
              <a:gd name="T1" fmla="*/ 1208371767 h 1077"/>
              <a:gd name="T2" fmla="*/ 2047175140 w 1064"/>
              <a:gd name="T3" fmla="*/ 1071303494 h 1077"/>
              <a:gd name="T4" fmla="*/ 2147483646 w 1064"/>
              <a:gd name="T5" fmla="*/ 1010144884 h 1077"/>
              <a:gd name="T6" fmla="*/ 2147483646 w 1064"/>
              <a:gd name="T7" fmla="*/ 894158888 h 1077"/>
              <a:gd name="T8" fmla="*/ 1972818424 w 1064"/>
              <a:gd name="T9" fmla="*/ 782382936 h 1077"/>
              <a:gd name="T10" fmla="*/ 2147483646 w 1064"/>
              <a:gd name="T11" fmla="*/ 649524450 h 1077"/>
              <a:gd name="T12" fmla="*/ 2001243481 w 1064"/>
              <a:gd name="T13" fmla="*/ 582051031 h 1077"/>
              <a:gd name="T14" fmla="*/ 1797836911 w 1064"/>
              <a:gd name="T15" fmla="*/ 537764912 h 1077"/>
              <a:gd name="T16" fmla="*/ 1933441291 w 1064"/>
              <a:gd name="T17" fmla="*/ 347957731 h 1077"/>
              <a:gd name="T18" fmla="*/ 1756286056 w 1064"/>
              <a:gd name="T19" fmla="*/ 339521486 h 1077"/>
              <a:gd name="T20" fmla="*/ 1548498682 w 1064"/>
              <a:gd name="T21" fmla="*/ 362725328 h 1077"/>
              <a:gd name="T22" fmla="*/ 1607556009 w 1064"/>
              <a:gd name="T23" fmla="*/ 141294603 h 1077"/>
              <a:gd name="T24" fmla="*/ 1439145638 w 1064"/>
              <a:gd name="T25" fmla="*/ 191912074 h 1077"/>
              <a:gd name="T26" fmla="*/ 1251055203 w 1064"/>
              <a:gd name="T27" fmla="*/ 282589335 h 1077"/>
              <a:gd name="T28" fmla="*/ 1229184542 w 1064"/>
              <a:gd name="T29" fmla="*/ 54827258 h 1077"/>
              <a:gd name="T30" fmla="*/ 1087008891 w 1064"/>
              <a:gd name="T31" fmla="*/ 158167093 h 1077"/>
              <a:gd name="T32" fmla="*/ 944849985 w 1064"/>
              <a:gd name="T33" fmla="*/ 303671612 h 1077"/>
              <a:gd name="T34" fmla="*/ 842051466 w 1064"/>
              <a:gd name="T35" fmla="*/ 97008484 h 1077"/>
              <a:gd name="T36" fmla="*/ 745824219 w 1064"/>
              <a:gd name="T37" fmla="*/ 242513002 h 1077"/>
              <a:gd name="T38" fmla="*/ 662705894 w 1064"/>
              <a:gd name="T39" fmla="*/ 428093853 h 1077"/>
              <a:gd name="T40" fmla="*/ 494295653 w 1064"/>
              <a:gd name="T41" fmla="*/ 265716844 h 1077"/>
              <a:gd name="T42" fmla="*/ 454935265 w 1064"/>
              <a:gd name="T43" fmla="*/ 434425076 h 1077"/>
              <a:gd name="T44" fmla="*/ 443999935 w 1064"/>
              <a:gd name="T45" fmla="*/ 634773396 h 1077"/>
              <a:gd name="T46" fmla="*/ 227467698 w 1064"/>
              <a:gd name="T47" fmla="*/ 539869805 h 1077"/>
              <a:gd name="T48" fmla="*/ 249338229 w 1064"/>
              <a:gd name="T49" fmla="*/ 710683059 h 1077"/>
              <a:gd name="T50" fmla="*/ 310569147 w 1064"/>
              <a:gd name="T51" fmla="*/ 902595134 h 1077"/>
              <a:gd name="T52" fmla="*/ 72183124 w 1064"/>
              <a:gd name="T53" fmla="*/ 885722643 h 1077"/>
              <a:gd name="T54" fmla="*/ 153094107 w 1064"/>
              <a:gd name="T55" fmla="*/ 1037558513 h 1077"/>
              <a:gd name="T56" fmla="*/ 275572819 w 1064"/>
              <a:gd name="T57" fmla="*/ 1134566997 h 1077"/>
              <a:gd name="T58" fmla="*/ 153094107 w 1064"/>
              <a:gd name="T59" fmla="*/ 1233680503 h 1077"/>
              <a:gd name="T60" fmla="*/ 72183124 w 1064"/>
              <a:gd name="T61" fmla="*/ 1385516245 h 1077"/>
              <a:gd name="T62" fmla="*/ 310569147 w 1064"/>
              <a:gd name="T63" fmla="*/ 1366538861 h 1077"/>
              <a:gd name="T64" fmla="*/ 249338229 w 1064"/>
              <a:gd name="T65" fmla="*/ 1560555957 h 1077"/>
              <a:gd name="T66" fmla="*/ 227467698 w 1064"/>
              <a:gd name="T67" fmla="*/ 1731369083 h 1077"/>
              <a:gd name="T68" fmla="*/ 443999935 w 1064"/>
              <a:gd name="T69" fmla="*/ 1634360599 h 1077"/>
              <a:gd name="T70" fmla="*/ 454935265 w 1064"/>
              <a:gd name="T71" fmla="*/ 1836813940 h 1077"/>
              <a:gd name="T72" fmla="*/ 494295653 w 1064"/>
              <a:gd name="T73" fmla="*/ 2003417278 h 1077"/>
              <a:gd name="T74" fmla="*/ 662705894 w 1064"/>
              <a:gd name="T75" fmla="*/ 1843145163 h 1077"/>
              <a:gd name="T76" fmla="*/ 745824219 w 1064"/>
              <a:gd name="T77" fmla="*/ 2028726014 h 1077"/>
              <a:gd name="T78" fmla="*/ 842051466 w 1064"/>
              <a:gd name="T79" fmla="*/ 2147483646 h 1077"/>
              <a:gd name="T80" fmla="*/ 944849985 w 1064"/>
              <a:gd name="T81" fmla="*/ 1965462382 h 1077"/>
              <a:gd name="T82" fmla="*/ 1087008891 w 1064"/>
              <a:gd name="T83" fmla="*/ 2113071923 h 1077"/>
              <a:gd name="T84" fmla="*/ 1229184542 w 1064"/>
              <a:gd name="T85" fmla="*/ 2147483646 h 1077"/>
              <a:gd name="T86" fmla="*/ 1251055203 w 1064"/>
              <a:gd name="T87" fmla="*/ 1988649682 h 1077"/>
              <a:gd name="T88" fmla="*/ 1439145638 w 1064"/>
              <a:gd name="T89" fmla="*/ 2079326942 h 1077"/>
              <a:gd name="T90" fmla="*/ 1607556009 w 1064"/>
              <a:gd name="T91" fmla="*/ 2129944413 h 1077"/>
              <a:gd name="T92" fmla="*/ 1548498682 w 1064"/>
              <a:gd name="T93" fmla="*/ 1908513688 h 1077"/>
              <a:gd name="T94" fmla="*/ 1756286056 w 1064"/>
              <a:gd name="T95" fmla="*/ 1931717402 h 1077"/>
              <a:gd name="T96" fmla="*/ 1933441291 w 1064"/>
              <a:gd name="T97" fmla="*/ 1921176263 h 1077"/>
              <a:gd name="T98" fmla="*/ 1797836911 w 1064"/>
              <a:gd name="T99" fmla="*/ 1733474104 h 1077"/>
              <a:gd name="T100" fmla="*/ 2001243481 w 1064"/>
              <a:gd name="T101" fmla="*/ 1687082963 h 1077"/>
              <a:gd name="T102" fmla="*/ 2147483646 w 1064"/>
              <a:gd name="T103" fmla="*/ 1619609545 h 1077"/>
              <a:gd name="T104" fmla="*/ 1972818424 w 1064"/>
              <a:gd name="T105" fmla="*/ 1486751187 h 1077"/>
              <a:gd name="T106" fmla="*/ 2147483646 w 1064"/>
              <a:gd name="T107" fmla="*/ 1377080128 h 1077"/>
              <a:gd name="T108" fmla="*/ 2147483646 w 1064"/>
              <a:gd name="T109" fmla="*/ 1261094132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2F2F2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29711" name="Freeform 11"/>
          <p:cNvSpPr>
            <a:spLocks noChangeArrowheads="1"/>
          </p:cNvSpPr>
          <p:nvPr/>
        </p:nvSpPr>
        <p:spPr bwMode="auto">
          <a:xfrm>
            <a:off x="7305675" y="3324225"/>
            <a:ext cx="138113" cy="139700"/>
          </a:xfrm>
          <a:custGeom>
            <a:avLst/>
            <a:gdLst>
              <a:gd name="T0" fmla="*/ 2079981001 w 1064"/>
              <a:gd name="T1" fmla="*/ 1250536419 h 1077"/>
              <a:gd name="T2" fmla="*/ 2047175140 w 1064"/>
              <a:gd name="T3" fmla="*/ 1108682678 h 1077"/>
              <a:gd name="T4" fmla="*/ 2147483646 w 1064"/>
              <a:gd name="T5" fmla="*/ 1045386126 h 1077"/>
              <a:gd name="T6" fmla="*/ 2147483646 w 1064"/>
              <a:gd name="T7" fmla="*/ 925354900 h 1077"/>
              <a:gd name="T8" fmla="*/ 1972818424 w 1064"/>
              <a:gd name="T9" fmla="*/ 809681224 h 1077"/>
              <a:gd name="T10" fmla="*/ 2147483646 w 1064"/>
              <a:gd name="T11" fmla="*/ 672185423 h 1077"/>
              <a:gd name="T12" fmla="*/ 2001243481 w 1064"/>
              <a:gd name="T13" fmla="*/ 602360587 h 1077"/>
              <a:gd name="T14" fmla="*/ 1797836911 w 1064"/>
              <a:gd name="T15" fmla="*/ 556528610 h 1077"/>
              <a:gd name="T16" fmla="*/ 1933441291 w 1064"/>
              <a:gd name="T17" fmla="*/ 360110670 h 1077"/>
              <a:gd name="T18" fmla="*/ 1756286056 w 1064"/>
              <a:gd name="T19" fmla="*/ 351378447 h 1077"/>
              <a:gd name="T20" fmla="*/ 1548498682 w 1064"/>
              <a:gd name="T21" fmla="*/ 375371176 h 1077"/>
              <a:gd name="T22" fmla="*/ 1607556009 w 1064"/>
              <a:gd name="T23" fmla="*/ 146228154 h 1077"/>
              <a:gd name="T24" fmla="*/ 1439145638 w 1064"/>
              <a:gd name="T25" fmla="*/ 198605147 h 1077"/>
              <a:gd name="T26" fmla="*/ 1251055203 w 1064"/>
              <a:gd name="T27" fmla="*/ 292439575 h 1077"/>
              <a:gd name="T28" fmla="*/ 1229184542 w 1064"/>
              <a:gd name="T29" fmla="*/ 56751536 h 1077"/>
              <a:gd name="T30" fmla="*/ 1087008891 w 1064"/>
              <a:gd name="T31" fmla="*/ 163675996 h 1077"/>
              <a:gd name="T32" fmla="*/ 944849985 w 1064"/>
              <a:gd name="T33" fmla="*/ 314278822 h 1077"/>
              <a:gd name="T34" fmla="*/ 842051466 w 1064"/>
              <a:gd name="T35" fmla="*/ 100396177 h 1077"/>
              <a:gd name="T36" fmla="*/ 745824219 w 1064"/>
              <a:gd name="T37" fmla="*/ 250982140 h 1077"/>
              <a:gd name="T38" fmla="*/ 662705894 w 1064"/>
              <a:gd name="T39" fmla="*/ 443042401 h 1077"/>
              <a:gd name="T40" fmla="*/ 494295653 w 1064"/>
              <a:gd name="T41" fmla="*/ 274991862 h 1077"/>
              <a:gd name="T42" fmla="*/ 454935265 w 1064"/>
              <a:gd name="T43" fmla="*/ 449587417 h 1077"/>
              <a:gd name="T44" fmla="*/ 443999935 w 1064"/>
              <a:gd name="T45" fmla="*/ 656908054 h 1077"/>
              <a:gd name="T46" fmla="*/ 227467698 w 1064"/>
              <a:gd name="T47" fmla="*/ 558699084 h 1077"/>
              <a:gd name="T48" fmla="*/ 249338229 w 1064"/>
              <a:gd name="T49" fmla="*/ 735481975 h 1077"/>
              <a:gd name="T50" fmla="*/ 310569147 w 1064"/>
              <a:gd name="T51" fmla="*/ 934087123 h 1077"/>
              <a:gd name="T52" fmla="*/ 72183124 w 1064"/>
              <a:gd name="T53" fmla="*/ 916622547 h 1077"/>
              <a:gd name="T54" fmla="*/ 153094107 w 1064"/>
              <a:gd name="T55" fmla="*/ 1073753527 h 1077"/>
              <a:gd name="T56" fmla="*/ 275572819 w 1064"/>
              <a:gd name="T57" fmla="*/ 1174149704 h 1077"/>
              <a:gd name="T58" fmla="*/ 153094107 w 1064"/>
              <a:gd name="T59" fmla="*/ 1276733217 h 1077"/>
              <a:gd name="T60" fmla="*/ 72183124 w 1064"/>
              <a:gd name="T61" fmla="*/ 1433864197 h 1077"/>
              <a:gd name="T62" fmla="*/ 310569147 w 1064"/>
              <a:gd name="T63" fmla="*/ 1414212285 h 1077"/>
              <a:gd name="T64" fmla="*/ 249338229 w 1064"/>
              <a:gd name="T65" fmla="*/ 1615004769 h 1077"/>
              <a:gd name="T66" fmla="*/ 227467698 w 1064"/>
              <a:gd name="T67" fmla="*/ 1791787660 h 1077"/>
              <a:gd name="T68" fmla="*/ 443999935 w 1064"/>
              <a:gd name="T69" fmla="*/ 1691391483 h 1077"/>
              <a:gd name="T70" fmla="*/ 454935265 w 1064"/>
              <a:gd name="T71" fmla="*/ 1900899457 h 1077"/>
              <a:gd name="T72" fmla="*/ 494295653 w 1064"/>
              <a:gd name="T73" fmla="*/ 2073324538 h 1077"/>
              <a:gd name="T74" fmla="*/ 662705894 w 1064"/>
              <a:gd name="T75" fmla="*/ 1907444473 h 1077"/>
              <a:gd name="T76" fmla="*/ 745824219 w 1064"/>
              <a:gd name="T77" fmla="*/ 2099504604 h 1077"/>
              <a:gd name="T78" fmla="*/ 842051466 w 1064"/>
              <a:gd name="T79" fmla="*/ 2147483646 h 1077"/>
              <a:gd name="T80" fmla="*/ 944849985 w 1064"/>
              <a:gd name="T81" fmla="*/ 2034037578 h 1077"/>
              <a:gd name="T82" fmla="*/ 1087008891 w 1064"/>
              <a:gd name="T83" fmla="*/ 2147483646 h 1077"/>
              <a:gd name="T84" fmla="*/ 1229184542 w 1064"/>
              <a:gd name="T85" fmla="*/ 2147483646 h 1077"/>
              <a:gd name="T86" fmla="*/ 1251055203 w 1064"/>
              <a:gd name="T87" fmla="*/ 2058047169 h 1077"/>
              <a:gd name="T88" fmla="*/ 1439145638 w 1064"/>
              <a:gd name="T89" fmla="*/ 2147483646 h 1077"/>
              <a:gd name="T90" fmla="*/ 1607556009 w 1064"/>
              <a:gd name="T91" fmla="*/ 2147483646 h 1077"/>
              <a:gd name="T92" fmla="*/ 1548498682 w 1064"/>
              <a:gd name="T93" fmla="*/ 1975115568 h 1077"/>
              <a:gd name="T94" fmla="*/ 1756286056 w 1064"/>
              <a:gd name="T95" fmla="*/ 1999108297 h 1077"/>
              <a:gd name="T96" fmla="*/ 1933441291 w 1064"/>
              <a:gd name="T97" fmla="*/ 1988205601 h 1077"/>
              <a:gd name="T98" fmla="*/ 1797836911 w 1064"/>
              <a:gd name="T99" fmla="*/ 1793958134 h 1077"/>
              <a:gd name="T100" fmla="*/ 2001243481 w 1064"/>
              <a:gd name="T101" fmla="*/ 1745955683 h 1077"/>
              <a:gd name="T102" fmla="*/ 2147483646 w 1064"/>
              <a:gd name="T103" fmla="*/ 1676114114 h 1077"/>
              <a:gd name="T104" fmla="*/ 1972818424 w 1064"/>
              <a:gd name="T105" fmla="*/ 1538618183 h 1077"/>
              <a:gd name="T106" fmla="*/ 2147483646 w 1064"/>
              <a:gd name="T107" fmla="*/ 1425131974 h 1077"/>
              <a:gd name="T108" fmla="*/ 2147483646 w 1064"/>
              <a:gd name="T109" fmla="*/ 1305100618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2F2F2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29712" name="Freeform 11"/>
          <p:cNvSpPr>
            <a:spLocks noChangeArrowheads="1"/>
          </p:cNvSpPr>
          <p:nvPr/>
        </p:nvSpPr>
        <p:spPr bwMode="auto">
          <a:xfrm>
            <a:off x="7412038" y="2870200"/>
            <a:ext cx="136525" cy="138113"/>
          </a:xfrm>
          <a:custGeom>
            <a:avLst/>
            <a:gdLst>
              <a:gd name="T0" fmla="*/ 2009062636 w 1064"/>
              <a:gd name="T1" fmla="*/ 1208405651 h 1077"/>
              <a:gd name="T2" fmla="*/ 1977369076 w 1064"/>
              <a:gd name="T3" fmla="*/ 1071318945 h 1077"/>
              <a:gd name="T4" fmla="*/ 2147483646 w 1064"/>
              <a:gd name="T5" fmla="*/ 1010159508 h 1077"/>
              <a:gd name="T6" fmla="*/ 2074540873 w 1064"/>
              <a:gd name="T7" fmla="*/ 894171903 h 1077"/>
              <a:gd name="T8" fmla="*/ 1905535754 w 1064"/>
              <a:gd name="T9" fmla="*/ 782410658 h 1077"/>
              <a:gd name="T10" fmla="*/ 2091449700 w 1064"/>
              <a:gd name="T11" fmla="*/ 649533898 h 1077"/>
              <a:gd name="T12" fmla="*/ 1932998066 w 1064"/>
              <a:gd name="T13" fmla="*/ 582059477 h 1077"/>
              <a:gd name="T14" fmla="*/ 1736530507 w 1064"/>
              <a:gd name="T15" fmla="*/ 537772653 h 1077"/>
              <a:gd name="T16" fmla="*/ 1867519829 w 1064"/>
              <a:gd name="T17" fmla="*/ 347962816 h 1077"/>
              <a:gd name="T18" fmla="*/ 1696390746 w 1064"/>
              <a:gd name="T19" fmla="*/ 339526509 h 1077"/>
              <a:gd name="T20" fmla="*/ 1495708363 w 1064"/>
              <a:gd name="T21" fmla="*/ 362730519 h 1077"/>
              <a:gd name="T22" fmla="*/ 1552740398 w 1064"/>
              <a:gd name="T23" fmla="*/ 141296652 h 1077"/>
              <a:gd name="T24" fmla="*/ 1390073940 w 1064"/>
              <a:gd name="T25" fmla="*/ 191914874 h 1077"/>
              <a:gd name="T26" fmla="*/ 1208391244 w 1064"/>
              <a:gd name="T27" fmla="*/ 282593432 h 1077"/>
              <a:gd name="T28" fmla="*/ 1187267721 w 1064"/>
              <a:gd name="T29" fmla="*/ 54828168 h 1077"/>
              <a:gd name="T30" fmla="*/ 1049956162 w 1064"/>
              <a:gd name="T31" fmla="*/ 158169393 h 1077"/>
              <a:gd name="T32" fmla="*/ 912628052 w 1064"/>
              <a:gd name="T33" fmla="*/ 303675991 h 1077"/>
              <a:gd name="T34" fmla="*/ 813332418 w 1064"/>
              <a:gd name="T35" fmla="*/ 97009956 h 1077"/>
              <a:gd name="T36" fmla="*/ 720391870 w 1064"/>
              <a:gd name="T37" fmla="*/ 242516554 h 1077"/>
              <a:gd name="T38" fmla="*/ 640112347 w 1064"/>
              <a:gd name="T39" fmla="*/ 428100030 h 1077"/>
              <a:gd name="T40" fmla="*/ 477445889 w 1064"/>
              <a:gd name="T41" fmla="*/ 265720692 h 1077"/>
              <a:gd name="T42" fmla="*/ 439413540 w 1064"/>
              <a:gd name="T43" fmla="*/ 434431428 h 1077"/>
              <a:gd name="T44" fmla="*/ 428859926 w 1064"/>
              <a:gd name="T45" fmla="*/ 634782608 h 1077"/>
              <a:gd name="T46" fmla="*/ 219715046 w 1064"/>
              <a:gd name="T47" fmla="*/ 539877690 h 1077"/>
              <a:gd name="T48" fmla="*/ 240838569 w 1064"/>
              <a:gd name="T49" fmla="*/ 710693335 h 1077"/>
              <a:gd name="T50" fmla="*/ 299978016 w 1064"/>
              <a:gd name="T51" fmla="*/ 902608209 h 1077"/>
              <a:gd name="T52" fmla="*/ 69709485 w 1064"/>
              <a:gd name="T53" fmla="*/ 885735468 h 1077"/>
              <a:gd name="T54" fmla="*/ 147881596 w 1064"/>
              <a:gd name="T55" fmla="*/ 1037573592 h 1077"/>
              <a:gd name="T56" fmla="*/ 266177044 w 1064"/>
              <a:gd name="T57" fmla="*/ 1134583419 h 1077"/>
              <a:gd name="T58" fmla="*/ 147881596 w 1064"/>
              <a:gd name="T59" fmla="*/ 1233714827 h 1077"/>
              <a:gd name="T60" fmla="*/ 69709485 w 1064"/>
              <a:gd name="T61" fmla="*/ 1385552822 h 1077"/>
              <a:gd name="T62" fmla="*/ 299978016 w 1064"/>
              <a:gd name="T63" fmla="*/ 1366575172 h 1077"/>
              <a:gd name="T64" fmla="*/ 240838569 w 1064"/>
              <a:gd name="T65" fmla="*/ 1560594956 h 1077"/>
              <a:gd name="T66" fmla="*/ 219715046 w 1064"/>
              <a:gd name="T67" fmla="*/ 1731410600 h 1077"/>
              <a:gd name="T68" fmla="*/ 428859926 w 1064"/>
              <a:gd name="T69" fmla="*/ 1634400773 h 1077"/>
              <a:gd name="T70" fmla="*/ 439413540 w 1064"/>
              <a:gd name="T71" fmla="*/ 1836856991 h 1077"/>
              <a:gd name="T72" fmla="*/ 477445889 w 1064"/>
              <a:gd name="T73" fmla="*/ 2003462690 h 1077"/>
              <a:gd name="T74" fmla="*/ 640112347 w 1064"/>
              <a:gd name="T75" fmla="*/ 1843188260 h 1077"/>
              <a:gd name="T76" fmla="*/ 720391870 w 1064"/>
              <a:gd name="T77" fmla="*/ 2028771737 h 1077"/>
              <a:gd name="T78" fmla="*/ 813332418 w 1064"/>
              <a:gd name="T79" fmla="*/ 2147483646 h 1077"/>
              <a:gd name="T80" fmla="*/ 912628052 w 1064"/>
              <a:gd name="T81" fmla="*/ 1965490848 h 1077"/>
              <a:gd name="T82" fmla="*/ 1049956162 w 1064"/>
              <a:gd name="T83" fmla="*/ 2113118897 h 1077"/>
              <a:gd name="T84" fmla="*/ 1187267721 w 1064"/>
              <a:gd name="T85" fmla="*/ 2147483646 h 1077"/>
              <a:gd name="T86" fmla="*/ 1208391244 w 1064"/>
              <a:gd name="T87" fmla="*/ 1988694986 h 1077"/>
              <a:gd name="T88" fmla="*/ 1390073940 w 1064"/>
              <a:gd name="T89" fmla="*/ 2079373544 h 1077"/>
              <a:gd name="T90" fmla="*/ 1552740398 w 1064"/>
              <a:gd name="T91" fmla="*/ 2129991638 h 1077"/>
              <a:gd name="T92" fmla="*/ 1495708363 w 1064"/>
              <a:gd name="T93" fmla="*/ 1908557771 h 1077"/>
              <a:gd name="T94" fmla="*/ 1696390746 w 1064"/>
              <a:gd name="T95" fmla="*/ 1931761909 h 1077"/>
              <a:gd name="T96" fmla="*/ 1867519829 w 1064"/>
              <a:gd name="T97" fmla="*/ 1921204023 h 1077"/>
              <a:gd name="T98" fmla="*/ 1736530507 w 1064"/>
              <a:gd name="T99" fmla="*/ 1733515637 h 1077"/>
              <a:gd name="T100" fmla="*/ 1932998066 w 1064"/>
              <a:gd name="T101" fmla="*/ 1687123904 h 1077"/>
              <a:gd name="T102" fmla="*/ 2091449700 w 1064"/>
              <a:gd name="T103" fmla="*/ 1619633069 h 1077"/>
              <a:gd name="T104" fmla="*/ 1905535754 w 1064"/>
              <a:gd name="T105" fmla="*/ 1486772723 h 1077"/>
              <a:gd name="T106" fmla="*/ 2074540873 w 1064"/>
              <a:gd name="T107" fmla="*/ 1377116516 h 1077"/>
              <a:gd name="T108" fmla="*/ 2147483646 w 1064"/>
              <a:gd name="T109" fmla="*/ 1261128782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2F2F2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29713" name="Freeform 11"/>
          <p:cNvSpPr>
            <a:spLocks noChangeArrowheads="1"/>
          </p:cNvSpPr>
          <p:nvPr/>
        </p:nvSpPr>
        <p:spPr bwMode="auto">
          <a:xfrm>
            <a:off x="5219700" y="3840163"/>
            <a:ext cx="136525" cy="138112"/>
          </a:xfrm>
          <a:custGeom>
            <a:avLst/>
            <a:gdLst>
              <a:gd name="T0" fmla="*/ 2009062636 w 1064"/>
              <a:gd name="T1" fmla="*/ 1208371767 h 1077"/>
              <a:gd name="T2" fmla="*/ 1977369076 w 1064"/>
              <a:gd name="T3" fmla="*/ 1071303494 h 1077"/>
              <a:gd name="T4" fmla="*/ 2147483646 w 1064"/>
              <a:gd name="T5" fmla="*/ 1010144884 h 1077"/>
              <a:gd name="T6" fmla="*/ 2074540873 w 1064"/>
              <a:gd name="T7" fmla="*/ 894158888 h 1077"/>
              <a:gd name="T8" fmla="*/ 1905535754 w 1064"/>
              <a:gd name="T9" fmla="*/ 782382936 h 1077"/>
              <a:gd name="T10" fmla="*/ 2091449700 w 1064"/>
              <a:gd name="T11" fmla="*/ 649524450 h 1077"/>
              <a:gd name="T12" fmla="*/ 1932998066 w 1064"/>
              <a:gd name="T13" fmla="*/ 582051031 h 1077"/>
              <a:gd name="T14" fmla="*/ 1736530507 w 1064"/>
              <a:gd name="T15" fmla="*/ 537764912 h 1077"/>
              <a:gd name="T16" fmla="*/ 1867519829 w 1064"/>
              <a:gd name="T17" fmla="*/ 347957731 h 1077"/>
              <a:gd name="T18" fmla="*/ 1696390746 w 1064"/>
              <a:gd name="T19" fmla="*/ 339521486 h 1077"/>
              <a:gd name="T20" fmla="*/ 1495708363 w 1064"/>
              <a:gd name="T21" fmla="*/ 362725328 h 1077"/>
              <a:gd name="T22" fmla="*/ 1552740398 w 1064"/>
              <a:gd name="T23" fmla="*/ 141294603 h 1077"/>
              <a:gd name="T24" fmla="*/ 1390073940 w 1064"/>
              <a:gd name="T25" fmla="*/ 191912074 h 1077"/>
              <a:gd name="T26" fmla="*/ 1208391244 w 1064"/>
              <a:gd name="T27" fmla="*/ 282589335 h 1077"/>
              <a:gd name="T28" fmla="*/ 1187267721 w 1064"/>
              <a:gd name="T29" fmla="*/ 54827258 h 1077"/>
              <a:gd name="T30" fmla="*/ 1049956162 w 1064"/>
              <a:gd name="T31" fmla="*/ 158167093 h 1077"/>
              <a:gd name="T32" fmla="*/ 912628052 w 1064"/>
              <a:gd name="T33" fmla="*/ 303671612 h 1077"/>
              <a:gd name="T34" fmla="*/ 813332418 w 1064"/>
              <a:gd name="T35" fmla="*/ 97008484 h 1077"/>
              <a:gd name="T36" fmla="*/ 720391870 w 1064"/>
              <a:gd name="T37" fmla="*/ 242513002 h 1077"/>
              <a:gd name="T38" fmla="*/ 640112347 w 1064"/>
              <a:gd name="T39" fmla="*/ 428093853 h 1077"/>
              <a:gd name="T40" fmla="*/ 477445889 w 1064"/>
              <a:gd name="T41" fmla="*/ 265716844 h 1077"/>
              <a:gd name="T42" fmla="*/ 439413540 w 1064"/>
              <a:gd name="T43" fmla="*/ 434425076 h 1077"/>
              <a:gd name="T44" fmla="*/ 428859926 w 1064"/>
              <a:gd name="T45" fmla="*/ 634773396 h 1077"/>
              <a:gd name="T46" fmla="*/ 219715046 w 1064"/>
              <a:gd name="T47" fmla="*/ 539869805 h 1077"/>
              <a:gd name="T48" fmla="*/ 240838569 w 1064"/>
              <a:gd name="T49" fmla="*/ 710683059 h 1077"/>
              <a:gd name="T50" fmla="*/ 299978016 w 1064"/>
              <a:gd name="T51" fmla="*/ 902595134 h 1077"/>
              <a:gd name="T52" fmla="*/ 69709485 w 1064"/>
              <a:gd name="T53" fmla="*/ 885722643 h 1077"/>
              <a:gd name="T54" fmla="*/ 147881596 w 1064"/>
              <a:gd name="T55" fmla="*/ 1037558513 h 1077"/>
              <a:gd name="T56" fmla="*/ 266177044 w 1064"/>
              <a:gd name="T57" fmla="*/ 1134566997 h 1077"/>
              <a:gd name="T58" fmla="*/ 147881596 w 1064"/>
              <a:gd name="T59" fmla="*/ 1233680503 h 1077"/>
              <a:gd name="T60" fmla="*/ 69709485 w 1064"/>
              <a:gd name="T61" fmla="*/ 1385516245 h 1077"/>
              <a:gd name="T62" fmla="*/ 299978016 w 1064"/>
              <a:gd name="T63" fmla="*/ 1366538861 h 1077"/>
              <a:gd name="T64" fmla="*/ 240838569 w 1064"/>
              <a:gd name="T65" fmla="*/ 1560555957 h 1077"/>
              <a:gd name="T66" fmla="*/ 219715046 w 1064"/>
              <a:gd name="T67" fmla="*/ 1731369083 h 1077"/>
              <a:gd name="T68" fmla="*/ 428859926 w 1064"/>
              <a:gd name="T69" fmla="*/ 1634360599 h 1077"/>
              <a:gd name="T70" fmla="*/ 439413540 w 1064"/>
              <a:gd name="T71" fmla="*/ 1836813940 h 1077"/>
              <a:gd name="T72" fmla="*/ 477445889 w 1064"/>
              <a:gd name="T73" fmla="*/ 2003417278 h 1077"/>
              <a:gd name="T74" fmla="*/ 640112347 w 1064"/>
              <a:gd name="T75" fmla="*/ 1843145163 h 1077"/>
              <a:gd name="T76" fmla="*/ 720391870 w 1064"/>
              <a:gd name="T77" fmla="*/ 2028726014 h 1077"/>
              <a:gd name="T78" fmla="*/ 813332418 w 1064"/>
              <a:gd name="T79" fmla="*/ 2147483646 h 1077"/>
              <a:gd name="T80" fmla="*/ 912628052 w 1064"/>
              <a:gd name="T81" fmla="*/ 1965462382 h 1077"/>
              <a:gd name="T82" fmla="*/ 1049956162 w 1064"/>
              <a:gd name="T83" fmla="*/ 2113071923 h 1077"/>
              <a:gd name="T84" fmla="*/ 1187267721 w 1064"/>
              <a:gd name="T85" fmla="*/ 2147483646 h 1077"/>
              <a:gd name="T86" fmla="*/ 1208391244 w 1064"/>
              <a:gd name="T87" fmla="*/ 1988649682 h 1077"/>
              <a:gd name="T88" fmla="*/ 1390073940 w 1064"/>
              <a:gd name="T89" fmla="*/ 2079326942 h 1077"/>
              <a:gd name="T90" fmla="*/ 1552740398 w 1064"/>
              <a:gd name="T91" fmla="*/ 2129944413 h 1077"/>
              <a:gd name="T92" fmla="*/ 1495708363 w 1064"/>
              <a:gd name="T93" fmla="*/ 1908513688 h 1077"/>
              <a:gd name="T94" fmla="*/ 1696390746 w 1064"/>
              <a:gd name="T95" fmla="*/ 1931717402 h 1077"/>
              <a:gd name="T96" fmla="*/ 1867519829 w 1064"/>
              <a:gd name="T97" fmla="*/ 1921176263 h 1077"/>
              <a:gd name="T98" fmla="*/ 1736530507 w 1064"/>
              <a:gd name="T99" fmla="*/ 1733474104 h 1077"/>
              <a:gd name="T100" fmla="*/ 1932998066 w 1064"/>
              <a:gd name="T101" fmla="*/ 1687082963 h 1077"/>
              <a:gd name="T102" fmla="*/ 2091449700 w 1064"/>
              <a:gd name="T103" fmla="*/ 1619609545 h 1077"/>
              <a:gd name="T104" fmla="*/ 1905535754 w 1064"/>
              <a:gd name="T105" fmla="*/ 1486751187 h 1077"/>
              <a:gd name="T106" fmla="*/ 2074540873 w 1064"/>
              <a:gd name="T107" fmla="*/ 1377080128 h 1077"/>
              <a:gd name="T108" fmla="*/ 2147483646 w 1064"/>
              <a:gd name="T109" fmla="*/ 1261094132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2F2F2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29714" name="Freeform 11"/>
          <p:cNvSpPr>
            <a:spLocks noChangeArrowheads="1"/>
          </p:cNvSpPr>
          <p:nvPr/>
        </p:nvSpPr>
        <p:spPr bwMode="auto">
          <a:xfrm>
            <a:off x="5349875" y="4210050"/>
            <a:ext cx="136525" cy="139700"/>
          </a:xfrm>
          <a:custGeom>
            <a:avLst/>
            <a:gdLst>
              <a:gd name="T0" fmla="*/ 2009062636 w 1064"/>
              <a:gd name="T1" fmla="*/ 1250536419 h 1077"/>
              <a:gd name="T2" fmla="*/ 1977369076 w 1064"/>
              <a:gd name="T3" fmla="*/ 1108682678 h 1077"/>
              <a:gd name="T4" fmla="*/ 2147483646 w 1064"/>
              <a:gd name="T5" fmla="*/ 1045386126 h 1077"/>
              <a:gd name="T6" fmla="*/ 2074540873 w 1064"/>
              <a:gd name="T7" fmla="*/ 925354900 h 1077"/>
              <a:gd name="T8" fmla="*/ 1905535754 w 1064"/>
              <a:gd name="T9" fmla="*/ 809681224 h 1077"/>
              <a:gd name="T10" fmla="*/ 2091449700 w 1064"/>
              <a:gd name="T11" fmla="*/ 672185423 h 1077"/>
              <a:gd name="T12" fmla="*/ 1932998066 w 1064"/>
              <a:gd name="T13" fmla="*/ 602360587 h 1077"/>
              <a:gd name="T14" fmla="*/ 1736530507 w 1064"/>
              <a:gd name="T15" fmla="*/ 556528610 h 1077"/>
              <a:gd name="T16" fmla="*/ 1867519829 w 1064"/>
              <a:gd name="T17" fmla="*/ 360110670 h 1077"/>
              <a:gd name="T18" fmla="*/ 1696390746 w 1064"/>
              <a:gd name="T19" fmla="*/ 351378447 h 1077"/>
              <a:gd name="T20" fmla="*/ 1495708363 w 1064"/>
              <a:gd name="T21" fmla="*/ 375371176 h 1077"/>
              <a:gd name="T22" fmla="*/ 1552740398 w 1064"/>
              <a:gd name="T23" fmla="*/ 146228154 h 1077"/>
              <a:gd name="T24" fmla="*/ 1390073940 w 1064"/>
              <a:gd name="T25" fmla="*/ 198605147 h 1077"/>
              <a:gd name="T26" fmla="*/ 1208391244 w 1064"/>
              <a:gd name="T27" fmla="*/ 292439575 h 1077"/>
              <a:gd name="T28" fmla="*/ 1187267721 w 1064"/>
              <a:gd name="T29" fmla="*/ 56751536 h 1077"/>
              <a:gd name="T30" fmla="*/ 1049956162 w 1064"/>
              <a:gd name="T31" fmla="*/ 163675996 h 1077"/>
              <a:gd name="T32" fmla="*/ 912628052 w 1064"/>
              <a:gd name="T33" fmla="*/ 314278822 h 1077"/>
              <a:gd name="T34" fmla="*/ 813332418 w 1064"/>
              <a:gd name="T35" fmla="*/ 100396177 h 1077"/>
              <a:gd name="T36" fmla="*/ 720391870 w 1064"/>
              <a:gd name="T37" fmla="*/ 250982140 h 1077"/>
              <a:gd name="T38" fmla="*/ 640112347 w 1064"/>
              <a:gd name="T39" fmla="*/ 443042401 h 1077"/>
              <a:gd name="T40" fmla="*/ 477445889 w 1064"/>
              <a:gd name="T41" fmla="*/ 274991862 h 1077"/>
              <a:gd name="T42" fmla="*/ 439413540 w 1064"/>
              <a:gd name="T43" fmla="*/ 449587417 h 1077"/>
              <a:gd name="T44" fmla="*/ 428859926 w 1064"/>
              <a:gd name="T45" fmla="*/ 656908054 h 1077"/>
              <a:gd name="T46" fmla="*/ 219715046 w 1064"/>
              <a:gd name="T47" fmla="*/ 558699084 h 1077"/>
              <a:gd name="T48" fmla="*/ 240838569 w 1064"/>
              <a:gd name="T49" fmla="*/ 735481975 h 1077"/>
              <a:gd name="T50" fmla="*/ 299978016 w 1064"/>
              <a:gd name="T51" fmla="*/ 934087123 h 1077"/>
              <a:gd name="T52" fmla="*/ 69709485 w 1064"/>
              <a:gd name="T53" fmla="*/ 916622547 h 1077"/>
              <a:gd name="T54" fmla="*/ 147881596 w 1064"/>
              <a:gd name="T55" fmla="*/ 1073753527 h 1077"/>
              <a:gd name="T56" fmla="*/ 266177044 w 1064"/>
              <a:gd name="T57" fmla="*/ 1174149704 h 1077"/>
              <a:gd name="T58" fmla="*/ 147881596 w 1064"/>
              <a:gd name="T59" fmla="*/ 1276733217 h 1077"/>
              <a:gd name="T60" fmla="*/ 69709485 w 1064"/>
              <a:gd name="T61" fmla="*/ 1433864197 h 1077"/>
              <a:gd name="T62" fmla="*/ 299978016 w 1064"/>
              <a:gd name="T63" fmla="*/ 1414212285 h 1077"/>
              <a:gd name="T64" fmla="*/ 240838569 w 1064"/>
              <a:gd name="T65" fmla="*/ 1615004769 h 1077"/>
              <a:gd name="T66" fmla="*/ 219715046 w 1064"/>
              <a:gd name="T67" fmla="*/ 1791787660 h 1077"/>
              <a:gd name="T68" fmla="*/ 428859926 w 1064"/>
              <a:gd name="T69" fmla="*/ 1691391483 h 1077"/>
              <a:gd name="T70" fmla="*/ 439413540 w 1064"/>
              <a:gd name="T71" fmla="*/ 1900899457 h 1077"/>
              <a:gd name="T72" fmla="*/ 477445889 w 1064"/>
              <a:gd name="T73" fmla="*/ 2073324538 h 1077"/>
              <a:gd name="T74" fmla="*/ 640112347 w 1064"/>
              <a:gd name="T75" fmla="*/ 1907444473 h 1077"/>
              <a:gd name="T76" fmla="*/ 720391870 w 1064"/>
              <a:gd name="T77" fmla="*/ 2099504604 h 1077"/>
              <a:gd name="T78" fmla="*/ 813332418 w 1064"/>
              <a:gd name="T79" fmla="*/ 2147483646 h 1077"/>
              <a:gd name="T80" fmla="*/ 912628052 w 1064"/>
              <a:gd name="T81" fmla="*/ 2034037578 h 1077"/>
              <a:gd name="T82" fmla="*/ 1049956162 w 1064"/>
              <a:gd name="T83" fmla="*/ 2147483646 h 1077"/>
              <a:gd name="T84" fmla="*/ 1187267721 w 1064"/>
              <a:gd name="T85" fmla="*/ 2147483646 h 1077"/>
              <a:gd name="T86" fmla="*/ 1208391244 w 1064"/>
              <a:gd name="T87" fmla="*/ 2058047169 h 1077"/>
              <a:gd name="T88" fmla="*/ 1390073940 w 1064"/>
              <a:gd name="T89" fmla="*/ 2147483646 h 1077"/>
              <a:gd name="T90" fmla="*/ 1552740398 w 1064"/>
              <a:gd name="T91" fmla="*/ 2147483646 h 1077"/>
              <a:gd name="T92" fmla="*/ 1495708363 w 1064"/>
              <a:gd name="T93" fmla="*/ 1975115568 h 1077"/>
              <a:gd name="T94" fmla="*/ 1696390746 w 1064"/>
              <a:gd name="T95" fmla="*/ 1999108297 h 1077"/>
              <a:gd name="T96" fmla="*/ 1867519829 w 1064"/>
              <a:gd name="T97" fmla="*/ 1988205601 h 1077"/>
              <a:gd name="T98" fmla="*/ 1736530507 w 1064"/>
              <a:gd name="T99" fmla="*/ 1793958134 h 1077"/>
              <a:gd name="T100" fmla="*/ 1932998066 w 1064"/>
              <a:gd name="T101" fmla="*/ 1745955683 h 1077"/>
              <a:gd name="T102" fmla="*/ 2091449700 w 1064"/>
              <a:gd name="T103" fmla="*/ 1676114114 h 1077"/>
              <a:gd name="T104" fmla="*/ 1905535754 w 1064"/>
              <a:gd name="T105" fmla="*/ 1538618183 h 1077"/>
              <a:gd name="T106" fmla="*/ 2074540873 w 1064"/>
              <a:gd name="T107" fmla="*/ 1425131974 h 1077"/>
              <a:gd name="T108" fmla="*/ 2147483646 w 1064"/>
              <a:gd name="T109" fmla="*/ 1305100618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2F2F2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29715" name="Freeform 11"/>
          <p:cNvSpPr>
            <a:spLocks noChangeArrowheads="1"/>
          </p:cNvSpPr>
          <p:nvPr/>
        </p:nvSpPr>
        <p:spPr bwMode="auto">
          <a:xfrm>
            <a:off x="6229350" y="4919663"/>
            <a:ext cx="136525" cy="138112"/>
          </a:xfrm>
          <a:custGeom>
            <a:avLst/>
            <a:gdLst>
              <a:gd name="T0" fmla="*/ 2009062636 w 1064"/>
              <a:gd name="T1" fmla="*/ 1208371767 h 1077"/>
              <a:gd name="T2" fmla="*/ 1977369076 w 1064"/>
              <a:gd name="T3" fmla="*/ 1071303494 h 1077"/>
              <a:gd name="T4" fmla="*/ 2147483646 w 1064"/>
              <a:gd name="T5" fmla="*/ 1010144884 h 1077"/>
              <a:gd name="T6" fmla="*/ 2074540873 w 1064"/>
              <a:gd name="T7" fmla="*/ 894158888 h 1077"/>
              <a:gd name="T8" fmla="*/ 1905535754 w 1064"/>
              <a:gd name="T9" fmla="*/ 782382936 h 1077"/>
              <a:gd name="T10" fmla="*/ 2091449700 w 1064"/>
              <a:gd name="T11" fmla="*/ 649524450 h 1077"/>
              <a:gd name="T12" fmla="*/ 1932998066 w 1064"/>
              <a:gd name="T13" fmla="*/ 582051031 h 1077"/>
              <a:gd name="T14" fmla="*/ 1736530507 w 1064"/>
              <a:gd name="T15" fmla="*/ 537764912 h 1077"/>
              <a:gd name="T16" fmla="*/ 1867519829 w 1064"/>
              <a:gd name="T17" fmla="*/ 347957731 h 1077"/>
              <a:gd name="T18" fmla="*/ 1696390746 w 1064"/>
              <a:gd name="T19" fmla="*/ 339521486 h 1077"/>
              <a:gd name="T20" fmla="*/ 1495708363 w 1064"/>
              <a:gd name="T21" fmla="*/ 362725328 h 1077"/>
              <a:gd name="T22" fmla="*/ 1552740398 w 1064"/>
              <a:gd name="T23" fmla="*/ 141294603 h 1077"/>
              <a:gd name="T24" fmla="*/ 1390073940 w 1064"/>
              <a:gd name="T25" fmla="*/ 191912074 h 1077"/>
              <a:gd name="T26" fmla="*/ 1208391244 w 1064"/>
              <a:gd name="T27" fmla="*/ 282589335 h 1077"/>
              <a:gd name="T28" fmla="*/ 1187267721 w 1064"/>
              <a:gd name="T29" fmla="*/ 54827258 h 1077"/>
              <a:gd name="T30" fmla="*/ 1049956162 w 1064"/>
              <a:gd name="T31" fmla="*/ 158167093 h 1077"/>
              <a:gd name="T32" fmla="*/ 912628052 w 1064"/>
              <a:gd name="T33" fmla="*/ 303671612 h 1077"/>
              <a:gd name="T34" fmla="*/ 813332418 w 1064"/>
              <a:gd name="T35" fmla="*/ 97008484 h 1077"/>
              <a:gd name="T36" fmla="*/ 720391870 w 1064"/>
              <a:gd name="T37" fmla="*/ 242513002 h 1077"/>
              <a:gd name="T38" fmla="*/ 640112347 w 1064"/>
              <a:gd name="T39" fmla="*/ 428093853 h 1077"/>
              <a:gd name="T40" fmla="*/ 477445889 w 1064"/>
              <a:gd name="T41" fmla="*/ 265716844 h 1077"/>
              <a:gd name="T42" fmla="*/ 439413540 w 1064"/>
              <a:gd name="T43" fmla="*/ 434425076 h 1077"/>
              <a:gd name="T44" fmla="*/ 428859926 w 1064"/>
              <a:gd name="T45" fmla="*/ 634773396 h 1077"/>
              <a:gd name="T46" fmla="*/ 219715046 w 1064"/>
              <a:gd name="T47" fmla="*/ 539869805 h 1077"/>
              <a:gd name="T48" fmla="*/ 240838569 w 1064"/>
              <a:gd name="T49" fmla="*/ 710683059 h 1077"/>
              <a:gd name="T50" fmla="*/ 299978016 w 1064"/>
              <a:gd name="T51" fmla="*/ 902595134 h 1077"/>
              <a:gd name="T52" fmla="*/ 69709485 w 1064"/>
              <a:gd name="T53" fmla="*/ 885722643 h 1077"/>
              <a:gd name="T54" fmla="*/ 147881596 w 1064"/>
              <a:gd name="T55" fmla="*/ 1037558513 h 1077"/>
              <a:gd name="T56" fmla="*/ 266177044 w 1064"/>
              <a:gd name="T57" fmla="*/ 1134566997 h 1077"/>
              <a:gd name="T58" fmla="*/ 147881596 w 1064"/>
              <a:gd name="T59" fmla="*/ 1233680503 h 1077"/>
              <a:gd name="T60" fmla="*/ 69709485 w 1064"/>
              <a:gd name="T61" fmla="*/ 1385516245 h 1077"/>
              <a:gd name="T62" fmla="*/ 299978016 w 1064"/>
              <a:gd name="T63" fmla="*/ 1366538861 h 1077"/>
              <a:gd name="T64" fmla="*/ 240838569 w 1064"/>
              <a:gd name="T65" fmla="*/ 1560555957 h 1077"/>
              <a:gd name="T66" fmla="*/ 219715046 w 1064"/>
              <a:gd name="T67" fmla="*/ 1731369083 h 1077"/>
              <a:gd name="T68" fmla="*/ 428859926 w 1064"/>
              <a:gd name="T69" fmla="*/ 1634360599 h 1077"/>
              <a:gd name="T70" fmla="*/ 439413540 w 1064"/>
              <a:gd name="T71" fmla="*/ 1836813940 h 1077"/>
              <a:gd name="T72" fmla="*/ 477445889 w 1064"/>
              <a:gd name="T73" fmla="*/ 2003417278 h 1077"/>
              <a:gd name="T74" fmla="*/ 640112347 w 1064"/>
              <a:gd name="T75" fmla="*/ 1843145163 h 1077"/>
              <a:gd name="T76" fmla="*/ 720391870 w 1064"/>
              <a:gd name="T77" fmla="*/ 2028726014 h 1077"/>
              <a:gd name="T78" fmla="*/ 813332418 w 1064"/>
              <a:gd name="T79" fmla="*/ 2147483646 h 1077"/>
              <a:gd name="T80" fmla="*/ 912628052 w 1064"/>
              <a:gd name="T81" fmla="*/ 1965462382 h 1077"/>
              <a:gd name="T82" fmla="*/ 1049956162 w 1064"/>
              <a:gd name="T83" fmla="*/ 2113071923 h 1077"/>
              <a:gd name="T84" fmla="*/ 1187267721 w 1064"/>
              <a:gd name="T85" fmla="*/ 2147483646 h 1077"/>
              <a:gd name="T86" fmla="*/ 1208391244 w 1064"/>
              <a:gd name="T87" fmla="*/ 1988649682 h 1077"/>
              <a:gd name="T88" fmla="*/ 1390073940 w 1064"/>
              <a:gd name="T89" fmla="*/ 2079326942 h 1077"/>
              <a:gd name="T90" fmla="*/ 1552740398 w 1064"/>
              <a:gd name="T91" fmla="*/ 2129944413 h 1077"/>
              <a:gd name="T92" fmla="*/ 1495708363 w 1064"/>
              <a:gd name="T93" fmla="*/ 1908513688 h 1077"/>
              <a:gd name="T94" fmla="*/ 1696390746 w 1064"/>
              <a:gd name="T95" fmla="*/ 1931717402 h 1077"/>
              <a:gd name="T96" fmla="*/ 1867519829 w 1064"/>
              <a:gd name="T97" fmla="*/ 1921176263 h 1077"/>
              <a:gd name="T98" fmla="*/ 1736530507 w 1064"/>
              <a:gd name="T99" fmla="*/ 1733474104 h 1077"/>
              <a:gd name="T100" fmla="*/ 1932998066 w 1064"/>
              <a:gd name="T101" fmla="*/ 1687082963 h 1077"/>
              <a:gd name="T102" fmla="*/ 2091449700 w 1064"/>
              <a:gd name="T103" fmla="*/ 1619609545 h 1077"/>
              <a:gd name="T104" fmla="*/ 1905535754 w 1064"/>
              <a:gd name="T105" fmla="*/ 1486751187 h 1077"/>
              <a:gd name="T106" fmla="*/ 2074540873 w 1064"/>
              <a:gd name="T107" fmla="*/ 1377080128 h 1077"/>
              <a:gd name="T108" fmla="*/ 2147483646 w 1064"/>
              <a:gd name="T109" fmla="*/ 1261094132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2F2F2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29716" name="Freeform 11"/>
          <p:cNvSpPr>
            <a:spLocks noChangeArrowheads="1"/>
          </p:cNvSpPr>
          <p:nvPr/>
        </p:nvSpPr>
        <p:spPr bwMode="auto">
          <a:xfrm>
            <a:off x="6367463" y="4225925"/>
            <a:ext cx="138112" cy="138113"/>
          </a:xfrm>
          <a:custGeom>
            <a:avLst/>
            <a:gdLst>
              <a:gd name="T0" fmla="*/ 2079934009 w 1064"/>
              <a:gd name="T1" fmla="*/ 1208405651 h 1077"/>
              <a:gd name="T2" fmla="*/ 2047128645 w 1064"/>
              <a:gd name="T3" fmla="*/ 1071318945 h 1077"/>
              <a:gd name="T4" fmla="*/ 2147483646 w 1064"/>
              <a:gd name="T5" fmla="*/ 1010159508 h 1077"/>
              <a:gd name="T6" fmla="*/ 2147483646 w 1064"/>
              <a:gd name="T7" fmla="*/ 894171903 h 1077"/>
              <a:gd name="T8" fmla="*/ 1972772986 w 1064"/>
              <a:gd name="T9" fmla="*/ 782410658 h 1077"/>
              <a:gd name="T10" fmla="*/ 2147483646 w 1064"/>
              <a:gd name="T11" fmla="*/ 649533898 h 1077"/>
              <a:gd name="T12" fmla="*/ 2001197708 w 1064"/>
              <a:gd name="T13" fmla="*/ 582059477 h 1077"/>
              <a:gd name="T14" fmla="*/ 1797794039 w 1064"/>
              <a:gd name="T15" fmla="*/ 537772653 h 1077"/>
              <a:gd name="T16" fmla="*/ 1933396398 w 1064"/>
              <a:gd name="T17" fmla="*/ 347962816 h 1077"/>
              <a:gd name="T18" fmla="*/ 1756243874 w 1064"/>
              <a:gd name="T19" fmla="*/ 339526509 h 1077"/>
              <a:gd name="T20" fmla="*/ 1548476178 w 1064"/>
              <a:gd name="T21" fmla="*/ 362730519 h 1077"/>
              <a:gd name="T22" fmla="*/ 1607515812 w 1064"/>
              <a:gd name="T23" fmla="*/ 141296652 h 1077"/>
              <a:gd name="T24" fmla="*/ 1439107959 w 1064"/>
              <a:gd name="T25" fmla="*/ 191914874 h 1077"/>
              <a:gd name="T26" fmla="*/ 1251020183 w 1064"/>
              <a:gd name="T27" fmla="*/ 282593432 h 1077"/>
              <a:gd name="T28" fmla="*/ 1229149941 w 1064"/>
              <a:gd name="T29" fmla="*/ 54828168 h 1077"/>
              <a:gd name="T30" fmla="*/ 1086993102 w 1064"/>
              <a:gd name="T31" fmla="*/ 158169393 h 1077"/>
              <a:gd name="T32" fmla="*/ 944836394 w 1064"/>
              <a:gd name="T33" fmla="*/ 303675991 h 1077"/>
              <a:gd name="T34" fmla="*/ 842039269 w 1064"/>
              <a:gd name="T35" fmla="*/ 97009956 h 1077"/>
              <a:gd name="T36" fmla="*/ 745796622 w 1064"/>
              <a:gd name="T37" fmla="*/ 242516554 h 1077"/>
              <a:gd name="T38" fmla="*/ 662696293 w 1064"/>
              <a:gd name="T39" fmla="*/ 428100030 h 1077"/>
              <a:gd name="T40" fmla="*/ 494288440 w 1064"/>
              <a:gd name="T41" fmla="*/ 265720692 h 1077"/>
              <a:gd name="T42" fmla="*/ 454911852 w 1064"/>
              <a:gd name="T43" fmla="*/ 434431428 h 1077"/>
              <a:gd name="T44" fmla="*/ 443976730 w 1064"/>
              <a:gd name="T45" fmla="*/ 634782608 h 1077"/>
              <a:gd name="T46" fmla="*/ 227464363 w 1064"/>
              <a:gd name="T47" fmla="*/ 539877690 h 1077"/>
              <a:gd name="T48" fmla="*/ 249334606 w 1064"/>
              <a:gd name="T49" fmla="*/ 710693335 h 1077"/>
              <a:gd name="T50" fmla="*/ 310564692 w 1064"/>
              <a:gd name="T51" fmla="*/ 902608209 h 1077"/>
              <a:gd name="T52" fmla="*/ 72182082 w 1064"/>
              <a:gd name="T53" fmla="*/ 885735468 h 1077"/>
              <a:gd name="T54" fmla="*/ 153091960 w 1064"/>
              <a:gd name="T55" fmla="*/ 1037573592 h 1077"/>
              <a:gd name="T56" fmla="*/ 275568877 w 1064"/>
              <a:gd name="T57" fmla="*/ 1134583419 h 1077"/>
              <a:gd name="T58" fmla="*/ 153091960 w 1064"/>
              <a:gd name="T59" fmla="*/ 1233714827 h 1077"/>
              <a:gd name="T60" fmla="*/ 72182082 w 1064"/>
              <a:gd name="T61" fmla="*/ 1385552822 h 1077"/>
              <a:gd name="T62" fmla="*/ 310564692 w 1064"/>
              <a:gd name="T63" fmla="*/ 1366575172 h 1077"/>
              <a:gd name="T64" fmla="*/ 249334606 w 1064"/>
              <a:gd name="T65" fmla="*/ 1560594956 h 1077"/>
              <a:gd name="T66" fmla="*/ 227464363 w 1064"/>
              <a:gd name="T67" fmla="*/ 1731410600 h 1077"/>
              <a:gd name="T68" fmla="*/ 443976730 w 1064"/>
              <a:gd name="T69" fmla="*/ 1634400773 h 1077"/>
              <a:gd name="T70" fmla="*/ 454911852 w 1064"/>
              <a:gd name="T71" fmla="*/ 1836856991 h 1077"/>
              <a:gd name="T72" fmla="*/ 494288440 w 1064"/>
              <a:gd name="T73" fmla="*/ 2003462690 h 1077"/>
              <a:gd name="T74" fmla="*/ 662696293 w 1064"/>
              <a:gd name="T75" fmla="*/ 1843188260 h 1077"/>
              <a:gd name="T76" fmla="*/ 745796622 w 1064"/>
              <a:gd name="T77" fmla="*/ 2028771737 h 1077"/>
              <a:gd name="T78" fmla="*/ 842039269 w 1064"/>
              <a:gd name="T79" fmla="*/ 2147483646 h 1077"/>
              <a:gd name="T80" fmla="*/ 944836394 w 1064"/>
              <a:gd name="T81" fmla="*/ 1965490848 h 1077"/>
              <a:gd name="T82" fmla="*/ 1086993102 w 1064"/>
              <a:gd name="T83" fmla="*/ 2113118897 h 1077"/>
              <a:gd name="T84" fmla="*/ 1229149941 w 1064"/>
              <a:gd name="T85" fmla="*/ 2147483646 h 1077"/>
              <a:gd name="T86" fmla="*/ 1251020183 w 1064"/>
              <a:gd name="T87" fmla="*/ 1988694986 h 1077"/>
              <a:gd name="T88" fmla="*/ 1439107959 w 1064"/>
              <a:gd name="T89" fmla="*/ 2079373544 h 1077"/>
              <a:gd name="T90" fmla="*/ 1607515812 w 1064"/>
              <a:gd name="T91" fmla="*/ 2129991638 h 1077"/>
              <a:gd name="T92" fmla="*/ 1548476178 w 1064"/>
              <a:gd name="T93" fmla="*/ 1908557771 h 1077"/>
              <a:gd name="T94" fmla="*/ 1756243874 w 1064"/>
              <a:gd name="T95" fmla="*/ 1931761909 h 1077"/>
              <a:gd name="T96" fmla="*/ 1933396398 w 1064"/>
              <a:gd name="T97" fmla="*/ 1921204023 h 1077"/>
              <a:gd name="T98" fmla="*/ 1797794039 w 1064"/>
              <a:gd name="T99" fmla="*/ 1733515637 h 1077"/>
              <a:gd name="T100" fmla="*/ 2001197708 w 1064"/>
              <a:gd name="T101" fmla="*/ 1687123904 h 1077"/>
              <a:gd name="T102" fmla="*/ 2147483646 w 1064"/>
              <a:gd name="T103" fmla="*/ 1619633069 h 1077"/>
              <a:gd name="T104" fmla="*/ 1972772986 w 1064"/>
              <a:gd name="T105" fmla="*/ 1486772723 h 1077"/>
              <a:gd name="T106" fmla="*/ 2147483646 w 1064"/>
              <a:gd name="T107" fmla="*/ 1377116516 h 1077"/>
              <a:gd name="T108" fmla="*/ 2147483646 w 1064"/>
              <a:gd name="T109" fmla="*/ 1261128782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2F2F2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29717" name="Freeform 11"/>
          <p:cNvSpPr>
            <a:spLocks noChangeArrowheads="1"/>
          </p:cNvSpPr>
          <p:nvPr/>
        </p:nvSpPr>
        <p:spPr bwMode="auto">
          <a:xfrm>
            <a:off x="6826250" y="4233863"/>
            <a:ext cx="136525" cy="138112"/>
          </a:xfrm>
          <a:custGeom>
            <a:avLst/>
            <a:gdLst>
              <a:gd name="T0" fmla="*/ 2009062636 w 1064"/>
              <a:gd name="T1" fmla="*/ 1208371767 h 1077"/>
              <a:gd name="T2" fmla="*/ 1977369076 w 1064"/>
              <a:gd name="T3" fmla="*/ 1071303494 h 1077"/>
              <a:gd name="T4" fmla="*/ 2147483646 w 1064"/>
              <a:gd name="T5" fmla="*/ 1010144884 h 1077"/>
              <a:gd name="T6" fmla="*/ 2074540873 w 1064"/>
              <a:gd name="T7" fmla="*/ 894158888 h 1077"/>
              <a:gd name="T8" fmla="*/ 1905535754 w 1064"/>
              <a:gd name="T9" fmla="*/ 782382936 h 1077"/>
              <a:gd name="T10" fmla="*/ 2091449700 w 1064"/>
              <a:gd name="T11" fmla="*/ 649524450 h 1077"/>
              <a:gd name="T12" fmla="*/ 1932998066 w 1064"/>
              <a:gd name="T13" fmla="*/ 582051031 h 1077"/>
              <a:gd name="T14" fmla="*/ 1736530507 w 1064"/>
              <a:gd name="T15" fmla="*/ 537764912 h 1077"/>
              <a:gd name="T16" fmla="*/ 1867519829 w 1064"/>
              <a:gd name="T17" fmla="*/ 347957731 h 1077"/>
              <a:gd name="T18" fmla="*/ 1696390746 w 1064"/>
              <a:gd name="T19" fmla="*/ 339521486 h 1077"/>
              <a:gd name="T20" fmla="*/ 1495708363 w 1064"/>
              <a:gd name="T21" fmla="*/ 362725328 h 1077"/>
              <a:gd name="T22" fmla="*/ 1552740398 w 1064"/>
              <a:gd name="T23" fmla="*/ 141294603 h 1077"/>
              <a:gd name="T24" fmla="*/ 1390073940 w 1064"/>
              <a:gd name="T25" fmla="*/ 191912074 h 1077"/>
              <a:gd name="T26" fmla="*/ 1208391244 w 1064"/>
              <a:gd name="T27" fmla="*/ 282589335 h 1077"/>
              <a:gd name="T28" fmla="*/ 1187267721 w 1064"/>
              <a:gd name="T29" fmla="*/ 54827258 h 1077"/>
              <a:gd name="T30" fmla="*/ 1049956162 w 1064"/>
              <a:gd name="T31" fmla="*/ 158167093 h 1077"/>
              <a:gd name="T32" fmla="*/ 912628052 w 1064"/>
              <a:gd name="T33" fmla="*/ 303671612 h 1077"/>
              <a:gd name="T34" fmla="*/ 813332418 w 1064"/>
              <a:gd name="T35" fmla="*/ 97008484 h 1077"/>
              <a:gd name="T36" fmla="*/ 720391870 w 1064"/>
              <a:gd name="T37" fmla="*/ 242513002 h 1077"/>
              <a:gd name="T38" fmla="*/ 640112347 w 1064"/>
              <a:gd name="T39" fmla="*/ 428093853 h 1077"/>
              <a:gd name="T40" fmla="*/ 477445889 w 1064"/>
              <a:gd name="T41" fmla="*/ 265716844 h 1077"/>
              <a:gd name="T42" fmla="*/ 439413540 w 1064"/>
              <a:gd name="T43" fmla="*/ 434425076 h 1077"/>
              <a:gd name="T44" fmla="*/ 428859926 w 1064"/>
              <a:gd name="T45" fmla="*/ 634773396 h 1077"/>
              <a:gd name="T46" fmla="*/ 219715046 w 1064"/>
              <a:gd name="T47" fmla="*/ 539869805 h 1077"/>
              <a:gd name="T48" fmla="*/ 240838569 w 1064"/>
              <a:gd name="T49" fmla="*/ 710683059 h 1077"/>
              <a:gd name="T50" fmla="*/ 299978016 w 1064"/>
              <a:gd name="T51" fmla="*/ 902595134 h 1077"/>
              <a:gd name="T52" fmla="*/ 69709485 w 1064"/>
              <a:gd name="T53" fmla="*/ 885722643 h 1077"/>
              <a:gd name="T54" fmla="*/ 147881596 w 1064"/>
              <a:gd name="T55" fmla="*/ 1037558513 h 1077"/>
              <a:gd name="T56" fmla="*/ 266177044 w 1064"/>
              <a:gd name="T57" fmla="*/ 1134566997 h 1077"/>
              <a:gd name="T58" fmla="*/ 147881596 w 1064"/>
              <a:gd name="T59" fmla="*/ 1233680503 h 1077"/>
              <a:gd name="T60" fmla="*/ 69709485 w 1064"/>
              <a:gd name="T61" fmla="*/ 1385516245 h 1077"/>
              <a:gd name="T62" fmla="*/ 299978016 w 1064"/>
              <a:gd name="T63" fmla="*/ 1366538861 h 1077"/>
              <a:gd name="T64" fmla="*/ 240838569 w 1064"/>
              <a:gd name="T65" fmla="*/ 1560555957 h 1077"/>
              <a:gd name="T66" fmla="*/ 219715046 w 1064"/>
              <a:gd name="T67" fmla="*/ 1731369083 h 1077"/>
              <a:gd name="T68" fmla="*/ 428859926 w 1064"/>
              <a:gd name="T69" fmla="*/ 1634360599 h 1077"/>
              <a:gd name="T70" fmla="*/ 439413540 w 1064"/>
              <a:gd name="T71" fmla="*/ 1836813940 h 1077"/>
              <a:gd name="T72" fmla="*/ 477445889 w 1064"/>
              <a:gd name="T73" fmla="*/ 2003417278 h 1077"/>
              <a:gd name="T74" fmla="*/ 640112347 w 1064"/>
              <a:gd name="T75" fmla="*/ 1843145163 h 1077"/>
              <a:gd name="T76" fmla="*/ 720391870 w 1064"/>
              <a:gd name="T77" fmla="*/ 2028726014 h 1077"/>
              <a:gd name="T78" fmla="*/ 813332418 w 1064"/>
              <a:gd name="T79" fmla="*/ 2147483646 h 1077"/>
              <a:gd name="T80" fmla="*/ 912628052 w 1064"/>
              <a:gd name="T81" fmla="*/ 1965462382 h 1077"/>
              <a:gd name="T82" fmla="*/ 1049956162 w 1064"/>
              <a:gd name="T83" fmla="*/ 2113071923 h 1077"/>
              <a:gd name="T84" fmla="*/ 1187267721 w 1064"/>
              <a:gd name="T85" fmla="*/ 2147483646 h 1077"/>
              <a:gd name="T86" fmla="*/ 1208391244 w 1064"/>
              <a:gd name="T87" fmla="*/ 1988649682 h 1077"/>
              <a:gd name="T88" fmla="*/ 1390073940 w 1064"/>
              <a:gd name="T89" fmla="*/ 2079326942 h 1077"/>
              <a:gd name="T90" fmla="*/ 1552740398 w 1064"/>
              <a:gd name="T91" fmla="*/ 2129944413 h 1077"/>
              <a:gd name="T92" fmla="*/ 1495708363 w 1064"/>
              <a:gd name="T93" fmla="*/ 1908513688 h 1077"/>
              <a:gd name="T94" fmla="*/ 1696390746 w 1064"/>
              <a:gd name="T95" fmla="*/ 1931717402 h 1077"/>
              <a:gd name="T96" fmla="*/ 1867519829 w 1064"/>
              <a:gd name="T97" fmla="*/ 1921176263 h 1077"/>
              <a:gd name="T98" fmla="*/ 1736530507 w 1064"/>
              <a:gd name="T99" fmla="*/ 1733474104 h 1077"/>
              <a:gd name="T100" fmla="*/ 1932998066 w 1064"/>
              <a:gd name="T101" fmla="*/ 1687082963 h 1077"/>
              <a:gd name="T102" fmla="*/ 2091449700 w 1064"/>
              <a:gd name="T103" fmla="*/ 1619609545 h 1077"/>
              <a:gd name="T104" fmla="*/ 1905535754 w 1064"/>
              <a:gd name="T105" fmla="*/ 1486751187 h 1077"/>
              <a:gd name="T106" fmla="*/ 2074540873 w 1064"/>
              <a:gd name="T107" fmla="*/ 1377080128 h 1077"/>
              <a:gd name="T108" fmla="*/ 2147483646 w 1064"/>
              <a:gd name="T109" fmla="*/ 1261094132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2F2F2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29718" name="Freeform 11"/>
          <p:cNvSpPr>
            <a:spLocks noChangeArrowheads="1"/>
          </p:cNvSpPr>
          <p:nvPr/>
        </p:nvSpPr>
        <p:spPr bwMode="auto">
          <a:xfrm>
            <a:off x="6664325" y="4743450"/>
            <a:ext cx="136525" cy="139700"/>
          </a:xfrm>
          <a:custGeom>
            <a:avLst/>
            <a:gdLst>
              <a:gd name="T0" fmla="*/ 2009062636 w 1064"/>
              <a:gd name="T1" fmla="*/ 1250536419 h 1077"/>
              <a:gd name="T2" fmla="*/ 1977369076 w 1064"/>
              <a:gd name="T3" fmla="*/ 1108682678 h 1077"/>
              <a:gd name="T4" fmla="*/ 2147483646 w 1064"/>
              <a:gd name="T5" fmla="*/ 1045386126 h 1077"/>
              <a:gd name="T6" fmla="*/ 2074540873 w 1064"/>
              <a:gd name="T7" fmla="*/ 925354900 h 1077"/>
              <a:gd name="T8" fmla="*/ 1905535754 w 1064"/>
              <a:gd name="T9" fmla="*/ 809681224 h 1077"/>
              <a:gd name="T10" fmla="*/ 2091449700 w 1064"/>
              <a:gd name="T11" fmla="*/ 672185423 h 1077"/>
              <a:gd name="T12" fmla="*/ 1932998066 w 1064"/>
              <a:gd name="T13" fmla="*/ 602360587 h 1077"/>
              <a:gd name="T14" fmla="*/ 1736530507 w 1064"/>
              <a:gd name="T15" fmla="*/ 556528610 h 1077"/>
              <a:gd name="T16" fmla="*/ 1867519829 w 1064"/>
              <a:gd name="T17" fmla="*/ 360110670 h 1077"/>
              <a:gd name="T18" fmla="*/ 1696390746 w 1064"/>
              <a:gd name="T19" fmla="*/ 351378447 h 1077"/>
              <a:gd name="T20" fmla="*/ 1495708363 w 1064"/>
              <a:gd name="T21" fmla="*/ 375371176 h 1077"/>
              <a:gd name="T22" fmla="*/ 1552740398 w 1064"/>
              <a:gd name="T23" fmla="*/ 146228154 h 1077"/>
              <a:gd name="T24" fmla="*/ 1390073940 w 1064"/>
              <a:gd name="T25" fmla="*/ 198605147 h 1077"/>
              <a:gd name="T26" fmla="*/ 1208391244 w 1064"/>
              <a:gd name="T27" fmla="*/ 292439575 h 1077"/>
              <a:gd name="T28" fmla="*/ 1187267721 w 1064"/>
              <a:gd name="T29" fmla="*/ 56751536 h 1077"/>
              <a:gd name="T30" fmla="*/ 1049956162 w 1064"/>
              <a:gd name="T31" fmla="*/ 163675996 h 1077"/>
              <a:gd name="T32" fmla="*/ 912628052 w 1064"/>
              <a:gd name="T33" fmla="*/ 314278822 h 1077"/>
              <a:gd name="T34" fmla="*/ 813332418 w 1064"/>
              <a:gd name="T35" fmla="*/ 100396177 h 1077"/>
              <a:gd name="T36" fmla="*/ 720391870 w 1064"/>
              <a:gd name="T37" fmla="*/ 250982140 h 1077"/>
              <a:gd name="T38" fmla="*/ 640112347 w 1064"/>
              <a:gd name="T39" fmla="*/ 443042401 h 1077"/>
              <a:gd name="T40" fmla="*/ 477445889 w 1064"/>
              <a:gd name="T41" fmla="*/ 274991862 h 1077"/>
              <a:gd name="T42" fmla="*/ 439413540 w 1064"/>
              <a:gd name="T43" fmla="*/ 449587417 h 1077"/>
              <a:gd name="T44" fmla="*/ 428859926 w 1064"/>
              <a:gd name="T45" fmla="*/ 656908054 h 1077"/>
              <a:gd name="T46" fmla="*/ 219715046 w 1064"/>
              <a:gd name="T47" fmla="*/ 558699084 h 1077"/>
              <a:gd name="T48" fmla="*/ 240838569 w 1064"/>
              <a:gd name="T49" fmla="*/ 735481975 h 1077"/>
              <a:gd name="T50" fmla="*/ 299978016 w 1064"/>
              <a:gd name="T51" fmla="*/ 934087123 h 1077"/>
              <a:gd name="T52" fmla="*/ 69709485 w 1064"/>
              <a:gd name="T53" fmla="*/ 916622547 h 1077"/>
              <a:gd name="T54" fmla="*/ 147881596 w 1064"/>
              <a:gd name="T55" fmla="*/ 1073753527 h 1077"/>
              <a:gd name="T56" fmla="*/ 266177044 w 1064"/>
              <a:gd name="T57" fmla="*/ 1174149704 h 1077"/>
              <a:gd name="T58" fmla="*/ 147881596 w 1064"/>
              <a:gd name="T59" fmla="*/ 1276733217 h 1077"/>
              <a:gd name="T60" fmla="*/ 69709485 w 1064"/>
              <a:gd name="T61" fmla="*/ 1433864197 h 1077"/>
              <a:gd name="T62" fmla="*/ 299978016 w 1064"/>
              <a:gd name="T63" fmla="*/ 1414212285 h 1077"/>
              <a:gd name="T64" fmla="*/ 240838569 w 1064"/>
              <a:gd name="T65" fmla="*/ 1615004769 h 1077"/>
              <a:gd name="T66" fmla="*/ 219715046 w 1064"/>
              <a:gd name="T67" fmla="*/ 1791787660 h 1077"/>
              <a:gd name="T68" fmla="*/ 428859926 w 1064"/>
              <a:gd name="T69" fmla="*/ 1691391483 h 1077"/>
              <a:gd name="T70" fmla="*/ 439413540 w 1064"/>
              <a:gd name="T71" fmla="*/ 1900899457 h 1077"/>
              <a:gd name="T72" fmla="*/ 477445889 w 1064"/>
              <a:gd name="T73" fmla="*/ 2073324538 h 1077"/>
              <a:gd name="T74" fmla="*/ 640112347 w 1064"/>
              <a:gd name="T75" fmla="*/ 1907444473 h 1077"/>
              <a:gd name="T76" fmla="*/ 720391870 w 1064"/>
              <a:gd name="T77" fmla="*/ 2099504604 h 1077"/>
              <a:gd name="T78" fmla="*/ 813332418 w 1064"/>
              <a:gd name="T79" fmla="*/ 2147483646 h 1077"/>
              <a:gd name="T80" fmla="*/ 912628052 w 1064"/>
              <a:gd name="T81" fmla="*/ 2034037578 h 1077"/>
              <a:gd name="T82" fmla="*/ 1049956162 w 1064"/>
              <a:gd name="T83" fmla="*/ 2147483646 h 1077"/>
              <a:gd name="T84" fmla="*/ 1187267721 w 1064"/>
              <a:gd name="T85" fmla="*/ 2147483646 h 1077"/>
              <a:gd name="T86" fmla="*/ 1208391244 w 1064"/>
              <a:gd name="T87" fmla="*/ 2058047169 h 1077"/>
              <a:gd name="T88" fmla="*/ 1390073940 w 1064"/>
              <a:gd name="T89" fmla="*/ 2147483646 h 1077"/>
              <a:gd name="T90" fmla="*/ 1552740398 w 1064"/>
              <a:gd name="T91" fmla="*/ 2147483646 h 1077"/>
              <a:gd name="T92" fmla="*/ 1495708363 w 1064"/>
              <a:gd name="T93" fmla="*/ 1975115568 h 1077"/>
              <a:gd name="T94" fmla="*/ 1696390746 w 1064"/>
              <a:gd name="T95" fmla="*/ 1999108297 h 1077"/>
              <a:gd name="T96" fmla="*/ 1867519829 w 1064"/>
              <a:gd name="T97" fmla="*/ 1988205601 h 1077"/>
              <a:gd name="T98" fmla="*/ 1736530507 w 1064"/>
              <a:gd name="T99" fmla="*/ 1793958134 h 1077"/>
              <a:gd name="T100" fmla="*/ 1932998066 w 1064"/>
              <a:gd name="T101" fmla="*/ 1745955683 h 1077"/>
              <a:gd name="T102" fmla="*/ 2091449700 w 1064"/>
              <a:gd name="T103" fmla="*/ 1676114114 h 1077"/>
              <a:gd name="T104" fmla="*/ 1905535754 w 1064"/>
              <a:gd name="T105" fmla="*/ 1538618183 h 1077"/>
              <a:gd name="T106" fmla="*/ 2074540873 w 1064"/>
              <a:gd name="T107" fmla="*/ 1425131974 h 1077"/>
              <a:gd name="T108" fmla="*/ 2147483646 w 1064"/>
              <a:gd name="T109" fmla="*/ 1305100618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2F2F2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29719" name="Freeform 11"/>
          <p:cNvSpPr>
            <a:spLocks noChangeArrowheads="1"/>
          </p:cNvSpPr>
          <p:nvPr/>
        </p:nvSpPr>
        <p:spPr bwMode="auto">
          <a:xfrm>
            <a:off x="6950075" y="4138613"/>
            <a:ext cx="136525" cy="138112"/>
          </a:xfrm>
          <a:custGeom>
            <a:avLst/>
            <a:gdLst>
              <a:gd name="T0" fmla="*/ 2009062636 w 1064"/>
              <a:gd name="T1" fmla="*/ 1208371767 h 1077"/>
              <a:gd name="T2" fmla="*/ 1977369076 w 1064"/>
              <a:gd name="T3" fmla="*/ 1071303494 h 1077"/>
              <a:gd name="T4" fmla="*/ 2147483646 w 1064"/>
              <a:gd name="T5" fmla="*/ 1010144884 h 1077"/>
              <a:gd name="T6" fmla="*/ 2074540873 w 1064"/>
              <a:gd name="T7" fmla="*/ 894158888 h 1077"/>
              <a:gd name="T8" fmla="*/ 1905535754 w 1064"/>
              <a:gd name="T9" fmla="*/ 782382936 h 1077"/>
              <a:gd name="T10" fmla="*/ 2091449700 w 1064"/>
              <a:gd name="T11" fmla="*/ 649524450 h 1077"/>
              <a:gd name="T12" fmla="*/ 1932998066 w 1064"/>
              <a:gd name="T13" fmla="*/ 582051031 h 1077"/>
              <a:gd name="T14" fmla="*/ 1736530507 w 1064"/>
              <a:gd name="T15" fmla="*/ 537764912 h 1077"/>
              <a:gd name="T16" fmla="*/ 1867519829 w 1064"/>
              <a:gd name="T17" fmla="*/ 347957731 h 1077"/>
              <a:gd name="T18" fmla="*/ 1696390746 w 1064"/>
              <a:gd name="T19" fmla="*/ 339521486 h 1077"/>
              <a:gd name="T20" fmla="*/ 1495708363 w 1064"/>
              <a:gd name="T21" fmla="*/ 362725328 h 1077"/>
              <a:gd name="T22" fmla="*/ 1552740398 w 1064"/>
              <a:gd name="T23" fmla="*/ 141294603 h 1077"/>
              <a:gd name="T24" fmla="*/ 1390073940 w 1064"/>
              <a:gd name="T25" fmla="*/ 191912074 h 1077"/>
              <a:gd name="T26" fmla="*/ 1208391244 w 1064"/>
              <a:gd name="T27" fmla="*/ 282589335 h 1077"/>
              <a:gd name="T28" fmla="*/ 1187267721 w 1064"/>
              <a:gd name="T29" fmla="*/ 54827258 h 1077"/>
              <a:gd name="T30" fmla="*/ 1049956162 w 1064"/>
              <a:gd name="T31" fmla="*/ 158167093 h 1077"/>
              <a:gd name="T32" fmla="*/ 912628052 w 1064"/>
              <a:gd name="T33" fmla="*/ 303671612 h 1077"/>
              <a:gd name="T34" fmla="*/ 813332418 w 1064"/>
              <a:gd name="T35" fmla="*/ 97008484 h 1077"/>
              <a:gd name="T36" fmla="*/ 720391870 w 1064"/>
              <a:gd name="T37" fmla="*/ 242513002 h 1077"/>
              <a:gd name="T38" fmla="*/ 640112347 w 1064"/>
              <a:gd name="T39" fmla="*/ 428093853 h 1077"/>
              <a:gd name="T40" fmla="*/ 477445889 w 1064"/>
              <a:gd name="T41" fmla="*/ 265716844 h 1077"/>
              <a:gd name="T42" fmla="*/ 439413540 w 1064"/>
              <a:gd name="T43" fmla="*/ 434425076 h 1077"/>
              <a:gd name="T44" fmla="*/ 428859926 w 1064"/>
              <a:gd name="T45" fmla="*/ 634773396 h 1077"/>
              <a:gd name="T46" fmla="*/ 219715046 w 1064"/>
              <a:gd name="T47" fmla="*/ 539869805 h 1077"/>
              <a:gd name="T48" fmla="*/ 240838569 w 1064"/>
              <a:gd name="T49" fmla="*/ 710683059 h 1077"/>
              <a:gd name="T50" fmla="*/ 299978016 w 1064"/>
              <a:gd name="T51" fmla="*/ 902595134 h 1077"/>
              <a:gd name="T52" fmla="*/ 69709485 w 1064"/>
              <a:gd name="T53" fmla="*/ 885722643 h 1077"/>
              <a:gd name="T54" fmla="*/ 147881596 w 1064"/>
              <a:gd name="T55" fmla="*/ 1037558513 h 1077"/>
              <a:gd name="T56" fmla="*/ 266177044 w 1064"/>
              <a:gd name="T57" fmla="*/ 1134566997 h 1077"/>
              <a:gd name="T58" fmla="*/ 147881596 w 1064"/>
              <a:gd name="T59" fmla="*/ 1233680503 h 1077"/>
              <a:gd name="T60" fmla="*/ 69709485 w 1064"/>
              <a:gd name="T61" fmla="*/ 1385516245 h 1077"/>
              <a:gd name="T62" fmla="*/ 299978016 w 1064"/>
              <a:gd name="T63" fmla="*/ 1366538861 h 1077"/>
              <a:gd name="T64" fmla="*/ 240838569 w 1064"/>
              <a:gd name="T65" fmla="*/ 1560555957 h 1077"/>
              <a:gd name="T66" fmla="*/ 219715046 w 1064"/>
              <a:gd name="T67" fmla="*/ 1731369083 h 1077"/>
              <a:gd name="T68" fmla="*/ 428859926 w 1064"/>
              <a:gd name="T69" fmla="*/ 1634360599 h 1077"/>
              <a:gd name="T70" fmla="*/ 439413540 w 1064"/>
              <a:gd name="T71" fmla="*/ 1836813940 h 1077"/>
              <a:gd name="T72" fmla="*/ 477445889 w 1064"/>
              <a:gd name="T73" fmla="*/ 2003417278 h 1077"/>
              <a:gd name="T74" fmla="*/ 640112347 w 1064"/>
              <a:gd name="T75" fmla="*/ 1843145163 h 1077"/>
              <a:gd name="T76" fmla="*/ 720391870 w 1064"/>
              <a:gd name="T77" fmla="*/ 2028726014 h 1077"/>
              <a:gd name="T78" fmla="*/ 813332418 w 1064"/>
              <a:gd name="T79" fmla="*/ 2147483646 h 1077"/>
              <a:gd name="T80" fmla="*/ 912628052 w 1064"/>
              <a:gd name="T81" fmla="*/ 1965462382 h 1077"/>
              <a:gd name="T82" fmla="*/ 1049956162 w 1064"/>
              <a:gd name="T83" fmla="*/ 2113071923 h 1077"/>
              <a:gd name="T84" fmla="*/ 1187267721 w 1064"/>
              <a:gd name="T85" fmla="*/ 2147483646 h 1077"/>
              <a:gd name="T86" fmla="*/ 1208391244 w 1064"/>
              <a:gd name="T87" fmla="*/ 1988649682 h 1077"/>
              <a:gd name="T88" fmla="*/ 1390073940 w 1064"/>
              <a:gd name="T89" fmla="*/ 2079326942 h 1077"/>
              <a:gd name="T90" fmla="*/ 1552740398 w 1064"/>
              <a:gd name="T91" fmla="*/ 2129944413 h 1077"/>
              <a:gd name="T92" fmla="*/ 1495708363 w 1064"/>
              <a:gd name="T93" fmla="*/ 1908513688 h 1077"/>
              <a:gd name="T94" fmla="*/ 1696390746 w 1064"/>
              <a:gd name="T95" fmla="*/ 1931717402 h 1077"/>
              <a:gd name="T96" fmla="*/ 1867519829 w 1064"/>
              <a:gd name="T97" fmla="*/ 1921176263 h 1077"/>
              <a:gd name="T98" fmla="*/ 1736530507 w 1064"/>
              <a:gd name="T99" fmla="*/ 1733474104 h 1077"/>
              <a:gd name="T100" fmla="*/ 1932998066 w 1064"/>
              <a:gd name="T101" fmla="*/ 1687082963 h 1077"/>
              <a:gd name="T102" fmla="*/ 2091449700 w 1064"/>
              <a:gd name="T103" fmla="*/ 1619609545 h 1077"/>
              <a:gd name="T104" fmla="*/ 1905535754 w 1064"/>
              <a:gd name="T105" fmla="*/ 1486751187 h 1077"/>
              <a:gd name="T106" fmla="*/ 2074540873 w 1064"/>
              <a:gd name="T107" fmla="*/ 1377080128 h 1077"/>
              <a:gd name="T108" fmla="*/ 2147483646 w 1064"/>
              <a:gd name="T109" fmla="*/ 1261094132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2F2F2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29720" name="Freeform 11"/>
          <p:cNvSpPr>
            <a:spLocks noChangeArrowheads="1"/>
          </p:cNvSpPr>
          <p:nvPr/>
        </p:nvSpPr>
        <p:spPr bwMode="auto">
          <a:xfrm>
            <a:off x="6908800" y="4379913"/>
            <a:ext cx="136525" cy="138112"/>
          </a:xfrm>
          <a:custGeom>
            <a:avLst/>
            <a:gdLst>
              <a:gd name="T0" fmla="*/ 2009062636 w 1064"/>
              <a:gd name="T1" fmla="*/ 1208371767 h 1077"/>
              <a:gd name="T2" fmla="*/ 1977369076 w 1064"/>
              <a:gd name="T3" fmla="*/ 1071303494 h 1077"/>
              <a:gd name="T4" fmla="*/ 2147483646 w 1064"/>
              <a:gd name="T5" fmla="*/ 1010144884 h 1077"/>
              <a:gd name="T6" fmla="*/ 2074540873 w 1064"/>
              <a:gd name="T7" fmla="*/ 894158888 h 1077"/>
              <a:gd name="T8" fmla="*/ 1905535754 w 1064"/>
              <a:gd name="T9" fmla="*/ 782382936 h 1077"/>
              <a:gd name="T10" fmla="*/ 2091449700 w 1064"/>
              <a:gd name="T11" fmla="*/ 649524450 h 1077"/>
              <a:gd name="T12" fmla="*/ 1932998066 w 1064"/>
              <a:gd name="T13" fmla="*/ 582051031 h 1077"/>
              <a:gd name="T14" fmla="*/ 1736530507 w 1064"/>
              <a:gd name="T15" fmla="*/ 537764912 h 1077"/>
              <a:gd name="T16" fmla="*/ 1867519829 w 1064"/>
              <a:gd name="T17" fmla="*/ 347957731 h 1077"/>
              <a:gd name="T18" fmla="*/ 1696390746 w 1064"/>
              <a:gd name="T19" fmla="*/ 339521486 h 1077"/>
              <a:gd name="T20" fmla="*/ 1495708363 w 1064"/>
              <a:gd name="T21" fmla="*/ 362725328 h 1077"/>
              <a:gd name="T22" fmla="*/ 1552740398 w 1064"/>
              <a:gd name="T23" fmla="*/ 141294603 h 1077"/>
              <a:gd name="T24" fmla="*/ 1390073940 w 1064"/>
              <a:gd name="T25" fmla="*/ 191912074 h 1077"/>
              <a:gd name="T26" fmla="*/ 1208391244 w 1064"/>
              <a:gd name="T27" fmla="*/ 282589335 h 1077"/>
              <a:gd name="T28" fmla="*/ 1187267721 w 1064"/>
              <a:gd name="T29" fmla="*/ 54827258 h 1077"/>
              <a:gd name="T30" fmla="*/ 1049956162 w 1064"/>
              <a:gd name="T31" fmla="*/ 158167093 h 1077"/>
              <a:gd name="T32" fmla="*/ 912628052 w 1064"/>
              <a:gd name="T33" fmla="*/ 303671612 h 1077"/>
              <a:gd name="T34" fmla="*/ 813332418 w 1064"/>
              <a:gd name="T35" fmla="*/ 97008484 h 1077"/>
              <a:gd name="T36" fmla="*/ 720391870 w 1064"/>
              <a:gd name="T37" fmla="*/ 242513002 h 1077"/>
              <a:gd name="T38" fmla="*/ 640112347 w 1064"/>
              <a:gd name="T39" fmla="*/ 428093853 h 1077"/>
              <a:gd name="T40" fmla="*/ 477445889 w 1064"/>
              <a:gd name="T41" fmla="*/ 265716844 h 1077"/>
              <a:gd name="T42" fmla="*/ 439413540 w 1064"/>
              <a:gd name="T43" fmla="*/ 434425076 h 1077"/>
              <a:gd name="T44" fmla="*/ 428859926 w 1064"/>
              <a:gd name="T45" fmla="*/ 634773396 h 1077"/>
              <a:gd name="T46" fmla="*/ 219715046 w 1064"/>
              <a:gd name="T47" fmla="*/ 539869805 h 1077"/>
              <a:gd name="T48" fmla="*/ 240838569 w 1064"/>
              <a:gd name="T49" fmla="*/ 710683059 h 1077"/>
              <a:gd name="T50" fmla="*/ 299978016 w 1064"/>
              <a:gd name="T51" fmla="*/ 902595134 h 1077"/>
              <a:gd name="T52" fmla="*/ 69709485 w 1064"/>
              <a:gd name="T53" fmla="*/ 885722643 h 1077"/>
              <a:gd name="T54" fmla="*/ 147881596 w 1064"/>
              <a:gd name="T55" fmla="*/ 1037558513 h 1077"/>
              <a:gd name="T56" fmla="*/ 266177044 w 1064"/>
              <a:gd name="T57" fmla="*/ 1134566997 h 1077"/>
              <a:gd name="T58" fmla="*/ 147881596 w 1064"/>
              <a:gd name="T59" fmla="*/ 1233680503 h 1077"/>
              <a:gd name="T60" fmla="*/ 69709485 w 1064"/>
              <a:gd name="T61" fmla="*/ 1385516245 h 1077"/>
              <a:gd name="T62" fmla="*/ 299978016 w 1064"/>
              <a:gd name="T63" fmla="*/ 1366538861 h 1077"/>
              <a:gd name="T64" fmla="*/ 240838569 w 1064"/>
              <a:gd name="T65" fmla="*/ 1560555957 h 1077"/>
              <a:gd name="T66" fmla="*/ 219715046 w 1064"/>
              <a:gd name="T67" fmla="*/ 1731369083 h 1077"/>
              <a:gd name="T68" fmla="*/ 428859926 w 1064"/>
              <a:gd name="T69" fmla="*/ 1634360599 h 1077"/>
              <a:gd name="T70" fmla="*/ 439413540 w 1064"/>
              <a:gd name="T71" fmla="*/ 1836813940 h 1077"/>
              <a:gd name="T72" fmla="*/ 477445889 w 1064"/>
              <a:gd name="T73" fmla="*/ 2003417278 h 1077"/>
              <a:gd name="T74" fmla="*/ 640112347 w 1064"/>
              <a:gd name="T75" fmla="*/ 1843145163 h 1077"/>
              <a:gd name="T76" fmla="*/ 720391870 w 1064"/>
              <a:gd name="T77" fmla="*/ 2028726014 h 1077"/>
              <a:gd name="T78" fmla="*/ 813332418 w 1064"/>
              <a:gd name="T79" fmla="*/ 2147483646 h 1077"/>
              <a:gd name="T80" fmla="*/ 912628052 w 1064"/>
              <a:gd name="T81" fmla="*/ 1965462382 h 1077"/>
              <a:gd name="T82" fmla="*/ 1049956162 w 1064"/>
              <a:gd name="T83" fmla="*/ 2113071923 h 1077"/>
              <a:gd name="T84" fmla="*/ 1187267721 w 1064"/>
              <a:gd name="T85" fmla="*/ 2147483646 h 1077"/>
              <a:gd name="T86" fmla="*/ 1208391244 w 1064"/>
              <a:gd name="T87" fmla="*/ 1988649682 h 1077"/>
              <a:gd name="T88" fmla="*/ 1390073940 w 1064"/>
              <a:gd name="T89" fmla="*/ 2079326942 h 1077"/>
              <a:gd name="T90" fmla="*/ 1552740398 w 1064"/>
              <a:gd name="T91" fmla="*/ 2129944413 h 1077"/>
              <a:gd name="T92" fmla="*/ 1495708363 w 1064"/>
              <a:gd name="T93" fmla="*/ 1908513688 h 1077"/>
              <a:gd name="T94" fmla="*/ 1696390746 w 1064"/>
              <a:gd name="T95" fmla="*/ 1931717402 h 1077"/>
              <a:gd name="T96" fmla="*/ 1867519829 w 1064"/>
              <a:gd name="T97" fmla="*/ 1921176263 h 1077"/>
              <a:gd name="T98" fmla="*/ 1736530507 w 1064"/>
              <a:gd name="T99" fmla="*/ 1733474104 h 1077"/>
              <a:gd name="T100" fmla="*/ 1932998066 w 1064"/>
              <a:gd name="T101" fmla="*/ 1687082963 h 1077"/>
              <a:gd name="T102" fmla="*/ 2091449700 w 1064"/>
              <a:gd name="T103" fmla="*/ 1619609545 h 1077"/>
              <a:gd name="T104" fmla="*/ 1905535754 w 1064"/>
              <a:gd name="T105" fmla="*/ 1486751187 h 1077"/>
              <a:gd name="T106" fmla="*/ 2074540873 w 1064"/>
              <a:gd name="T107" fmla="*/ 1377080128 h 1077"/>
              <a:gd name="T108" fmla="*/ 2147483646 w 1064"/>
              <a:gd name="T109" fmla="*/ 1261094132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2F2F2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grpSp>
        <p:nvGrpSpPr>
          <p:cNvPr id="29721" name="Group 25"/>
          <p:cNvGrpSpPr>
            <a:grpSpLocks/>
          </p:cNvGrpSpPr>
          <p:nvPr/>
        </p:nvGrpSpPr>
        <p:grpSpPr bwMode="auto">
          <a:xfrm>
            <a:off x="5626100" y="5195888"/>
            <a:ext cx="1114425" cy="1123950"/>
            <a:chOff x="0" y="0"/>
            <a:chExt cx="749300" cy="756115"/>
          </a:xfrm>
        </p:grpSpPr>
        <p:sp>
          <p:nvSpPr>
            <p:cNvPr id="29817" name="Freeform 43"/>
            <p:cNvSpPr>
              <a:spLocks noChangeArrowheads="1"/>
            </p:cNvSpPr>
            <p:nvPr/>
          </p:nvSpPr>
          <p:spPr bwMode="auto">
            <a:xfrm>
              <a:off x="25400" y="513228"/>
              <a:ext cx="698500" cy="66675"/>
            </a:xfrm>
            <a:custGeom>
              <a:avLst/>
              <a:gdLst>
                <a:gd name="T0" fmla="*/ 2147483646 w 226"/>
                <a:gd name="T1" fmla="*/ 2147483646 h 22"/>
                <a:gd name="T2" fmla="*/ 2147483646 w 226"/>
                <a:gd name="T3" fmla="*/ 2147483646 h 22"/>
                <a:gd name="T4" fmla="*/ 2147483646 w 226"/>
                <a:gd name="T5" fmla="*/ 0 h 22"/>
                <a:gd name="T6" fmla="*/ 0 w 226"/>
                <a:gd name="T7" fmla="*/ 0 h 22"/>
                <a:gd name="T8" fmla="*/ 2147483646 w 226"/>
                <a:gd name="T9" fmla="*/ 2147483646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6"/>
                <a:gd name="T16" fmla="*/ 0 h 22"/>
                <a:gd name="T17" fmla="*/ 226 w 226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6" h="22">
                  <a:moveTo>
                    <a:pt x="11" y="22"/>
                  </a:moveTo>
                  <a:cubicBezTo>
                    <a:pt x="215" y="22"/>
                    <a:pt x="215" y="22"/>
                    <a:pt x="215" y="22"/>
                  </a:cubicBezTo>
                  <a:cubicBezTo>
                    <a:pt x="220" y="15"/>
                    <a:pt x="223" y="8"/>
                    <a:pt x="2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8"/>
                    <a:pt x="7" y="15"/>
                    <a:pt x="11" y="22"/>
                  </a:cubicBezTo>
                  <a:close/>
                </a:path>
              </a:pathLst>
            </a:custGeom>
            <a:solidFill>
              <a:srgbClr val="BFBFB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29818" name="Freeform 44"/>
            <p:cNvSpPr>
              <a:spLocks noChangeArrowheads="1"/>
            </p:cNvSpPr>
            <p:nvPr/>
          </p:nvSpPr>
          <p:spPr bwMode="auto">
            <a:xfrm>
              <a:off x="114300" y="651340"/>
              <a:ext cx="519112" cy="104775"/>
            </a:xfrm>
            <a:custGeom>
              <a:avLst/>
              <a:gdLst>
                <a:gd name="T0" fmla="*/ 2147483646 w 168"/>
                <a:gd name="T1" fmla="*/ 2147483646 h 34"/>
                <a:gd name="T2" fmla="*/ 2147483646 w 168"/>
                <a:gd name="T3" fmla="*/ 0 h 34"/>
                <a:gd name="T4" fmla="*/ 0 w 168"/>
                <a:gd name="T5" fmla="*/ 0 h 34"/>
                <a:gd name="T6" fmla="*/ 2147483646 w 168"/>
                <a:gd name="T7" fmla="*/ 2147483646 h 3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8"/>
                <a:gd name="T13" fmla="*/ 0 h 34"/>
                <a:gd name="T14" fmla="*/ 168 w 168"/>
                <a:gd name="T15" fmla="*/ 34 h 3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8" h="34">
                  <a:moveTo>
                    <a:pt x="84" y="34"/>
                  </a:moveTo>
                  <a:cubicBezTo>
                    <a:pt x="117" y="34"/>
                    <a:pt x="146" y="21"/>
                    <a:pt x="1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21"/>
                    <a:pt x="51" y="34"/>
                    <a:pt x="84" y="34"/>
                  </a:cubicBezTo>
                  <a:close/>
                </a:path>
              </a:pathLst>
            </a:custGeom>
            <a:solidFill>
              <a:srgbClr val="BFBFB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29819" name="Freeform 45"/>
            <p:cNvSpPr>
              <a:spLocks noChangeArrowheads="1"/>
            </p:cNvSpPr>
            <p:nvPr/>
          </p:nvSpPr>
          <p:spPr bwMode="auto">
            <a:xfrm>
              <a:off x="0" y="0"/>
              <a:ext cx="749300" cy="441791"/>
            </a:xfrm>
            <a:custGeom>
              <a:avLst/>
              <a:gdLst>
                <a:gd name="T0" fmla="*/ 2147483646 w 242"/>
                <a:gd name="T1" fmla="*/ 0 h 165"/>
                <a:gd name="T2" fmla="*/ 0 w 242"/>
                <a:gd name="T3" fmla="*/ 0 h 165"/>
                <a:gd name="T4" fmla="*/ 0 w 242"/>
                <a:gd name="T5" fmla="*/ 2147483646 h 165"/>
                <a:gd name="T6" fmla="*/ 2147483646 w 242"/>
                <a:gd name="T7" fmla="*/ 2147483646 h 165"/>
                <a:gd name="T8" fmla="*/ 2147483646 w 242"/>
                <a:gd name="T9" fmla="*/ 2147483646 h 165"/>
                <a:gd name="T10" fmla="*/ 2147483646 w 242"/>
                <a:gd name="T11" fmla="*/ 2147483646 h 165"/>
                <a:gd name="T12" fmla="*/ 2147483646 w 242"/>
                <a:gd name="T13" fmla="*/ 0 h 16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2"/>
                <a:gd name="T22" fmla="*/ 0 h 165"/>
                <a:gd name="T23" fmla="*/ 242 w 242"/>
                <a:gd name="T24" fmla="*/ 165 h 16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2" h="165">
                  <a:moveTo>
                    <a:pt x="24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53"/>
                    <a:pt x="1" y="159"/>
                    <a:pt x="2" y="165"/>
                  </a:cubicBezTo>
                  <a:cubicBezTo>
                    <a:pt x="240" y="165"/>
                    <a:pt x="240" y="165"/>
                    <a:pt x="240" y="165"/>
                  </a:cubicBezTo>
                  <a:cubicBezTo>
                    <a:pt x="241" y="159"/>
                    <a:pt x="242" y="153"/>
                    <a:pt x="242" y="146"/>
                  </a:cubicBezTo>
                  <a:lnTo>
                    <a:pt x="242" y="0"/>
                  </a:lnTo>
                  <a:close/>
                </a:path>
              </a:pathLst>
            </a:custGeom>
            <a:solidFill>
              <a:srgbClr val="BFBFB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</p:grpSp>
      <p:grpSp>
        <p:nvGrpSpPr>
          <p:cNvPr id="29725" name="Group 29"/>
          <p:cNvGrpSpPr>
            <a:grpSpLocks/>
          </p:cNvGrpSpPr>
          <p:nvPr/>
        </p:nvGrpSpPr>
        <p:grpSpPr bwMode="auto">
          <a:xfrm>
            <a:off x="5600700" y="1506538"/>
            <a:ext cx="1392238" cy="1393825"/>
            <a:chOff x="0" y="0"/>
            <a:chExt cx="1043395" cy="1045611"/>
          </a:xfrm>
        </p:grpSpPr>
        <p:sp>
          <p:nvSpPr>
            <p:cNvPr id="3" name="Freeform 10"/>
            <p:cNvSpPr>
              <a:spLocks noEditPoints="1" noChangeArrowheads="1"/>
            </p:cNvSpPr>
            <p:nvPr/>
          </p:nvSpPr>
          <p:spPr bwMode="auto">
            <a:xfrm>
              <a:off x="0" y="0"/>
              <a:ext cx="1043395" cy="1045611"/>
            </a:xfrm>
            <a:custGeom>
              <a:avLst/>
              <a:gdLst>
                <a:gd name="T0" fmla="*/ 2147483646 w 1088"/>
                <a:gd name="T1" fmla="*/ 2147483646 h 1090"/>
                <a:gd name="T2" fmla="*/ 2147483646 w 1088"/>
                <a:gd name="T3" fmla="*/ 2147483646 h 1090"/>
                <a:gd name="T4" fmla="*/ 2147483646 w 1088"/>
                <a:gd name="T5" fmla="*/ 2147483646 h 1090"/>
                <a:gd name="T6" fmla="*/ 2147483646 w 1088"/>
                <a:gd name="T7" fmla="*/ 2147483646 h 1090"/>
                <a:gd name="T8" fmla="*/ 2147483646 w 1088"/>
                <a:gd name="T9" fmla="*/ 2147483646 h 1090"/>
                <a:gd name="T10" fmla="*/ 2147483646 w 1088"/>
                <a:gd name="T11" fmla="*/ 2147483646 h 1090"/>
                <a:gd name="T12" fmla="*/ 2147483646 w 1088"/>
                <a:gd name="T13" fmla="*/ 2147483646 h 1090"/>
                <a:gd name="T14" fmla="*/ 2147483646 w 1088"/>
                <a:gd name="T15" fmla="*/ 2147483646 h 1090"/>
                <a:gd name="T16" fmla="*/ 2147483646 w 1088"/>
                <a:gd name="T17" fmla="*/ 2147483646 h 1090"/>
                <a:gd name="T18" fmla="*/ 2147483646 w 1088"/>
                <a:gd name="T19" fmla="*/ 2147483646 h 1090"/>
                <a:gd name="T20" fmla="*/ 2147483646 w 1088"/>
                <a:gd name="T21" fmla="*/ 2147483646 h 1090"/>
                <a:gd name="T22" fmla="*/ 2147483646 w 1088"/>
                <a:gd name="T23" fmla="*/ 2147483646 h 1090"/>
                <a:gd name="T24" fmla="*/ 2147483646 w 1088"/>
                <a:gd name="T25" fmla="*/ 2147483646 h 1090"/>
                <a:gd name="T26" fmla="*/ 2147483646 w 1088"/>
                <a:gd name="T27" fmla="*/ 2147483646 h 1090"/>
                <a:gd name="T28" fmla="*/ 2147483646 w 1088"/>
                <a:gd name="T29" fmla="*/ 2147483646 h 1090"/>
                <a:gd name="T30" fmla="*/ 2147483646 w 1088"/>
                <a:gd name="T31" fmla="*/ 2147483646 h 1090"/>
                <a:gd name="T32" fmla="*/ 2147483646 w 1088"/>
                <a:gd name="T33" fmla="*/ 2147483646 h 1090"/>
                <a:gd name="T34" fmla="*/ 2147483646 w 1088"/>
                <a:gd name="T35" fmla="*/ 2147483646 h 1090"/>
                <a:gd name="T36" fmla="*/ 2147483646 w 1088"/>
                <a:gd name="T37" fmla="*/ 2147483646 h 1090"/>
                <a:gd name="T38" fmla="*/ 2147483646 w 1088"/>
                <a:gd name="T39" fmla="*/ 2147483646 h 1090"/>
                <a:gd name="T40" fmla="*/ 2147483646 w 1088"/>
                <a:gd name="T41" fmla="*/ 2147483646 h 1090"/>
                <a:gd name="T42" fmla="*/ 2147483646 w 1088"/>
                <a:gd name="T43" fmla="*/ 2147483646 h 1090"/>
                <a:gd name="T44" fmla="*/ 2147483646 w 1088"/>
                <a:gd name="T45" fmla="*/ 2147483646 h 1090"/>
                <a:gd name="T46" fmla="*/ 2147483646 w 1088"/>
                <a:gd name="T47" fmla="*/ 2147483646 h 1090"/>
                <a:gd name="T48" fmla="*/ 2147483646 w 1088"/>
                <a:gd name="T49" fmla="*/ 2147483646 h 1090"/>
                <a:gd name="T50" fmla="*/ 2147483646 w 1088"/>
                <a:gd name="T51" fmla="*/ 2147483646 h 1090"/>
                <a:gd name="T52" fmla="*/ 2147483646 w 1088"/>
                <a:gd name="T53" fmla="*/ 2147483646 h 1090"/>
                <a:gd name="T54" fmla="*/ 2147483646 w 1088"/>
                <a:gd name="T55" fmla="*/ 2147483646 h 1090"/>
                <a:gd name="T56" fmla="*/ 2147483646 w 1088"/>
                <a:gd name="T57" fmla="*/ 2147483646 h 1090"/>
                <a:gd name="T58" fmla="*/ 2147483646 w 1088"/>
                <a:gd name="T59" fmla="*/ 2147483646 h 1090"/>
                <a:gd name="T60" fmla="*/ 2147483646 w 1088"/>
                <a:gd name="T61" fmla="*/ 2147483646 h 1090"/>
                <a:gd name="T62" fmla="*/ 2147483646 w 1088"/>
                <a:gd name="T63" fmla="*/ 2147483646 h 1090"/>
                <a:gd name="T64" fmla="*/ 2147483646 w 1088"/>
                <a:gd name="T65" fmla="*/ 2147483646 h 1090"/>
                <a:gd name="T66" fmla="*/ 2147483646 w 1088"/>
                <a:gd name="T67" fmla="*/ 2147483646 h 1090"/>
                <a:gd name="T68" fmla="*/ 2147483646 w 1088"/>
                <a:gd name="T69" fmla="*/ 2147483646 h 1090"/>
                <a:gd name="T70" fmla="*/ 2147483646 w 1088"/>
                <a:gd name="T71" fmla="*/ 2147483646 h 1090"/>
                <a:gd name="T72" fmla="*/ 2147483646 w 1088"/>
                <a:gd name="T73" fmla="*/ 2147483646 h 1090"/>
                <a:gd name="T74" fmla="*/ 2147483646 w 1088"/>
                <a:gd name="T75" fmla="*/ 2147483646 h 1090"/>
                <a:gd name="T76" fmla="*/ 2147483646 w 1088"/>
                <a:gd name="T77" fmla="*/ 2147483646 h 1090"/>
                <a:gd name="T78" fmla="*/ 2147483646 w 1088"/>
                <a:gd name="T79" fmla="*/ 2147483646 h 1090"/>
                <a:gd name="T80" fmla="*/ 2147483646 w 1088"/>
                <a:gd name="T81" fmla="*/ 2147483646 h 1090"/>
                <a:gd name="T82" fmla="*/ 2147483646 w 1088"/>
                <a:gd name="T83" fmla="*/ 2147483646 h 1090"/>
                <a:gd name="T84" fmla="*/ 2147483646 w 1088"/>
                <a:gd name="T85" fmla="*/ 2147483646 h 1090"/>
                <a:gd name="T86" fmla="*/ 2147483646 w 1088"/>
                <a:gd name="T87" fmla="*/ 2147483646 h 1090"/>
                <a:gd name="T88" fmla="*/ 2147483646 w 1088"/>
                <a:gd name="T89" fmla="*/ 2147483646 h 1090"/>
                <a:gd name="T90" fmla="*/ 2147483646 w 1088"/>
                <a:gd name="T91" fmla="*/ 2147483646 h 1090"/>
                <a:gd name="T92" fmla="*/ 2147483646 w 1088"/>
                <a:gd name="T93" fmla="*/ 2147483646 h 1090"/>
                <a:gd name="T94" fmla="*/ 2147483646 w 1088"/>
                <a:gd name="T95" fmla="*/ 2147483646 h 1090"/>
                <a:gd name="T96" fmla="*/ 2147483646 w 1088"/>
                <a:gd name="T97" fmla="*/ 2147483646 h 1090"/>
                <a:gd name="T98" fmla="*/ 2147483646 w 1088"/>
                <a:gd name="T99" fmla="*/ 2147483646 h 1090"/>
                <a:gd name="T100" fmla="*/ 2147483646 w 1088"/>
                <a:gd name="T101" fmla="*/ 2147483646 h 1090"/>
                <a:gd name="T102" fmla="*/ 2147483646 w 1088"/>
                <a:gd name="T103" fmla="*/ 2147483646 h 1090"/>
                <a:gd name="T104" fmla="*/ 2147483646 w 1088"/>
                <a:gd name="T105" fmla="*/ 2147483646 h 1090"/>
                <a:gd name="T106" fmla="*/ 2147483646 w 1088"/>
                <a:gd name="T107" fmla="*/ 2147483646 h 1090"/>
                <a:gd name="T108" fmla="*/ 2147483646 w 1088"/>
                <a:gd name="T109" fmla="*/ 2147483646 h 1090"/>
                <a:gd name="T110" fmla="*/ 2147483646 w 1088"/>
                <a:gd name="T111" fmla="*/ 2147483646 h 1090"/>
                <a:gd name="T112" fmla="*/ 2147483646 w 1088"/>
                <a:gd name="T113" fmla="*/ 2147483646 h 1090"/>
                <a:gd name="T114" fmla="*/ 2147483646 w 1088"/>
                <a:gd name="T115" fmla="*/ 2147483646 h 1090"/>
                <a:gd name="T116" fmla="*/ 2147483646 w 1088"/>
                <a:gd name="T117" fmla="*/ 2147483646 h 1090"/>
                <a:gd name="T118" fmla="*/ 2147483646 w 1088"/>
                <a:gd name="T119" fmla="*/ 2147483646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grpSp>
          <p:nvGrpSpPr>
            <p:cNvPr id="4" name="Group 31"/>
            <p:cNvGrpSpPr>
              <a:grpSpLocks/>
            </p:cNvGrpSpPr>
            <p:nvPr/>
          </p:nvGrpSpPr>
          <p:grpSpPr bwMode="auto">
            <a:xfrm>
              <a:off x="323200" y="281930"/>
              <a:ext cx="396995" cy="497771"/>
              <a:chOff x="0" y="0"/>
              <a:chExt cx="324452" cy="406813"/>
            </a:xfrm>
          </p:grpSpPr>
          <p:sp>
            <p:nvSpPr>
              <p:cNvPr id="5" name="Freeform 80"/>
              <p:cNvSpPr>
                <a:spLocks noChangeArrowheads="1"/>
              </p:cNvSpPr>
              <p:nvPr/>
            </p:nvSpPr>
            <p:spPr bwMode="auto">
              <a:xfrm>
                <a:off x="0" y="169713"/>
                <a:ext cx="324452" cy="134772"/>
              </a:xfrm>
              <a:custGeom>
                <a:avLst/>
                <a:gdLst>
                  <a:gd name="T0" fmla="*/ 2147483646 w 98"/>
                  <a:gd name="T1" fmla="*/ 2147483646 h 40"/>
                  <a:gd name="T2" fmla="*/ 2147483646 w 98"/>
                  <a:gd name="T3" fmla="*/ 0 h 40"/>
                  <a:gd name="T4" fmla="*/ 0 w 98"/>
                  <a:gd name="T5" fmla="*/ 2147483646 h 40"/>
                  <a:gd name="T6" fmla="*/ 0 w 98"/>
                  <a:gd name="T7" fmla="*/ 2147483646 h 40"/>
                  <a:gd name="T8" fmla="*/ 2147483646 w 98"/>
                  <a:gd name="T9" fmla="*/ 2147483646 h 40"/>
                  <a:gd name="T10" fmla="*/ 2147483646 w 98"/>
                  <a:gd name="T11" fmla="*/ 2147483646 h 40"/>
                  <a:gd name="T12" fmla="*/ 2147483646 w 98"/>
                  <a:gd name="T13" fmla="*/ 2147483646 h 40"/>
                  <a:gd name="T14" fmla="*/ 2147483646 w 98"/>
                  <a:gd name="T15" fmla="*/ 0 h 40"/>
                  <a:gd name="T16" fmla="*/ 2147483646 w 98"/>
                  <a:gd name="T17" fmla="*/ 2147483646 h 4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8"/>
                  <a:gd name="T28" fmla="*/ 0 h 40"/>
                  <a:gd name="T29" fmla="*/ 98 w 98"/>
                  <a:gd name="T30" fmla="*/ 40 h 4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8" h="40">
                    <a:moveTo>
                      <a:pt x="49" y="16"/>
                    </a:moveTo>
                    <a:cubicBezTo>
                      <a:pt x="26" y="16"/>
                      <a:pt x="7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ubicBezTo>
                      <a:pt x="91" y="9"/>
                      <a:pt x="72" y="16"/>
                      <a:pt x="49" y="1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6" name="Freeform 81"/>
              <p:cNvSpPr>
                <a:spLocks noChangeArrowheads="1"/>
              </p:cNvSpPr>
              <p:nvPr/>
            </p:nvSpPr>
            <p:spPr bwMode="auto">
              <a:xfrm>
                <a:off x="0" y="274536"/>
                <a:ext cx="324452" cy="132277"/>
              </a:xfrm>
              <a:custGeom>
                <a:avLst/>
                <a:gdLst>
                  <a:gd name="T0" fmla="*/ 2147483646 w 98"/>
                  <a:gd name="T1" fmla="*/ 2147483646 h 40"/>
                  <a:gd name="T2" fmla="*/ 2147483646 w 98"/>
                  <a:gd name="T3" fmla="*/ 0 h 40"/>
                  <a:gd name="T4" fmla="*/ 0 w 98"/>
                  <a:gd name="T5" fmla="*/ 2147483646 h 40"/>
                  <a:gd name="T6" fmla="*/ 0 w 98"/>
                  <a:gd name="T7" fmla="*/ 2147483646 h 40"/>
                  <a:gd name="T8" fmla="*/ 2147483646 w 98"/>
                  <a:gd name="T9" fmla="*/ 2147483646 h 40"/>
                  <a:gd name="T10" fmla="*/ 2147483646 w 98"/>
                  <a:gd name="T11" fmla="*/ 2147483646 h 40"/>
                  <a:gd name="T12" fmla="*/ 2147483646 w 98"/>
                  <a:gd name="T13" fmla="*/ 2147483646 h 40"/>
                  <a:gd name="T14" fmla="*/ 2147483646 w 98"/>
                  <a:gd name="T15" fmla="*/ 0 h 40"/>
                  <a:gd name="T16" fmla="*/ 2147483646 w 98"/>
                  <a:gd name="T17" fmla="*/ 2147483646 h 4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8"/>
                  <a:gd name="T28" fmla="*/ 0 h 40"/>
                  <a:gd name="T29" fmla="*/ 98 w 98"/>
                  <a:gd name="T30" fmla="*/ 40 h 4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8" h="40">
                    <a:moveTo>
                      <a:pt x="49" y="15"/>
                    </a:moveTo>
                    <a:cubicBezTo>
                      <a:pt x="26" y="15"/>
                      <a:pt x="7" y="9"/>
                      <a:pt x="2" y="0"/>
                    </a:cubicBezTo>
                    <a:cubicBezTo>
                      <a:pt x="1" y="1"/>
                      <a:pt x="0" y="3"/>
                      <a:pt x="0" y="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19"/>
                    </a:cubicBezTo>
                    <a:cubicBezTo>
                      <a:pt x="98" y="4"/>
                      <a:pt x="98" y="4"/>
                      <a:pt x="98" y="4"/>
                    </a:cubicBezTo>
                    <a:cubicBezTo>
                      <a:pt x="98" y="3"/>
                      <a:pt x="97" y="1"/>
                      <a:pt x="96" y="0"/>
                    </a:cubicBezTo>
                    <a:cubicBezTo>
                      <a:pt x="91" y="9"/>
                      <a:pt x="72" y="15"/>
                      <a:pt x="49" y="1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7" name="Freeform 82"/>
              <p:cNvSpPr>
                <a:spLocks noChangeArrowheads="1"/>
              </p:cNvSpPr>
              <p:nvPr/>
            </p:nvSpPr>
            <p:spPr bwMode="auto">
              <a:xfrm>
                <a:off x="0" y="69882"/>
                <a:ext cx="324452" cy="137269"/>
              </a:xfrm>
              <a:custGeom>
                <a:avLst/>
                <a:gdLst>
                  <a:gd name="T0" fmla="*/ 2147483646 w 98"/>
                  <a:gd name="T1" fmla="*/ 0 h 41"/>
                  <a:gd name="T2" fmla="*/ 2147483646 w 98"/>
                  <a:gd name="T3" fmla="*/ 2147483646 h 41"/>
                  <a:gd name="T4" fmla="*/ 2147483646 w 98"/>
                  <a:gd name="T5" fmla="*/ 0 h 41"/>
                  <a:gd name="T6" fmla="*/ 0 w 98"/>
                  <a:gd name="T7" fmla="*/ 2147483646 h 41"/>
                  <a:gd name="T8" fmla="*/ 0 w 98"/>
                  <a:gd name="T9" fmla="*/ 2147483646 h 41"/>
                  <a:gd name="T10" fmla="*/ 2147483646 w 98"/>
                  <a:gd name="T11" fmla="*/ 2147483646 h 41"/>
                  <a:gd name="T12" fmla="*/ 2147483646 w 98"/>
                  <a:gd name="T13" fmla="*/ 2147483646 h 41"/>
                  <a:gd name="T14" fmla="*/ 2147483646 w 98"/>
                  <a:gd name="T15" fmla="*/ 2147483646 h 41"/>
                  <a:gd name="T16" fmla="*/ 2147483646 w 98"/>
                  <a:gd name="T17" fmla="*/ 0 h 4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8"/>
                  <a:gd name="T28" fmla="*/ 0 h 41"/>
                  <a:gd name="T29" fmla="*/ 98 w 98"/>
                  <a:gd name="T30" fmla="*/ 41 h 4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8" h="41">
                    <a:moveTo>
                      <a:pt x="96" y="0"/>
                    </a:moveTo>
                    <a:cubicBezTo>
                      <a:pt x="95" y="9"/>
                      <a:pt x="75" y="15"/>
                      <a:pt x="49" y="15"/>
                    </a:cubicBezTo>
                    <a:cubicBezTo>
                      <a:pt x="24" y="15"/>
                      <a:pt x="3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1"/>
                      <a:pt x="49" y="41"/>
                    </a:cubicBezTo>
                    <a:cubicBezTo>
                      <a:pt x="76" y="41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8" name="Oval 83"/>
              <p:cNvSpPr>
                <a:spLocks noChangeArrowheads="1"/>
              </p:cNvSpPr>
              <p:nvPr/>
            </p:nvSpPr>
            <p:spPr bwMode="auto">
              <a:xfrm>
                <a:off x="4991" y="0"/>
                <a:ext cx="316965" cy="1073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500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29732" name="Group 36"/>
          <p:cNvGrpSpPr>
            <a:grpSpLocks/>
          </p:cNvGrpSpPr>
          <p:nvPr/>
        </p:nvGrpSpPr>
        <p:grpSpPr bwMode="auto">
          <a:xfrm>
            <a:off x="5911850" y="2840038"/>
            <a:ext cx="1392238" cy="1393825"/>
            <a:chOff x="0" y="0"/>
            <a:chExt cx="1043395" cy="1045611"/>
          </a:xfrm>
        </p:grpSpPr>
        <p:sp>
          <p:nvSpPr>
            <p:cNvPr id="9" name="Freeform 10"/>
            <p:cNvSpPr>
              <a:spLocks noEditPoints="1" noChangeArrowheads="1"/>
            </p:cNvSpPr>
            <p:nvPr/>
          </p:nvSpPr>
          <p:spPr bwMode="auto">
            <a:xfrm>
              <a:off x="0" y="0"/>
              <a:ext cx="1043395" cy="1045611"/>
            </a:xfrm>
            <a:custGeom>
              <a:avLst/>
              <a:gdLst>
                <a:gd name="T0" fmla="*/ 2147483646 w 1088"/>
                <a:gd name="T1" fmla="*/ 2147483646 h 1090"/>
                <a:gd name="T2" fmla="*/ 2147483646 w 1088"/>
                <a:gd name="T3" fmla="*/ 2147483646 h 1090"/>
                <a:gd name="T4" fmla="*/ 2147483646 w 1088"/>
                <a:gd name="T5" fmla="*/ 2147483646 h 1090"/>
                <a:gd name="T6" fmla="*/ 2147483646 w 1088"/>
                <a:gd name="T7" fmla="*/ 2147483646 h 1090"/>
                <a:gd name="T8" fmla="*/ 2147483646 w 1088"/>
                <a:gd name="T9" fmla="*/ 2147483646 h 1090"/>
                <a:gd name="T10" fmla="*/ 2147483646 w 1088"/>
                <a:gd name="T11" fmla="*/ 2147483646 h 1090"/>
                <a:gd name="T12" fmla="*/ 2147483646 w 1088"/>
                <a:gd name="T13" fmla="*/ 2147483646 h 1090"/>
                <a:gd name="T14" fmla="*/ 2147483646 w 1088"/>
                <a:gd name="T15" fmla="*/ 2147483646 h 1090"/>
                <a:gd name="T16" fmla="*/ 2147483646 w 1088"/>
                <a:gd name="T17" fmla="*/ 2147483646 h 1090"/>
                <a:gd name="T18" fmla="*/ 2147483646 w 1088"/>
                <a:gd name="T19" fmla="*/ 2147483646 h 1090"/>
                <a:gd name="T20" fmla="*/ 2147483646 w 1088"/>
                <a:gd name="T21" fmla="*/ 2147483646 h 1090"/>
                <a:gd name="T22" fmla="*/ 2147483646 w 1088"/>
                <a:gd name="T23" fmla="*/ 2147483646 h 1090"/>
                <a:gd name="T24" fmla="*/ 2147483646 w 1088"/>
                <a:gd name="T25" fmla="*/ 2147483646 h 1090"/>
                <a:gd name="T26" fmla="*/ 2147483646 w 1088"/>
                <a:gd name="T27" fmla="*/ 2147483646 h 1090"/>
                <a:gd name="T28" fmla="*/ 2147483646 w 1088"/>
                <a:gd name="T29" fmla="*/ 2147483646 h 1090"/>
                <a:gd name="T30" fmla="*/ 2147483646 w 1088"/>
                <a:gd name="T31" fmla="*/ 2147483646 h 1090"/>
                <a:gd name="T32" fmla="*/ 2147483646 w 1088"/>
                <a:gd name="T33" fmla="*/ 2147483646 h 1090"/>
                <a:gd name="T34" fmla="*/ 2147483646 w 1088"/>
                <a:gd name="T35" fmla="*/ 2147483646 h 1090"/>
                <a:gd name="T36" fmla="*/ 2147483646 w 1088"/>
                <a:gd name="T37" fmla="*/ 2147483646 h 1090"/>
                <a:gd name="T38" fmla="*/ 2147483646 w 1088"/>
                <a:gd name="T39" fmla="*/ 2147483646 h 1090"/>
                <a:gd name="T40" fmla="*/ 2147483646 w 1088"/>
                <a:gd name="T41" fmla="*/ 2147483646 h 1090"/>
                <a:gd name="T42" fmla="*/ 2147483646 w 1088"/>
                <a:gd name="T43" fmla="*/ 2147483646 h 1090"/>
                <a:gd name="T44" fmla="*/ 2147483646 w 1088"/>
                <a:gd name="T45" fmla="*/ 2147483646 h 1090"/>
                <a:gd name="T46" fmla="*/ 2147483646 w 1088"/>
                <a:gd name="T47" fmla="*/ 2147483646 h 1090"/>
                <a:gd name="T48" fmla="*/ 2147483646 w 1088"/>
                <a:gd name="T49" fmla="*/ 2147483646 h 1090"/>
                <a:gd name="T50" fmla="*/ 2147483646 w 1088"/>
                <a:gd name="T51" fmla="*/ 2147483646 h 1090"/>
                <a:gd name="T52" fmla="*/ 2147483646 w 1088"/>
                <a:gd name="T53" fmla="*/ 2147483646 h 1090"/>
                <a:gd name="T54" fmla="*/ 2147483646 w 1088"/>
                <a:gd name="T55" fmla="*/ 2147483646 h 1090"/>
                <a:gd name="T56" fmla="*/ 2147483646 w 1088"/>
                <a:gd name="T57" fmla="*/ 2147483646 h 1090"/>
                <a:gd name="T58" fmla="*/ 2147483646 w 1088"/>
                <a:gd name="T59" fmla="*/ 2147483646 h 1090"/>
                <a:gd name="T60" fmla="*/ 2147483646 w 1088"/>
                <a:gd name="T61" fmla="*/ 2147483646 h 1090"/>
                <a:gd name="T62" fmla="*/ 2147483646 w 1088"/>
                <a:gd name="T63" fmla="*/ 2147483646 h 1090"/>
                <a:gd name="T64" fmla="*/ 2147483646 w 1088"/>
                <a:gd name="T65" fmla="*/ 2147483646 h 1090"/>
                <a:gd name="T66" fmla="*/ 2147483646 w 1088"/>
                <a:gd name="T67" fmla="*/ 2147483646 h 1090"/>
                <a:gd name="T68" fmla="*/ 2147483646 w 1088"/>
                <a:gd name="T69" fmla="*/ 2147483646 h 1090"/>
                <a:gd name="T70" fmla="*/ 2147483646 w 1088"/>
                <a:gd name="T71" fmla="*/ 2147483646 h 1090"/>
                <a:gd name="T72" fmla="*/ 2147483646 w 1088"/>
                <a:gd name="T73" fmla="*/ 2147483646 h 1090"/>
                <a:gd name="T74" fmla="*/ 2147483646 w 1088"/>
                <a:gd name="T75" fmla="*/ 2147483646 h 1090"/>
                <a:gd name="T76" fmla="*/ 2147483646 w 1088"/>
                <a:gd name="T77" fmla="*/ 2147483646 h 1090"/>
                <a:gd name="T78" fmla="*/ 2147483646 w 1088"/>
                <a:gd name="T79" fmla="*/ 2147483646 h 1090"/>
                <a:gd name="T80" fmla="*/ 2147483646 w 1088"/>
                <a:gd name="T81" fmla="*/ 2147483646 h 1090"/>
                <a:gd name="T82" fmla="*/ 2147483646 w 1088"/>
                <a:gd name="T83" fmla="*/ 2147483646 h 1090"/>
                <a:gd name="T84" fmla="*/ 2147483646 w 1088"/>
                <a:gd name="T85" fmla="*/ 2147483646 h 1090"/>
                <a:gd name="T86" fmla="*/ 2147483646 w 1088"/>
                <a:gd name="T87" fmla="*/ 2147483646 h 1090"/>
                <a:gd name="T88" fmla="*/ 2147483646 w 1088"/>
                <a:gd name="T89" fmla="*/ 2147483646 h 1090"/>
                <a:gd name="T90" fmla="*/ 2147483646 w 1088"/>
                <a:gd name="T91" fmla="*/ 2147483646 h 1090"/>
                <a:gd name="T92" fmla="*/ 2147483646 w 1088"/>
                <a:gd name="T93" fmla="*/ 2147483646 h 1090"/>
                <a:gd name="T94" fmla="*/ 2147483646 w 1088"/>
                <a:gd name="T95" fmla="*/ 2147483646 h 1090"/>
                <a:gd name="T96" fmla="*/ 2147483646 w 1088"/>
                <a:gd name="T97" fmla="*/ 2147483646 h 1090"/>
                <a:gd name="T98" fmla="*/ 2147483646 w 1088"/>
                <a:gd name="T99" fmla="*/ 2147483646 h 1090"/>
                <a:gd name="T100" fmla="*/ 2147483646 w 1088"/>
                <a:gd name="T101" fmla="*/ 2147483646 h 1090"/>
                <a:gd name="T102" fmla="*/ 2147483646 w 1088"/>
                <a:gd name="T103" fmla="*/ 2147483646 h 1090"/>
                <a:gd name="T104" fmla="*/ 2147483646 w 1088"/>
                <a:gd name="T105" fmla="*/ 2147483646 h 1090"/>
                <a:gd name="T106" fmla="*/ 2147483646 w 1088"/>
                <a:gd name="T107" fmla="*/ 2147483646 h 1090"/>
                <a:gd name="T108" fmla="*/ 2147483646 w 1088"/>
                <a:gd name="T109" fmla="*/ 2147483646 h 1090"/>
                <a:gd name="T110" fmla="*/ 2147483646 w 1088"/>
                <a:gd name="T111" fmla="*/ 2147483646 h 1090"/>
                <a:gd name="T112" fmla="*/ 2147483646 w 1088"/>
                <a:gd name="T113" fmla="*/ 2147483646 h 1090"/>
                <a:gd name="T114" fmla="*/ 2147483646 w 1088"/>
                <a:gd name="T115" fmla="*/ 2147483646 h 1090"/>
                <a:gd name="T116" fmla="*/ 2147483646 w 1088"/>
                <a:gd name="T117" fmla="*/ 2147483646 h 1090"/>
                <a:gd name="T118" fmla="*/ 2147483646 w 1088"/>
                <a:gd name="T119" fmla="*/ 2147483646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grpSp>
          <p:nvGrpSpPr>
            <p:cNvPr id="10" name="Group 38"/>
            <p:cNvGrpSpPr>
              <a:grpSpLocks/>
            </p:cNvGrpSpPr>
            <p:nvPr/>
          </p:nvGrpSpPr>
          <p:grpSpPr bwMode="auto">
            <a:xfrm>
              <a:off x="321578" y="291945"/>
              <a:ext cx="366458" cy="476395"/>
              <a:chOff x="0" y="0"/>
              <a:chExt cx="299494" cy="389342"/>
            </a:xfrm>
          </p:grpSpPr>
          <p:sp>
            <p:nvSpPr>
              <p:cNvPr id="11" name="Freeform 170"/>
              <p:cNvSpPr>
                <a:spLocks noChangeArrowheads="1"/>
              </p:cNvSpPr>
              <p:nvPr/>
            </p:nvSpPr>
            <p:spPr bwMode="auto">
              <a:xfrm>
                <a:off x="0" y="112310"/>
                <a:ext cx="299494" cy="277032"/>
              </a:xfrm>
              <a:custGeom>
                <a:avLst/>
                <a:gdLst>
                  <a:gd name="T0" fmla="*/ 2147483646 w 90"/>
                  <a:gd name="T1" fmla="*/ 2147483646 h 83"/>
                  <a:gd name="T2" fmla="*/ 2147483646 w 90"/>
                  <a:gd name="T3" fmla="*/ 0 h 83"/>
                  <a:gd name="T4" fmla="*/ 0 w 90"/>
                  <a:gd name="T5" fmla="*/ 0 h 83"/>
                  <a:gd name="T6" fmla="*/ 2147483646 w 90"/>
                  <a:gd name="T7" fmla="*/ 2147483646 h 8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0"/>
                  <a:gd name="T13" fmla="*/ 0 h 83"/>
                  <a:gd name="T14" fmla="*/ 90 w 90"/>
                  <a:gd name="T15" fmla="*/ 83 h 8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0" h="83">
                    <a:moveTo>
                      <a:pt x="45" y="83"/>
                    </a:moveTo>
                    <a:cubicBezTo>
                      <a:pt x="90" y="59"/>
                      <a:pt x="90" y="0"/>
                      <a:pt x="9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59"/>
                      <a:pt x="45" y="8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12" name="Freeform 17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99494" cy="94840"/>
              </a:xfrm>
              <a:custGeom>
                <a:avLst/>
                <a:gdLst>
                  <a:gd name="T0" fmla="*/ 2147483646 w 90"/>
                  <a:gd name="T1" fmla="*/ 0 h 29"/>
                  <a:gd name="T2" fmla="*/ 2147483646 w 90"/>
                  <a:gd name="T3" fmla="*/ 2147483646 h 29"/>
                  <a:gd name="T4" fmla="*/ 2147483646 w 90"/>
                  <a:gd name="T5" fmla="*/ 0 h 29"/>
                  <a:gd name="T6" fmla="*/ 2147483646 w 90"/>
                  <a:gd name="T7" fmla="*/ 0 h 29"/>
                  <a:gd name="T8" fmla="*/ 2147483646 w 90"/>
                  <a:gd name="T9" fmla="*/ 2147483646 h 29"/>
                  <a:gd name="T10" fmla="*/ 2147483646 w 90"/>
                  <a:gd name="T11" fmla="*/ 0 h 29"/>
                  <a:gd name="T12" fmla="*/ 0 w 90"/>
                  <a:gd name="T13" fmla="*/ 0 h 29"/>
                  <a:gd name="T14" fmla="*/ 0 w 90"/>
                  <a:gd name="T15" fmla="*/ 2147483646 h 29"/>
                  <a:gd name="T16" fmla="*/ 2147483646 w 90"/>
                  <a:gd name="T17" fmla="*/ 2147483646 h 29"/>
                  <a:gd name="T18" fmla="*/ 2147483646 w 90"/>
                  <a:gd name="T19" fmla="*/ 0 h 29"/>
                  <a:gd name="T20" fmla="*/ 2147483646 w 90"/>
                  <a:gd name="T21" fmla="*/ 0 h 2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90"/>
                  <a:gd name="T34" fmla="*/ 0 h 29"/>
                  <a:gd name="T35" fmla="*/ 90 w 90"/>
                  <a:gd name="T36" fmla="*/ 29 h 2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90" h="29">
                    <a:moveTo>
                      <a:pt x="84" y="0"/>
                    </a:moveTo>
                    <a:cubicBezTo>
                      <a:pt x="84" y="9"/>
                      <a:pt x="77" y="16"/>
                      <a:pt x="68" y="16"/>
                    </a:cubicBezTo>
                    <a:cubicBezTo>
                      <a:pt x="59" y="16"/>
                      <a:pt x="52" y="9"/>
                      <a:pt x="52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9"/>
                      <a:pt x="32" y="16"/>
                      <a:pt x="23" y="16"/>
                    </a:cubicBezTo>
                    <a:cubicBezTo>
                      <a:pt x="14" y="16"/>
                      <a:pt x="7" y="9"/>
                      <a:pt x="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90" y="29"/>
                      <a:pt x="90" y="29"/>
                      <a:pt x="90" y="29"/>
                    </a:cubicBezTo>
                    <a:cubicBezTo>
                      <a:pt x="90" y="0"/>
                      <a:pt x="90" y="0"/>
                      <a:pt x="90" y="0"/>
                    </a:cubicBezTo>
                    <a:lnTo>
                      <a:pt x="8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</p:grpSp>
      </p:grpSp>
      <p:grpSp>
        <p:nvGrpSpPr>
          <p:cNvPr id="29737" name="Group 41"/>
          <p:cNvGrpSpPr>
            <a:grpSpLocks/>
          </p:cNvGrpSpPr>
          <p:nvPr/>
        </p:nvGrpSpPr>
        <p:grpSpPr bwMode="auto">
          <a:xfrm>
            <a:off x="4730750" y="2562225"/>
            <a:ext cx="1273175" cy="1276350"/>
            <a:chOff x="0" y="0"/>
            <a:chExt cx="954939" cy="956967"/>
          </a:xfrm>
        </p:grpSpPr>
        <p:sp>
          <p:nvSpPr>
            <p:cNvPr id="13" name="Freeform 10"/>
            <p:cNvSpPr>
              <a:spLocks noEditPoints="1" noChangeArrowheads="1"/>
            </p:cNvSpPr>
            <p:nvPr/>
          </p:nvSpPr>
          <p:spPr bwMode="auto">
            <a:xfrm>
              <a:off x="0" y="0"/>
              <a:ext cx="954939" cy="956967"/>
            </a:xfrm>
            <a:custGeom>
              <a:avLst/>
              <a:gdLst>
                <a:gd name="T0" fmla="*/ 2147483646 w 1088"/>
                <a:gd name="T1" fmla="*/ 2147483646 h 1090"/>
                <a:gd name="T2" fmla="*/ 2147483646 w 1088"/>
                <a:gd name="T3" fmla="*/ 2147483646 h 1090"/>
                <a:gd name="T4" fmla="*/ 2147483646 w 1088"/>
                <a:gd name="T5" fmla="*/ 2147483646 h 1090"/>
                <a:gd name="T6" fmla="*/ 2147483646 w 1088"/>
                <a:gd name="T7" fmla="*/ 2147483646 h 1090"/>
                <a:gd name="T8" fmla="*/ 2147483646 w 1088"/>
                <a:gd name="T9" fmla="*/ 2147483646 h 1090"/>
                <a:gd name="T10" fmla="*/ 2147483646 w 1088"/>
                <a:gd name="T11" fmla="*/ 2147483646 h 1090"/>
                <a:gd name="T12" fmla="*/ 2147483646 w 1088"/>
                <a:gd name="T13" fmla="*/ 2147483646 h 1090"/>
                <a:gd name="T14" fmla="*/ 2147483646 w 1088"/>
                <a:gd name="T15" fmla="*/ 2147483646 h 1090"/>
                <a:gd name="T16" fmla="*/ 2147483646 w 1088"/>
                <a:gd name="T17" fmla="*/ 2147483646 h 1090"/>
                <a:gd name="T18" fmla="*/ 2147483646 w 1088"/>
                <a:gd name="T19" fmla="*/ 2147483646 h 1090"/>
                <a:gd name="T20" fmla="*/ 2147483646 w 1088"/>
                <a:gd name="T21" fmla="*/ 2147483646 h 1090"/>
                <a:gd name="T22" fmla="*/ 2147483646 w 1088"/>
                <a:gd name="T23" fmla="*/ 2147483646 h 1090"/>
                <a:gd name="T24" fmla="*/ 2147483646 w 1088"/>
                <a:gd name="T25" fmla="*/ 2147483646 h 1090"/>
                <a:gd name="T26" fmla="*/ 2147483646 w 1088"/>
                <a:gd name="T27" fmla="*/ 2147483646 h 1090"/>
                <a:gd name="T28" fmla="*/ 2147483646 w 1088"/>
                <a:gd name="T29" fmla="*/ 2147483646 h 1090"/>
                <a:gd name="T30" fmla="*/ 2147483646 w 1088"/>
                <a:gd name="T31" fmla="*/ 2147483646 h 1090"/>
                <a:gd name="T32" fmla="*/ 2147483646 w 1088"/>
                <a:gd name="T33" fmla="*/ 2147483646 h 1090"/>
                <a:gd name="T34" fmla="*/ 2147483646 w 1088"/>
                <a:gd name="T35" fmla="*/ 2147483646 h 1090"/>
                <a:gd name="T36" fmla="*/ 2147483646 w 1088"/>
                <a:gd name="T37" fmla="*/ 2147483646 h 1090"/>
                <a:gd name="T38" fmla="*/ 2147483646 w 1088"/>
                <a:gd name="T39" fmla="*/ 2147483646 h 1090"/>
                <a:gd name="T40" fmla="*/ 2147483646 w 1088"/>
                <a:gd name="T41" fmla="*/ 2147483646 h 1090"/>
                <a:gd name="T42" fmla="*/ 2147483646 w 1088"/>
                <a:gd name="T43" fmla="*/ 2147483646 h 1090"/>
                <a:gd name="T44" fmla="*/ 2147483646 w 1088"/>
                <a:gd name="T45" fmla="*/ 2147483646 h 1090"/>
                <a:gd name="T46" fmla="*/ 2147483646 w 1088"/>
                <a:gd name="T47" fmla="*/ 2147483646 h 1090"/>
                <a:gd name="T48" fmla="*/ 2147483646 w 1088"/>
                <a:gd name="T49" fmla="*/ 2147483646 h 1090"/>
                <a:gd name="T50" fmla="*/ 2147483646 w 1088"/>
                <a:gd name="T51" fmla="*/ 2147483646 h 1090"/>
                <a:gd name="T52" fmla="*/ 2147483646 w 1088"/>
                <a:gd name="T53" fmla="*/ 2147483646 h 1090"/>
                <a:gd name="T54" fmla="*/ 2147483646 w 1088"/>
                <a:gd name="T55" fmla="*/ 2147483646 h 1090"/>
                <a:gd name="T56" fmla="*/ 2147483646 w 1088"/>
                <a:gd name="T57" fmla="*/ 2147483646 h 1090"/>
                <a:gd name="T58" fmla="*/ 2147483646 w 1088"/>
                <a:gd name="T59" fmla="*/ 2147483646 h 1090"/>
                <a:gd name="T60" fmla="*/ 2147483646 w 1088"/>
                <a:gd name="T61" fmla="*/ 2147483646 h 1090"/>
                <a:gd name="T62" fmla="*/ 2147483646 w 1088"/>
                <a:gd name="T63" fmla="*/ 2147483646 h 1090"/>
                <a:gd name="T64" fmla="*/ 2147483646 w 1088"/>
                <a:gd name="T65" fmla="*/ 2147483646 h 1090"/>
                <a:gd name="T66" fmla="*/ 2147483646 w 1088"/>
                <a:gd name="T67" fmla="*/ 2147483646 h 1090"/>
                <a:gd name="T68" fmla="*/ 2147483646 w 1088"/>
                <a:gd name="T69" fmla="*/ 2147483646 h 1090"/>
                <a:gd name="T70" fmla="*/ 2147483646 w 1088"/>
                <a:gd name="T71" fmla="*/ 2147483646 h 1090"/>
                <a:gd name="T72" fmla="*/ 2147483646 w 1088"/>
                <a:gd name="T73" fmla="*/ 2147483646 h 1090"/>
                <a:gd name="T74" fmla="*/ 2147483646 w 1088"/>
                <a:gd name="T75" fmla="*/ 2147483646 h 1090"/>
                <a:gd name="T76" fmla="*/ 2147483646 w 1088"/>
                <a:gd name="T77" fmla="*/ 2147483646 h 1090"/>
                <a:gd name="T78" fmla="*/ 2147483646 w 1088"/>
                <a:gd name="T79" fmla="*/ 2147483646 h 1090"/>
                <a:gd name="T80" fmla="*/ 2147483646 w 1088"/>
                <a:gd name="T81" fmla="*/ 2147483646 h 1090"/>
                <a:gd name="T82" fmla="*/ 2147483646 w 1088"/>
                <a:gd name="T83" fmla="*/ 2147483646 h 1090"/>
                <a:gd name="T84" fmla="*/ 2147483646 w 1088"/>
                <a:gd name="T85" fmla="*/ 2147483646 h 1090"/>
                <a:gd name="T86" fmla="*/ 2147483646 w 1088"/>
                <a:gd name="T87" fmla="*/ 2147483646 h 1090"/>
                <a:gd name="T88" fmla="*/ 2147483646 w 1088"/>
                <a:gd name="T89" fmla="*/ 2147483646 h 1090"/>
                <a:gd name="T90" fmla="*/ 2147483646 w 1088"/>
                <a:gd name="T91" fmla="*/ 2147483646 h 1090"/>
                <a:gd name="T92" fmla="*/ 2147483646 w 1088"/>
                <a:gd name="T93" fmla="*/ 2147483646 h 1090"/>
                <a:gd name="T94" fmla="*/ 2147483646 w 1088"/>
                <a:gd name="T95" fmla="*/ 2147483646 h 1090"/>
                <a:gd name="T96" fmla="*/ 2147483646 w 1088"/>
                <a:gd name="T97" fmla="*/ 2147483646 h 1090"/>
                <a:gd name="T98" fmla="*/ 2147483646 w 1088"/>
                <a:gd name="T99" fmla="*/ 2147483646 h 1090"/>
                <a:gd name="T100" fmla="*/ 2147483646 w 1088"/>
                <a:gd name="T101" fmla="*/ 2147483646 h 1090"/>
                <a:gd name="T102" fmla="*/ 2147483646 w 1088"/>
                <a:gd name="T103" fmla="*/ 2147483646 h 1090"/>
                <a:gd name="T104" fmla="*/ 2147483646 w 1088"/>
                <a:gd name="T105" fmla="*/ 2147483646 h 1090"/>
                <a:gd name="T106" fmla="*/ 2147483646 w 1088"/>
                <a:gd name="T107" fmla="*/ 2147483646 h 1090"/>
                <a:gd name="T108" fmla="*/ 2147483646 w 1088"/>
                <a:gd name="T109" fmla="*/ 2147483646 h 1090"/>
                <a:gd name="T110" fmla="*/ 2147483646 w 1088"/>
                <a:gd name="T111" fmla="*/ 2147483646 h 1090"/>
                <a:gd name="T112" fmla="*/ 2147483646 w 1088"/>
                <a:gd name="T113" fmla="*/ 2147483646 h 1090"/>
                <a:gd name="T114" fmla="*/ 2147483646 w 1088"/>
                <a:gd name="T115" fmla="*/ 2147483646 h 1090"/>
                <a:gd name="T116" fmla="*/ 2147483646 w 1088"/>
                <a:gd name="T117" fmla="*/ 2147483646 h 1090"/>
                <a:gd name="T118" fmla="*/ 2147483646 w 1088"/>
                <a:gd name="T119" fmla="*/ 2147483646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grpSp>
          <p:nvGrpSpPr>
            <p:cNvPr id="14" name="Group 43"/>
            <p:cNvGrpSpPr>
              <a:grpSpLocks/>
            </p:cNvGrpSpPr>
            <p:nvPr/>
          </p:nvGrpSpPr>
          <p:grpSpPr bwMode="auto">
            <a:xfrm>
              <a:off x="261811" y="295951"/>
              <a:ext cx="394891" cy="388623"/>
              <a:chOff x="0" y="0"/>
              <a:chExt cx="314468" cy="309477"/>
            </a:xfrm>
          </p:grpSpPr>
          <p:sp>
            <p:nvSpPr>
              <p:cNvPr id="15" name="Freeform 59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314468" cy="309477"/>
              </a:xfrm>
              <a:custGeom>
                <a:avLst/>
                <a:gdLst>
                  <a:gd name="T0" fmla="*/ 2147483646 w 95"/>
                  <a:gd name="T1" fmla="*/ 2147483646 h 93"/>
                  <a:gd name="T2" fmla="*/ 2147483646 w 95"/>
                  <a:gd name="T3" fmla="*/ 2147483646 h 93"/>
                  <a:gd name="T4" fmla="*/ 2147483646 w 95"/>
                  <a:gd name="T5" fmla="*/ 2147483646 h 93"/>
                  <a:gd name="T6" fmla="*/ 2147483646 w 95"/>
                  <a:gd name="T7" fmla="*/ 2147483646 h 93"/>
                  <a:gd name="T8" fmla="*/ 2147483646 w 95"/>
                  <a:gd name="T9" fmla="*/ 2147483646 h 93"/>
                  <a:gd name="T10" fmla="*/ 2147483646 w 95"/>
                  <a:gd name="T11" fmla="*/ 2147483646 h 93"/>
                  <a:gd name="T12" fmla="*/ 2147483646 w 95"/>
                  <a:gd name="T13" fmla="*/ 2147483646 h 93"/>
                  <a:gd name="T14" fmla="*/ 2147483646 w 95"/>
                  <a:gd name="T15" fmla="*/ 2147483646 h 93"/>
                  <a:gd name="T16" fmla="*/ 2147483646 w 95"/>
                  <a:gd name="T17" fmla="*/ 2147483646 h 93"/>
                  <a:gd name="T18" fmla="*/ 2147483646 w 95"/>
                  <a:gd name="T19" fmla="*/ 0 h 93"/>
                  <a:gd name="T20" fmla="*/ 2147483646 w 95"/>
                  <a:gd name="T21" fmla="*/ 0 h 93"/>
                  <a:gd name="T22" fmla="*/ 2147483646 w 95"/>
                  <a:gd name="T23" fmla="*/ 2147483646 h 93"/>
                  <a:gd name="T24" fmla="*/ 2147483646 w 95"/>
                  <a:gd name="T25" fmla="*/ 2147483646 h 93"/>
                  <a:gd name="T26" fmla="*/ 2147483646 w 95"/>
                  <a:gd name="T27" fmla="*/ 2147483646 h 93"/>
                  <a:gd name="T28" fmla="*/ 2147483646 w 95"/>
                  <a:gd name="T29" fmla="*/ 2147483646 h 93"/>
                  <a:gd name="T30" fmla="*/ 2147483646 w 95"/>
                  <a:gd name="T31" fmla="*/ 2147483646 h 93"/>
                  <a:gd name="T32" fmla="*/ 2147483646 w 95"/>
                  <a:gd name="T33" fmla="*/ 2147483646 h 93"/>
                  <a:gd name="T34" fmla="*/ 0 w 95"/>
                  <a:gd name="T35" fmla="*/ 2147483646 h 93"/>
                  <a:gd name="T36" fmla="*/ 0 w 95"/>
                  <a:gd name="T37" fmla="*/ 2147483646 h 93"/>
                  <a:gd name="T38" fmla="*/ 2147483646 w 95"/>
                  <a:gd name="T39" fmla="*/ 2147483646 h 93"/>
                  <a:gd name="T40" fmla="*/ 2147483646 w 95"/>
                  <a:gd name="T41" fmla="*/ 2147483646 h 93"/>
                  <a:gd name="T42" fmla="*/ 2147483646 w 95"/>
                  <a:gd name="T43" fmla="*/ 2147483646 h 93"/>
                  <a:gd name="T44" fmla="*/ 2147483646 w 95"/>
                  <a:gd name="T45" fmla="*/ 2147483646 h 93"/>
                  <a:gd name="T46" fmla="*/ 2147483646 w 95"/>
                  <a:gd name="T47" fmla="*/ 2147483646 h 93"/>
                  <a:gd name="T48" fmla="*/ 2147483646 w 95"/>
                  <a:gd name="T49" fmla="*/ 2147483646 h 93"/>
                  <a:gd name="T50" fmla="*/ 2147483646 w 95"/>
                  <a:gd name="T51" fmla="*/ 2147483646 h 93"/>
                  <a:gd name="T52" fmla="*/ 2147483646 w 95"/>
                  <a:gd name="T53" fmla="*/ 2147483646 h 93"/>
                  <a:gd name="T54" fmla="*/ 2147483646 w 95"/>
                  <a:gd name="T55" fmla="*/ 2147483646 h 93"/>
                  <a:gd name="T56" fmla="*/ 2147483646 w 95"/>
                  <a:gd name="T57" fmla="*/ 2147483646 h 93"/>
                  <a:gd name="T58" fmla="*/ 2147483646 w 95"/>
                  <a:gd name="T59" fmla="*/ 2147483646 h 93"/>
                  <a:gd name="T60" fmla="*/ 2147483646 w 95"/>
                  <a:gd name="T61" fmla="*/ 2147483646 h 93"/>
                  <a:gd name="T62" fmla="*/ 2147483646 w 95"/>
                  <a:gd name="T63" fmla="*/ 2147483646 h 93"/>
                  <a:gd name="T64" fmla="*/ 2147483646 w 95"/>
                  <a:gd name="T65" fmla="*/ 2147483646 h 93"/>
                  <a:gd name="T66" fmla="*/ 2147483646 w 95"/>
                  <a:gd name="T67" fmla="*/ 2147483646 h 93"/>
                  <a:gd name="T68" fmla="*/ 2147483646 w 95"/>
                  <a:gd name="T69" fmla="*/ 2147483646 h 93"/>
                  <a:gd name="T70" fmla="*/ 2147483646 w 95"/>
                  <a:gd name="T71" fmla="*/ 2147483646 h 93"/>
                  <a:gd name="T72" fmla="*/ 2147483646 w 95"/>
                  <a:gd name="T73" fmla="*/ 2147483646 h 93"/>
                  <a:gd name="T74" fmla="*/ 2147483646 w 95"/>
                  <a:gd name="T75" fmla="*/ 2147483646 h 9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95"/>
                  <a:gd name="T115" fmla="*/ 0 h 93"/>
                  <a:gd name="T116" fmla="*/ 95 w 95"/>
                  <a:gd name="T117" fmla="*/ 93 h 9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95" h="93">
                    <a:moveTo>
                      <a:pt x="82" y="57"/>
                    </a:moveTo>
                    <a:cubicBezTo>
                      <a:pt x="82" y="57"/>
                      <a:pt x="95" y="52"/>
                      <a:pt x="95" y="51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95" y="40"/>
                      <a:pt x="82" y="36"/>
                      <a:pt x="82" y="36"/>
                    </a:cubicBezTo>
                    <a:cubicBezTo>
                      <a:pt x="80" y="30"/>
                      <a:pt x="80" y="30"/>
                      <a:pt x="80" y="30"/>
                    </a:cubicBezTo>
                    <a:cubicBezTo>
                      <a:pt x="80" y="30"/>
                      <a:pt x="85" y="17"/>
                      <a:pt x="85" y="17"/>
                    </a:cubicBezTo>
                    <a:cubicBezTo>
                      <a:pt x="77" y="10"/>
                      <a:pt x="77" y="10"/>
                      <a:pt x="77" y="10"/>
                    </a:cubicBezTo>
                    <a:cubicBezTo>
                      <a:pt x="77" y="9"/>
                      <a:pt x="64" y="15"/>
                      <a:pt x="64" y="15"/>
                    </a:cubicBezTo>
                    <a:cubicBezTo>
                      <a:pt x="59" y="13"/>
                      <a:pt x="59" y="13"/>
                      <a:pt x="59" y="13"/>
                    </a:cubicBezTo>
                    <a:cubicBezTo>
                      <a:pt x="59" y="13"/>
                      <a:pt x="53" y="0"/>
                      <a:pt x="53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0"/>
                      <a:pt x="37" y="13"/>
                      <a:pt x="37" y="13"/>
                    </a:cubicBezTo>
                    <a:cubicBezTo>
                      <a:pt x="31" y="15"/>
                      <a:pt x="31" y="15"/>
                      <a:pt x="31" y="15"/>
                    </a:cubicBezTo>
                    <a:cubicBezTo>
                      <a:pt x="31" y="15"/>
                      <a:pt x="18" y="10"/>
                      <a:pt x="18" y="10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18"/>
                      <a:pt x="16" y="30"/>
                      <a:pt x="16" y="30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0" y="41"/>
                      <a:pt x="0" y="41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2"/>
                      <a:pt x="13" y="57"/>
                      <a:pt x="13" y="57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16" y="63"/>
                      <a:pt x="10" y="75"/>
                      <a:pt x="11" y="76"/>
                    </a:cubicBezTo>
                    <a:cubicBezTo>
                      <a:pt x="18" y="83"/>
                      <a:pt x="18" y="83"/>
                      <a:pt x="18" y="83"/>
                    </a:cubicBezTo>
                    <a:cubicBezTo>
                      <a:pt x="19" y="84"/>
                      <a:pt x="31" y="78"/>
                      <a:pt x="31" y="78"/>
                    </a:cubicBezTo>
                    <a:cubicBezTo>
                      <a:pt x="37" y="80"/>
                      <a:pt x="37" y="80"/>
                      <a:pt x="37" y="80"/>
                    </a:cubicBezTo>
                    <a:cubicBezTo>
                      <a:pt x="37" y="80"/>
                      <a:pt x="42" y="93"/>
                      <a:pt x="43" y="93"/>
                    </a:cubicBezTo>
                    <a:cubicBezTo>
                      <a:pt x="53" y="93"/>
                      <a:pt x="53" y="93"/>
                      <a:pt x="53" y="93"/>
                    </a:cubicBezTo>
                    <a:cubicBezTo>
                      <a:pt x="54" y="93"/>
                      <a:pt x="59" y="80"/>
                      <a:pt x="59" y="80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4" y="78"/>
                      <a:pt x="77" y="83"/>
                      <a:pt x="78" y="83"/>
                    </a:cubicBezTo>
                    <a:cubicBezTo>
                      <a:pt x="85" y="75"/>
                      <a:pt x="85" y="75"/>
                      <a:pt x="85" y="75"/>
                    </a:cubicBezTo>
                    <a:cubicBezTo>
                      <a:pt x="86" y="75"/>
                      <a:pt x="80" y="63"/>
                      <a:pt x="80" y="63"/>
                    </a:cubicBezTo>
                    <a:lnTo>
                      <a:pt x="82" y="57"/>
                    </a:lnTo>
                    <a:close/>
                    <a:moveTo>
                      <a:pt x="48" y="61"/>
                    </a:moveTo>
                    <a:cubicBezTo>
                      <a:pt x="39" y="61"/>
                      <a:pt x="33" y="55"/>
                      <a:pt x="33" y="46"/>
                    </a:cubicBezTo>
                    <a:cubicBezTo>
                      <a:pt x="33" y="38"/>
                      <a:pt x="39" y="32"/>
                      <a:pt x="48" y="32"/>
                    </a:cubicBezTo>
                    <a:cubicBezTo>
                      <a:pt x="56" y="32"/>
                      <a:pt x="63" y="38"/>
                      <a:pt x="63" y="46"/>
                    </a:cubicBezTo>
                    <a:cubicBezTo>
                      <a:pt x="63" y="55"/>
                      <a:pt x="56" y="61"/>
                      <a:pt x="48" y="6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16" name="Oval 60"/>
              <p:cNvSpPr>
                <a:spLocks noChangeArrowheads="1"/>
              </p:cNvSpPr>
              <p:nvPr/>
            </p:nvSpPr>
            <p:spPr bwMode="auto">
              <a:xfrm>
                <a:off x="124789" y="122294"/>
                <a:ext cx="64890" cy="6239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500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29742" name="Group 46"/>
          <p:cNvGrpSpPr>
            <a:grpSpLocks/>
          </p:cNvGrpSpPr>
          <p:nvPr/>
        </p:nvGrpSpPr>
        <p:grpSpPr bwMode="auto">
          <a:xfrm>
            <a:off x="5413375" y="4060825"/>
            <a:ext cx="1009650" cy="1011238"/>
            <a:chOff x="0" y="0"/>
            <a:chExt cx="756963" cy="758569"/>
          </a:xfrm>
        </p:grpSpPr>
        <p:sp>
          <p:nvSpPr>
            <p:cNvPr id="17" name="Freeform 10"/>
            <p:cNvSpPr>
              <a:spLocks noEditPoints="1" noChangeArrowheads="1"/>
            </p:cNvSpPr>
            <p:nvPr/>
          </p:nvSpPr>
          <p:spPr bwMode="auto">
            <a:xfrm>
              <a:off x="0" y="0"/>
              <a:ext cx="756963" cy="758569"/>
            </a:xfrm>
            <a:custGeom>
              <a:avLst/>
              <a:gdLst>
                <a:gd name="T0" fmla="*/ 2147483646 w 1088"/>
                <a:gd name="T1" fmla="*/ 2147483646 h 1090"/>
                <a:gd name="T2" fmla="*/ 2147483646 w 1088"/>
                <a:gd name="T3" fmla="*/ 2147483646 h 1090"/>
                <a:gd name="T4" fmla="*/ 2147483646 w 1088"/>
                <a:gd name="T5" fmla="*/ 2147483646 h 1090"/>
                <a:gd name="T6" fmla="*/ 2147483646 w 1088"/>
                <a:gd name="T7" fmla="*/ 2147483646 h 1090"/>
                <a:gd name="T8" fmla="*/ 2147483646 w 1088"/>
                <a:gd name="T9" fmla="*/ 2147483646 h 1090"/>
                <a:gd name="T10" fmla="*/ 2147483646 w 1088"/>
                <a:gd name="T11" fmla="*/ 2147483646 h 1090"/>
                <a:gd name="T12" fmla="*/ 2147483646 w 1088"/>
                <a:gd name="T13" fmla="*/ 2147483646 h 1090"/>
                <a:gd name="T14" fmla="*/ 2147483646 w 1088"/>
                <a:gd name="T15" fmla="*/ 2147483646 h 1090"/>
                <a:gd name="T16" fmla="*/ 2147483646 w 1088"/>
                <a:gd name="T17" fmla="*/ 2147483646 h 1090"/>
                <a:gd name="T18" fmla="*/ 2147483646 w 1088"/>
                <a:gd name="T19" fmla="*/ 2147483646 h 1090"/>
                <a:gd name="T20" fmla="*/ 2147483646 w 1088"/>
                <a:gd name="T21" fmla="*/ 2147483646 h 1090"/>
                <a:gd name="T22" fmla="*/ 2147483646 w 1088"/>
                <a:gd name="T23" fmla="*/ 2147483646 h 1090"/>
                <a:gd name="T24" fmla="*/ 2147483646 w 1088"/>
                <a:gd name="T25" fmla="*/ 2147483646 h 1090"/>
                <a:gd name="T26" fmla="*/ 2147483646 w 1088"/>
                <a:gd name="T27" fmla="*/ 2147483646 h 1090"/>
                <a:gd name="T28" fmla="*/ 2147483646 w 1088"/>
                <a:gd name="T29" fmla="*/ 2147483646 h 1090"/>
                <a:gd name="T30" fmla="*/ 2147483646 w 1088"/>
                <a:gd name="T31" fmla="*/ 2147483646 h 1090"/>
                <a:gd name="T32" fmla="*/ 2147483646 w 1088"/>
                <a:gd name="T33" fmla="*/ 2147483646 h 1090"/>
                <a:gd name="T34" fmla="*/ 2147483646 w 1088"/>
                <a:gd name="T35" fmla="*/ 2147483646 h 1090"/>
                <a:gd name="T36" fmla="*/ 2147483646 w 1088"/>
                <a:gd name="T37" fmla="*/ 2147483646 h 1090"/>
                <a:gd name="T38" fmla="*/ 2147483646 w 1088"/>
                <a:gd name="T39" fmla="*/ 2147483646 h 1090"/>
                <a:gd name="T40" fmla="*/ 2147483646 w 1088"/>
                <a:gd name="T41" fmla="*/ 2147483646 h 1090"/>
                <a:gd name="T42" fmla="*/ 2147483646 w 1088"/>
                <a:gd name="T43" fmla="*/ 2147483646 h 1090"/>
                <a:gd name="T44" fmla="*/ 2147483646 w 1088"/>
                <a:gd name="T45" fmla="*/ 2147483646 h 1090"/>
                <a:gd name="T46" fmla="*/ 2147483646 w 1088"/>
                <a:gd name="T47" fmla="*/ 2147483646 h 1090"/>
                <a:gd name="T48" fmla="*/ 2147483646 w 1088"/>
                <a:gd name="T49" fmla="*/ 2147483646 h 1090"/>
                <a:gd name="T50" fmla="*/ 2147483646 w 1088"/>
                <a:gd name="T51" fmla="*/ 2147483646 h 1090"/>
                <a:gd name="T52" fmla="*/ 2147483646 w 1088"/>
                <a:gd name="T53" fmla="*/ 2147483646 h 1090"/>
                <a:gd name="T54" fmla="*/ 2147483646 w 1088"/>
                <a:gd name="T55" fmla="*/ 2147483646 h 1090"/>
                <a:gd name="T56" fmla="*/ 2147483646 w 1088"/>
                <a:gd name="T57" fmla="*/ 2147483646 h 1090"/>
                <a:gd name="T58" fmla="*/ 2147483646 w 1088"/>
                <a:gd name="T59" fmla="*/ 2147483646 h 1090"/>
                <a:gd name="T60" fmla="*/ 2147483646 w 1088"/>
                <a:gd name="T61" fmla="*/ 2147483646 h 1090"/>
                <a:gd name="T62" fmla="*/ 2147483646 w 1088"/>
                <a:gd name="T63" fmla="*/ 2147483646 h 1090"/>
                <a:gd name="T64" fmla="*/ 2147483646 w 1088"/>
                <a:gd name="T65" fmla="*/ 2147483646 h 1090"/>
                <a:gd name="T66" fmla="*/ 2147483646 w 1088"/>
                <a:gd name="T67" fmla="*/ 2147483646 h 1090"/>
                <a:gd name="T68" fmla="*/ 2147483646 w 1088"/>
                <a:gd name="T69" fmla="*/ 2147483646 h 1090"/>
                <a:gd name="T70" fmla="*/ 2147483646 w 1088"/>
                <a:gd name="T71" fmla="*/ 2147483646 h 1090"/>
                <a:gd name="T72" fmla="*/ 2147483646 w 1088"/>
                <a:gd name="T73" fmla="*/ 2147483646 h 1090"/>
                <a:gd name="T74" fmla="*/ 2147483646 w 1088"/>
                <a:gd name="T75" fmla="*/ 2147483646 h 1090"/>
                <a:gd name="T76" fmla="*/ 2147483646 w 1088"/>
                <a:gd name="T77" fmla="*/ 2147483646 h 1090"/>
                <a:gd name="T78" fmla="*/ 2147483646 w 1088"/>
                <a:gd name="T79" fmla="*/ 2147483646 h 1090"/>
                <a:gd name="T80" fmla="*/ 2147483646 w 1088"/>
                <a:gd name="T81" fmla="*/ 2147483646 h 1090"/>
                <a:gd name="T82" fmla="*/ 2147483646 w 1088"/>
                <a:gd name="T83" fmla="*/ 2147483646 h 1090"/>
                <a:gd name="T84" fmla="*/ 2147483646 w 1088"/>
                <a:gd name="T85" fmla="*/ 2147483646 h 1090"/>
                <a:gd name="T86" fmla="*/ 2147483646 w 1088"/>
                <a:gd name="T87" fmla="*/ 2147483646 h 1090"/>
                <a:gd name="T88" fmla="*/ 2147483646 w 1088"/>
                <a:gd name="T89" fmla="*/ 2147483646 h 1090"/>
                <a:gd name="T90" fmla="*/ 2147483646 w 1088"/>
                <a:gd name="T91" fmla="*/ 2147483646 h 1090"/>
                <a:gd name="T92" fmla="*/ 2147483646 w 1088"/>
                <a:gd name="T93" fmla="*/ 2147483646 h 1090"/>
                <a:gd name="T94" fmla="*/ 2147483646 w 1088"/>
                <a:gd name="T95" fmla="*/ 2147483646 h 1090"/>
                <a:gd name="T96" fmla="*/ 2147483646 w 1088"/>
                <a:gd name="T97" fmla="*/ 2147483646 h 1090"/>
                <a:gd name="T98" fmla="*/ 2147483646 w 1088"/>
                <a:gd name="T99" fmla="*/ 2147483646 h 1090"/>
                <a:gd name="T100" fmla="*/ 2147483646 w 1088"/>
                <a:gd name="T101" fmla="*/ 2147483646 h 1090"/>
                <a:gd name="T102" fmla="*/ 2147483646 w 1088"/>
                <a:gd name="T103" fmla="*/ 2147483646 h 1090"/>
                <a:gd name="T104" fmla="*/ 2147483646 w 1088"/>
                <a:gd name="T105" fmla="*/ 2147483646 h 1090"/>
                <a:gd name="T106" fmla="*/ 2147483646 w 1088"/>
                <a:gd name="T107" fmla="*/ 2147483646 h 1090"/>
                <a:gd name="T108" fmla="*/ 2147483646 w 1088"/>
                <a:gd name="T109" fmla="*/ 2147483646 h 1090"/>
                <a:gd name="T110" fmla="*/ 2147483646 w 1088"/>
                <a:gd name="T111" fmla="*/ 2147483646 h 1090"/>
                <a:gd name="T112" fmla="*/ 2147483646 w 1088"/>
                <a:gd name="T113" fmla="*/ 2147483646 h 1090"/>
                <a:gd name="T114" fmla="*/ 2147483646 w 1088"/>
                <a:gd name="T115" fmla="*/ 2147483646 h 1090"/>
                <a:gd name="T116" fmla="*/ 2147483646 w 1088"/>
                <a:gd name="T117" fmla="*/ 2147483646 h 1090"/>
                <a:gd name="T118" fmla="*/ 2147483646 w 1088"/>
                <a:gd name="T119" fmla="*/ 2147483646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grpSp>
          <p:nvGrpSpPr>
            <p:cNvPr id="18" name="Group 48"/>
            <p:cNvGrpSpPr>
              <a:grpSpLocks/>
            </p:cNvGrpSpPr>
            <p:nvPr/>
          </p:nvGrpSpPr>
          <p:grpSpPr bwMode="auto">
            <a:xfrm>
              <a:off x="140646" y="210268"/>
              <a:ext cx="457643" cy="338032"/>
              <a:chOff x="0" y="0"/>
              <a:chExt cx="439257" cy="324452"/>
            </a:xfrm>
          </p:grpSpPr>
          <p:sp>
            <p:nvSpPr>
              <p:cNvPr id="19" name="Freeform 92"/>
              <p:cNvSpPr>
                <a:spLocks noChangeArrowheads="1"/>
              </p:cNvSpPr>
              <p:nvPr/>
            </p:nvSpPr>
            <p:spPr bwMode="auto">
              <a:xfrm>
                <a:off x="157233" y="224621"/>
                <a:ext cx="127286" cy="99831"/>
              </a:xfrm>
              <a:custGeom>
                <a:avLst/>
                <a:gdLst>
                  <a:gd name="T0" fmla="*/ 2147483646 w 38"/>
                  <a:gd name="T1" fmla="*/ 2147483646 h 30"/>
                  <a:gd name="T2" fmla="*/ 2147483646 w 38"/>
                  <a:gd name="T3" fmla="*/ 2147483646 h 30"/>
                  <a:gd name="T4" fmla="*/ 2147483646 w 38"/>
                  <a:gd name="T5" fmla="*/ 2147483646 h 30"/>
                  <a:gd name="T6" fmla="*/ 2147483646 w 38"/>
                  <a:gd name="T7" fmla="*/ 2147483646 h 30"/>
                  <a:gd name="T8" fmla="*/ 2147483646 w 38"/>
                  <a:gd name="T9" fmla="*/ 2147483646 h 30"/>
                  <a:gd name="T10" fmla="*/ 2147483646 w 38"/>
                  <a:gd name="T11" fmla="*/ 2147483646 h 3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8"/>
                  <a:gd name="T19" fmla="*/ 0 h 30"/>
                  <a:gd name="T20" fmla="*/ 38 w 38"/>
                  <a:gd name="T21" fmla="*/ 30 h 3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8" h="30">
                    <a:moveTo>
                      <a:pt x="37" y="10"/>
                    </a:moveTo>
                    <a:cubicBezTo>
                      <a:pt x="26" y="1"/>
                      <a:pt x="12" y="0"/>
                      <a:pt x="1" y="11"/>
                    </a:cubicBezTo>
                    <a:cubicBezTo>
                      <a:pt x="1" y="11"/>
                      <a:pt x="0" y="12"/>
                      <a:pt x="1" y="13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38" y="11"/>
                      <a:pt x="37" y="11"/>
                      <a:pt x="37" y="1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20" name="Freeform 93"/>
              <p:cNvSpPr>
                <a:spLocks noChangeArrowheads="1"/>
              </p:cNvSpPr>
              <p:nvPr/>
            </p:nvSpPr>
            <p:spPr bwMode="auto">
              <a:xfrm>
                <a:off x="74873" y="112311"/>
                <a:ext cx="292007" cy="129781"/>
              </a:xfrm>
              <a:custGeom>
                <a:avLst/>
                <a:gdLst>
                  <a:gd name="T0" fmla="*/ 2147483646 w 88"/>
                  <a:gd name="T1" fmla="*/ 2147483646 h 39"/>
                  <a:gd name="T2" fmla="*/ 0 w 88"/>
                  <a:gd name="T3" fmla="*/ 2147483646 h 39"/>
                  <a:gd name="T4" fmla="*/ 0 w 88"/>
                  <a:gd name="T5" fmla="*/ 2147483646 h 39"/>
                  <a:gd name="T6" fmla="*/ 2147483646 w 88"/>
                  <a:gd name="T7" fmla="*/ 2147483646 h 39"/>
                  <a:gd name="T8" fmla="*/ 2147483646 w 88"/>
                  <a:gd name="T9" fmla="*/ 2147483646 h 39"/>
                  <a:gd name="T10" fmla="*/ 2147483646 w 88"/>
                  <a:gd name="T11" fmla="*/ 2147483646 h 39"/>
                  <a:gd name="T12" fmla="*/ 2147483646 w 88"/>
                  <a:gd name="T13" fmla="*/ 2147483646 h 39"/>
                  <a:gd name="T14" fmla="*/ 2147483646 w 88"/>
                  <a:gd name="T15" fmla="*/ 2147483646 h 39"/>
                  <a:gd name="T16" fmla="*/ 2147483646 w 88"/>
                  <a:gd name="T17" fmla="*/ 2147483646 h 39"/>
                  <a:gd name="T18" fmla="*/ 2147483646 w 88"/>
                  <a:gd name="T19" fmla="*/ 2147483646 h 39"/>
                  <a:gd name="T20" fmla="*/ 2147483646 w 88"/>
                  <a:gd name="T21" fmla="*/ 2147483646 h 3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88"/>
                  <a:gd name="T34" fmla="*/ 0 h 39"/>
                  <a:gd name="T35" fmla="*/ 88 w 88"/>
                  <a:gd name="T36" fmla="*/ 39 h 3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88" h="39">
                    <a:moveTo>
                      <a:pt x="87" y="23"/>
                    </a:moveTo>
                    <a:cubicBezTo>
                      <a:pt x="63" y="0"/>
                      <a:pt x="24" y="0"/>
                      <a:pt x="0" y="24"/>
                    </a:cubicBezTo>
                    <a:cubicBezTo>
                      <a:pt x="0" y="24"/>
                      <a:pt x="0" y="25"/>
                      <a:pt x="0" y="26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13" y="39"/>
                      <a:pt x="14" y="39"/>
                      <a:pt x="15" y="38"/>
                    </a:cubicBezTo>
                    <a:cubicBezTo>
                      <a:pt x="31" y="22"/>
                      <a:pt x="57" y="22"/>
                      <a:pt x="73" y="38"/>
                    </a:cubicBezTo>
                    <a:cubicBezTo>
                      <a:pt x="74" y="39"/>
                      <a:pt x="75" y="39"/>
                      <a:pt x="75" y="38"/>
                    </a:cubicBezTo>
                    <a:cubicBezTo>
                      <a:pt x="88" y="26"/>
                      <a:pt x="88" y="26"/>
                      <a:pt x="88" y="26"/>
                    </a:cubicBezTo>
                    <a:cubicBezTo>
                      <a:pt x="88" y="26"/>
                      <a:pt x="88" y="26"/>
                      <a:pt x="88" y="26"/>
                    </a:cubicBezTo>
                    <a:cubicBezTo>
                      <a:pt x="88" y="25"/>
                      <a:pt x="88" y="24"/>
                      <a:pt x="88" y="24"/>
                    </a:cubicBezTo>
                    <a:lnTo>
                      <a:pt x="87" y="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21" name="Freeform 9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9257" cy="169713"/>
              </a:xfrm>
              <a:custGeom>
                <a:avLst/>
                <a:gdLst>
                  <a:gd name="T0" fmla="*/ 2147483646 w 132"/>
                  <a:gd name="T1" fmla="*/ 2147483646 h 51"/>
                  <a:gd name="T2" fmla="*/ 2147483646 w 132"/>
                  <a:gd name="T3" fmla="*/ 2147483646 h 51"/>
                  <a:gd name="T4" fmla="*/ 2147483646 w 132"/>
                  <a:gd name="T5" fmla="*/ 2147483646 h 51"/>
                  <a:gd name="T6" fmla="*/ 2147483646 w 132"/>
                  <a:gd name="T7" fmla="*/ 2147483646 h 51"/>
                  <a:gd name="T8" fmla="*/ 2147483646 w 132"/>
                  <a:gd name="T9" fmla="*/ 2147483646 h 51"/>
                  <a:gd name="T10" fmla="*/ 2147483646 w 132"/>
                  <a:gd name="T11" fmla="*/ 2147483646 h 51"/>
                  <a:gd name="T12" fmla="*/ 2147483646 w 132"/>
                  <a:gd name="T13" fmla="*/ 2147483646 h 51"/>
                  <a:gd name="T14" fmla="*/ 2147483646 w 132"/>
                  <a:gd name="T15" fmla="*/ 2147483646 h 51"/>
                  <a:gd name="T16" fmla="*/ 2147483646 w 132"/>
                  <a:gd name="T17" fmla="*/ 2147483646 h 51"/>
                  <a:gd name="T18" fmla="*/ 2147483646 w 132"/>
                  <a:gd name="T19" fmla="*/ 2147483646 h 51"/>
                  <a:gd name="T20" fmla="*/ 2147483646 w 132"/>
                  <a:gd name="T21" fmla="*/ 2147483646 h 5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32"/>
                  <a:gd name="T34" fmla="*/ 0 h 51"/>
                  <a:gd name="T35" fmla="*/ 132 w 132"/>
                  <a:gd name="T36" fmla="*/ 51 h 5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32" h="51">
                    <a:moveTo>
                      <a:pt x="131" y="36"/>
                    </a:moveTo>
                    <a:cubicBezTo>
                      <a:pt x="131" y="36"/>
                      <a:pt x="131" y="36"/>
                      <a:pt x="131" y="36"/>
                    </a:cubicBezTo>
                    <a:cubicBezTo>
                      <a:pt x="95" y="0"/>
                      <a:pt x="37" y="0"/>
                      <a:pt x="1" y="36"/>
                    </a:cubicBezTo>
                    <a:cubicBezTo>
                      <a:pt x="0" y="37"/>
                      <a:pt x="0" y="37"/>
                      <a:pt x="1" y="38"/>
                    </a:cubicBezTo>
                    <a:cubicBezTo>
                      <a:pt x="14" y="51"/>
                      <a:pt x="14" y="51"/>
                      <a:pt x="14" y="51"/>
                    </a:cubicBezTo>
                    <a:cubicBezTo>
                      <a:pt x="14" y="51"/>
                      <a:pt x="15" y="51"/>
                      <a:pt x="16" y="51"/>
                    </a:cubicBezTo>
                    <a:cubicBezTo>
                      <a:pt x="43" y="23"/>
                      <a:pt x="89" y="23"/>
                      <a:pt x="116" y="51"/>
                    </a:cubicBezTo>
                    <a:cubicBezTo>
                      <a:pt x="117" y="51"/>
                      <a:pt x="118" y="51"/>
                      <a:pt x="118" y="51"/>
                    </a:cubicBezTo>
                    <a:cubicBezTo>
                      <a:pt x="131" y="38"/>
                      <a:pt x="131" y="38"/>
                      <a:pt x="131" y="38"/>
                    </a:cubicBezTo>
                    <a:cubicBezTo>
                      <a:pt x="131" y="38"/>
                      <a:pt x="131" y="38"/>
                      <a:pt x="131" y="38"/>
                    </a:cubicBezTo>
                    <a:cubicBezTo>
                      <a:pt x="132" y="37"/>
                      <a:pt x="132" y="36"/>
                      <a:pt x="131" y="3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</p:grpSp>
      </p:grpSp>
      <p:grpSp>
        <p:nvGrpSpPr>
          <p:cNvPr id="29748" name="Group 52"/>
          <p:cNvGrpSpPr>
            <a:grpSpLocks/>
          </p:cNvGrpSpPr>
          <p:nvPr/>
        </p:nvGrpSpPr>
        <p:grpSpPr bwMode="auto">
          <a:xfrm>
            <a:off x="5097463" y="2012950"/>
            <a:ext cx="504825" cy="504825"/>
            <a:chOff x="0" y="0"/>
            <a:chExt cx="378482" cy="379286"/>
          </a:xfrm>
        </p:grpSpPr>
        <p:sp>
          <p:nvSpPr>
            <p:cNvPr id="22" name="Freeform 10"/>
            <p:cNvSpPr>
              <a:spLocks noEditPoints="1" noChangeArrowheads="1"/>
            </p:cNvSpPr>
            <p:nvPr/>
          </p:nvSpPr>
          <p:spPr bwMode="auto">
            <a:xfrm>
              <a:off x="0" y="0"/>
              <a:ext cx="378482" cy="379286"/>
            </a:xfrm>
            <a:custGeom>
              <a:avLst/>
              <a:gdLst>
                <a:gd name="T0" fmla="*/ 2147483646 w 1088"/>
                <a:gd name="T1" fmla="*/ 2147483646 h 1090"/>
                <a:gd name="T2" fmla="*/ 2147483646 w 1088"/>
                <a:gd name="T3" fmla="*/ 2147483646 h 1090"/>
                <a:gd name="T4" fmla="*/ 2147483646 w 1088"/>
                <a:gd name="T5" fmla="*/ 2147483646 h 1090"/>
                <a:gd name="T6" fmla="*/ 2147483646 w 1088"/>
                <a:gd name="T7" fmla="*/ 2147483646 h 1090"/>
                <a:gd name="T8" fmla="*/ 2147483646 w 1088"/>
                <a:gd name="T9" fmla="*/ 2147483646 h 1090"/>
                <a:gd name="T10" fmla="*/ 2147483646 w 1088"/>
                <a:gd name="T11" fmla="*/ 2147483646 h 1090"/>
                <a:gd name="T12" fmla="*/ 2147483646 w 1088"/>
                <a:gd name="T13" fmla="*/ 2147483646 h 1090"/>
                <a:gd name="T14" fmla="*/ 2147483646 w 1088"/>
                <a:gd name="T15" fmla="*/ 2147483646 h 1090"/>
                <a:gd name="T16" fmla="*/ 2147483646 w 1088"/>
                <a:gd name="T17" fmla="*/ 2147483646 h 1090"/>
                <a:gd name="T18" fmla="*/ 2147483646 w 1088"/>
                <a:gd name="T19" fmla="*/ 2147483646 h 1090"/>
                <a:gd name="T20" fmla="*/ 2147483646 w 1088"/>
                <a:gd name="T21" fmla="*/ 2147483646 h 1090"/>
                <a:gd name="T22" fmla="*/ 2147483646 w 1088"/>
                <a:gd name="T23" fmla="*/ 2147483646 h 1090"/>
                <a:gd name="T24" fmla="*/ 2147483646 w 1088"/>
                <a:gd name="T25" fmla="*/ 2147483646 h 1090"/>
                <a:gd name="T26" fmla="*/ 2147483646 w 1088"/>
                <a:gd name="T27" fmla="*/ 2022437508 h 1090"/>
                <a:gd name="T28" fmla="*/ 2147483646 w 1088"/>
                <a:gd name="T29" fmla="*/ 1853890813 h 1090"/>
                <a:gd name="T30" fmla="*/ 2147483646 w 1088"/>
                <a:gd name="T31" fmla="*/ 1896027748 h 1090"/>
                <a:gd name="T32" fmla="*/ 2147483646 w 1088"/>
                <a:gd name="T33" fmla="*/ 2147483646 h 1090"/>
                <a:gd name="T34" fmla="*/ 2147483646 w 1088"/>
                <a:gd name="T35" fmla="*/ 2147483646 h 1090"/>
                <a:gd name="T36" fmla="*/ 2147483646 w 1088"/>
                <a:gd name="T37" fmla="*/ 2147483646 h 1090"/>
                <a:gd name="T38" fmla="*/ 2147483646 w 1088"/>
                <a:gd name="T39" fmla="*/ 2147483646 h 1090"/>
                <a:gd name="T40" fmla="*/ 2147483646 w 1088"/>
                <a:gd name="T41" fmla="*/ 2147483646 h 1090"/>
                <a:gd name="T42" fmla="*/ 2147483646 w 1088"/>
                <a:gd name="T43" fmla="*/ 2147483646 h 1090"/>
                <a:gd name="T44" fmla="*/ 2147483646 w 1088"/>
                <a:gd name="T45" fmla="*/ 2147483646 h 1090"/>
                <a:gd name="T46" fmla="*/ 2147483646 w 1088"/>
                <a:gd name="T47" fmla="*/ 2147483646 h 1090"/>
                <a:gd name="T48" fmla="*/ 2147483646 w 1088"/>
                <a:gd name="T49" fmla="*/ 2147483646 h 1090"/>
                <a:gd name="T50" fmla="*/ 2147483646 w 1088"/>
                <a:gd name="T51" fmla="*/ 2147483646 h 1090"/>
                <a:gd name="T52" fmla="*/ 2147483646 w 1088"/>
                <a:gd name="T53" fmla="*/ 2147483646 h 1090"/>
                <a:gd name="T54" fmla="*/ 2147483646 w 1088"/>
                <a:gd name="T55" fmla="*/ 2147483646 h 1090"/>
                <a:gd name="T56" fmla="*/ 2020678176 w 1088"/>
                <a:gd name="T57" fmla="*/ 2147483646 h 1090"/>
                <a:gd name="T58" fmla="*/ 1852227596 w 1088"/>
                <a:gd name="T59" fmla="*/ 2147483646 h 1090"/>
                <a:gd name="T60" fmla="*/ 1894340328 w 1088"/>
                <a:gd name="T61" fmla="*/ 2147483646 h 1090"/>
                <a:gd name="T62" fmla="*/ 2147483646 w 1088"/>
                <a:gd name="T63" fmla="*/ 2147483646 h 1090"/>
                <a:gd name="T64" fmla="*/ 2147483646 w 1088"/>
                <a:gd name="T65" fmla="*/ 2147483646 h 1090"/>
                <a:gd name="T66" fmla="*/ 2147483646 w 1088"/>
                <a:gd name="T67" fmla="*/ 2147483646 h 1090"/>
                <a:gd name="T68" fmla="*/ 2147483646 w 1088"/>
                <a:gd name="T69" fmla="*/ 2147483646 h 1090"/>
                <a:gd name="T70" fmla="*/ 2147483646 w 1088"/>
                <a:gd name="T71" fmla="*/ 2147483646 h 1090"/>
                <a:gd name="T72" fmla="*/ 2147483646 w 1088"/>
                <a:gd name="T73" fmla="*/ 2147483646 h 1090"/>
                <a:gd name="T74" fmla="*/ 2147483646 w 1088"/>
                <a:gd name="T75" fmla="*/ 2147483646 h 1090"/>
                <a:gd name="T76" fmla="*/ 2147483646 w 1088"/>
                <a:gd name="T77" fmla="*/ 2147483646 h 1090"/>
                <a:gd name="T78" fmla="*/ 2147483646 w 1088"/>
                <a:gd name="T79" fmla="*/ 2147483646 h 1090"/>
                <a:gd name="T80" fmla="*/ 2147483646 w 1088"/>
                <a:gd name="T81" fmla="*/ 2147483646 h 1090"/>
                <a:gd name="T82" fmla="*/ 2147483646 w 1088"/>
                <a:gd name="T83" fmla="*/ 2147483646 h 1090"/>
                <a:gd name="T84" fmla="*/ 2147483646 w 1088"/>
                <a:gd name="T85" fmla="*/ 2147483646 h 1090"/>
                <a:gd name="T86" fmla="*/ 2147483646 w 1088"/>
                <a:gd name="T87" fmla="*/ 2147483646 h 1090"/>
                <a:gd name="T88" fmla="*/ 2147483646 w 1088"/>
                <a:gd name="T89" fmla="*/ 2147483646 h 1090"/>
                <a:gd name="T90" fmla="*/ 2147483646 w 1088"/>
                <a:gd name="T91" fmla="*/ 2147483646 h 1090"/>
                <a:gd name="T92" fmla="*/ 2147483646 w 1088"/>
                <a:gd name="T93" fmla="*/ 2147483646 h 1090"/>
                <a:gd name="T94" fmla="*/ 2147483646 w 1088"/>
                <a:gd name="T95" fmla="*/ 2147483646 h 1090"/>
                <a:gd name="T96" fmla="*/ 2147483646 w 1088"/>
                <a:gd name="T97" fmla="*/ 2147483646 h 1090"/>
                <a:gd name="T98" fmla="*/ 2147483646 w 1088"/>
                <a:gd name="T99" fmla="*/ 2147483646 h 1090"/>
                <a:gd name="T100" fmla="*/ 2147483646 w 1088"/>
                <a:gd name="T101" fmla="*/ 2147483646 h 1090"/>
                <a:gd name="T102" fmla="*/ 2147483646 w 1088"/>
                <a:gd name="T103" fmla="*/ 2147483646 h 1090"/>
                <a:gd name="T104" fmla="*/ 2147483646 w 1088"/>
                <a:gd name="T105" fmla="*/ 2147483646 h 1090"/>
                <a:gd name="T106" fmla="*/ 2147483646 w 1088"/>
                <a:gd name="T107" fmla="*/ 2147483646 h 1090"/>
                <a:gd name="T108" fmla="*/ 2147483646 w 1088"/>
                <a:gd name="T109" fmla="*/ 2147483646 h 1090"/>
                <a:gd name="T110" fmla="*/ 2147483646 w 1088"/>
                <a:gd name="T111" fmla="*/ 2147483646 h 1090"/>
                <a:gd name="T112" fmla="*/ 2147483646 w 1088"/>
                <a:gd name="T113" fmla="*/ 2147483646 h 1090"/>
                <a:gd name="T114" fmla="*/ 2147483646 w 1088"/>
                <a:gd name="T115" fmla="*/ 2147483646 h 1090"/>
                <a:gd name="T116" fmla="*/ 2147483646 w 1088"/>
                <a:gd name="T117" fmla="*/ 2147483646 h 1090"/>
                <a:gd name="T118" fmla="*/ 2147483646 w 1088"/>
                <a:gd name="T119" fmla="*/ 2147483646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grpSp>
          <p:nvGrpSpPr>
            <p:cNvPr id="29794" name="Group 54"/>
            <p:cNvGrpSpPr>
              <a:grpSpLocks/>
            </p:cNvGrpSpPr>
            <p:nvPr/>
          </p:nvGrpSpPr>
          <p:grpSpPr bwMode="auto">
            <a:xfrm flipH="1">
              <a:off x="76757" y="74710"/>
              <a:ext cx="224968" cy="183062"/>
              <a:chOff x="0" y="0"/>
              <a:chExt cx="509139" cy="414300"/>
            </a:xfrm>
          </p:grpSpPr>
          <p:sp>
            <p:nvSpPr>
              <p:cNvPr id="29795" name="Freeform 5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509139" cy="414300"/>
              </a:xfrm>
              <a:custGeom>
                <a:avLst/>
                <a:gdLst>
                  <a:gd name="T0" fmla="*/ 2147483646 w 153"/>
                  <a:gd name="T1" fmla="*/ 0 h 125"/>
                  <a:gd name="T2" fmla="*/ 0 w 153"/>
                  <a:gd name="T3" fmla="*/ 2147483646 h 125"/>
                  <a:gd name="T4" fmla="*/ 2147483646 w 153"/>
                  <a:gd name="T5" fmla="*/ 2147483646 h 125"/>
                  <a:gd name="T6" fmla="*/ 2147483646 w 153"/>
                  <a:gd name="T7" fmla="*/ 2147483646 h 125"/>
                  <a:gd name="T8" fmla="*/ 2147483646 w 153"/>
                  <a:gd name="T9" fmla="*/ 2147483646 h 125"/>
                  <a:gd name="T10" fmla="*/ 2147483646 w 153"/>
                  <a:gd name="T11" fmla="*/ 2147483646 h 125"/>
                  <a:gd name="T12" fmla="*/ 2147483646 w 153"/>
                  <a:gd name="T13" fmla="*/ 2147483646 h 125"/>
                  <a:gd name="T14" fmla="*/ 2147483646 w 153"/>
                  <a:gd name="T15" fmla="*/ 2147483646 h 125"/>
                  <a:gd name="T16" fmla="*/ 2147483646 w 153"/>
                  <a:gd name="T17" fmla="*/ 2147483646 h 125"/>
                  <a:gd name="T18" fmla="*/ 2147483646 w 153"/>
                  <a:gd name="T19" fmla="*/ 2147483646 h 125"/>
                  <a:gd name="T20" fmla="*/ 2147483646 w 153"/>
                  <a:gd name="T21" fmla="*/ 2147483646 h 125"/>
                  <a:gd name="T22" fmla="*/ 2147483646 w 153"/>
                  <a:gd name="T23" fmla="*/ 2147483646 h 125"/>
                  <a:gd name="T24" fmla="*/ 2147483646 w 153"/>
                  <a:gd name="T25" fmla="*/ 2147483646 h 125"/>
                  <a:gd name="T26" fmla="*/ 2147483646 w 153"/>
                  <a:gd name="T27" fmla="*/ 2147483646 h 125"/>
                  <a:gd name="T28" fmla="*/ 2147483646 w 153"/>
                  <a:gd name="T29" fmla="*/ 2147483646 h 125"/>
                  <a:gd name="T30" fmla="*/ 2147483646 w 153"/>
                  <a:gd name="T31" fmla="*/ 2147483646 h 125"/>
                  <a:gd name="T32" fmla="*/ 2147483646 w 153"/>
                  <a:gd name="T33" fmla="*/ 2147483646 h 125"/>
                  <a:gd name="T34" fmla="*/ 2147483646 w 153"/>
                  <a:gd name="T35" fmla="*/ 0 h 125"/>
                  <a:gd name="T36" fmla="*/ 2147483646 w 153"/>
                  <a:gd name="T37" fmla="*/ 2147483646 h 125"/>
                  <a:gd name="T38" fmla="*/ 2147483646 w 153"/>
                  <a:gd name="T39" fmla="*/ 2147483646 h 125"/>
                  <a:gd name="T40" fmla="*/ 2147483646 w 153"/>
                  <a:gd name="T41" fmla="*/ 2147483646 h 125"/>
                  <a:gd name="T42" fmla="*/ 2147483646 w 153"/>
                  <a:gd name="T43" fmla="*/ 2147483646 h 125"/>
                  <a:gd name="T44" fmla="*/ 2147483646 w 153"/>
                  <a:gd name="T45" fmla="*/ 2147483646 h 12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53"/>
                  <a:gd name="T70" fmla="*/ 0 h 125"/>
                  <a:gd name="T71" fmla="*/ 153 w 153"/>
                  <a:gd name="T72" fmla="*/ 125 h 125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53" h="125">
                    <a:moveTo>
                      <a:pt x="78" y="0"/>
                    </a:moveTo>
                    <a:cubicBezTo>
                      <a:pt x="0" y="69"/>
                      <a:pt x="0" y="69"/>
                      <a:pt x="0" y="69"/>
                    </a:cubicBezTo>
                    <a:cubicBezTo>
                      <a:pt x="0" y="69"/>
                      <a:pt x="5" y="78"/>
                      <a:pt x="15" y="69"/>
                    </a:cubicBezTo>
                    <a:cubicBezTo>
                      <a:pt x="21" y="64"/>
                      <a:pt x="21" y="64"/>
                      <a:pt x="21" y="64"/>
                    </a:cubicBezTo>
                    <a:cubicBezTo>
                      <a:pt x="21" y="121"/>
                      <a:pt x="21" y="121"/>
                      <a:pt x="21" y="121"/>
                    </a:cubicBezTo>
                    <a:cubicBezTo>
                      <a:pt x="21" y="121"/>
                      <a:pt x="21" y="125"/>
                      <a:pt x="24" y="125"/>
                    </a:cubicBezTo>
                    <a:cubicBezTo>
                      <a:pt x="28" y="125"/>
                      <a:pt x="62" y="125"/>
                      <a:pt x="62" y="125"/>
                    </a:cubicBezTo>
                    <a:cubicBezTo>
                      <a:pt x="63" y="93"/>
                      <a:pt x="63" y="93"/>
                      <a:pt x="63" y="93"/>
                    </a:cubicBezTo>
                    <a:cubicBezTo>
                      <a:pt x="63" y="93"/>
                      <a:pt x="62" y="88"/>
                      <a:pt x="6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9" y="88"/>
                      <a:pt x="89" y="93"/>
                      <a:pt x="89" y="93"/>
                    </a:cubicBezTo>
                    <a:cubicBezTo>
                      <a:pt x="89" y="125"/>
                      <a:pt x="89" y="125"/>
                      <a:pt x="89" y="125"/>
                    </a:cubicBezTo>
                    <a:cubicBezTo>
                      <a:pt x="89" y="125"/>
                      <a:pt x="121" y="125"/>
                      <a:pt x="126" y="125"/>
                    </a:cubicBezTo>
                    <a:cubicBezTo>
                      <a:pt x="131" y="125"/>
                      <a:pt x="130" y="120"/>
                      <a:pt x="130" y="120"/>
                    </a:cubicBezTo>
                    <a:cubicBezTo>
                      <a:pt x="130" y="63"/>
                      <a:pt x="130" y="63"/>
                      <a:pt x="130" y="63"/>
                    </a:cubicBezTo>
                    <a:cubicBezTo>
                      <a:pt x="136" y="69"/>
                      <a:pt x="136" y="69"/>
                      <a:pt x="136" y="69"/>
                    </a:cubicBezTo>
                    <a:cubicBezTo>
                      <a:pt x="148" y="77"/>
                      <a:pt x="153" y="69"/>
                      <a:pt x="153" y="69"/>
                    </a:cubicBezTo>
                    <a:lnTo>
                      <a:pt x="78" y="0"/>
                    </a:lnTo>
                    <a:close/>
                    <a:moveTo>
                      <a:pt x="76" y="76"/>
                    </a:moveTo>
                    <a:cubicBezTo>
                      <a:pt x="67" y="76"/>
                      <a:pt x="60" y="69"/>
                      <a:pt x="60" y="60"/>
                    </a:cubicBezTo>
                    <a:cubicBezTo>
                      <a:pt x="60" y="50"/>
                      <a:pt x="67" y="43"/>
                      <a:pt x="76" y="43"/>
                    </a:cubicBezTo>
                    <a:cubicBezTo>
                      <a:pt x="85" y="43"/>
                      <a:pt x="92" y="50"/>
                      <a:pt x="92" y="60"/>
                    </a:cubicBezTo>
                    <a:cubicBezTo>
                      <a:pt x="92" y="69"/>
                      <a:pt x="85" y="76"/>
                      <a:pt x="76" y="76"/>
                    </a:cubicBezTo>
                    <a:close/>
                  </a:path>
                </a:pathLst>
              </a:custGeom>
              <a:solidFill>
                <a:srgbClr val="F2F2F2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23" name="Freeform 6"/>
              <p:cNvSpPr>
                <a:spLocks noChangeArrowheads="1"/>
              </p:cNvSpPr>
              <p:nvPr/>
            </p:nvSpPr>
            <p:spPr bwMode="auto">
              <a:xfrm>
                <a:off x="399325" y="52411"/>
                <a:ext cx="49916" cy="102328"/>
              </a:xfrm>
              <a:custGeom>
                <a:avLst/>
                <a:gdLst>
                  <a:gd name="T0" fmla="*/ 2147483646 w 20"/>
                  <a:gd name="T1" fmla="*/ 2147483646 h 41"/>
                  <a:gd name="T2" fmla="*/ 2147483646 w 20"/>
                  <a:gd name="T3" fmla="*/ 0 h 41"/>
                  <a:gd name="T4" fmla="*/ 0 w 20"/>
                  <a:gd name="T5" fmla="*/ 0 h 41"/>
                  <a:gd name="T6" fmla="*/ 0 w 20"/>
                  <a:gd name="T7" fmla="*/ 2147483646 h 41"/>
                  <a:gd name="T8" fmla="*/ 2147483646 w 20"/>
                  <a:gd name="T9" fmla="*/ 2147483646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"/>
                  <a:gd name="T16" fmla="*/ 0 h 41"/>
                  <a:gd name="T17" fmla="*/ 20 w 20"/>
                  <a:gd name="T18" fmla="*/ 41 h 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" h="41">
                    <a:moveTo>
                      <a:pt x="20" y="41"/>
                    </a:moveTo>
                    <a:lnTo>
                      <a:pt x="20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0" y="41"/>
                    </a:lnTo>
                    <a:close/>
                  </a:path>
                </a:pathLst>
              </a:custGeom>
              <a:solidFill>
                <a:srgbClr val="F2F2F2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24" name="Oval 7"/>
              <p:cNvSpPr>
                <a:spLocks noChangeArrowheads="1"/>
              </p:cNvSpPr>
              <p:nvPr/>
            </p:nvSpPr>
            <p:spPr bwMode="auto">
              <a:xfrm>
                <a:off x="227116" y="169713"/>
                <a:ext cx="52412" cy="54907"/>
              </a:xfrm>
              <a:prstGeom prst="ellipse">
                <a:avLst/>
              </a:prstGeom>
              <a:solidFill>
                <a:srgbClr val="F2F2F2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500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29754" name="Group 58"/>
          <p:cNvGrpSpPr>
            <a:grpSpLocks/>
          </p:cNvGrpSpPr>
          <p:nvPr/>
        </p:nvGrpSpPr>
        <p:grpSpPr bwMode="auto">
          <a:xfrm>
            <a:off x="6899275" y="2433638"/>
            <a:ext cx="581025" cy="582612"/>
            <a:chOff x="0" y="0"/>
            <a:chExt cx="435741" cy="436666"/>
          </a:xfrm>
        </p:grpSpPr>
        <p:sp>
          <p:nvSpPr>
            <p:cNvPr id="29788" name="Freeform 11"/>
            <p:cNvSpPr>
              <a:spLocks noEditPoints="1" noChangeArrowheads="1"/>
            </p:cNvSpPr>
            <p:nvPr/>
          </p:nvSpPr>
          <p:spPr bwMode="auto">
            <a:xfrm>
              <a:off x="0" y="0"/>
              <a:ext cx="435741" cy="436666"/>
            </a:xfrm>
            <a:custGeom>
              <a:avLst/>
              <a:gdLst>
                <a:gd name="T0" fmla="*/ 2147483646 w 1088"/>
                <a:gd name="T1" fmla="*/ 2147483646 h 1090"/>
                <a:gd name="T2" fmla="*/ 2147483646 w 1088"/>
                <a:gd name="T3" fmla="*/ 2147483646 h 1090"/>
                <a:gd name="T4" fmla="*/ 2147483646 w 1088"/>
                <a:gd name="T5" fmla="*/ 2147483646 h 1090"/>
                <a:gd name="T6" fmla="*/ 2147483646 w 1088"/>
                <a:gd name="T7" fmla="*/ 2147483646 h 1090"/>
                <a:gd name="T8" fmla="*/ 2147483646 w 1088"/>
                <a:gd name="T9" fmla="*/ 2147483646 h 1090"/>
                <a:gd name="T10" fmla="*/ 2147483646 w 1088"/>
                <a:gd name="T11" fmla="*/ 2147483646 h 1090"/>
                <a:gd name="T12" fmla="*/ 2147483646 w 1088"/>
                <a:gd name="T13" fmla="*/ 2147483646 h 1090"/>
                <a:gd name="T14" fmla="*/ 2147483646 w 1088"/>
                <a:gd name="T15" fmla="*/ 2147483646 h 1090"/>
                <a:gd name="T16" fmla="*/ 2147483646 w 1088"/>
                <a:gd name="T17" fmla="*/ 2147483646 h 1090"/>
                <a:gd name="T18" fmla="*/ 2147483646 w 1088"/>
                <a:gd name="T19" fmla="*/ 2147483646 h 1090"/>
                <a:gd name="T20" fmla="*/ 2147483646 w 1088"/>
                <a:gd name="T21" fmla="*/ 2147483646 h 1090"/>
                <a:gd name="T22" fmla="*/ 2147483646 w 1088"/>
                <a:gd name="T23" fmla="*/ 2147483646 h 1090"/>
                <a:gd name="T24" fmla="*/ 2147483646 w 1088"/>
                <a:gd name="T25" fmla="*/ 2147483646 h 1090"/>
                <a:gd name="T26" fmla="*/ 2147483646 w 1088"/>
                <a:gd name="T27" fmla="*/ 2147483646 h 1090"/>
                <a:gd name="T28" fmla="*/ 2147483646 w 1088"/>
                <a:gd name="T29" fmla="*/ 2147483646 h 1090"/>
                <a:gd name="T30" fmla="*/ 2147483646 w 1088"/>
                <a:gd name="T31" fmla="*/ 2147483646 h 1090"/>
                <a:gd name="T32" fmla="*/ 2147483646 w 1088"/>
                <a:gd name="T33" fmla="*/ 2147483646 h 1090"/>
                <a:gd name="T34" fmla="*/ 2147483646 w 1088"/>
                <a:gd name="T35" fmla="*/ 2147483646 h 1090"/>
                <a:gd name="T36" fmla="*/ 2147483646 w 1088"/>
                <a:gd name="T37" fmla="*/ 2147483646 h 1090"/>
                <a:gd name="T38" fmla="*/ 2147483646 w 1088"/>
                <a:gd name="T39" fmla="*/ 2147483646 h 1090"/>
                <a:gd name="T40" fmla="*/ 2147483646 w 1088"/>
                <a:gd name="T41" fmla="*/ 2147483646 h 1090"/>
                <a:gd name="T42" fmla="*/ 2147483646 w 1088"/>
                <a:gd name="T43" fmla="*/ 2147483646 h 1090"/>
                <a:gd name="T44" fmla="*/ 2147483646 w 1088"/>
                <a:gd name="T45" fmla="*/ 2147483646 h 1090"/>
                <a:gd name="T46" fmla="*/ 2147483646 w 1088"/>
                <a:gd name="T47" fmla="*/ 2147483646 h 1090"/>
                <a:gd name="T48" fmla="*/ 2147483646 w 1088"/>
                <a:gd name="T49" fmla="*/ 2147483646 h 1090"/>
                <a:gd name="T50" fmla="*/ 2147483646 w 1088"/>
                <a:gd name="T51" fmla="*/ 2147483646 h 1090"/>
                <a:gd name="T52" fmla="*/ 2147483646 w 1088"/>
                <a:gd name="T53" fmla="*/ 2147483646 h 1090"/>
                <a:gd name="T54" fmla="*/ 2147483646 w 1088"/>
                <a:gd name="T55" fmla="*/ 2147483646 h 1090"/>
                <a:gd name="T56" fmla="*/ 2147483646 w 1088"/>
                <a:gd name="T57" fmla="*/ 2147483646 h 1090"/>
                <a:gd name="T58" fmla="*/ 2147483646 w 1088"/>
                <a:gd name="T59" fmla="*/ 2147483646 h 1090"/>
                <a:gd name="T60" fmla="*/ 2147483646 w 1088"/>
                <a:gd name="T61" fmla="*/ 2147483646 h 1090"/>
                <a:gd name="T62" fmla="*/ 2147483646 w 1088"/>
                <a:gd name="T63" fmla="*/ 2147483646 h 1090"/>
                <a:gd name="T64" fmla="*/ 2147483646 w 1088"/>
                <a:gd name="T65" fmla="*/ 2147483646 h 1090"/>
                <a:gd name="T66" fmla="*/ 2147483646 w 1088"/>
                <a:gd name="T67" fmla="*/ 2147483646 h 1090"/>
                <a:gd name="T68" fmla="*/ 2147483646 w 1088"/>
                <a:gd name="T69" fmla="*/ 2147483646 h 1090"/>
                <a:gd name="T70" fmla="*/ 2147483646 w 1088"/>
                <a:gd name="T71" fmla="*/ 2147483646 h 1090"/>
                <a:gd name="T72" fmla="*/ 2147483646 w 1088"/>
                <a:gd name="T73" fmla="*/ 2147483646 h 1090"/>
                <a:gd name="T74" fmla="*/ 2147483646 w 1088"/>
                <a:gd name="T75" fmla="*/ 2147483646 h 1090"/>
                <a:gd name="T76" fmla="*/ 2147483646 w 1088"/>
                <a:gd name="T77" fmla="*/ 2147483646 h 1090"/>
                <a:gd name="T78" fmla="*/ 2147483646 w 1088"/>
                <a:gd name="T79" fmla="*/ 2147483646 h 1090"/>
                <a:gd name="T80" fmla="*/ 2147483646 w 1088"/>
                <a:gd name="T81" fmla="*/ 2147483646 h 1090"/>
                <a:gd name="T82" fmla="*/ 2147483646 w 1088"/>
                <a:gd name="T83" fmla="*/ 2147483646 h 1090"/>
                <a:gd name="T84" fmla="*/ 2147483646 w 1088"/>
                <a:gd name="T85" fmla="*/ 2147483646 h 1090"/>
                <a:gd name="T86" fmla="*/ 2147483646 w 1088"/>
                <a:gd name="T87" fmla="*/ 2147483646 h 1090"/>
                <a:gd name="T88" fmla="*/ 2147483646 w 1088"/>
                <a:gd name="T89" fmla="*/ 2147483646 h 1090"/>
                <a:gd name="T90" fmla="*/ 2147483646 w 1088"/>
                <a:gd name="T91" fmla="*/ 2147483646 h 1090"/>
                <a:gd name="T92" fmla="*/ 2147483646 w 1088"/>
                <a:gd name="T93" fmla="*/ 2147483646 h 1090"/>
                <a:gd name="T94" fmla="*/ 2147483646 w 1088"/>
                <a:gd name="T95" fmla="*/ 2147483646 h 1090"/>
                <a:gd name="T96" fmla="*/ 2147483646 w 1088"/>
                <a:gd name="T97" fmla="*/ 2147483646 h 1090"/>
                <a:gd name="T98" fmla="*/ 2147483646 w 1088"/>
                <a:gd name="T99" fmla="*/ 2147483646 h 1090"/>
                <a:gd name="T100" fmla="*/ 2147483646 w 1088"/>
                <a:gd name="T101" fmla="*/ 2147483646 h 1090"/>
                <a:gd name="T102" fmla="*/ 2147483646 w 1088"/>
                <a:gd name="T103" fmla="*/ 2147483646 h 1090"/>
                <a:gd name="T104" fmla="*/ 2147483646 w 1088"/>
                <a:gd name="T105" fmla="*/ 2147483646 h 1090"/>
                <a:gd name="T106" fmla="*/ 2147483646 w 1088"/>
                <a:gd name="T107" fmla="*/ 2147483646 h 1090"/>
                <a:gd name="T108" fmla="*/ 2147483646 w 1088"/>
                <a:gd name="T109" fmla="*/ 2147483646 h 1090"/>
                <a:gd name="T110" fmla="*/ 2147483646 w 1088"/>
                <a:gd name="T111" fmla="*/ 2147483646 h 1090"/>
                <a:gd name="T112" fmla="*/ 2147483646 w 1088"/>
                <a:gd name="T113" fmla="*/ 2147483646 h 1090"/>
                <a:gd name="T114" fmla="*/ 2147483646 w 1088"/>
                <a:gd name="T115" fmla="*/ 2147483646 h 1090"/>
                <a:gd name="T116" fmla="*/ 2147483646 w 1088"/>
                <a:gd name="T117" fmla="*/ 2147483646 h 1090"/>
                <a:gd name="T118" fmla="*/ 2147483646 w 1088"/>
                <a:gd name="T119" fmla="*/ 2147483646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grpSp>
          <p:nvGrpSpPr>
            <p:cNvPr id="29789" name="Group 60"/>
            <p:cNvGrpSpPr>
              <a:grpSpLocks/>
            </p:cNvGrpSpPr>
            <p:nvPr/>
          </p:nvGrpSpPr>
          <p:grpSpPr bwMode="auto">
            <a:xfrm flipH="1">
              <a:off x="123765" y="116495"/>
              <a:ext cx="193923" cy="218727"/>
              <a:chOff x="0" y="0"/>
              <a:chExt cx="429274" cy="484183"/>
            </a:xfrm>
          </p:grpSpPr>
          <p:sp>
            <p:nvSpPr>
              <p:cNvPr id="25" name="Freeform 14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29274" cy="87353"/>
              </a:xfrm>
              <a:custGeom>
                <a:avLst/>
                <a:gdLst>
                  <a:gd name="T0" fmla="*/ 2147483646 w 129"/>
                  <a:gd name="T1" fmla="*/ 2147483646 h 26"/>
                  <a:gd name="T2" fmla="*/ 2147483646 w 129"/>
                  <a:gd name="T3" fmla="*/ 2147483646 h 26"/>
                  <a:gd name="T4" fmla="*/ 2147483646 w 129"/>
                  <a:gd name="T5" fmla="*/ 0 h 26"/>
                  <a:gd name="T6" fmla="*/ 2147483646 w 129"/>
                  <a:gd name="T7" fmla="*/ 2147483646 h 26"/>
                  <a:gd name="T8" fmla="*/ 2147483646 w 129"/>
                  <a:gd name="T9" fmla="*/ 2147483646 h 26"/>
                  <a:gd name="T10" fmla="*/ 0 w 129"/>
                  <a:gd name="T11" fmla="*/ 2147483646 h 26"/>
                  <a:gd name="T12" fmla="*/ 0 w 129"/>
                  <a:gd name="T13" fmla="*/ 2147483646 h 26"/>
                  <a:gd name="T14" fmla="*/ 2147483646 w 129"/>
                  <a:gd name="T15" fmla="*/ 2147483646 h 26"/>
                  <a:gd name="T16" fmla="*/ 2147483646 w 129"/>
                  <a:gd name="T17" fmla="*/ 2147483646 h 26"/>
                  <a:gd name="T18" fmla="*/ 2147483646 w 129"/>
                  <a:gd name="T19" fmla="*/ 2147483646 h 2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9"/>
                  <a:gd name="T31" fmla="*/ 0 h 26"/>
                  <a:gd name="T32" fmla="*/ 129 w 129"/>
                  <a:gd name="T33" fmla="*/ 26 h 2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9" h="26">
                    <a:moveTo>
                      <a:pt x="68" y="8"/>
                    </a:moveTo>
                    <a:cubicBezTo>
                      <a:pt x="68" y="4"/>
                      <a:pt x="68" y="4"/>
                      <a:pt x="68" y="4"/>
                    </a:cubicBezTo>
                    <a:cubicBezTo>
                      <a:pt x="68" y="2"/>
                      <a:pt x="66" y="0"/>
                      <a:pt x="64" y="0"/>
                    </a:cubicBezTo>
                    <a:cubicBezTo>
                      <a:pt x="63" y="0"/>
                      <a:pt x="61" y="2"/>
                      <a:pt x="61" y="4"/>
                    </a:cubicBezTo>
                    <a:cubicBezTo>
                      <a:pt x="61" y="8"/>
                      <a:pt x="61" y="8"/>
                      <a:pt x="6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29" y="26"/>
                      <a:pt x="129" y="26"/>
                      <a:pt x="129" y="26"/>
                    </a:cubicBezTo>
                    <a:cubicBezTo>
                      <a:pt x="129" y="8"/>
                      <a:pt x="129" y="8"/>
                      <a:pt x="129" y="8"/>
                    </a:cubicBezTo>
                    <a:lnTo>
                      <a:pt x="68" y="8"/>
                    </a:lnTo>
                    <a:close/>
                  </a:path>
                </a:pathLst>
              </a:custGeom>
              <a:solidFill>
                <a:srgbClr val="F2F2F2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29791" name="Freeform 148"/>
              <p:cNvSpPr>
                <a:spLocks noEditPoints="1" noChangeArrowheads="1"/>
              </p:cNvSpPr>
              <p:nvPr/>
            </p:nvSpPr>
            <p:spPr bwMode="auto">
              <a:xfrm>
                <a:off x="37436" y="107319"/>
                <a:ext cx="356897" cy="376864"/>
              </a:xfrm>
              <a:custGeom>
                <a:avLst/>
                <a:gdLst>
                  <a:gd name="T0" fmla="*/ 2147483646 w 143"/>
                  <a:gd name="T1" fmla="*/ 2147483646 h 151"/>
                  <a:gd name="T2" fmla="*/ 2147483646 w 143"/>
                  <a:gd name="T3" fmla="*/ 0 h 151"/>
                  <a:gd name="T4" fmla="*/ 0 w 143"/>
                  <a:gd name="T5" fmla="*/ 0 h 151"/>
                  <a:gd name="T6" fmla="*/ 0 w 143"/>
                  <a:gd name="T7" fmla="*/ 2147483646 h 151"/>
                  <a:gd name="T8" fmla="*/ 2147483646 w 143"/>
                  <a:gd name="T9" fmla="*/ 2147483646 h 151"/>
                  <a:gd name="T10" fmla="*/ 2147483646 w 143"/>
                  <a:gd name="T11" fmla="*/ 2147483646 h 151"/>
                  <a:gd name="T12" fmla="*/ 2147483646 w 143"/>
                  <a:gd name="T13" fmla="*/ 2147483646 h 151"/>
                  <a:gd name="T14" fmla="*/ 2147483646 w 143"/>
                  <a:gd name="T15" fmla="*/ 2147483646 h 151"/>
                  <a:gd name="T16" fmla="*/ 2147483646 w 143"/>
                  <a:gd name="T17" fmla="*/ 2147483646 h 151"/>
                  <a:gd name="T18" fmla="*/ 2147483646 w 143"/>
                  <a:gd name="T19" fmla="*/ 2147483646 h 151"/>
                  <a:gd name="T20" fmla="*/ 2147483646 w 143"/>
                  <a:gd name="T21" fmla="*/ 2147483646 h 151"/>
                  <a:gd name="T22" fmla="*/ 2147483646 w 143"/>
                  <a:gd name="T23" fmla="*/ 2147483646 h 151"/>
                  <a:gd name="T24" fmla="*/ 2147483646 w 143"/>
                  <a:gd name="T25" fmla="*/ 2147483646 h 151"/>
                  <a:gd name="T26" fmla="*/ 2147483646 w 143"/>
                  <a:gd name="T27" fmla="*/ 2147483646 h 151"/>
                  <a:gd name="T28" fmla="*/ 2147483646 w 143"/>
                  <a:gd name="T29" fmla="*/ 2147483646 h 151"/>
                  <a:gd name="T30" fmla="*/ 2147483646 w 143"/>
                  <a:gd name="T31" fmla="*/ 2147483646 h 151"/>
                  <a:gd name="T32" fmla="*/ 2147483646 w 143"/>
                  <a:gd name="T33" fmla="*/ 2147483646 h 151"/>
                  <a:gd name="T34" fmla="*/ 2147483646 w 143"/>
                  <a:gd name="T35" fmla="*/ 2147483646 h 151"/>
                  <a:gd name="T36" fmla="*/ 2147483646 w 143"/>
                  <a:gd name="T37" fmla="*/ 2147483646 h 151"/>
                  <a:gd name="T38" fmla="*/ 2147483646 w 143"/>
                  <a:gd name="T39" fmla="*/ 2147483646 h 151"/>
                  <a:gd name="T40" fmla="*/ 2147483646 w 143"/>
                  <a:gd name="T41" fmla="*/ 2147483646 h 151"/>
                  <a:gd name="T42" fmla="*/ 2147483646 w 143"/>
                  <a:gd name="T43" fmla="*/ 2147483646 h 151"/>
                  <a:gd name="T44" fmla="*/ 2147483646 w 143"/>
                  <a:gd name="T45" fmla="*/ 2147483646 h 151"/>
                  <a:gd name="T46" fmla="*/ 2147483646 w 143"/>
                  <a:gd name="T47" fmla="*/ 2147483646 h 151"/>
                  <a:gd name="T48" fmla="*/ 2147483646 w 143"/>
                  <a:gd name="T49" fmla="*/ 2147483646 h 151"/>
                  <a:gd name="T50" fmla="*/ 2147483646 w 143"/>
                  <a:gd name="T51" fmla="*/ 2147483646 h 151"/>
                  <a:gd name="T52" fmla="*/ 2147483646 w 143"/>
                  <a:gd name="T53" fmla="*/ 2147483646 h 151"/>
                  <a:gd name="T54" fmla="*/ 2147483646 w 143"/>
                  <a:gd name="T55" fmla="*/ 2147483646 h 151"/>
                  <a:gd name="T56" fmla="*/ 2147483646 w 143"/>
                  <a:gd name="T57" fmla="*/ 2147483646 h 151"/>
                  <a:gd name="T58" fmla="*/ 2147483646 w 143"/>
                  <a:gd name="T59" fmla="*/ 2147483646 h 151"/>
                  <a:gd name="T60" fmla="*/ 2147483646 w 143"/>
                  <a:gd name="T61" fmla="*/ 2147483646 h 151"/>
                  <a:gd name="T62" fmla="*/ 2147483646 w 143"/>
                  <a:gd name="T63" fmla="*/ 2147483646 h 151"/>
                  <a:gd name="T64" fmla="*/ 2147483646 w 143"/>
                  <a:gd name="T65" fmla="*/ 2147483646 h 151"/>
                  <a:gd name="T66" fmla="*/ 2147483646 w 143"/>
                  <a:gd name="T67" fmla="*/ 2147483646 h 151"/>
                  <a:gd name="T68" fmla="*/ 2147483646 w 143"/>
                  <a:gd name="T69" fmla="*/ 2147483646 h 151"/>
                  <a:gd name="T70" fmla="*/ 2147483646 w 143"/>
                  <a:gd name="T71" fmla="*/ 2147483646 h 151"/>
                  <a:gd name="T72" fmla="*/ 2147483646 w 143"/>
                  <a:gd name="T73" fmla="*/ 2147483646 h 151"/>
                  <a:gd name="T74" fmla="*/ 2147483646 w 143"/>
                  <a:gd name="T75" fmla="*/ 2147483646 h 151"/>
                  <a:gd name="T76" fmla="*/ 2147483646 w 143"/>
                  <a:gd name="T77" fmla="*/ 2147483646 h 151"/>
                  <a:gd name="T78" fmla="*/ 2147483646 w 143"/>
                  <a:gd name="T79" fmla="*/ 2147483646 h 151"/>
                  <a:gd name="T80" fmla="*/ 2147483646 w 143"/>
                  <a:gd name="T81" fmla="*/ 2147483646 h 151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43"/>
                  <a:gd name="T124" fmla="*/ 0 h 151"/>
                  <a:gd name="T125" fmla="*/ 143 w 143"/>
                  <a:gd name="T126" fmla="*/ 151 h 151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43" h="151">
                    <a:moveTo>
                      <a:pt x="143" y="95"/>
                    </a:moveTo>
                    <a:lnTo>
                      <a:pt x="143" y="0"/>
                    </a:lnTo>
                    <a:lnTo>
                      <a:pt x="0" y="0"/>
                    </a:lnTo>
                    <a:lnTo>
                      <a:pt x="0" y="95"/>
                    </a:lnTo>
                    <a:lnTo>
                      <a:pt x="63" y="95"/>
                    </a:lnTo>
                    <a:lnTo>
                      <a:pt x="63" y="125"/>
                    </a:lnTo>
                    <a:lnTo>
                      <a:pt x="45" y="125"/>
                    </a:lnTo>
                    <a:lnTo>
                      <a:pt x="45" y="121"/>
                    </a:lnTo>
                    <a:lnTo>
                      <a:pt x="37" y="121"/>
                    </a:lnTo>
                    <a:lnTo>
                      <a:pt x="25" y="151"/>
                    </a:lnTo>
                    <a:lnTo>
                      <a:pt x="33" y="151"/>
                    </a:lnTo>
                    <a:lnTo>
                      <a:pt x="40" y="137"/>
                    </a:lnTo>
                    <a:lnTo>
                      <a:pt x="104" y="137"/>
                    </a:lnTo>
                    <a:lnTo>
                      <a:pt x="109" y="151"/>
                    </a:lnTo>
                    <a:lnTo>
                      <a:pt x="119" y="151"/>
                    </a:lnTo>
                    <a:lnTo>
                      <a:pt x="107" y="121"/>
                    </a:lnTo>
                    <a:lnTo>
                      <a:pt x="97" y="121"/>
                    </a:lnTo>
                    <a:lnTo>
                      <a:pt x="97" y="125"/>
                    </a:lnTo>
                    <a:lnTo>
                      <a:pt x="80" y="125"/>
                    </a:lnTo>
                    <a:lnTo>
                      <a:pt x="80" y="95"/>
                    </a:lnTo>
                    <a:lnTo>
                      <a:pt x="143" y="95"/>
                    </a:lnTo>
                    <a:close/>
                    <a:moveTo>
                      <a:pt x="92" y="28"/>
                    </a:moveTo>
                    <a:lnTo>
                      <a:pt x="133" y="28"/>
                    </a:lnTo>
                    <a:lnTo>
                      <a:pt x="133" y="37"/>
                    </a:lnTo>
                    <a:lnTo>
                      <a:pt x="92" y="37"/>
                    </a:lnTo>
                    <a:lnTo>
                      <a:pt x="92" y="28"/>
                    </a:lnTo>
                    <a:close/>
                    <a:moveTo>
                      <a:pt x="92" y="46"/>
                    </a:moveTo>
                    <a:lnTo>
                      <a:pt x="133" y="46"/>
                    </a:lnTo>
                    <a:lnTo>
                      <a:pt x="133" y="56"/>
                    </a:lnTo>
                    <a:lnTo>
                      <a:pt x="92" y="56"/>
                    </a:lnTo>
                    <a:lnTo>
                      <a:pt x="92" y="46"/>
                    </a:lnTo>
                    <a:close/>
                    <a:moveTo>
                      <a:pt x="92" y="63"/>
                    </a:moveTo>
                    <a:lnTo>
                      <a:pt x="133" y="63"/>
                    </a:lnTo>
                    <a:lnTo>
                      <a:pt x="133" y="74"/>
                    </a:lnTo>
                    <a:lnTo>
                      <a:pt x="92" y="74"/>
                    </a:lnTo>
                    <a:lnTo>
                      <a:pt x="92" y="63"/>
                    </a:lnTo>
                    <a:close/>
                    <a:moveTo>
                      <a:pt x="8" y="75"/>
                    </a:moveTo>
                    <a:lnTo>
                      <a:pt x="8" y="24"/>
                    </a:lnTo>
                    <a:lnTo>
                      <a:pt x="83" y="24"/>
                    </a:lnTo>
                    <a:lnTo>
                      <a:pt x="83" y="75"/>
                    </a:lnTo>
                    <a:lnTo>
                      <a:pt x="8" y="75"/>
                    </a:lnTo>
                    <a:close/>
                  </a:path>
                </a:pathLst>
              </a:custGeom>
              <a:solidFill>
                <a:srgbClr val="F2F2F2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29792" name="Freeform 149"/>
              <p:cNvSpPr>
                <a:spLocks noChangeArrowheads="1"/>
              </p:cNvSpPr>
              <p:nvPr/>
            </p:nvSpPr>
            <p:spPr bwMode="auto">
              <a:xfrm>
                <a:off x="64890" y="179696"/>
                <a:ext cx="174705" cy="102328"/>
              </a:xfrm>
              <a:custGeom>
                <a:avLst/>
                <a:gdLst>
                  <a:gd name="T0" fmla="*/ 2147483646 w 70"/>
                  <a:gd name="T1" fmla="*/ 2147483646 h 41"/>
                  <a:gd name="T2" fmla="*/ 2147483646 w 70"/>
                  <a:gd name="T3" fmla="*/ 2147483646 h 41"/>
                  <a:gd name="T4" fmla="*/ 2147483646 w 70"/>
                  <a:gd name="T5" fmla="*/ 2147483646 h 41"/>
                  <a:gd name="T6" fmla="*/ 2147483646 w 70"/>
                  <a:gd name="T7" fmla="*/ 2147483646 h 41"/>
                  <a:gd name="T8" fmla="*/ 2147483646 w 70"/>
                  <a:gd name="T9" fmla="*/ 2147483646 h 41"/>
                  <a:gd name="T10" fmla="*/ 2147483646 w 70"/>
                  <a:gd name="T11" fmla="*/ 2147483646 h 41"/>
                  <a:gd name="T12" fmla="*/ 2147483646 w 70"/>
                  <a:gd name="T13" fmla="*/ 2147483646 h 41"/>
                  <a:gd name="T14" fmla="*/ 2147483646 w 70"/>
                  <a:gd name="T15" fmla="*/ 2147483646 h 41"/>
                  <a:gd name="T16" fmla="*/ 2147483646 w 70"/>
                  <a:gd name="T17" fmla="*/ 2147483646 h 41"/>
                  <a:gd name="T18" fmla="*/ 2147483646 w 70"/>
                  <a:gd name="T19" fmla="*/ 2147483646 h 41"/>
                  <a:gd name="T20" fmla="*/ 0 w 70"/>
                  <a:gd name="T21" fmla="*/ 2147483646 h 41"/>
                  <a:gd name="T22" fmla="*/ 2147483646 w 70"/>
                  <a:gd name="T23" fmla="*/ 2147483646 h 41"/>
                  <a:gd name="T24" fmla="*/ 2147483646 w 70"/>
                  <a:gd name="T25" fmla="*/ 2147483646 h 41"/>
                  <a:gd name="T26" fmla="*/ 2147483646 w 70"/>
                  <a:gd name="T27" fmla="*/ 2147483646 h 41"/>
                  <a:gd name="T28" fmla="*/ 2147483646 w 70"/>
                  <a:gd name="T29" fmla="*/ 2147483646 h 41"/>
                  <a:gd name="T30" fmla="*/ 2147483646 w 70"/>
                  <a:gd name="T31" fmla="*/ 2147483646 h 41"/>
                  <a:gd name="T32" fmla="*/ 2147483646 w 70"/>
                  <a:gd name="T33" fmla="*/ 2147483646 h 41"/>
                  <a:gd name="T34" fmla="*/ 2147483646 w 70"/>
                  <a:gd name="T35" fmla="*/ 2147483646 h 41"/>
                  <a:gd name="T36" fmla="*/ 2147483646 w 70"/>
                  <a:gd name="T37" fmla="*/ 2147483646 h 41"/>
                  <a:gd name="T38" fmla="*/ 2147483646 w 70"/>
                  <a:gd name="T39" fmla="*/ 2147483646 h 41"/>
                  <a:gd name="T40" fmla="*/ 2147483646 w 70"/>
                  <a:gd name="T41" fmla="*/ 2147483646 h 41"/>
                  <a:gd name="T42" fmla="*/ 2147483646 w 70"/>
                  <a:gd name="T43" fmla="*/ 2147483646 h 41"/>
                  <a:gd name="T44" fmla="*/ 2147483646 w 70"/>
                  <a:gd name="T45" fmla="*/ 2147483646 h 41"/>
                  <a:gd name="T46" fmla="*/ 2147483646 w 70"/>
                  <a:gd name="T47" fmla="*/ 2147483646 h 41"/>
                  <a:gd name="T48" fmla="*/ 2147483646 w 70"/>
                  <a:gd name="T49" fmla="*/ 2147483646 h 41"/>
                  <a:gd name="T50" fmla="*/ 2147483646 w 70"/>
                  <a:gd name="T51" fmla="*/ 0 h 41"/>
                  <a:gd name="T52" fmla="*/ 2147483646 w 70"/>
                  <a:gd name="T53" fmla="*/ 2147483646 h 41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70"/>
                  <a:gd name="T82" fmla="*/ 0 h 41"/>
                  <a:gd name="T83" fmla="*/ 70 w 70"/>
                  <a:gd name="T84" fmla="*/ 41 h 41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70" h="41">
                    <a:moveTo>
                      <a:pt x="58" y="12"/>
                    </a:moveTo>
                    <a:lnTo>
                      <a:pt x="54" y="20"/>
                    </a:lnTo>
                    <a:lnTo>
                      <a:pt x="48" y="16"/>
                    </a:lnTo>
                    <a:lnTo>
                      <a:pt x="34" y="8"/>
                    </a:lnTo>
                    <a:lnTo>
                      <a:pt x="32" y="12"/>
                    </a:lnTo>
                    <a:lnTo>
                      <a:pt x="28" y="20"/>
                    </a:lnTo>
                    <a:lnTo>
                      <a:pt x="16" y="12"/>
                    </a:lnTo>
                    <a:lnTo>
                      <a:pt x="12" y="17"/>
                    </a:lnTo>
                    <a:lnTo>
                      <a:pt x="0" y="37"/>
                    </a:lnTo>
                    <a:lnTo>
                      <a:pt x="5" y="41"/>
                    </a:lnTo>
                    <a:lnTo>
                      <a:pt x="17" y="21"/>
                    </a:lnTo>
                    <a:lnTo>
                      <a:pt x="24" y="25"/>
                    </a:lnTo>
                    <a:lnTo>
                      <a:pt x="30" y="29"/>
                    </a:lnTo>
                    <a:lnTo>
                      <a:pt x="37" y="17"/>
                    </a:lnTo>
                    <a:lnTo>
                      <a:pt x="42" y="21"/>
                    </a:lnTo>
                    <a:lnTo>
                      <a:pt x="56" y="28"/>
                    </a:lnTo>
                    <a:lnTo>
                      <a:pt x="57" y="28"/>
                    </a:lnTo>
                    <a:lnTo>
                      <a:pt x="64" y="17"/>
                    </a:lnTo>
                    <a:lnTo>
                      <a:pt x="70" y="4"/>
                    </a:lnTo>
                    <a:lnTo>
                      <a:pt x="65" y="0"/>
                    </a:lnTo>
                    <a:lnTo>
                      <a:pt x="58" y="12"/>
                    </a:lnTo>
                    <a:close/>
                  </a:path>
                </a:pathLst>
              </a:custGeom>
              <a:solidFill>
                <a:srgbClr val="F2F2F2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</p:grpSp>
      </p:grpSp>
      <p:grpSp>
        <p:nvGrpSpPr>
          <p:cNvPr id="29760" name="Group 64"/>
          <p:cNvGrpSpPr>
            <a:grpSpLocks/>
          </p:cNvGrpSpPr>
          <p:nvPr/>
        </p:nvGrpSpPr>
        <p:grpSpPr bwMode="auto">
          <a:xfrm>
            <a:off x="6423025" y="4279900"/>
            <a:ext cx="476250" cy="476250"/>
            <a:chOff x="0" y="0"/>
            <a:chExt cx="356700" cy="357457"/>
          </a:xfrm>
        </p:grpSpPr>
        <p:sp>
          <p:nvSpPr>
            <p:cNvPr id="29782" name="Freeform 19"/>
            <p:cNvSpPr>
              <a:spLocks noEditPoints="1" noChangeArrowheads="1"/>
            </p:cNvSpPr>
            <p:nvPr/>
          </p:nvSpPr>
          <p:spPr bwMode="auto">
            <a:xfrm>
              <a:off x="0" y="0"/>
              <a:ext cx="356700" cy="357457"/>
            </a:xfrm>
            <a:custGeom>
              <a:avLst/>
              <a:gdLst>
                <a:gd name="T0" fmla="*/ 2147483646 w 1088"/>
                <a:gd name="T1" fmla="*/ 2147483646 h 1090"/>
                <a:gd name="T2" fmla="*/ 2147483646 w 1088"/>
                <a:gd name="T3" fmla="*/ 2147483646 h 1090"/>
                <a:gd name="T4" fmla="*/ 2147483646 w 1088"/>
                <a:gd name="T5" fmla="*/ 2147483646 h 1090"/>
                <a:gd name="T6" fmla="*/ 2147483646 w 1088"/>
                <a:gd name="T7" fmla="*/ 2147483646 h 1090"/>
                <a:gd name="T8" fmla="*/ 2147483646 w 1088"/>
                <a:gd name="T9" fmla="*/ 2147483646 h 1090"/>
                <a:gd name="T10" fmla="*/ 2147483646 w 1088"/>
                <a:gd name="T11" fmla="*/ 2147483646 h 1090"/>
                <a:gd name="T12" fmla="*/ 2147483646 w 1088"/>
                <a:gd name="T13" fmla="*/ 2147483646 h 1090"/>
                <a:gd name="T14" fmla="*/ 2147483646 w 1088"/>
                <a:gd name="T15" fmla="*/ 2147483646 h 1090"/>
                <a:gd name="T16" fmla="*/ 2147483646 w 1088"/>
                <a:gd name="T17" fmla="*/ 2147483646 h 1090"/>
                <a:gd name="T18" fmla="*/ 2147483646 w 1088"/>
                <a:gd name="T19" fmla="*/ 2147483646 h 1090"/>
                <a:gd name="T20" fmla="*/ 2147483646 w 1088"/>
                <a:gd name="T21" fmla="*/ 2147483646 h 1090"/>
                <a:gd name="T22" fmla="*/ 2147483646 w 1088"/>
                <a:gd name="T23" fmla="*/ 2147483646 h 1090"/>
                <a:gd name="T24" fmla="*/ 2147483646 w 1088"/>
                <a:gd name="T25" fmla="*/ 2045634259 h 1090"/>
                <a:gd name="T26" fmla="*/ 2147483646 w 1088"/>
                <a:gd name="T27" fmla="*/ 1692882902 h 1090"/>
                <a:gd name="T28" fmla="*/ 2147483646 w 1088"/>
                <a:gd name="T29" fmla="*/ 1551782490 h 1090"/>
                <a:gd name="T30" fmla="*/ 2147483646 w 1088"/>
                <a:gd name="T31" fmla="*/ 1587057593 h 1090"/>
                <a:gd name="T32" fmla="*/ 2147483646 w 1088"/>
                <a:gd name="T33" fmla="*/ 1833983314 h 1090"/>
                <a:gd name="T34" fmla="*/ 2147483646 w 1088"/>
                <a:gd name="T35" fmla="*/ 2147483646 h 1090"/>
                <a:gd name="T36" fmla="*/ 2147483646 w 1088"/>
                <a:gd name="T37" fmla="*/ 2147483646 h 1090"/>
                <a:gd name="T38" fmla="*/ 2147483646 w 1088"/>
                <a:gd name="T39" fmla="*/ 2147483646 h 1090"/>
                <a:gd name="T40" fmla="*/ 2147483646 w 1088"/>
                <a:gd name="T41" fmla="*/ 2147483646 h 1090"/>
                <a:gd name="T42" fmla="*/ 2147483646 w 1088"/>
                <a:gd name="T43" fmla="*/ 2147483646 h 1090"/>
                <a:gd name="T44" fmla="*/ 2147483646 w 1088"/>
                <a:gd name="T45" fmla="*/ 2147483646 h 1090"/>
                <a:gd name="T46" fmla="*/ 2147483646 w 1088"/>
                <a:gd name="T47" fmla="*/ 2147483646 h 1090"/>
                <a:gd name="T48" fmla="*/ 2147483646 w 1088"/>
                <a:gd name="T49" fmla="*/ 2147483646 h 1090"/>
                <a:gd name="T50" fmla="*/ 2147483646 w 1088"/>
                <a:gd name="T51" fmla="*/ 2147483646 h 1090"/>
                <a:gd name="T52" fmla="*/ 2147483646 w 1088"/>
                <a:gd name="T53" fmla="*/ 2147483646 h 1090"/>
                <a:gd name="T54" fmla="*/ 2043830020 w 1088"/>
                <a:gd name="T55" fmla="*/ 2147483646 h 1090"/>
                <a:gd name="T56" fmla="*/ 1691493694 w 1088"/>
                <a:gd name="T57" fmla="*/ 2147483646 h 1090"/>
                <a:gd name="T58" fmla="*/ 1550473267 w 1088"/>
                <a:gd name="T59" fmla="*/ 2147483646 h 1090"/>
                <a:gd name="T60" fmla="*/ 1585728210 w 1088"/>
                <a:gd name="T61" fmla="*/ 2147483646 h 1090"/>
                <a:gd name="T62" fmla="*/ 1832406586 w 1088"/>
                <a:gd name="T63" fmla="*/ 2147483646 h 1090"/>
                <a:gd name="T64" fmla="*/ 2147483646 w 1088"/>
                <a:gd name="T65" fmla="*/ 2147483646 h 1090"/>
                <a:gd name="T66" fmla="*/ 2147483646 w 1088"/>
                <a:gd name="T67" fmla="*/ 2147483646 h 1090"/>
                <a:gd name="T68" fmla="*/ 2147483646 w 1088"/>
                <a:gd name="T69" fmla="*/ 2147483646 h 1090"/>
                <a:gd name="T70" fmla="*/ 2147483646 w 1088"/>
                <a:gd name="T71" fmla="*/ 2147483646 h 1090"/>
                <a:gd name="T72" fmla="*/ 2147483646 w 1088"/>
                <a:gd name="T73" fmla="*/ 2147483646 h 1090"/>
                <a:gd name="T74" fmla="*/ 2147483646 w 1088"/>
                <a:gd name="T75" fmla="*/ 2147483646 h 1090"/>
                <a:gd name="T76" fmla="*/ 2147483646 w 1088"/>
                <a:gd name="T77" fmla="*/ 2147483646 h 1090"/>
                <a:gd name="T78" fmla="*/ 2147483646 w 1088"/>
                <a:gd name="T79" fmla="*/ 2147483646 h 1090"/>
                <a:gd name="T80" fmla="*/ 2147483646 w 1088"/>
                <a:gd name="T81" fmla="*/ 2147483646 h 1090"/>
                <a:gd name="T82" fmla="*/ 2147483646 w 1088"/>
                <a:gd name="T83" fmla="*/ 2147483646 h 1090"/>
                <a:gd name="T84" fmla="*/ 2147483646 w 1088"/>
                <a:gd name="T85" fmla="*/ 2147483646 h 1090"/>
                <a:gd name="T86" fmla="*/ 2147483646 w 1088"/>
                <a:gd name="T87" fmla="*/ 2147483646 h 1090"/>
                <a:gd name="T88" fmla="*/ 2147483646 w 1088"/>
                <a:gd name="T89" fmla="*/ 2147483646 h 1090"/>
                <a:gd name="T90" fmla="*/ 2147483646 w 1088"/>
                <a:gd name="T91" fmla="*/ 2147483646 h 1090"/>
                <a:gd name="T92" fmla="*/ 2147483646 w 1088"/>
                <a:gd name="T93" fmla="*/ 2147483646 h 1090"/>
                <a:gd name="T94" fmla="*/ 2147483646 w 1088"/>
                <a:gd name="T95" fmla="*/ 2147483646 h 1090"/>
                <a:gd name="T96" fmla="*/ 2147483646 w 1088"/>
                <a:gd name="T97" fmla="*/ 2147483646 h 1090"/>
                <a:gd name="T98" fmla="*/ 2147483646 w 1088"/>
                <a:gd name="T99" fmla="*/ 2147483646 h 1090"/>
                <a:gd name="T100" fmla="*/ 2147483646 w 1088"/>
                <a:gd name="T101" fmla="*/ 2147483646 h 1090"/>
                <a:gd name="T102" fmla="*/ 2147483646 w 1088"/>
                <a:gd name="T103" fmla="*/ 2147483646 h 1090"/>
                <a:gd name="T104" fmla="*/ 2147483646 w 1088"/>
                <a:gd name="T105" fmla="*/ 2147483646 h 1090"/>
                <a:gd name="T106" fmla="*/ 2147483646 w 1088"/>
                <a:gd name="T107" fmla="*/ 2147483646 h 1090"/>
                <a:gd name="T108" fmla="*/ 2147483646 w 1088"/>
                <a:gd name="T109" fmla="*/ 2147483646 h 1090"/>
                <a:gd name="T110" fmla="*/ 2147483646 w 1088"/>
                <a:gd name="T111" fmla="*/ 2147483646 h 1090"/>
                <a:gd name="T112" fmla="*/ 2147483646 w 1088"/>
                <a:gd name="T113" fmla="*/ 2147483646 h 1090"/>
                <a:gd name="T114" fmla="*/ 2147483646 w 1088"/>
                <a:gd name="T115" fmla="*/ 2147483646 h 1090"/>
                <a:gd name="T116" fmla="*/ 2147483646 w 1088"/>
                <a:gd name="T117" fmla="*/ 2147483646 h 1090"/>
                <a:gd name="T118" fmla="*/ 2147483646 w 1088"/>
                <a:gd name="T119" fmla="*/ 2147483646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grpSp>
          <p:nvGrpSpPr>
            <p:cNvPr id="29783" name="Group 66"/>
            <p:cNvGrpSpPr>
              <a:grpSpLocks/>
            </p:cNvGrpSpPr>
            <p:nvPr/>
          </p:nvGrpSpPr>
          <p:grpSpPr bwMode="auto">
            <a:xfrm>
              <a:off x="117199" y="93011"/>
              <a:ext cx="136728" cy="171436"/>
              <a:chOff x="0" y="0"/>
              <a:chExt cx="324452" cy="406813"/>
            </a:xfrm>
          </p:grpSpPr>
          <p:sp>
            <p:nvSpPr>
              <p:cNvPr id="26" name="Freeform 80"/>
              <p:cNvSpPr>
                <a:spLocks noChangeArrowheads="1"/>
              </p:cNvSpPr>
              <p:nvPr/>
            </p:nvSpPr>
            <p:spPr bwMode="auto">
              <a:xfrm>
                <a:off x="0" y="169713"/>
                <a:ext cx="324452" cy="134772"/>
              </a:xfrm>
              <a:custGeom>
                <a:avLst/>
                <a:gdLst>
                  <a:gd name="T0" fmla="*/ 2147483646 w 98"/>
                  <a:gd name="T1" fmla="*/ 2147483646 h 40"/>
                  <a:gd name="T2" fmla="*/ 2147483646 w 98"/>
                  <a:gd name="T3" fmla="*/ 0 h 40"/>
                  <a:gd name="T4" fmla="*/ 0 w 98"/>
                  <a:gd name="T5" fmla="*/ 2147483646 h 40"/>
                  <a:gd name="T6" fmla="*/ 0 w 98"/>
                  <a:gd name="T7" fmla="*/ 2147483646 h 40"/>
                  <a:gd name="T8" fmla="*/ 2147483646 w 98"/>
                  <a:gd name="T9" fmla="*/ 2147483646 h 40"/>
                  <a:gd name="T10" fmla="*/ 2147483646 w 98"/>
                  <a:gd name="T11" fmla="*/ 2147483646 h 40"/>
                  <a:gd name="T12" fmla="*/ 2147483646 w 98"/>
                  <a:gd name="T13" fmla="*/ 2147483646 h 40"/>
                  <a:gd name="T14" fmla="*/ 2147483646 w 98"/>
                  <a:gd name="T15" fmla="*/ 0 h 40"/>
                  <a:gd name="T16" fmla="*/ 2147483646 w 98"/>
                  <a:gd name="T17" fmla="*/ 2147483646 h 4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8"/>
                  <a:gd name="T28" fmla="*/ 0 h 40"/>
                  <a:gd name="T29" fmla="*/ 98 w 98"/>
                  <a:gd name="T30" fmla="*/ 40 h 4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8" h="40">
                    <a:moveTo>
                      <a:pt x="49" y="16"/>
                    </a:moveTo>
                    <a:cubicBezTo>
                      <a:pt x="26" y="16"/>
                      <a:pt x="7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ubicBezTo>
                      <a:pt x="91" y="9"/>
                      <a:pt x="72" y="16"/>
                      <a:pt x="49" y="16"/>
                    </a:cubicBezTo>
                    <a:close/>
                  </a:path>
                </a:pathLst>
              </a:custGeom>
              <a:solidFill>
                <a:srgbClr val="F2F2F2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29785" name="Freeform 81"/>
              <p:cNvSpPr>
                <a:spLocks noChangeArrowheads="1"/>
              </p:cNvSpPr>
              <p:nvPr/>
            </p:nvSpPr>
            <p:spPr bwMode="auto">
              <a:xfrm>
                <a:off x="0" y="274536"/>
                <a:ext cx="324452" cy="132277"/>
              </a:xfrm>
              <a:custGeom>
                <a:avLst/>
                <a:gdLst>
                  <a:gd name="T0" fmla="*/ 2147483646 w 98"/>
                  <a:gd name="T1" fmla="*/ 2147483646 h 40"/>
                  <a:gd name="T2" fmla="*/ 2147483646 w 98"/>
                  <a:gd name="T3" fmla="*/ 0 h 40"/>
                  <a:gd name="T4" fmla="*/ 0 w 98"/>
                  <a:gd name="T5" fmla="*/ 2147483646 h 40"/>
                  <a:gd name="T6" fmla="*/ 0 w 98"/>
                  <a:gd name="T7" fmla="*/ 2147483646 h 40"/>
                  <a:gd name="T8" fmla="*/ 2147483646 w 98"/>
                  <a:gd name="T9" fmla="*/ 2147483646 h 40"/>
                  <a:gd name="T10" fmla="*/ 2147483646 w 98"/>
                  <a:gd name="T11" fmla="*/ 2147483646 h 40"/>
                  <a:gd name="T12" fmla="*/ 2147483646 w 98"/>
                  <a:gd name="T13" fmla="*/ 2147483646 h 40"/>
                  <a:gd name="T14" fmla="*/ 2147483646 w 98"/>
                  <a:gd name="T15" fmla="*/ 0 h 40"/>
                  <a:gd name="T16" fmla="*/ 2147483646 w 98"/>
                  <a:gd name="T17" fmla="*/ 2147483646 h 4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8"/>
                  <a:gd name="T28" fmla="*/ 0 h 40"/>
                  <a:gd name="T29" fmla="*/ 98 w 98"/>
                  <a:gd name="T30" fmla="*/ 40 h 4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8" h="40">
                    <a:moveTo>
                      <a:pt x="49" y="15"/>
                    </a:moveTo>
                    <a:cubicBezTo>
                      <a:pt x="26" y="15"/>
                      <a:pt x="7" y="9"/>
                      <a:pt x="2" y="0"/>
                    </a:cubicBezTo>
                    <a:cubicBezTo>
                      <a:pt x="1" y="1"/>
                      <a:pt x="0" y="3"/>
                      <a:pt x="0" y="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19"/>
                    </a:cubicBezTo>
                    <a:cubicBezTo>
                      <a:pt x="98" y="4"/>
                      <a:pt x="98" y="4"/>
                      <a:pt x="98" y="4"/>
                    </a:cubicBezTo>
                    <a:cubicBezTo>
                      <a:pt x="98" y="3"/>
                      <a:pt x="97" y="1"/>
                      <a:pt x="96" y="0"/>
                    </a:cubicBezTo>
                    <a:cubicBezTo>
                      <a:pt x="91" y="9"/>
                      <a:pt x="72" y="15"/>
                      <a:pt x="49" y="15"/>
                    </a:cubicBezTo>
                    <a:close/>
                  </a:path>
                </a:pathLst>
              </a:custGeom>
              <a:solidFill>
                <a:srgbClr val="F2F2F2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29786" name="Freeform 82"/>
              <p:cNvSpPr>
                <a:spLocks noChangeArrowheads="1"/>
              </p:cNvSpPr>
              <p:nvPr/>
            </p:nvSpPr>
            <p:spPr bwMode="auto">
              <a:xfrm>
                <a:off x="0" y="69882"/>
                <a:ext cx="324452" cy="137269"/>
              </a:xfrm>
              <a:custGeom>
                <a:avLst/>
                <a:gdLst>
                  <a:gd name="T0" fmla="*/ 2147483646 w 98"/>
                  <a:gd name="T1" fmla="*/ 0 h 41"/>
                  <a:gd name="T2" fmla="*/ 2147483646 w 98"/>
                  <a:gd name="T3" fmla="*/ 2147483646 h 41"/>
                  <a:gd name="T4" fmla="*/ 2147483646 w 98"/>
                  <a:gd name="T5" fmla="*/ 0 h 41"/>
                  <a:gd name="T6" fmla="*/ 0 w 98"/>
                  <a:gd name="T7" fmla="*/ 2147483646 h 41"/>
                  <a:gd name="T8" fmla="*/ 0 w 98"/>
                  <a:gd name="T9" fmla="*/ 2147483646 h 41"/>
                  <a:gd name="T10" fmla="*/ 2147483646 w 98"/>
                  <a:gd name="T11" fmla="*/ 2147483646 h 41"/>
                  <a:gd name="T12" fmla="*/ 2147483646 w 98"/>
                  <a:gd name="T13" fmla="*/ 2147483646 h 41"/>
                  <a:gd name="T14" fmla="*/ 2147483646 w 98"/>
                  <a:gd name="T15" fmla="*/ 2147483646 h 41"/>
                  <a:gd name="T16" fmla="*/ 2147483646 w 98"/>
                  <a:gd name="T17" fmla="*/ 0 h 4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8"/>
                  <a:gd name="T28" fmla="*/ 0 h 41"/>
                  <a:gd name="T29" fmla="*/ 98 w 98"/>
                  <a:gd name="T30" fmla="*/ 41 h 4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8" h="41">
                    <a:moveTo>
                      <a:pt x="96" y="0"/>
                    </a:moveTo>
                    <a:cubicBezTo>
                      <a:pt x="95" y="9"/>
                      <a:pt x="75" y="15"/>
                      <a:pt x="49" y="15"/>
                    </a:cubicBezTo>
                    <a:cubicBezTo>
                      <a:pt x="24" y="15"/>
                      <a:pt x="3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1"/>
                      <a:pt x="49" y="41"/>
                    </a:cubicBezTo>
                    <a:cubicBezTo>
                      <a:pt x="76" y="41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lose/>
                  </a:path>
                </a:pathLst>
              </a:custGeom>
              <a:solidFill>
                <a:srgbClr val="F2F2F2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29787" name="Oval 83"/>
              <p:cNvSpPr>
                <a:spLocks noChangeArrowheads="1"/>
              </p:cNvSpPr>
              <p:nvPr/>
            </p:nvSpPr>
            <p:spPr bwMode="auto">
              <a:xfrm>
                <a:off x="4991" y="0"/>
                <a:ext cx="316965" cy="107319"/>
              </a:xfrm>
              <a:prstGeom prst="ellipse">
                <a:avLst/>
              </a:prstGeom>
              <a:solidFill>
                <a:srgbClr val="F2F2F2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500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29767" name="Group 71"/>
          <p:cNvGrpSpPr>
            <a:grpSpLocks/>
          </p:cNvGrpSpPr>
          <p:nvPr/>
        </p:nvGrpSpPr>
        <p:grpSpPr bwMode="auto">
          <a:xfrm>
            <a:off x="5318125" y="3908425"/>
            <a:ext cx="300038" cy="301625"/>
            <a:chOff x="0" y="0"/>
            <a:chExt cx="225931" cy="226411"/>
          </a:xfrm>
        </p:grpSpPr>
        <p:sp>
          <p:nvSpPr>
            <p:cNvPr id="29777" name="Freeform 18"/>
            <p:cNvSpPr>
              <a:spLocks noEditPoints="1" noChangeArrowheads="1"/>
            </p:cNvSpPr>
            <p:nvPr/>
          </p:nvSpPr>
          <p:spPr bwMode="auto">
            <a:xfrm>
              <a:off x="0" y="0"/>
              <a:ext cx="225931" cy="226411"/>
            </a:xfrm>
            <a:custGeom>
              <a:avLst/>
              <a:gdLst>
                <a:gd name="T0" fmla="*/ 2147483646 w 1088"/>
                <a:gd name="T1" fmla="*/ 2147483646 h 1090"/>
                <a:gd name="T2" fmla="*/ 2147483646 w 1088"/>
                <a:gd name="T3" fmla="*/ 2147483646 h 1090"/>
                <a:gd name="T4" fmla="*/ 2147483646 w 1088"/>
                <a:gd name="T5" fmla="*/ 2147483646 h 1090"/>
                <a:gd name="T6" fmla="*/ 2147483646 w 1088"/>
                <a:gd name="T7" fmla="*/ 2147483646 h 1090"/>
                <a:gd name="T8" fmla="*/ 2147483646 w 1088"/>
                <a:gd name="T9" fmla="*/ 2147483646 h 1090"/>
                <a:gd name="T10" fmla="*/ 2147483646 w 1088"/>
                <a:gd name="T11" fmla="*/ 2147483646 h 1090"/>
                <a:gd name="T12" fmla="*/ 2147483646 w 1088"/>
                <a:gd name="T13" fmla="*/ 1980624110 h 1090"/>
                <a:gd name="T14" fmla="*/ 2147483646 w 1088"/>
                <a:gd name="T15" fmla="*/ 1640071432 h 1090"/>
                <a:gd name="T16" fmla="*/ 2147483646 w 1088"/>
                <a:gd name="T17" fmla="*/ 1335373324 h 1090"/>
                <a:gd name="T18" fmla="*/ 2147483646 w 1088"/>
                <a:gd name="T19" fmla="*/ 1066486582 h 1090"/>
                <a:gd name="T20" fmla="*/ 2147483646 w 1088"/>
                <a:gd name="T21" fmla="*/ 833497408 h 1090"/>
                <a:gd name="T22" fmla="*/ 2147483646 w 1088"/>
                <a:gd name="T23" fmla="*/ 654224970 h 1090"/>
                <a:gd name="T24" fmla="*/ 2147483646 w 1088"/>
                <a:gd name="T25" fmla="*/ 519824908 h 1090"/>
                <a:gd name="T26" fmla="*/ 2147483646 w 1088"/>
                <a:gd name="T27" fmla="*/ 430167191 h 1090"/>
                <a:gd name="T28" fmla="*/ 2147483646 w 1088"/>
                <a:gd name="T29" fmla="*/ 394355825 h 1090"/>
                <a:gd name="T30" fmla="*/ 2147483646 w 1088"/>
                <a:gd name="T31" fmla="*/ 403287012 h 1090"/>
                <a:gd name="T32" fmla="*/ 2147483646 w 1088"/>
                <a:gd name="T33" fmla="*/ 466021554 h 1090"/>
                <a:gd name="T34" fmla="*/ 2147483646 w 1088"/>
                <a:gd name="T35" fmla="*/ 573584850 h 1090"/>
                <a:gd name="T36" fmla="*/ 2147483646 w 1088"/>
                <a:gd name="T37" fmla="*/ 725933904 h 1090"/>
                <a:gd name="T38" fmla="*/ 2147483646 w 1088"/>
                <a:gd name="T39" fmla="*/ 932086312 h 1090"/>
                <a:gd name="T40" fmla="*/ 2147483646 w 1088"/>
                <a:gd name="T41" fmla="*/ 1174049878 h 1090"/>
                <a:gd name="T42" fmla="*/ 1978931913 w 1088"/>
                <a:gd name="T43" fmla="*/ 1460842407 h 1090"/>
                <a:gd name="T44" fmla="*/ 1629733956 w 1088"/>
                <a:gd name="T45" fmla="*/ 1783489299 h 1090"/>
                <a:gd name="T46" fmla="*/ 1325253102 w 1088"/>
                <a:gd name="T47" fmla="*/ 2133016162 h 1090"/>
                <a:gd name="T48" fmla="*/ 1056649177 w 1088"/>
                <a:gd name="T49" fmla="*/ 2147483646 h 1090"/>
                <a:gd name="T50" fmla="*/ 832762354 w 1088"/>
                <a:gd name="T51" fmla="*/ 2147483646 h 1090"/>
                <a:gd name="T52" fmla="*/ 653678811 w 1088"/>
                <a:gd name="T53" fmla="*/ 2147483646 h 1090"/>
                <a:gd name="T54" fmla="*/ 519355356 w 1088"/>
                <a:gd name="T55" fmla="*/ 2147483646 h 1090"/>
                <a:gd name="T56" fmla="*/ 429835181 w 1088"/>
                <a:gd name="T57" fmla="*/ 2147483646 h 1090"/>
                <a:gd name="T58" fmla="*/ 394001237 w 1088"/>
                <a:gd name="T59" fmla="*/ 2147483646 h 1090"/>
                <a:gd name="T60" fmla="*/ 402970365 w 1088"/>
                <a:gd name="T61" fmla="*/ 2147483646 h 1090"/>
                <a:gd name="T62" fmla="*/ 465625932 w 1088"/>
                <a:gd name="T63" fmla="*/ 2147483646 h 1090"/>
                <a:gd name="T64" fmla="*/ 573084780 w 1088"/>
                <a:gd name="T65" fmla="*/ 2147483646 h 1090"/>
                <a:gd name="T66" fmla="*/ 725303714 w 1088"/>
                <a:gd name="T67" fmla="*/ 2147483646 h 1090"/>
                <a:gd name="T68" fmla="*/ 931251865 w 1088"/>
                <a:gd name="T69" fmla="*/ 2147483646 h 1090"/>
                <a:gd name="T70" fmla="*/ 1173034167 w 1088"/>
                <a:gd name="T71" fmla="*/ 2147483646 h 1090"/>
                <a:gd name="T72" fmla="*/ 1459576557 w 1088"/>
                <a:gd name="T73" fmla="*/ 2147483646 h 1090"/>
                <a:gd name="T74" fmla="*/ 1772983555 w 1088"/>
                <a:gd name="T75" fmla="*/ 2147483646 h 1090"/>
                <a:gd name="T76" fmla="*/ 2131150848 w 1088"/>
                <a:gd name="T77" fmla="*/ 2147483646 h 1090"/>
                <a:gd name="T78" fmla="*/ 2147483646 w 1088"/>
                <a:gd name="T79" fmla="*/ 2147483646 h 1090"/>
                <a:gd name="T80" fmla="*/ 2147483646 w 1088"/>
                <a:gd name="T81" fmla="*/ 2147483646 h 1090"/>
                <a:gd name="T82" fmla="*/ 2147483646 w 1088"/>
                <a:gd name="T83" fmla="*/ 2147483646 h 1090"/>
                <a:gd name="T84" fmla="*/ 2147483646 w 1088"/>
                <a:gd name="T85" fmla="*/ 2147483646 h 1090"/>
                <a:gd name="T86" fmla="*/ 2147483646 w 1088"/>
                <a:gd name="T87" fmla="*/ 2147483646 h 1090"/>
                <a:gd name="T88" fmla="*/ 2147483646 w 1088"/>
                <a:gd name="T89" fmla="*/ 2147483646 h 1090"/>
                <a:gd name="T90" fmla="*/ 2147483646 w 1088"/>
                <a:gd name="T91" fmla="*/ 2147483646 h 1090"/>
                <a:gd name="T92" fmla="*/ 2147483646 w 1088"/>
                <a:gd name="T93" fmla="*/ 2147483646 h 1090"/>
                <a:gd name="T94" fmla="*/ 2147483646 w 1088"/>
                <a:gd name="T95" fmla="*/ 2147483646 h 1090"/>
                <a:gd name="T96" fmla="*/ 2147483646 w 1088"/>
                <a:gd name="T97" fmla="*/ 2147483646 h 1090"/>
                <a:gd name="T98" fmla="*/ 2147483646 w 1088"/>
                <a:gd name="T99" fmla="*/ 2147483646 h 1090"/>
                <a:gd name="T100" fmla="*/ 2147483646 w 1088"/>
                <a:gd name="T101" fmla="*/ 2147483646 h 1090"/>
                <a:gd name="T102" fmla="*/ 2147483646 w 1088"/>
                <a:gd name="T103" fmla="*/ 2147483646 h 1090"/>
                <a:gd name="T104" fmla="*/ 2147483646 w 1088"/>
                <a:gd name="T105" fmla="*/ 2147483646 h 1090"/>
                <a:gd name="T106" fmla="*/ 2147483646 w 1088"/>
                <a:gd name="T107" fmla="*/ 2147483646 h 1090"/>
                <a:gd name="T108" fmla="*/ 2147483646 w 1088"/>
                <a:gd name="T109" fmla="*/ 2147483646 h 1090"/>
                <a:gd name="T110" fmla="*/ 2147483646 w 1088"/>
                <a:gd name="T111" fmla="*/ 2147483646 h 1090"/>
                <a:gd name="T112" fmla="*/ 2147483646 w 1088"/>
                <a:gd name="T113" fmla="*/ 2147483646 h 1090"/>
                <a:gd name="T114" fmla="*/ 2147483646 w 1088"/>
                <a:gd name="T115" fmla="*/ 2147483646 h 1090"/>
                <a:gd name="T116" fmla="*/ 2147483646 w 1088"/>
                <a:gd name="T117" fmla="*/ 2147483646 h 1090"/>
                <a:gd name="T118" fmla="*/ 2147483646 w 1088"/>
                <a:gd name="T119" fmla="*/ 2147483646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grpSp>
          <p:nvGrpSpPr>
            <p:cNvPr id="29778" name="Group 73"/>
            <p:cNvGrpSpPr>
              <a:grpSpLocks/>
            </p:cNvGrpSpPr>
            <p:nvPr/>
          </p:nvGrpSpPr>
          <p:grpSpPr bwMode="auto">
            <a:xfrm flipH="1">
              <a:off x="56723" y="67440"/>
              <a:ext cx="112484" cy="91531"/>
              <a:chOff x="0" y="0"/>
              <a:chExt cx="509139" cy="414300"/>
            </a:xfrm>
          </p:grpSpPr>
          <p:sp>
            <p:nvSpPr>
              <p:cNvPr id="27" name="Freeform 5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509139" cy="414300"/>
              </a:xfrm>
              <a:custGeom>
                <a:avLst/>
                <a:gdLst>
                  <a:gd name="T0" fmla="*/ 2147483646 w 153"/>
                  <a:gd name="T1" fmla="*/ 0 h 125"/>
                  <a:gd name="T2" fmla="*/ 0 w 153"/>
                  <a:gd name="T3" fmla="*/ 2147483646 h 125"/>
                  <a:gd name="T4" fmla="*/ 2147483646 w 153"/>
                  <a:gd name="T5" fmla="*/ 2147483646 h 125"/>
                  <a:gd name="T6" fmla="*/ 2147483646 w 153"/>
                  <a:gd name="T7" fmla="*/ 2147483646 h 125"/>
                  <a:gd name="T8" fmla="*/ 2147483646 w 153"/>
                  <a:gd name="T9" fmla="*/ 2147483646 h 125"/>
                  <a:gd name="T10" fmla="*/ 2147483646 w 153"/>
                  <a:gd name="T11" fmla="*/ 2147483646 h 125"/>
                  <a:gd name="T12" fmla="*/ 2147483646 w 153"/>
                  <a:gd name="T13" fmla="*/ 2147483646 h 125"/>
                  <a:gd name="T14" fmla="*/ 2147483646 w 153"/>
                  <a:gd name="T15" fmla="*/ 2147483646 h 125"/>
                  <a:gd name="T16" fmla="*/ 2147483646 w 153"/>
                  <a:gd name="T17" fmla="*/ 2147483646 h 125"/>
                  <a:gd name="T18" fmla="*/ 2147483646 w 153"/>
                  <a:gd name="T19" fmla="*/ 2147483646 h 125"/>
                  <a:gd name="T20" fmla="*/ 2147483646 w 153"/>
                  <a:gd name="T21" fmla="*/ 2147483646 h 125"/>
                  <a:gd name="T22" fmla="*/ 2147483646 w 153"/>
                  <a:gd name="T23" fmla="*/ 2147483646 h 125"/>
                  <a:gd name="T24" fmla="*/ 2147483646 w 153"/>
                  <a:gd name="T25" fmla="*/ 2147483646 h 125"/>
                  <a:gd name="T26" fmla="*/ 2147483646 w 153"/>
                  <a:gd name="T27" fmla="*/ 2147483646 h 125"/>
                  <a:gd name="T28" fmla="*/ 2147483646 w 153"/>
                  <a:gd name="T29" fmla="*/ 2147483646 h 125"/>
                  <a:gd name="T30" fmla="*/ 2147483646 w 153"/>
                  <a:gd name="T31" fmla="*/ 2147483646 h 125"/>
                  <a:gd name="T32" fmla="*/ 2147483646 w 153"/>
                  <a:gd name="T33" fmla="*/ 2147483646 h 125"/>
                  <a:gd name="T34" fmla="*/ 2147483646 w 153"/>
                  <a:gd name="T35" fmla="*/ 0 h 125"/>
                  <a:gd name="T36" fmla="*/ 2147483646 w 153"/>
                  <a:gd name="T37" fmla="*/ 2147483646 h 125"/>
                  <a:gd name="T38" fmla="*/ 2147483646 w 153"/>
                  <a:gd name="T39" fmla="*/ 2147483646 h 125"/>
                  <a:gd name="T40" fmla="*/ 2147483646 w 153"/>
                  <a:gd name="T41" fmla="*/ 2147483646 h 125"/>
                  <a:gd name="T42" fmla="*/ 2147483646 w 153"/>
                  <a:gd name="T43" fmla="*/ 2147483646 h 125"/>
                  <a:gd name="T44" fmla="*/ 2147483646 w 153"/>
                  <a:gd name="T45" fmla="*/ 2147483646 h 12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53"/>
                  <a:gd name="T70" fmla="*/ 0 h 125"/>
                  <a:gd name="T71" fmla="*/ 153 w 153"/>
                  <a:gd name="T72" fmla="*/ 125 h 125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53" h="125">
                    <a:moveTo>
                      <a:pt x="78" y="0"/>
                    </a:moveTo>
                    <a:cubicBezTo>
                      <a:pt x="0" y="69"/>
                      <a:pt x="0" y="69"/>
                      <a:pt x="0" y="69"/>
                    </a:cubicBezTo>
                    <a:cubicBezTo>
                      <a:pt x="0" y="69"/>
                      <a:pt x="5" y="78"/>
                      <a:pt x="15" y="69"/>
                    </a:cubicBezTo>
                    <a:cubicBezTo>
                      <a:pt x="21" y="64"/>
                      <a:pt x="21" y="64"/>
                      <a:pt x="21" y="64"/>
                    </a:cubicBezTo>
                    <a:cubicBezTo>
                      <a:pt x="21" y="121"/>
                      <a:pt x="21" y="121"/>
                      <a:pt x="21" y="121"/>
                    </a:cubicBezTo>
                    <a:cubicBezTo>
                      <a:pt x="21" y="121"/>
                      <a:pt x="21" y="125"/>
                      <a:pt x="24" y="125"/>
                    </a:cubicBezTo>
                    <a:cubicBezTo>
                      <a:pt x="28" y="125"/>
                      <a:pt x="62" y="125"/>
                      <a:pt x="62" y="125"/>
                    </a:cubicBezTo>
                    <a:cubicBezTo>
                      <a:pt x="63" y="93"/>
                      <a:pt x="63" y="93"/>
                      <a:pt x="63" y="93"/>
                    </a:cubicBezTo>
                    <a:cubicBezTo>
                      <a:pt x="63" y="93"/>
                      <a:pt x="62" y="88"/>
                      <a:pt x="6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9" y="88"/>
                      <a:pt x="89" y="93"/>
                      <a:pt x="89" y="93"/>
                    </a:cubicBezTo>
                    <a:cubicBezTo>
                      <a:pt x="89" y="125"/>
                      <a:pt x="89" y="125"/>
                      <a:pt x="89" y="125"/>
                    </a:cubicBezTo>
                    <a:cubicBezTo>
                      <a:pt x="89" y="125"/>
                      <a:pt x="121" y="125"/>
                      <a:pt x="126" y="125"/>
                    </a:cubicBezTo>
                    <a:cubicBezTo>
                      <a:pt x="131" y="125"/>
                      <a:pt x="130" y="120"/>
                      <a:pt x="130" y="120"/>
                    </a:cubicBezTo>
                    <a:cubicBezTo>
                      <a:pt x="130" y="63"/>
                      <a:pt x="130" y="63"/>
                      <a:pt x="130" y="63"/>
                    </a:cubicBezTo>
                    <a:cubicBezTo>
                      <a:pt x="136" y="69"/>
                      <a:pt x="136" y="69"/>
                      <a:pt x="136" y="69"/>
                    </a:cubicBezTo>
                    <a:cubicBezTo>
                      <a:pt x="148" y="77"/>
                      <a:pt x="153" y="69"/>
                      <a:pt x="153" y="69"/>
                    </a:cubicBezTo>
                    <a:lnTo>
                      <a:pt x="78" y="0"/>
                    </a:lnTo>
                    <a:close/>
                    <a:moveTo>
                      <a:pt x="76" y="76"/>
                    </a:moveTo>
                    <a:cubicBezTo>
                      <a:pt x="67" y="76"/>
                      <a:pt x="60" y="69"/>
                      <a:pt x="60" y="60"/>
                    </a:cubicBezTo>
                    <a:cubicBezTo>
                      <a:pt x="60" y="50"/>
                      <a:pt x="67" y="43"/>
                      <a:pt x="76" y="43"/>
                    </a:cubicBezTo>
                    <a:cubicBezTo>
                      <a:pt x="85" y="43"/>
                      <a:pt x="92" y="50"/>
                      <a:pt x="92" y="60"/>
                    </a:cubicBezTo>
                    <a:cubicBezTo>
                      <a:pt x="92" y="69"/>
                      <a:pt x="85" y="76"/>
                      <a:pt x="76" y="76"/>
                    </a:cubicBezTo>
                    <a:close/>
                  </a:path>
                </a:pathLst>
              </a:custGeom>
              <a:solidFill>
                <a:srgbClr val="F2F2F2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29780" name="Freeform 6"/>
              <p:cNvSpPr>
                <a:spLocks noChangeArrowheads="1"/>
              </p:cNvSpPr>
              <p:nvPr/>
            </p:nvSpPr>
            <p:spPr bwMode="auto">
              <a:xfrm>
                <a:off x="399325" y="52411"/>
                <a:ext cx="49916" cy="102328"/>
              </a:xfrm>
              <a:custGeom>
                <a:avLst/>
                <a:gdLst>
                  <a:gd name="T0" fmla="*/ 2147483646 w 20"/>
                  <a:gd name="T1" fmla="*/ 2147483646 h 41"/>
                  <a:gd name="T2" fmla="*/ 2147483646 w 20"/>
                  <a:gd name="T3" fmla="*/ 0 h 41"/>
                  <a:gd name="T4" fmla="*/ 0 w 20"/>
                  <a:gd name="T5" fmla="*/ 0 h 41"/>
                  <a:gd name="T6" fmla="*/ 0 w 20"/>
                  <a:gd name="T7" fmla="*/ 2147483646 h 41"/>
                  <a:gd name="T8" fmla="*/ 2147483646 w 20"/>
                  <a:gd name="T9" fmla="*/ 2147483646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"/>
                  <a:gd name="T16" fmla="*/ 0 h 41"/>
                  <a:gd name="T17" fmla="*/ 20 w 20"/>
                  <a:gd name="T18" fmla="*/ 41 h 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" h="41">
                    <a:moveTo>
                      <a:pt x="20" y="41"/>
                    </a:moveTo>
                    <a:lnTo>
                      <a:pt x="20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0" y="41"/>
                    </a:lnTo>
                    <a:close/>
                  </a:path>
                </a:pathLst>
              </a:custGeom>
              <a:solidFill>
                <a:srgbClr val="F2F2F2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29781" name="Oval 7"/>
              <p:cNvSpPr>
                <a:spLocks noChangeArrowheads="1"/>
              </p:cNvSpPr>
              <p:nvPr/>
            </p:nvSpPr>
            <p:spPr bwMode="auto">
              <a:xfrm>
                <a:off x="227116" y="169713"/>
                <a:ext cx="52412" cy="54907"/>
              </a:xfrm>
              <a:prstGeom prst="ellipse">
                <a:avLst/>
              </a:prstGeom>
              <a:solidFill>
                <a:srgbClr val="F2F2F2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500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29773" name="Group 77"/>
          <p:cNvGrpSpPr>
            <a:grpSpLocks/>
          </p:cNvGrpSpPr>
          <p:nvPr/>
        </p:nvGrpSpPr>
        <p:grpSpPr bwMode="auto">
          <a:xfrm>
            <a:off x="7243763" y="3016250"/>
            <a:ext cx="301625" cy="301625"/>
            <a:chOff x="0" y="0"/>
            <a:chExt cx="225931" cy="226411"/>
          </a:xfrm>
        </p:grpSpPr>
        <p:sp>
          <p:nvSpPr>
            <p:cNvPr id="29775" name="Freeform 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225931" cy="226411"/>
            </a:xfrm>
            <a:custGeom>
              <a:avLst/>
              <a:gdLst>
                <a:gd name="T0" fmla="*/ 2147483646 w 1088"/>
                <a:gd name="T1" fmla="*/ 2147483646 h 1090"/>
                <a:gd name="T2" fmla="*/ 2147483646 w 1088"/>
                <a:gd name="T3" fmla="*/ 2147483646 h 1090"/>
                <a:gd name="T4" fmla="*/ 2147483646 w 1088"/>
                <a:gd name="T5" fmla="*/ 2147483646 h 1090"/>
                <a:gd name="T6" fmla="*/ 2147483646 w 1088"/>
                <a:gd name="T7" fmla="*/ 2147483646 h 1090"/>
                <a:gd name="T8" fmla="*/ 2147483646 w 1088"/>
                <a:gd name="T9" fmla="*/ 2147483646 h 1090"/>
                <a:gd name="T10" fmla="*/ 2147483646 w 1088"/>
                <a:gd name="T11" fmla="*/ 2147483646 h 1090"/>
                <a:gd name="T12" fmla="*/ 2147483646 w 1088"/>
                <a:gd name="T13" fmla="*/ 1980624110 h 1090"/>
                <a:gd name="T14" fmla="*/ 2147483646 w 1088"/>
                <a:gd name="T15" fmla="*/ 1640071432 h 1090"/>
                <a:gd name="T16" fmla="*/ 2147483646 w 1088"/>
                <a:gd name="T17" fmla="*/ 1335373324 h 1090"/>
                <a:gd name="T18" fmla="*/ 2147483646 w 1088"/>
                <a:gd name="T19" fmla="*/ 1066486582 h 1090"/>
                <a:gd name="T20" fmla="*/ 2147483646 w 1088"/>
                <a:gd name="T21" fmla="*/ 833497408 h 1090"/>
                <a:gd name="T22" fmla="*/ 2147483646 w 1088"/>
                <a:gd name="T23" fmla="*/ 654224970 h 1090"/>
                <a:gd name="T24" fmla="*/ 2147483646 w 1088"/>
                <a:gd name="T25" fmla="*/ 519824908 h 1090"/>
                <a:gd name="T26" fmla="*/ 2147483646 w 1088"/>
                <a:gd name="T27" fmla="*/ 430167191 h 1090"/>
                <a:gd name="T28" fmla="*/ 2147483646 w 1088"/>
                <a:gd name="T29" fmla="*/ 394355825 h 1090"/>
                <a:gd name="T30" fmla="*/ 2147483646 w 1088"/>
                <a:gd name="T31" fmla="*/ 403287012 h 1090"/>
                <a:gd name="T32" fmla="*/ 2147483646 w 1088"/>
                <a:gd name="T33" fmla="*/ 466021554 h 1090"/>
                <a:gd name="T34" fmla="*/ 2147483646 w 1088"/>
                <a:gd name="T35" fmla="*/ 573584850 h 1090"/>
                <a:gd name="T36" fmla="*/ 2147483646 w 1088"/>
                <a:gd name="T37" fmla="*/ 725933904 h 1090"/>
                <a:gd name="T38" fmla="*/ 2147483646 w 1088"/>
                <a:gd name="T39" fmla="*/ 932086312 h 1090"/>
                <a:gd name="T40" fmla="*/ 2147483646 w 1088"/>
                <a:gd name="T41" fmla="*/ 1174049878 h 1090"/>
                <a:gd name="T42" fmla="*/ 1978931913 w 1088"/>
                <a:gd name="T43" fmla="*/ 1460842407 h 1090"/>
                <a:gd name="T44" fmla="*/ 1629733956 w 1088"/>
                <a:gd name="T45" fmla="*/ 1783489299 h 1090"/>
                <a:gd name="T46" fmla="*/ 1325253102 w 1088"/>
                <a:gd name="T47" fmla="*/ 2133016162 h 1090"/>
                <a:gd name="T48" fmla="*/ 1056649177 w 1088"/>
                <a:gd name="T49" fmla="*/ 2147483646 h 1090"/>
                <a:gd name="T50" fmla="*/ 832762354 w 1088"/>
                <a:gd name="T51" fmla="*/ 2147483646 h 1090"/>
                <a:gd name="T52" fmla="*/ 653678811 w 1088"/>
                <a:gd name="T53" fmla="*/ 2147483646 h 1090"/>
                <a:gd name="T54" fmla="*/ 519355356 w 1088"/>
                <a:gd name="T55" fmla="*/ 2147483646 h 1090"/>
                <a:gd name="T56" fmla="*/ 429835181 w 1088"/>
                <a:gd name="T57" fmla="*/ 2147483646 h 1090"/>
                <a:gd name="T58" fmla="*/ 394001237 w 1088"/>
                <a:gd name="T59" fmla="*/ 2147483646 h 1090"/>
                <a:gd name="T60" fmla="*/ 402970365 w 1088"/>
                <a:gd name="T61" fmla="*/ 2147483646 h 1090"/>
                <a:gd name="T62" fmla="*/ 465625932 w 1088"/>
                <a:gd name="T63" fmla="*/ 2147483646 h 1090"/>
                <a:gd name="T64" fmla="*/ 573084780 w 1088"/>
                <a:gd name="T65" fmla="*/ 2147483646 h 1090"/>
                <a:gd name="T66" fmla="*/ 725303714 w 1088"/>
                <a:gd name="T67" fmla="*/ 2147483646 h 1090"/>
                <a:gd name="T68" fmla="*/ 931251865 w 1088"/>
                <a:gd name="T69" fmla="*/ 2147483646 h 1090"/>
                <a:gd name="T70" fmla="*/ 1173034167 w 1088"/>
                <a:gd name="T71" fmla="*/ 2147483646 h 1090"/>
                <a:gd name="T72" fmla="*/ 1459576557 w 1088"/>
                <a:gd name="T73" fmla="*/ 2147483646 h 1090"/>
                <a:gd name="T74" fmla="*/ 1772983555 w 1088"/>
                <a:gd name="T75" fmla="*/ 2147483646 h 1090"/>
                <a:gd name="T76" fmla="*/ 2131150848 w 1088"/>
                <a:gd name="T77" fmla="*/ 2147483646 h 1090"/>
                <a:gd name="T78" fmla="*/ 2147483646 w 1088"/>
                <a:gd name="T79" fmla="*/ 2147483646 h 1090"/>
                <a:gd name="T80" fmla="*/ 2147483646 w 1088"/>
                <a:gd name="T81" fmla="*/ 2147483646 h 1090"/>
                <a:gd name="T82" fmla="*/ 2147483646 w 1088"/>
                <a:gd name="T83" fmla="*/ 2147483646 h 1090"/>
                <a:gd name="T84" fmla="*/ 2147483646 w 1088"/>
                <a:gd name="T85" fmla="*/ 2147483646 h 1090"/>
                <a:gd name="T86" fmla="*/ 2147483646 w 1088"/>
                <a:gd name="T87" fmla="*/ 2147483646 h 1090"/>
                <a:gd name="T88" fmla="*/ 2147483646 w 1088"/>
                <a:gd name="T89" fmla="*/ 2147483646 h 1090"/>
                <a:gd name="T90" fmla="*/ 2147483646 w 1088"/>
                <a:gd name="T91" fmla="*/ 2147483646 h 1090"/>
                <a:gd name="T92" fmla="*/ 2147483646 w 1088"/>
                <a:gd name="T93" fmla="*/ 2147483646 h 1090"/>
                <a:gd name="T94" fmla="*/ 2147483646 w 1088"/>
                <a:gd name="T95" fmla="*/ 2147483646 h 1090"/>
                <a:gd name="T96" fmla="*/ 2147483646 w 1088"/>
                <a:gd name="T97" fmla="*/ 2147483646 h 1090"/>
                <a:gd name="T98" fmla="*/ 2147483646 w 1088"/>
                <a:gd name="T99" fmla="*/ 2147483646 h 1090"/>
                <a:gd name="T100" fmla="*/ 2147483646 w 1088"/>
                <a:gd name="T101" fmla="*/ 2147483646 h 1090"/>
                <a:gd name="T102" fmla="*/ 2147483646 w 1088"/>
                <a:gd name="T103" fmla="*/ 2147483646 h 1090"/>
                <a:gd name="T104" fmla="*/ 2147483646 w 1088"/>
                <a:gd name="T105" fmla="*/ 2147483646 h 1090"/>
                <a:gd name="T106" fmla="*/ 2147483646 w 1088"/>
                <a:gd name="T107" fmla="*/ 2147483646 h 1090"/>
                <a:gd name="T108" fmla="*/ 2147483646 w 1088"/>
                <a:gd name="T109" fmla="*/ 2147483646 h 1090"/>
                <a:gd name="T110" fmla="*/ 2147483646 w 1088"/>
                <a:gd name="T111" fmla="*/ 2147483646 h 1090"/>
                <a:gd name="T112" fmla="*/ 2147483646 w 1088"/>
                <a:gd name="T113" fmla="*/ 2147483646 h 1090"/>
                <a:gd name="T114" fmla="*/ 2147483646 w 1088"/>
                <a:gd name="T115" fmla="*/ 2147483646 h 1090"/>
                <a:gd name="T116" fmla="*/ 2147483646 w 1088"/>
                <a:gd name="T117" fmla="*/ 2147483646 h 1090"/>
                <a:gd name="T118" fmla="*/ 2147483646 w 1088"/>
                <a:gd name="T119" fmla="*/ 2147483646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28" name="Freeform 10"/>
            <p:cNvSpPr>
              <a:spLocks noEditPoints="1" noChangeArrowheads="1"/>
            </p:cNvSpPr>
            <p:nvPr/>
          </p:nvSpPr>
          <p:spPr bwMode="auto">
            <a:xfrm>
              <a:off x="48511" y="46264"/>
              <a:ext cx="128908" cy="113296"/>
            </a:xfrm>
            <a:custGeom>
              <a:avLst/>
              <a:gdLst>
                <a:gd name="T0" fmla="*/ 2147483646 w 122"/>
                <a:gd name="T1" fmla="*/ 2147483646 h 107"/>
                <a:gd name="T2" fmla="*/ 2147483646 w 122"/>
                <a:gd name="T3" fmla="*/ 1187292314 h 107"/>
                <a:gd name="T4" fmla="*/ 2147483646 w 122"/>
                <a:gd name="T5" fmla="*/ 0 h 107"/>
                <a:gd name="T6" fmla="*/ 2147483646 w 122"/>
                <a:gd name="T7" fmla="*/ 1187292314 h 107"/>
                <a:gd name="T8" fmla="*/ 1180089343 w 122"/>
                <a:gd name="T9" fmla="*/ 2147483646 h 107"/>
                <a:gd name="T10" fmla="*/ 0 w 122"/>
                <a:gd name="T11" fmla="*/ 2147483646 h 107"/>
                <a:gd name="T12" fmla="*/ 0 w 122"/>
                <a:gd name="T13" fmla="*/ 2147483646 h 107"/>
                <a:gd name="T14" fmla="*/ 2147483646 w 122"/>
                <a:gd name="T15" fmla="*/ 2147483646 h 107"/>
                <a:gd name="T16" fmla="*/ 2147483646 w 122"/>
                <a:gd name="T17" fmla="*/ 2147483646 h 107"/>
                <a:gd name="T18" fmla="*/ 2147483646 w 122"/>
                <a:gd name="T19" fmla="*/ 2147483646 h 107"/>
                <a:gd name="T20" fmla="*/ 2147483646 w 122"/>
                <a:gd name="T21" fmla="*/ 2147483646 h 107"/>
                <a:gd name="T22" fmla="*/ 2147483646 w 122"/>
                <a:gd name="T23" fmla="*/ 2147483646 h 107"/>
                <a:gd name="T24" fmla="*/ 2147483646 w 122"/>
                <a:gd name="T25" fmla="*/ 2147483646 h 107"/>
                <a:gd name="T26" fmla="*/ 2147483646 w 122"/>
                <a:gd name="T27" fmla="*/ 2147483646 h 107"/>
                <a:gd name="T28" fmla="*/ 2147483646 w 122"/>
                <a:gd name="T29" fmla="*/ 2147483646 h 107"/>
                <a:gd name="T30" fmla="*/ 2147483646 w 122"/>
                <a:gd name="T31" fmla="*/ 2147483646 h 107"/>
                <a:gd name="T32" fmla="*/ 2147483646 w 122"/>
                <a:gd name="T33" fmla="*/ 2147483646 h 107"/>
                <a:gd name="T34" fmla="*/ 2147483646 w 122"/>
                <a:gd name="T35" fmla="*/ 2147483646 h 107"/>
                <a:gd name="T36" fmla="*/ 2147483646 w 122"/>
                <a:gd name="T37" fmla="*/ 2147483646 h 107"/>
                <a:gd name="T38" fmla="*/ 2147483646 w 122"/>
                <a:gd name="T39" fmla="*/ 2147483646 h 107"/>
                <a:gd name="T40" fmla="*/ 2147483646 w 122"/>
                <a:gd name="T41" fmla="*/ 2147483646 h 10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22"/>
                <a:gd name="T64" fmla="*/ 0 h 107"/>
                <a:gd name="T65" fmla="*/ 122 w 122"/>
                <a:gd name="T66" fmla="*/ 107 h 10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22" h="107">
                  <a:moveTo>
                    <a:pt x="121" y="103"/>
                  </a:moveTo>
                  <a:cubicBezTo>
                    <a:pt x="63" y="1"/>
                    <a:pt x="63" y="1"/>
                    <a:pt x="63" y="1"/>
                  </a:cubicBezTo>
                  <a:cubicBezTo>
                    <a:pt x="63" y="1"/>
                    <a:pt x="62" y="0"/>
                    <a:pt x="61" y="0"/>
                  </a:cubicBezTo>
                  <a:cubicBezTo>
                    <a:pt x="60" y="0"/>
                    <a:pt x="59" y="1"/>
                    <a:pt x="59" y="1"/>
                  </a:cubicBezTo>
                  <a:cubicBezTo>
                    <a:pt x="1" y="103"/>
                    <a:pt x="1" y="103"/>
                    <a:pt x="1" y="103"/>
                  </a:cubicBezTo>
                  <a:cubicBezTo>
                    <a:pt x="0" y="104"/>
                    <a:pt x="0" y="104"/>
                    <a:pt x="0" y="105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1" y="107"/>
                    <a:pt x="2" y="107"/>
                    <a:pt x="3" y="107"/>
                  </a:cubicBezTo>
                  <a:cubicBezTo>
                    <a:pt x="119" y="107"/>
                    <a:pt x="119" y="107"/>
                    <a:pt x="119" y="107"/>
                  </a:cubicBezTo>
                  <a:cubicBezTo>
                    <a:pt x="120" y="107"/>
                    <a:pt x="121" y="107"/>
                    <a:pt x="121" y="106"/>
                  </a:cubicBezTo>
                  <a:cubicBezTo>
                    <a:pt x="122" y="105"/>
                    <a:pt x="122" y="104"/>
                    <a:pt x="121" y="103"/>
                  </a:cubicBezTo>
                  <a:close/>
                  <a:moveTo>
                    <a:pt x="55" y="38"/>
                  </a:moveTo>
                  <a:cubicBezTo>
                    <a:pt x="67" y="38"/>
                    <a:pt x="67" y="38"/>
                    <a:pt x="67" y="38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55" y="76"/>
                    <a:pt x="55" y="76"/>
                    <a:pt x="55" y="76"/>
                  </a:cubicBezTo>
                  <a:lnTo>
                    <a:pt x="55" y="38"/>
                  </a:lnTo>
                  <a:close/>
                  <a:moveTo>
                    <a:pt x="61" y="97"/>
                  </a:moveTo>
                  <a:cubicBezTo>
                    <a:pt x="57" y="97"/>
                    <a:pt x="55" y="95"/>
                    <a:pt x="55" y="91"/>
                  </a:cubicBezTo>
                  <a:cubicBezTo>
                    <a:pt x="55" y="88"/>
                    <a:pt x="57" y="86"/>
                    <a:pt x="61" y="86"/>
                  </a:cubicBezTo>
                  <a:cubicBezTo>
                    <a:pt x="65" y="86"/>
                    <a:pt x="67" y="88"/>
                    <a:pt x="67" y="91"/>
                  </a:cubicBezTo>
                  <a:cubicBezTo>
                    <a:pt x="67" y="95"/>
                    <a:pt x="65" y="97"/>
                    <a:pt x="61" y="97"/>
                  </a:cubicBez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</p:grpSp>
      <p:grpSp>
        <p:nvGrpSpPr>
          <p:cNvPr id="29776" name="Group 80"/>
          <p:cNvGrpSpPr>
            <a:grpSpLocks/>
          </p:cNvGrpSpPr>
          <p:nvPr/>
        </p:nvGrpSpPr>
        <p:grpSpPr bwMode="auto">
          <a:xfrm>
            <a:off x="6359525" y="4756150"/>
            <a:ext cx="301625" cy="301625"/>
            <a:chOff x="0" y="0"/>
            <a:chExt cx="225931" cy="226411"/>
          </a:xfrm>
        </p:grpSpPr>
        <p:sp>
          <p:nvSpPr>
            <p:cNvPr id="29" name="Freeform 20"/>
            <p:cNvSpPr>
              <a:spLocks noEditPoints="1" noChangeArrowheads="1"/>
            </p:cNvSpPr>
            <p:nvPr/>
          </p:nvSpPr>
          <p:spPr bwMode="auto">
            <a:xfrm>
              <a:off x="0" y="0"/>
              <a:ext cx="225931" cy="226411"/>
            </a:xfrm>
            <a:custGeom>
              <a:avLst/>
              <a:gdLst>
                <a:gd name="T0" fmla="*/ 2147483646 w 1088"/>
                <a:gd name="T1" fmla="*/ 2147483646 h 1090"/>
                <a:gd name="T2" fmla="*/ 2147483646 w 1088"/>
                <a:gd name="T3" fmla="*/ 2147483646 h 1090"/>
                <a:gd name="T4" fmla="*/ 2147483646 w 1088"/>
                <a:gd name="T5" fmla="*/ 2147483646 h 1090"/>
                <a:gd name="T6" fmla="*/ 2147483646 w 1088"/>
                <a:gd name="T7" fmla="*/ 2147483646 h 1090"/>
                <a:gd name="T8" fmla="*/ 2147483646 w 1088"/>
                <a:gd name="T9" fmla="*/ 2147483646 h 1090"/>
                <a:gd name="T10" fmla="*/ 2147483646 w 1088"/>
                <a:gd name="T11" fmla="*/ 2147483646 h 1090"/>
                <a:gd name="T12" fmla="*/ 2147483646 w 1088"/>
                <a:gd name="T13" fmla="*/ 1980624110 h 1090"/>
                <a:gd name="T14" fmla="*/ 2147483646 w 1088"/>
                <a:gd name="T15" fmla="*/ 1640071432 h 1090"/>
                <a:gd name="T16" fmla="*/ 2147483646 w 1088"/>
                <a:gd name="T17" fmla="*/ 1335373324 h 1090"/>
                <a:gd name="T18" fmla="*/ 2147483646 w 1088"/>
                <a:gd name="T19" fmla="*/ 1066486582 h 1090"/>
                <a:gd name="T20" fmla="*/ 2147483646 w 1088"/>
                <a:gd name="T21" fmla="*/ 833497408 h 1090"/>
                <a:gd name="T22" fmla="*/ 2147483646 w 1088"/>
                <a:gd name="T23" fmla="*/ 654224970 h 1090"/>
                <a:gd name="T24" fmla="*/ 2147483646 w 1088"/>
                <a:gd name="T25" fmla="*/ 519824908 h 1090"/>
                <a:gd name="T26" fmla="*/ 2147483646 w 1088"/>
                <a:gd name="T27" fmla="*/ 430167191 h 1090"/>
                <a:gd name="T28" fmla="*/ 2147483646 w 1088"/>
                <a:gd name="T29" fmla="*/ 394355825 h 1090"/>
                <a:gd name="T30" fmla="*/ 2147483646 w 1088"/>
                <a:gd name="T31" fmla="*/ 403287012 h 1090"/>
                <a:gd name="T32" fmla="*/ 2147483646 w 1088"/>
                <a:gd name="T33" fmla="*/ 466021554 h 1090"/>
                <a:gd name="T34" fmla="*/ 2147483646 w 1088"/>
                <a:gd name="T35" fmla="*/ 573584850 h 1090"/>
                <a:gd name="T36" fmla="*/ 2147483646 w 1088"/>
                <a:gd name="T37" fmla="*/ 725933904 h 1090"/>
                <a:gd name="T38" fmla="*/ 2147483646 w 1088"/>
                <a:gd name="T39" fmla="*/ 932086312 h 1090"/>
                <a:gd name="T40" fmla="*/ 2147483646 w 1088"/>
                <a:gd name="T41" fmla="*/ 1174049878 h 1090"/>
                <a:gd name="T42" fmla="*/ 1978931913 w 1088"/>
                <a:gd name="T43" fmla="*/ 1460842407 h 1090"/>
                <a:gd name="T44" fmla="*/ 1629733956 w 1088"/>
                <a:gd name="T45" fmla="*/ 1783489299 h 1090"/>
                <a:gd name="T46" fmla="*/ 1325253102 w 1088"/>
                <a:gd name="T47" fmla="*/ 2133016162 h 1090"/>
                <a:gd name="T48" fmla="*/ 1056649177 w 1088"/>
                <a:gd name="T49" fmla="*/ 2147483646 h 1090"/>
                <a:gd name="T50" fmla="*/ 832762354 w 1088"/>
                <a:gd name="T51" fmla="*/ 2147483646 h 1090"/>
                <a:gd name="T52" fmla="*/ 653678811 w 1088"/>
                <a:gd name="T53" fmla="*/ 2147483646 h 1090"/>
                <a:gd name="T54" fmla="*/ 519355356 w 1088"/>
                <a:gd name="T55" fmla="*/ 2147483646 h 1090"/>
                <a:gd name="T56" fmla="*/ 429835181 w 1088"/>
                <a:gd name="T57" fmla="*/ 2147483646 h 1090"/>
                <a:gd name="T58" fmla="*/ 394001237 w 1088"/>
                <a:gd name="T59" fmla="*/ 2147483646 h 1090"/>
                <a:gd name="T60" fmla="*/ 402970365 w 1088"/>
                <a:gd name="T61" fmla="*/ 2147483646 h 1090"/>
                <a:gd name="T62" fmla="*/ 465625932 w 1088"/>
                <a:gd name="T63" fmla="*/ 2147483646 h 1090"/>
                <a:gd name="T64" fmla="*/ 573084780 w 1088"/>
                <a:gd name="T65" fmla="*/ 2147483646 h 1090"/>
                <a:gd name="T66" fmla="*/ 725303714 w 1088"/>
                <a:gd name="T67" fmla="*/ 2147483646 h 1090"/>
                <a:gd name="T68" fmla="*/ 931251865 w 1088"/>
                <a:gd name="T69" fmla="*/ 2147483646 h 1090"/>
                <a:gd name="T70" fmla="*/ 1173034167 w 1088"/>
                <a:gd name="T71" fmla="*/ 2147483646 h 1090"/>
                <a:gd name="T72" fmla="*/ 1459576557 w 1088"/>
                <a:gd name="T73" fmla="*/ 2147483646 h 1090"/>
                <a:gd name="T74" fmla="*/ 1772983555 w 1088"/>
                <a:gd name="T75" fmla="*/ 2147483646 h 1090"/>
                <a:gd name="T76" fmla="*/ 2131150848 w 1088"/>
                <a:gd name="T77" fmla="*/ 2147483646 h 1090"/>
                <a:gd name="T78" fmla="*/ 2147483646 w 1088"/>
                <a:gd name="T79" fmla="*/ 2147483646 h 1090"/>
                <a:gd name="T80" fmla="*/ 2147483646 w 1088"/>
                <a:gd name="T81" fmla="*/ 2147483646 h 1090"/>
                <a:gd name="T82" fmla="*/ 2147483646 w 1088"/>
                <a:gd name="T83" fmla="*/ 2147483646 h 1090"/>
                <a:gd name="T84" fmla="*/ 2147483646 w 1088"/>
                <a:gd name="T85" fmla="*/ 2147483646 h 1090"/>
                <a:gd name="T86" fmla="*/ 2147483646 w 1088"/>
                <a:gd name="T87" fmla="*/ 2147483646 h 1090"/>
                <a:gd name="T88" fmla="*/ 2147483646 w 1088"/>
                <a:gd name="T89" fmla="*/ 2147483646 h 1090"/>
                <a:gd name="T90" fmla="*/ 2147483646 w 1088"/>
                <a:gd name="T91" fmla="*/ 2147483646 h 1090"/>
                <a:gd name="T92" fmla="*/ 2147483646 w 1088"/>
                <a:gd name="T93" fmla="*/ 2147483646 h 1090"/>
                <a:gd name="T94" fmla="*/ 2147483646 w 1088"/>
                <a:gd name="T95" fmla="*/ 2147483646 h 1090"/>
                <a:gd name="T96" fmla="*/ 2147483646 w 1088"/>
                <a:gd name="T97" fmla="*/ 2147483646 h 1090"/>
                <a:gd name="T98" fmla="*/ 2147483646 w 1088"/>
                <a:gd name="T99" fmla="*/ 2147483646 h 1090"/>
                <a:gd name="T100" fmla="*/ 2147483646 w 1088"/>
                <a:gd name="T101" fmla="*/ 2147483646 h 1090"/>
                <a:gd name="T102" fmla="*/ 2147483646 w 1088"/>
                <a:gd name="T103" fmla="*/ 2147483646 h 1090"/>
                <a:gd name="T104" fmla="*/ 2147483646 w 1088"/>
                <a:gd name="T105" fmla="*/ 2147483646 h 1090"/>
                <a:gd name="T106" fmla="*/ 2147483646 w 1088"/>
                <a:gd name="T107" fmla="*/ 2147483646 h 1090"/>
                <a:gd name="T108" fmla="*/ 2147483646 w 1088"/>
                <a:gd name="T109" fmla="*/ 2147483646 h 1090"/>
                <a:gd name="T110" fmla="*/ 2147483646 w 1088"/>
                <a:gd name="T111" fmla="*/ 2147483646 h 1090"/>
                <a:gd name="T112" fmla="*/ 2147483646 w 1088"/>
                <a:gd name="T113" fmla="*/ 2147483646 h 1090"/>
                <a:gd name="T114" fmla="*/ 2147483646 w 1088"/>
                <a:gd name="T115" fmla="*/ 2147483646 h 1090"/>
                <a:gd name="T116" fmla="*/ 2147483646 w 1088"/>
                <a:gd name="T117" fmla="*/ 2147483646 h 1090"/>
                <a:gd name="T118" fmla="*/ 2147483646 w 1088"/>
                <a:gd name="T119" fmla="*/ 2147483646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29774" name="Freeform 13"/>
            <p:cNvSpPr>
              <a:spLocks noEditPoints="1" noChangeArrowheads="1"/>
            </p:cNvSpPr>
            <p:nvPr/>
          </p:nvSpPr>
          <p:spPr bwMode="auto">
            <a:xfrm>
              <a:off x="49755" y="67108"/>
              <a:ext cx="121590" cy="107399"/>
            </a:xfrm>
            <a:custGeom>
              <a:avLst/>
              <a:gdLst>
                <a:gd name="T0" fmla="*/ 2147483646 w 134"/>
                <a:gd name="T1" fmla="*/ 2147483646 h 118"/>
                <a:gd name="T2" fmla="*/ 2147483646 w 134"/>
                <a:gd name="T3" fmla="*/ 2147483646 h 118"/>
                <a:gd name="T4" fmla="*/ 2147483646 w 134"/>
                <a:gd name="T5" fmla="*/ 2147483646 h 118"/>
                <a:gd name="T6" fmla="*/ 2147483646 w 134"/>
                <a:gd name="T7" fmla="*/ 2147483646 h 118"/>
                <a:gd name="T8" fmla="*/ 2147483646 w 134"/>
                <a:gd name="T9" fmla="*/ 2147483646 h 118"/>
                <a:gd name="T10" fmla="*/ 2147483646 w 134"/>
                <a:gd name="T11" fmla="*/ 2147483646 h 118"/>
                <a:gd name="T12" fmla="*/ 2147483646 w 134"/>
                <a:gd name="T13" fmla="*/ 2147483646 h 118"/>
                <a:gd name="T14" fmla="*/ 2147483646 w 134"/>
                <a:gd name="T15" fmla="*/ 2147483646 h 118"/>
                <a:gd name="T16" fmla="*/ 2147483646 w 134"/>
                <a:gd name="T17" fmla="*/ 2147483646 h 118"/>
                <a:gd name="T18" fmla="*/ 2147483646 w 134"/>
                <a:gd name="T19" fmla="*/ 2147483646 h 118"/>
                <a:gd name="T20" fmla="*/ 2147483646 w 134"/>
                <a:gd name="T21" fmla="*/ 2147483646 h 118"/>
                <a:gd name="T22" fmla="*/ 2147483646 w 134"/>
                <a:gd name="T23" fmla="*/ 2147483646 h 118"/>
                <a:gd name="T24" fmla="*/ 2147483646 w 134"/>
                <a:gd name="T25" fmla="*/ 2147483646 h 118"/>
                <a:gd name="T26" fmla="*/ 2147483646 w 134"/>
                <a:gd name="T27" fmla="*/ 2147483646 h 118"/>
                <a:gd name="T28" fmla="*/ 2147483646 w 134"/>
                <a:gd name="T29" fmla="*/ 1507675353 h 118"/>
                <a:gd name="T30" fmla="*/ 2147483646 w 134"/>
                <a:gd name="T31" fmla="*/ 2147483646 h 118"/>
                <a:gd name="T32" fmla="*/ 2147483646 w 134"/>
                <a:gd name="T33" fmla="*/ 2147483646 h 118"/>
                <a:gd name="T34" fmla="*/ 2147483646 w 134"/>
                <a:gd name="T35" fmla="*/ 2147483646 h 118"/>
                <a:gd name="T36" fmla="*/ 1494385562 w 134"/>
                <a:gd name="T37" fmla="*/ 2147483646 h 118"/>
                <a:gd name="T38" fmla="*/ 2147483646 w 134"/>
                <a:gd name="T39" fmla="*/ 2147483646 h 118"/>
                <a:gd name="T40" fmla="*/ 2147483646 w 134"/>
                <a:gd name="T41" fmla="*/ 2147483646 h 118"/>
                <a:gd name="T42" fmla="*/ 2147483646 w 134"/>
                <a:gd name="T43" fmla="*/ 2147483646 h 118"/>
                <a:gd name="T44" fmla="*/ 2147483646 w 134"/>
                <a:gd name="T45" fmla="*/ 2147483646 h 118"/>
                <a:gd name="T46" fmla="*/ 2147483646 w 134"/>
                <a:gd name="T47" fmla="*/ 2147483646 h 118"/>
                <a:gd name="T48" fmla="*/ 2147483646 w 134"/>
                <a:gd name="T49" fmla="*/ 2147483646 h 118"/>
                <a:gd name="T50" fmla="*/ 2147483646 w 134"/>
                <a:gd name="T51" fmla="*/ 2147483646 h 118"/>
                <a:gd name="T52" fmla="*/ 2147483646 w 134"/>
                <a:gd name="T53" fmla="*/ 2147483646 h 118"/>
                <a:gd name="T54" fmla="*/ 2147483646 w 134"/>
                <a:gd name="T55" fmla="*/ 2147483646 h 118"/>
                <a:gd name="T56" fmla="*/ 2147483646 w 134"/>
                <a:gd name="T57" fmla="*/ 2147483646 h 118"/>
                <a:gd name="T58" fmla="*/ 2147483646 w 134"/>
                <a:gd name="T59" fmla="*/ 2147483646 h 118"/>
                <a:gd name="T60" fmla="*/ 2147483646 w 134"/>
                <a:gd name="T61" fmla="*/ 2147483646 h 118"/>
                <a:gd name="T62" fmla="*/ 2147483646 w 134"/>
                <a:gd name="T63" fmla="*/ 2147483646 h 118"/>
                <a:gd name="T64" fmla="*/ 2147483646 w 134"/>
                <a:gd name="T65" fmla="*/ 2147483646 h 118"/>
                <a:gd name="T66" fmla="*/ 2147483646 w 134"/>
                <a:gd name="T67" fmla="*/ 2147483646 h 118"/>
                <a:gd name="T68" fmla="*/ 2147483646 w 134"/>
                <a:gd name="T69" fmla="*/ 2147483646 h 118"/>
                <a:gd name="T70" fmla="*/ 2147483646 w 134"/>
                <a:gd name="T71" fmla="*/ 2147483646 h 118"/>
                <a:gd name="T72" fmla="*/ 2147483646 w 134"/>
                <a:gd name="T73" fmla="*/ 2147483646 h 118"/>
                <a:gd name="T74" fmla="*/ 2147483646 w 134"/>
                <a:gd name="T75" fmla="*/ 2147483646 h 118"/>
                <a:gd name="T76" fmla="*/ 2147483646 w 134"/>
                <a:gd name="T77" fmla="*/ 2147483646 h 118"/>
                <a:gd name="T78" fmla="*/ 2147483646 w 134"/>
                <a:gd name="T79" fmla="*/ 2147483646 h 118"/>
                <a:gd name="T80" fmla="*/ 2147483646 w 134"/>
                <a:gd name="T81" fmla="*/ 2147483646 h 118"/>
                <a:gd name="T82" fmla="*/ 2147483646 w 134"/>
                <a:gd name="T83" fmla="*/ 2147483646 h 118"/>
                <a:gd name="T84" fmla="*/ 2147483646 w 134"/>
                <a:gd name="T85" fmla="*/ 2147483646 h 118"/>
                <a:gd name="T86" fmla="*/ 2147483646 w 134"/>
                <a:gd name="T87" fmla="*/ 2147483646 h 118"/>
                <a:gd name="T88" fmla="*/ 2147483646 w 134"/>
                <a:gd name="T89" fmla="*/ 2147483646 h 118"/>
                <a:gd name="T90" fmla="*/ 2147483646 w 134"/>
                <a:gd name="T91" fmla="*/ 2147483646 h 118"/>
                <a:gd name="T92" fmla="*/ 2147483646 w 134"/>
                <a:gd name="T93" fmla="*/ 2147483646 h 118"/>
                <a:gd name="T94" fmla="*/ 2147483646 w 134"/>
                <a:gd name="T95" fmla="*/ 2147483646 h 118"/>
                <a:gd name="T96" fmla="*/ 2147483646 w 134"/>
                <a:gd name="T97" fmla="*/ 2147483646 h 118"/>
                <a:gd name="T98" fmla="*/ 2147483646 w 134"/>
                <a:gd name="T99" fmla="*/ 2147483646 h 118"/>
                <a:gd name="T100" fmla="*/ 2147483646 w 134"/>
                <a:gd name="T101" fmla="*/ 2147483646 h 118"/>
                <a:gd name="T102" fmla="*/ 2147483646 w 134"/>
                <a:gd name="T103" fmla="*/ 2147483646 h 118"/>
                <a:gd name="T104" fmla="*/ 2147483646 w 134"/>
                <a:gd name="T105" fmla="*/ 2147483646 h 118"/>
                <a:gd name="T106" fmla="*/ 2147483646 w 134"/>
                <a:gd name="T107" fmla="*/ 2147483646 h 118"/>
                <a:gd name="T108" fmla="*/ 2147483646 w 134"/>
                <a:gd name="T109" fmla="*/ 2147483646 h 118"/>
                <a:gd name="T110" fmla="*/ 2147483646 w 134"/>
                <a:gd name="T111" fmla="*/ 2147483646 h 118"/>
                <a:gd name="T112" fmla="*/ 2147483646 w 134"/>
                <a:gd name="T113" fmla="*/ 2147483646 h 118"/>
                <a:gd name="T114" fmla="*/ 2147483646 w 134"/>
                <a:gd name="T115" fmla="*/ 2147483646 h 118"/>
                <a:gd name="T116" fmla="*/ 2147483646 w 134"/>
                <a:gd name="T117" fmla="*/ 2147483646 h 118"/>
                <a:gd name="T118" fmla="*/ 2147483646 w 134"/>
                <a:gd name="T119" fmla="*/ 2147483646 h 118"/>
                <a:gd name="T120" fmla="*/ 2147483646 w 134"/>
                <a:gd name="T121" fmla="*/ 2147483646 h 11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34"/>
                <a:gd name="T184" fmla="*/ 0 h 118"/>
                <a:gd name="T185" fmla="*/ 134 w 134"/>
                <a:gd name="T186" fmla="*/ 118 h 11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34" h="118">
                  <a:moveTo>
                    <a:pt x="132" y="16"/>
                  </a:moveTo>
                  <a:cubicBezTo>
                    <a:pt x="120" y="4"/>
                    <a:pt x="120" y="4"/>
                    <a:pt x="120" y="4"/>
                  </a:cubicBezTo>
                  <a:cubicBezTo>
                    <a:pt x="119" y="2"/>
                    <a:pt x="116" y="2"/>
                    <a:pt x="115" y="4"/>
                  </a:cubicBezTo>
                  <a:cubicBezTo>
                    <a:pt x="114" y="5"/>
                    <a:pt x="113" y="6"/>
                    <a:pt x="113" y="8"/>
                  </a:cubicBezTo>
                  <a:cubicBezTo>
                    <a:pt x="113" y="8"/>
                    <a:pt x="112" y="8"/>
                    <a:pt x="111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80" y="39"/>
                    <a:pt x="80" y="39"/>
                    <a:pt x="80" y="39"/>
                  </a:cubicBezTo>
                  <a:cubicBezTo>
                    <a:pt x="81" y="42"/>
                    <a:pt x="80" y="44"/>
                    <a:pt x="78" y="47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53" y="35"/>
                    <a:pt x="53" y="35"/>
                    <a:pt x="53" y="35"/>
                  </a:cubicBezTo>
                  <a:cubicBezTo>
                    <a:pt x="56" y="26"/>
                    <a:pt x="53" y="16"/>
                    <a:pt x="46" y="9"/>
                  </a:cubicBezTo>
                  <a:cubicBezTo>
                    <a:pt x="39" y="2"/>
                    <a:pt x="30" y="0"/>
                    <a:pt x="21" y="2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30"/>
                    <a:pt x="2" y="39"/>
                    <a:pt x="9" y="46"/>
                  </a:cubicBezTo>
                  <a:cubicBezTo>
                    <a:pt x="16" y="54"/>
                    <a:pt x="27" y="56"/>
                    <a:pt x="36" y="53"/>
                  </a:cubicBezTo>
                  <a:cubicBezTo>
                    <a:pt x="36" y="53"/>
                    <a:pt x="36" y="53"/>
                    <a:pt x="36" y="53"/>
                  </a:cubicBezTo>
                  <a:cubicBezTo>
                    <a:pt x="58" y="74"/>
                    <a:pt x="58" y="74"/>
                    <a:pt x="58" y="74"/>
                  </a:cubicBezTo>
                  <a:cubicBezTo>
                    <a:pt x="37" y="95"/>
                    <a:pt x="37" y="95"/>
                    <a:pt x="37" y="95"/>
                  </a:cubicBezTo>
                  <a:cubicBezTo>
                    <a:pt x="36" y="94"/>
                    <a:pt x="36" y="94"/>
                    <a:pt x="36" y="94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20" y="114"/>
                    <a:pt x="20" y="114"/>
                    <a:pt x="20" y="114"/>
                  </a:cubicBezTo>
                  <a:cubicBezTo>
                    <a:pt x="23" y="116"/>
                    <a:pt x="23" y="116"/>
                    <a:pt x="23" y="116"/>
                  </a:cubicBezTo>
                  <a:cubicBezTo>
                    <a:pt x="38" y="107"/>
                    <a:pt x="38" y="107"/>
                    <a:pt x="38" y="107"/>
                  </a:cubicBezTo>
                  <a:cubicBezTo>
                    <a:pt x="43" y="101"/>
                    <a:pt x="43" y="101"/>
                    <a:pt x="43" y="101"/>
                  </a:cubicBezTo>
                  <a:cubicBezTo>
                    <a:pt x="42" y="100"/>
                    <a:pt x="42" y="100"/>
                    <a:pt x="42" y="100"/>
                  </a:cubicBezTo>
                  <a:cubicBezTo>
                    <a:pt x="62" y="79"/>
                    <a:pt x="62" y="79"/>
                    <a:pt x="62" y="79"/>
                  </a:cubicBezTo>
                  <a:cubicBezTo>
                    <a:pt x="98" y="114"/>
                    <a:pt x="98" y="114"/>
                    <a:pt x="98" y="114"/>
                  </a:cubicBezTo>
                  <a:cubicBezTo>
                    <a:pt x="100" y="117"/>
                    <a:pt x="103" y="118"/>
                    <a:pt x="106" y="118"/>
                  </a:cubicBezTo>
                  <a:cubicBezTo>
                    <a:pt x="110" y="118"/>
                    <a:pt x="113" y="117"/>
                    <a:pt x="115" y="114"/>
                  </a:cubicBezTo>
                  <a:cubicBezTo>
                    <a:pt x="120" y="110"/>
                    <a:pt x="120" y="102"/>
                    <a:pt x="115" y="97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2" y="56"/>
                    <a:pt x="95" y="56"/>
                    <a:pt x="97" y="56"/>
                  </a:cubicBezTo>
                  <a:cubicBezTo>
                    <a:pt x="127" y="26"/>
                    <a:pt x="127" y="26"/>
                    <a:pt x="127" y="26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28" y="25"/>
                    <a:pt x="129" y="24"/>
                    <a:pt x="129" y="23"/>
                  </a:cubicBezTo>
                  <a:cubicBezTo>
                    <a:pt x="130" y="23"/>
                    <a:pt x="131" y="23"/>
                    <a:pt x="132" y="22"/>
                  </a:cubicBezTo>
                  <a:cubicBezTo>
                    <a:pt x="134" y="20"/>
                    <a:pt x="134" y="17"/>
                    <a:pt x="132" y="16"/>
                  </a:cubicBezTo>
                  <a:close/>
                  <a:moveTo>
                    <a:pt x="108" y="103"/>
                  </a:moveTo>
                  <a:cubicBezTo>
                    <a:pt x="110" y="103"/>
                    <a:pt x="112" y="105"/>
                    <a:pt x="112" y="108"/>
                  </a:cubicBezTo>
                  <a:cubicBezTo>
                    <a:pt x="112" y="110"/>
                    <a:pt x="110" y="112"/>
                    <a:pt x="108" y="112"/>
                  </a:cubicBezTo>
                  <a:cubicBezTo>
                    <a:pt x="105" y="112"/>
                    <a:pt x="103" y="110"/>
                    <a:pt x="103" y="108"/>
                  </a:cubicBezTo>
                  <a:cubicBezTo>
                    <a:pt x="103" y="105"/>
                    <a:pt x="105" y="103"/>
                    <a:pt x="108" y="103"/>
                  </a:cubicBezTo>
                  <a:close/>
                  <a:moveTo>
                    <a:pt x="90" y="41"/>
                  </a:moveTo>
                  <a:cubicBezTo>
                    <a:pt x="88" y="39"/>
                    <a:pt x="88" y="39"/>
                    <a:pt x="88" y="39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3" y="18"/>
                    <a:pt x="113" y="18"/>
                    <a:pt x="113" y="18"/>
                  </a:cubicBezTo>
                  <a:lnTo>
                    <a:pt x="90" y="41"/>
                  </a:lnTo>
                  <a:close/>
                  <a:moveTo>
                    <a:pt x="98" y="48"/>
                  </a:moveTo>
                  <a:cubicBezTo>
                    <a:pt x="96" y="46"/>
                    <a:pt x="96" y="46"/>
                    <a:pt x="96" y="46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20" y="25"/>
                    <a:pt x="120" y="25"/>
                    <a:pt x="120" y="25"/>
                  </a:cubicBezTo>
                  <a:lnTo>
                    <a:pt x="98" y="48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</p:grpSp>
      <p:grpSp>
        <p:nvGrpSpPr>
          <p:cNvPr id="29779" name="Group 83"/>
          <p:cNvGrpSpPr>
            <a:grpSpLocks/>
          </p:cNvGrpSpPr>
          <p:nvPr/>
        </p:nvGrpSpPr>
        <p:grpSpPr bwMode="auto">
          <a:xfrm>
            <a:off x="5645150" y="3757613"/>
            <a:ext cx="301625" cy="301625"/>
            <a:chOff x="0" y="0"/>
            <a:chExt cx="225931" cy="226411"/>
          </a:xfrm>
        </p:grpSpPr>
        <p:sp>
          <p:nvSpPr>
            <p:cNvPr id="29769" name="Freeform 17"/>
            <p:cNvSpPr>
              <a:spLocks noEditPoints="1" noChangeArrowheads="1"/>
            </p:cNvSpPr>
            <p:nvPr/>
          </p:nvSpPr>
          <p:spPr bwMode="auto">
            <a:xfrm>
              <a:off x="0" y="0"/>
              <a:ext cx="225931" cy="226411"/>
            </a:xfrm>
            <a:custGeom>
              <a:avLst/>
              <a:gdLst>
                <a:gd name="T0" fmla="*/ 2147483646 w 1088"/>
                <a:gd name="T1" fmla="*/ 2147483646 h 1090"/>
                <a:gd name="T2" fmla="*/ 2147483646 w 1088"/>
                <a:gd name="T3" fmla="*/ 2147483646 h 1090"/>
                <a:gd name="T4" fmla="*/ 2147483646 w 1088"/>
                <a:gd name="T5" fmla="*/ 2147483646 h 1090"/>
                <a:gd name="T6" fmla="*/ 2147483646 w 1088"/>
                <a:gd name="T7" fmla="*/ 2147483646 h 1090"/>
                <a:gd name="T8" fmla="*/ 2147483646 w 1088"/>
                <a:gd name="T9" fmla="*/ 2147483646 h 1090"/>
                <a:gd name="T10" fmla="*/ 2147483646 w 1088"/>
                <a:gd name="T11" fmla="*/ 2147483646 h 1090"/>
                <a:gd name="T12" fmla="*/ 2147483646 w 1088"/>
                <a:gd name="T13" fmla="*/ 1980624110 h 1090"/>
                <a:gd name="T14" fmla="*/ 2147483646 w 1088"/>
                <a:gd name="T15" fmla="*/ 1640071432 h 1090"/>
                <a:gd name="T16" fmla="*/ 2147483646 w 1088"/>
                <a:gd name="T17" fmla="*/ 1335373324 h 1090"/>
                <a:gd name="T18" fmla="*/ 2147483646 w 1088"/>
                <a:gd name="T19" fmla="*/ 1066486582 h 1090"/>
                <a:gd name="T20" fmla="*/ 2147483646 w 1088"/>
                <a:gd name="T21" fmla="*/ 833497408 h 1090"/>
                <a:gd name="T22" fmla="*/ 2147483646 w 1088"/>
                <a:gd name="T23" fmla="*/ 654224970 h 1090"/>
                <a:gd name="T24" fmla="*/ 2147483646 w 1088"/>
                <a:gd name="T25" fmla="*/ 519824908 h 1090"/>
                <a:gd name="T26" fmla="*/ 2147483646 w 1088"/>
                <a:gd name="T27" fmla="*/ 430167191 h 1090"/>
                <a:gd name="T28" fmla="*/ 2147483646 w 1088"/>
                <a:gd name="T29" fmla="*/ 394355825 h 1090"/>
                <a:gd name="T30" fmla="*/ 2147483646 w 1088"/>
                <a:gd name="T31" fmla="*/ 403287012 h 1090"/>
                <a:gd name="T32" fmla="*/ 2147483646 w 1088"/>
                <a:gd name="T33" fmla="*/ 466021554 h 1090"/>
                <a:gd name="T34" fmla="*/ 2147483646 w 1088"/>
                <a:gd name="T35" fmla="*/ 573584850 h 1090"/>
                <a:gd name="T36" fmla="*/ 2147483646 w 1088"/>
                <a:gd name="T37" fmla="*/ 725933904 h 1090"/>
                <a:gd name="T38" fmla="*/ 2147483646 w 1088"/>
                <a:gd name="T39" fmla="*/ 932086312 h 1090"/>
                <a:gd name="T40" fmla="*/ 2147483646 w 1088"/>
                <a:gd name="T41" fmla="*/ 1174049878 h 1090"/>
                <a:gd name="T42" fmla="*/ 1978931913 w 1088"/>
                <a:gd name="T43" fmla="*/ 1460842407 h 1090"/>
                <a:gd name="T44" fmla="*/ 1629733956 w 1088"/>
                <a:gd name="T45" fmla="*/ 1783489299 h 1090"/>
                <a:gd name="T46" fmla="*/ 1325253102 w 1088"/>
                <a:gd name="T47" fmla="*/ 2133016162 h 1090"/>
                <a:gd name="T48" fmla="*/ 1056649177 w 1088"/>
                <a:gd name="T49" fmla="*/ 2147483646 h 1090"/>
                <a:gd name="T50" fmla="*/ 832762354 w 1088"/>
                <a:gd name="T51" fmla="*/ 2147483646 h 1090"/>
                <a:gd name="T52" fmla="*/ 653678811 w 1088"/>
                <a:gd name="T53" fmla="*/ 2147483646 h 1090"/>
                <a:gd name="T54" fmla="*/ 519355356 w 1088"/>
                <a:gd name="T55" fmla="*/ 2147483646 h 1090"/>
                <a:gd name="T56" fmla="*/ 429835181 w 1088"/>
                <a:gd name="T57" fmla="*/ 2147483646 h 1090"/>
                <a:gd name="T58" fmla="*/ 394001237 w 1088"/>
                <a:gd name="T59" fmla="*/ 2147483646 h 1090"/>
                <a:gd name="T60" fmla="*/ 402970365 w 1088"/>
                <a:gd name="T61" fmla="*/ 2147483646 h 1090"/>
                <a:gd name="T62" fmla="*/ 465625932 w 1088"/>
                <a:gd name="T63" fmla="*/ 2147483646 h 1090"/>
                <a:gd name="T64" fmla="*/ 573084780 w 1088"/>
                <a:gd name="T65" fmla="*/ 2147483646 h 1090"/>
                <a:gd name="T66" fmla="*/ 725303714 w 1088"/>
                <a:gd name="T67" fmla="*/ 2147483646 h 1090"/>
                <a:gd name="T68" fmla="*/ 931251865 w 1088"/>
                <a:gd name="T69" fmla="*/ 2147483646 h 1090"/>
                <a:gd name="T70" fmla="*/ 1173034167 w 1088"/>
                <a:gd name="T71" fmla="*/ 2147483646 h 1090"/>
                <a:gd name="T72" fmla="*/ 1459576557 w 1088"/>
                <a:gd name="T73" fmla="*/ 2147483646 h 1090"/>
                <a:gd name="T74" fmla="*/ 1772983555 w 1088"/>
                <a:gd name="T75" fmla="*/ 2147483646 h 1090"/>
                <a:gd name="T76" fmla="*/ 2131150848 w 1088"/>
                <a:gd name="T77" fmla="*/ 2147483646 h 1090"/>
                <a:gd name="T78" fmla="*/ 2147483646 w 1088"/>
                <a:gd name="T79" fmla="*/ 2147483646 h 1090"/>
                <a:gd name="T80" fmla="*/ 2147483646 w 1088"/>
                <a:gd name="T81" fmla="*/ 2147483646 h 1090"/>
                <a:gd name="T82" fmla="*/ 2147483646 w 1088"/>
                <a:gd name="T83" fmla="*/ 2147483646 h 1090"/>
                <a:gd name="T84" fmla="*/ 2147483646 w 1088"/>
                <a:gd name="T85" fmla="*/ 2147483646 h 1090"/>
                <a:gd name="T86" fmla="*/ 2147483646 w 1088"/>
                <a:gd name="T87" fmla="*/ 2147483646 h 1090"/>
                <a:gd name="T88" fmla="*/ 2147483646 w 1088"/>
                <a:gd name="T89" fmla="*/ 2147483646 h 1090"/>
                <a:gd name="T90" fmla="*/ 2147483646 w 1088"/>
                <a:gd name="T91" fmla="*/ 2147483646 h 1090"/>
                <a:gd name="T92" fmla="*/ 2147483646 w 1088"/>
                <a:gd name="T93" fmla="*/ 2147483646 h 1090"/>
                <a:gd name="T94" fmla="*/ 2147483646 w 1088"/>
                <a:gd name="T95" fmla="*/ 2147483646 h 1090"/>
                <a:gd name="T96" fmla="*/ 2147483646 w 1088"/>
                <a:gd name="T97" fmla="*/ 2147483646 h 1090"/>
                <a:gd name="T98" fmla="*/ 2147483646 w 1088"/>
                <a:gd name="T99" fmla="*/ 2147483646 h 1090"/>
                <a:gd name="T100" fmla="*/ 2147483646 w 1088"/>
                <a:gd name="T101" fmla="*/ 2147483646 h 1090"/>
                <a:gd name="T102" fmla="*/ 2147483646 w 1088"/>
                <a:gd name="T103" fmla="*/ 2147483646 h 1090"/>
                <a:gd name="T104" fmla="*/ 2147483646 w 1088"/>
                <a:gd name="T105" fmla="*/ 2147483646 h 1090"/>
                <a:gd name="T106" fmla="*/ 2147483646 w 1088"/>
                <a:gd name="T107" fmla="*/ 2147483646 h 1090"/>
                <a:gd name="T108" fmla="*/ 2147483646 w 1088"/>
                <a:gd name="T109" fmla="*/ 2147483646 h 1090"/>
                <a:gd name="T110" fmla="*/ 2147483646 w 1088"/>
                <a:gd name="T111" fmla="*/ 2147483646 h 1090"/>
                <a:gd name="T112" fmla="*/ 2147483646 w 1088"/>
                <a:gd name="T113" fmla="*/ 2147483646 h 1090"/>
                <a:gd name="T114" fmla="*/ 2147483646 w 1088"/>
                <a:gd name="T115" fmla="*/ 2147483646 h 1090"/>
                <a:gd name="T116" fmla="*/ 2147483646 w 1088"/>
                <a:gd name="T117" fmla="*/ 2147483646 h 1090"/>
                <a:gd name="T118" fmla="*/ 2147483646 w 1088"/>
                <a:gd name="T119" fmla="*/ 2147483646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grpSp>
          <p:nvGrpSpPr>
            <p:cNvPr id="29770" name="Group 85"/>
            <p:cNvGrpSpPr>
              <a:grpSpLocks/>
            </p:cNvGrpSpPr>
            <p:nvPr/>
          </p:nvGrpSpPr>
          <p:grpSpPr bwMode="auto">
            <a:xfrm flipH="1">
              <a:off x="62876" y="75662"/>
              <a:ext cx="100179" cy="71606"/>
              <a:chOff x="0" y="0"/>
              <a:chExt cx="461963" cy="330201"/>
            </a:xfrm>
          </p:grpSpPr>
          <p:sp>
            <p:nvSpPr>
              <p:cNvPr id="29771" name="Freeform 13"/>
              <p:cNvSpPr>
                <a:spLocks noChangeArrowheads="1"/>
              </p:cNvSpPr>
              <p:nvPr/>
            </p:nvSpPr>
            <p:spPr bwMode="auto">
              <a:xfrm>
                <a:off x="0" y="61913"/>
                <a:ext cx="461963" cy="268288"/>
              </a:xfrm>
              <a:custGeom>
                <a:avLst/>
                <a:gdLst>
                  <a:gd name="T0" fmla="*/ 0 w 291"/>
                  <a:gd name="T1" fmla="*/ 0 h 169"/>
                  <a:gd name="T2" fmla="*/ 0 w 291"/>
                  <a:gd name="T3" fmla="*/ 2147483646 h 169"/>
                  <a:gd name="T4" fmla="*/ 2147483646 w 291"/>
                  <a:gd name="T5" fmla="*/ 2147483646 h 169"/>
                  <a:gd name="T6" fmla="*/ 2147483646 w 291"/>
                  <a:gd name="T7" fmla="*/ 0 h 169"/>
                  <a:gd name="T8" fmla="*/ 2147483646 w 291"/>
                  <a:gd name="T9" fmla="*/ 2147483646 h 169"/>
                  <a:gd name="T10" fmla="*/ 0 w 291"/>
                  <a:gd name="T11" fmla="*/ 0 h 16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91"/>
                  <a:gd name="T19" fmla="*/ 0 h 169"/>
                  <a:gd name="T20" fmla="*/ 291 w 291"/>
                  <a:gd name="T21" fmla="*/ 169 h 16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91" h="169">
                    <a:moveTo>
                      <a:pt x="0" y="0"/>
                    </a:moveTo>
                    <a:lnTo>
                      <a:pt x="0" y="169"/>
                    </a:lnTo>
                    <a:lnTo>
                      <a:pt x="291" y="169"/>
                    </a:lnTo>
                    <a:lnTo>
                      <a:pt x="291" y="0"/>
                    </a:lnTo>
                    <a:lnTo>
                      <a:pt x="146" y="10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2F2F2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29772" name="Freeform 1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61963" cy="192088"/>
              </a:xfrm>
              <a:custGeom>
                <a:avLst/>
                <a:gdLst>
                  <a:gd name="T0" fmla="*/ 2147483646 w 291"/>
                  <a:gd name="T1" fmla="*/ 2147483646 h 121"/>
                  <a:gd name="T2" fmla="*/ 2147483646 w 291"/>
                  <a:gd name="T3" fmla="*/ 0 h 121"/>
                  <a:gd name="T4" fmla="*/ 0 w 291"/>
                  <a:gd name="T5" fmla="*/ 0 h 121"/>
                  <a:gd name="T6" fmla="*/ 0 w 291"/>
                  <a:gd name="T7" fmla="*/ 2147483646 h 121"/>
                  <a:gd name="T8" fmla="*/ 2147483646 w 291"/>
                  <a:gd name="T9" fmla="*/ 2147483646 h 121"/>
                  <a:gd name="T10" fmla="*/ 2147483646 w 291"/>
                  <a:gd name="T11" fmla="*/ 2147483646 h 12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91"/>
                  <a:gd name="T19" fmla="*/ 0 h 121"/>
                  <a:gd name="T20" fmla="*/ 291 w 291"/>
                  <a:gd name="T21" fmla="*/ 121 h 12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91" h="121">
                    <a:moveTo>
                      <a:pt x="291" y="17"/>
                    </a:moveTo>
                    <a:lnTo>
                      <a:pt x="291" y="0"/>
                    </a:lnTo>
                    <a:lnTo>
                      <a:pt x="0" y="0"/>
                    </a:lnTo>
                    <a:lnTo>
                      <a:pt x="0" y="17"/>
                    </a:lnTo>
                    <a:lnTo>
                      <a:pt x="146" y="121"/>
                    </a:lnTo>
                    <a:lnTo>
                      <a:pt x="291" y="17"/>
                    </a:lnTo>
                    <a:close/>
                  </a:path>
                </a:pathLst>
              </a:custGeom>
              <a:solidFill>
                <a:srgbClr val="F2F2F2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</p:grpSp>
      </p:grpSp>
      <p:grpSp>
        <p:nvGrpSpPr>
          <p:cNvPr id="29784" name="Group 88"/>
          <p:cNvGrpSpPr>
            <a:grpSpLocks/>
          </p:cNvGrpSpPr>
          <p:nvPr/>
        </p:nvGrpSpPr>
        <p:grpSpPr bwMode="auto">
          <a:xfrm>
            <a:off x="7032625" y="2082800"/>
            <a:ext cx="300038" cy="301625"/>
            <a:chOff x="0" y="0"/>
            <a:chExt cx="225931" cy="226411"/>
          </a:xfrm>
        </p:grpSpPr>
        <p:sp>
          <p:nvSpPr>
            <p:cNvPr id="29764" name="Freeform 14"/>
            <p:cNvSpPr>
              <a:spLocks noEditPoints="1" noChangeArrowheads="1"/>
            </p:cNvSpPr>
            <p:nvPr/>
          </p:nvSpPr>
          <p:spPr bwMode="auto">
            <a:xfrm>
              <a:off x="0" y="0"/>
              <a:ext cx="225931" cy="226411"/>
            </a:xfrm>
            <a:custGeom>
              <a:avLst/>
              <a:gdLst>
                <a:gd name="T0" fmla="*/ 2147483646 w 1088"/>
                <a:gd name="T1" fmla="*/ 2147483646 h 1090"/>
                <a:gd name="T2" fmla="*/ 2147483646 w 1088"/>
                <a:gd name="T3" fmla="*/ 2147483646 h 1090"/>
                <a:gd name="T4" fmla="*/ 2147483646 w 1088"/>
                <a:gd name="T5" fmla="*/ 2147483646 h 1090"/>
                <a:gd name="T6" fmla="*/ 2147483646 w 1088"/>
                <a:gd name="T7" fmla="*/ 2147483646 h 1090"/>
                <a:gd name="T8" fmla="*/ 2147483646 w 1088"/>
                <a:gd name="T9" fmla="*/ 2147483646 h 1090"/>
                <a:gd name="T10" fmla="*/ 2147483646 w 1088"/>
                <a:gd name="T11" fmla="*/ 2147483646 h 1090"/>
                <a:gd name="T12" fmla="*/ 2147483646 w 1088"/>
                <a:gd name="T13" fmla="*/ 1980624110 h 1090"/>
                <a:gd name="T14" fmla="*/ 2147483646 w 1088"/>
                <a:gd name="T15" fmla="*/ 1640071432 h 1090"/>
                <a:gd name="T16" fmla="*/ 2147483646 w 1088"/>
                <a:gd name="T17" fmla="*/ 1335373324 h 1090"/>
                <a:gd name="T18" fmla="*/ 2147483646 w 1088"/>
                <a:gd name="T19" fmla="*/ 1066486582 h 1090"/>
                <a:gd name="T20" fmla="*/ 2147483646 w 1088"/>
                <a:gd name="T21" fmla="*/ 833497408 h 1090"/>
                <a:gd name="T22" fmla="*/ 2147483646 w 1088"/>
                <a:gd name="T23" fmla="*/ 654224970 h 1090"/>
                <a:gd name="T24" fmla="*/ 2147483646 w 1088"/>
                <a:gd name="T25" fmla="*/ 519824908 h 1090"/>
                <a:gd name="T26" fmla="*/ 2147483646 w 1088"/>
                <a:gd name="T27" fmla="*/ 430167191 h 1090"/>
                <a:gd name="T28" fmla="*/ 2147483646 w 1088"/>
                <a:gd name="T29" fmla="*/ 394355825 h 1090"/>
                <a:gd name="T30" fmla="*/ 2147483646 w 1088"/>
                <a:gd name="T31" fmla="*/ 403287012 h 1090"/>
                <a:gd name="T32" fmla="*/ 2147483646 w 1088"/>
                <a:gd name="T33" fmla="*/ 466021554 h 1090"/>
                <a:gd name="T34" fmla="*/ 2147483646 w 1088"/>
                <a:gd name="T35" fmla="*/ 573584850 h 1090"/>
                <a:gd name="T36" fmla="*/ 2147483646 w 1088"/>
                <a:gd name="T37" fmla="*/ 725933904 h 1090"/>
                <a:gd name="T38" fmla="*/ 2147483646 w 1088"/>
                <a:gd name="T39" fmla="*/ 932086312 h 1090"/>
                <a:gd name="T40" fmla="*/ 2147483646 w 1088"/>
                <a:gd name="T41" fmla="*/ 1174049878 h 1090"/>
                <a:gd name="T42" fmla="*/ 1978931913 w 1088"/>
                <a:gd name="T43" fmla="*/ 1460842407 h 1090"/>
                <a:gd name="T44" fmla="*/ 1629733956 w 1088"/>
                <a:gd name="T45" fmla="*/ 1783489299 h 1090"/>
                <a:gd name="T46" fmla="*/ 1325253102 w 1088"/>
                <a:gd name="T47" fmla="*/ 2133016162 h 1090"/>
                <a:gd name="T48" fmla="*/ 1056649177 w 1088"/>
                <a:gd name="T49" fmla="*/ 2147483646 h 1090"/>
                <a:gd name="T50" fmla="*/ 832762354 w 1088"/>
                <a:gd name="T51" fmla="*/ 2147483646 h 1090"/>
                <a:gd name="T52" fmla="*/ 653678811 w 1088"/>
                <a:gd name="T53" fmla="*/ 2147483646 h 1090"/>
                <a:gd name="T54" fmla="*/ 519355356 w 1088"/>
                <a:gd name="T55" fmla="*/ 2147483646 h 1090"/>
                <a:gd name="T56" fmla="*/ 429835181 w 1088"/>
                <a:gd name="T57" fmla="*/ 2147483646 h 1090"/>
                <a:gd name="T58" fmla="*/ 394001237 w 1088"/>
                <a:gd name="T59" fmla="*/ 2147483646 h 1090"/>
                <a:gd name="T60" fmla="*/ 402970365 w 1088"/>
                <a:gd name="T61" fmla="*/ 2147483646 h 1090"/>
                <a:gd name="T62" fmla="*/ 465625932 w 1088"/>
                <a:gd name="T63" fmla="*/ 2147483646 h 1090"/>
                <a:gd name="T64" fmla="*/ 573084780 w 1088"/>
                <a:gd name="T65" fmla="*/ 2147483646 h 1090"/>
                <a:gd name="T66" fmla="*/ 725303714 w 1088"/>
                <a:gd name="T67" fmla="*/ 2147483646 h 1090"/>
                <a:gd name="T68" fmla="*/ 931251865 w 1088"/>
                <a:gd name="T69" fmla="*/ 2147483646 h 1090"/>
                <a:gd name="T70" fmla="*/ 1173034167 w 1088"/>
                <a:gd name="T71" fmla="*/ 2147483646 h 1090"/>
                <a:gd name="T72" fmla="*/ 1459576557 w 1088"/>
                <a:gd name="T73" fmla="*/ 2147483646 h 1090"/>
                <a:gd name="T74" fmla="*/ 1772983555 w 1088"/>
                <a:gd name="T75" fmla="*/ 2147483646 h 1090"/>
                <a:gd name="T76" fmla="*/ 2131150848 w 1088"/>
                <a:gd name="T77" fmla="*/ 2147483646 h 1090"/>
                <a:gd name="T78" fmla="*/ 2147483646 w 1088"/>
                <a:gd name="T79" fmla="*/ 2147483646 h 1090"/>
                <a:gd name="T80" fmla="*/ 2147483646 w 1088"/>
                <a:gd name="T81" fmla="*/ 2147483646 h 1090"/>
                <a:gd name="T82" fmla="*/ 2147483646 w 1088"/>
                <a:gd name="T83" fmla="*/ 2147483646 h 1090"/>
                <a:gd name="T84" fmla="*/ 2147483646 w 1088"/>
                <a:gd name="T85" fmla="*/ 2147483646 h 1090"/>
                <a:gd name="T86" fmla="*/ 2147483646 w 1088"/>
                <a:gd name="T87" fmla="*/ 2147483646 h 1090"/>
                <a:gd name="T88" fmla="*/ 2147483646 w 1088"/>
                <a:gd name="T89" fmla="*/ 2147483646 h 1090"/>
                <a:gd name="T90" fmla="*/ 2147483646 w 1088"/>
                <a:gd name="T91" fmla="*/ 2147483646 h 1090"/>
                <a:gd name="T92" fmla="*/ 2147483646 w 1088"/>
                <a:gd name="T93" fmla="*/ 2147483646 h 1090"/>
                <a:gd name="T94" fmla="*/ 2147483646 w 1088"/>
                <a:gd name="T95" fmla="*/ 2147483646 h 1090"/>
                <a:gd name="T96" fmla="*/ 2147483646 w 1088"/>
                <a:gd name="T97" fmla="*/ 2147483646 h 1090"/>
                <a:gd name="T98" fmla="*/ 2147483646 w 1088"/>
                <a:gd name="T99" fmla="*/ 2147483646 h 1090"/>
                <a:gd name="T100" fmla="*/ 2147483646 w 1088"/>
                <a:gd name="T101" fmla="*/ 2147483646 h 1090"/>
                <a:gd name="T102" fmla="*/ 2147483646 w 1088"/>
                <a:gd name="T103" fmla="*/ 2147483646 h 1090"/>
                <a:gd name="T104" fmla="*/ 2147483646 w 1088"/>
                <a:gd name="T105" fmla="*/ 2147483646 h 1090"/>
                <a:gd name="T106" fmla="*/ 2147483646 w 1088"/>
                <a:gd name="T107" fmla="*/ 2147483646 h 1090"/>
                <a:gd name="T108" fmla="*/ 2147483646 w 1088"/>
                <a:gd name="T109" fmla="*/ 2147483646 h 1090"/>
                <a:gd name="T110" fmla="*/ 2147483646 w 1088"/>
                <a:gd name="T111" fmla="*/ 2147483646 h 1090"/>
                <a:gd name="T112" fmla="*/ 2147483646 w 1088"/>
                <a:gd name="T113" fmla="*/ 2147483646 h 1090"/>
                <a:gd name="T114" fmla="*/ 2147483646 w 1088"/>
                <a:gd name="T115" fmla="*/ 2147483646 h 1090"/>
                <a:gd name="T116" fmla="*/ 2147483646 w 1088"/>
                <a:gd name="T117" fmla="*/ 2147483646 h 1090"/>
                <a:gd name="T118" fmla="*/ 2147483646 w 1088"/>
                <a:gd name="T119" fmla="*/ 2147483646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grpSp>
          <p:nvGrpSpPr>
            <p:cNvPr id="29765" name="Group 90"/>
            <p:cNvGrpSpPr>
              <a:grpSpLocks/>
            </p:cNvGrpSpPr>
            <p:nvPr/>
          </p:nvGrpSpPr>
          <p:grpSpPr bwMode="auto">
            <a:xfrm>
              <a:off x="49675" y="70588"/>
              <a:ext cx="136835" cy="85234"/>
              <a:chOff x="0" y="0"/>
              <a:chExt cx="471488" cy="293688"/>
            </a:xfrm>
          </p:grpSpPr>
          <p:sp>
            <p:nvSpPr>
              <p:cNvPr id="29766" name="Freeform 8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71488" cy="293688"/>
              </a:xfrm>
              <a:custGeom>
                <a:avLst/>
                <a:gdLst>
                  <a:gd name="T0" fmla="*/ 2147483646 w 125"/>
                  <a:gd name="T1" fmla="*/ 2147483646 h 78"/>
                  <a:gd name="T2" fmla="*/ 2147483646 w 125"/>
                  <a:gd name="T3" fmla="*/ 0 h 78"/>
                  <a:gd name="T4" fmla="*/ 0 w 125"/>
                  <a:gd name="T5" fmla="*/ 0 h 78"/>
                  <a:gd name="T6" fmla="*/ 0 w 125"/>
                  <a:gd name="T7" fmla="*/ 2147483646 h 78"/>
                  <a:gd name="T8" fmla="*/ 2147483646 w 125"/>
                  <a:gd name="T9" fmla="*/ 2147483646 h 78"/>
                  <a:gd name="T10" fmla="*/ 2147483646 w 125"/>
                  <a:gd name="T11" fmla="*/ 2147483646 h 78"/>
                  <a:gd name="T12" fmla="*/ 2147483646 w 125"/>
                  <a:gd name="T13" fmla="*/ 2147483646 h 78"/>
                  <a:gd name="T14" fmla="*/ 2147483646 w 125"/>
                  <a:gd name="T15" fmla="*/ 2147483646 h 78"/>
                  <a:gd name="T16" fmla="*/ 2147483646 w 125"/>
                  <a:gd name="T17" fmla="*/ 2147483646 h 78"/>
                  <a:gd name="T18" fmla="*/ 2147483646 w 125"/>
                  <a:gd name="T19" fmla="*/ 2147483646 h 78"/>
                  <a:gd name="T20" fmla="*/ 2147483646 w 125"/>
                  <a:gd name="T21" fmla="*/ 2147483646 h 78"/>
                  <a:gd name="T22" fmla="*/ 2147483646 w 125"/>
                  <a:gd name="T23" fmla="*/ 2147483646 h 78"/>
                  <a:gd name="T24" fmla="*/ 2147483646 w 125"/>
                  <a:gd name="T25" fmla="*/ 2147483646 h 78"/>
                  <a:gd name="T26" fmla="*/ 2147483646 w 125"/>
                  <a:gd name="T27" fmla="*/ 2147483646 h 7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5"/>
                  <a:gd name="T43" fmla="*/ 0 h 78"/>
                  <a:gd name="T44" fmla="*/ 125 w 125"/>
                  <a:gd name="T45" fmla="*/ 78 h 7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5" h="78">
                    <a:moveTo>
                      <a:pt x="113" y="18"/>
                    </a:moveTo>
                    <a:cubicBezTo>
                      <a:pt x="113" y="0"/>
                      <a:pt x="113" y="0"/>
                      <a:pt x="11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13" y="78"/>
                      <a:pt x="113" y="78"/>
                      <a:pt x="113" y="78"/>
                    </a:cubicBezTo>
                    <a:cubicBezTo>
                      <a:pt x="113" y="60"/>
                      <a:pt x="113" y="60"/>
                      <a:pt x="113" y="60"/>
                    </a:cubicBezTo>
                    <a:cubicBezTo>
                      <a:pt x="117" y="60"/>
                      <a:pt x="125" y="61"/>
                      <a:pt x="125" y="54"/>
                    </a:cubicBezTo>
                    <a:cubicBezTo>
                      <a:pt x="125" y="26"/>
                      <a:pt x="125" y="26"/>
                      <a:pt x="125" y="26"/>
                    </a:cubicBezTo>
                    <a:cubicBezTo>
                      <a:pt x="125" y="17"/>
                      <a:pt x="116" y="18"/>
                      <a:pt x="113" y="18"/>
                    </a:cubicBezTo>
                    <a:close/>
                    <a:moveTo>
                      <a:pt x="104" y="69"/>
                    </a:moveTo>
                    <a:cubicBezTo>
                      <a:pt x="10" y="69"/>
                      <a:pt x="10" y="69"/>
                      <a:pt x="10" y="69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4" y="10"/>
                      <a:pt x="104" y="10"/>
                      <a:pt x="104" y="10"/>
                    </a:cubicBezTo>
                    <a:lnTo>
                      <a:pt x="104" y="69"/>
                    </a:lnTo>
                    <a:close/>
                  </a:path>
                </a:pathLst>
              </a:custGeom>
              <a:solidFill>
                <a:srgbClr val="F2F2F2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30" name="Rectangle 9"/>
              <p:cNvSpPr>
                <a:spLocks noChangeArrowheads="1"/>
              </p:cNvSpPr>
              <p:nvPr/>
            </p:nvSpPr>
            <p:spPr bwMode="auto">
              <a:xfrm>
                <a:off x="63500" y="63500"/>
                <a:ext cx="90488" cy="166688"/>
              </a:xfrm>
              <a:prstGeom prst="rect">
                <a:avLst/>
              </a:prstGeom>
              <a:solidFill>
                <a:srgbClr val="F2F2F2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500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9768" name="Rectangle 10"/>
              <p:cNvSpPr>
                <a:spLocks noChangeArrowheads="1"/>
              </p:cNvSpPr>
              <p:nvPr/>
            </p:nvSpPr>
            <p:spPr bwMode="auto">
              <a:xfrm>
                <a:off x="169862" y="63500"/>
                <a:ext cx="85725" cy="166688"/>
              </a:xfrm>
              <a:prstGeom prst="rect">
                <a:avLst/>
              </a:prstGeom>
              <a:solidFill>
                <a:srgbClr val="F2F2F2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500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29790" name="Group 94"/>
          <p:cNvGrpSpPr>
            <a:grpSpLocks/>
          </p:cNvGrpSpPr>
          <p:nvPr/>
        </p:nvGrpSpPr>
        <p:grpSpPr bwMode="auto">
          <a:xfrm>
            <a:off x="5365750" y="1720850"/>
            <a:ext cx="301625" cy="301625"/>
            <a:chOff x="0" y="0"/>
            <a:chExt cx="225931" cy="226411"/>
          </a:xfrm>
        </p:grpSpPr>
        <p:sp>
          <p:nvSpPr>
            <p:cNvPr id="29762" name="Freeform 16"/>
            <p:cNvSpPr>
              <a:spLocks noEditPoints="1" noChangeArrowheads="1"/>
            </p:cNvSpPr>
            <p:nvPr/>
          </p:nvSpPr>
          <p:spPr bwMode="auto">
            <a:xfrm>
              <a:off x="0" y="0"/>
              <a:ext cx="225931" cy="226411"/>
            </a:xfrm>
            <a:custGeom>
              <a:avLst/>
              <a:gdLst>
                <a:gd name="T0" fmla="*/ 2147483646 w 1088"/>
                <a:gd name="T1" fmla="*/ 2147483646 h 1090"/>
                <a:gd name="T2" fmla="*/ 2147483646 w 1088"/>
                <a:gd name="T3" fmla="*/ 2147483646 h 1090"/>
                <a:gd name="T4" fmla="*/ 2147483646 w 1088"/>
                <a:gd name="T5" fmla="*/ 2147483646 h 1090"/>
                <a:gd name="T6" fmla="*/ 2147483646 w 1088"/>
                <a:gd name="T7" fmla="*/ 2147483646 h 1090"/>
                <a:gd name="T8" fmla="*/ 2147483646 w 1088"/>
                <a:gd name="T9" fmla="*/ 2147483646 h 1090"/>
                <a:gd name="T10" fmla="*/ 2147483646 w 1088"/>
                <a:gd name="T11" fmla="*/ 2147483646 h 1090"/>
                <a:gd name="T12" fmla="*/ 2147483646 w 1088"/>
                <a:gd name="T13" fmla="*/ 1980624110 h 1090"/>
                <a:gd name="T14" fmla="*/ 2147483646 w 1088"/>
                <a:gd name="T15" fmla="*/ 1640071432 h 1090"/>
                <a:gd name="T16" fmla="*/ 2147483646 w 1088"/>
                <a:gd name="T17" fmla="*/ 1335373324 h 1090"/>
                <a:gd name="T18" fmla="*/ 2147483646 w 1088"/>
                <a:gd name="T19" fmla="*/ 1066486582 h 1090"/>
                <a:gd name="T20" fmla="*/ 2147483646 w 1088"/>
                <a:gd name="T21" fmla="*/ 833497408 h 1090"/>
                <a:gd name="T22" fmla="*/ 2147483646 w 1088"/>
                <a:gd name="T23" fmla="*/ 654224970 h 1090"/>
                <a:gd name="T24" fmla="*/ 2147483646 w 1088"/>
                <a:gd name="T25" fmla="*/ 519824908 h 1090"/>
                <a:gd name="T26" fmla="*/ 2147483646 w 1088"/>
                <a:gd name="T27" fmla="*/ 430167191 h 1090"/>
                <a:gd name="T28" fmla="*/ 2147483646 w 1088"/>
                <a:gd name="T29" fmla="*/ 394355825 h 1090"/>
                <a:gd name="T30" fmla="*/ 2147483646 w 1088"/>
                <a:gd name="T31" fmla="*/ 403287012 h 1090"/>
                <a:gd name="T32" fmla="*/ 2147483646 w 1088"/>
                <a:gd name="T33" fmla="*/ 466021554 h 1090"/>
                <a:gd name="T34" fmla="*/ 2147483646 w 1088"/>
                <a:gd name="T35" fmla="*/ 573584850 h 1090"/>
                <a:gd name="T36" fmla="*/ 2147483646 w 1088"/>
                <a:gd name="T37" fmla="*/ 725933904 h 1090"/>
                <a:gd name="T38" fmla="*/ 2147483646 w 1088"/>
                <a:gd name="T39" fmla="*/ 932086312 h 1090"/>
                <a:gd name="T40" fmla="*/ 2147483646 w 1088"/>
                <a:gd name="T41" fmla="*/ 1174049878 h 1090"/>
                <a:gd name="T42" fmla="*/ 1978931913 w 1088"/>
                <a:gd name="T43" fmla="*/ 1460842407 h 1090"/>
                <a:gd name="T44" fmla="*/ 1629733956 w 1088"/>
                <a:gd name="T45" fmla="*/ 1783489299 h 1090"/>
                <a:gd name="T46" fmla="*/ 1325253102 w 1088"/>
                <a:gd name="T47" fmla="*/ 2133016162 h 1090"/>
                <a:gd name="T48" fmla="*/ 1056649177 w 1088"/>
                <a:gd name="T49" fmla="*/ 2147483646 h 1090"/>
                <a:gd name="T50" fmla="*/ 832762354 w 1088"/>
                <a:gd name="T51" fmla="*/ 2147483646 h 1090"/>
                <a:gd name="T52" fmla="*/ 653678811 w 1088"/>
                <a:gd name="T53" fmla="*/ 2147483646 h 1090"/>
                <a:gd name="T54" fmla="*/ 519355356 w 1088"/>
                <a:gd name="T55" fmla="*/ 2147483646 h 1090"/>
                <a:gd name="T56" fmla="*/ 429835181 w 1088"/>
                <a:gd name="T57" fmla="*/ 2147483646 h 1090"/>
                <a:gd name="T58" fmla="*/ 394001237 w 1088"/>
                <a:gd name="T59" fmla="*/ 2147483646 h 1090"/>
                <a:gd name="T60" fmla="*/ 402970365 w 1088"/>
                <a:gd name="T61" fmla="*/ 2147483646 h 1090"/>
                <a:gd name="T62" fmla="*/ 465625932 w 1088"/>
                <a:gd name="T63" fmla="*/ 2147483646 h 1090"/>
                <a:gd name="T64" fmla="*/ 573084780 w 1088"/>
                <a:gd name="T65" fmla="*/ 2147483646 h 1090"/>
                <a:gd name="T66" fmla="*/ 725303714 w 1088"/>
                <a:gd name="T67" fmla="*/ 2147483646 h 1090"/>
                <a:gd name="T68" fmla="*/ 931251865 w 1088"/>
                <a:gd name="T69" fmla="*/ 2147483646 h 1090"/>
                <a:gd name="T70" fmla="*/ 1173034167 w 1088"/>
                <a:gd name="T71" fmla="*/ 2147483646 h 1090"/>
                <a:gd name="T72" fmla="*/ 1459576557 w 1088"/>
                <a:gd name="T73" fmla="*/ 2147483646 h 1090"/>
                <a:gd name="T74" fmla="*/ 1772983555 w 1088"/>
                <a:gd name="T75" fmla="*/ 2147483646 h 1090"/>
                <a:gd name="T76" fmla="*/ 2131150848 w 1088"/>
                <a:gd name="T77" fmla="*/ 2147483646 h 1090"/>
                <a:gd name="T78" fmla="*/ 2147483646 w 1088"/>
                <a:gd name="T79" fmla="*/ 2147483646 h 1090"/>
                <a:gd name="T80" fmla="*/ 2147483646 w 1088"/>
                <a:gd name="T81" fmla="*/ 2147483646 h 1090"/>
                <a:gd name="T82" fmla="*/ 2147483646 w 1088"/>
                <a:gd name="T83" fmla="*/ 2147483646 h 1090"/>
                <a:gd name="T84" fmla="*/ 2147483646 w 1088"/>
                <a:gd name="T85" fmla="*/ 2147483646 h 1090"/>
                <a:gd name="T86" fmla="*/ 2147483646 w 1088"/>
                <a:gd name="T87" fmla="*/ 2147483646 h 1090"/>
                <a:gd name="T88" fmla="*/ 2147483646 w 1088"/>
                <a:gd name="T89" fmla="*/ 2147483646 h 1090"/>
                <a:gd name="T90" fmla="*/ 2147483646 w 1088"/>
                <a:gd name="T91" fmla="*/ 2147483646 h 1090"/>
                <a:gd name="T92" fmla="*/ 2147483646 w 1088"/>
                <a:gd name="T93" fmla="*/ 2147483646 h 1090"/>
                <a:gd name="T94" fmla="*/ 2147483646 w 1088"/>
                <a:gd name="T95" fmla="*/ 2147483646 h 1090"/>
                <a:gd name="T96" fmla="*/ 2147483646 w 1088"/>
                <a:gd name="T97" fmla="*/ 2147483646 h 1090"/>
                <a:gd name="T98" fmla="*/ 2147483646 w 1088"/>
                <a:gd name="T99" fmla="*/ 2147483646 h 1090"/>
                <a:gd name="T100" fmla="*/ 2147483646 w 1088"/>
                <a:gd name="T101" fmla="*/ 2147483646 h 1090"/>
                <a:gd name="T102" fmla="*/ 2147483646 w 1088"/>
                <a:gd name="T103" fmla="*/ 2147483646 h 1090"/>
                <a:gd name="T104" fmla="*/ 2147483646 w 1088"/>
                <a:gd name="T105" fmla="*/ 2147483646 h 1090"/>
                <a:gd name="T106" fmla="*/ 2147483646 w 1088"/>
                <a:gd name="T107" fmla="*/ 2147483646 h 1090"/>
                <a:gd name="T108" fmla="*/ 2147483646 w 1088"/>
                <a:gd name="T109" fmla="*/ 2147483646 h 1090"/>
                <a:gd name="T110" fmla="*/ 2147483646 w 1088"/>
                <a:gd name="T111" fmla="*/ 2147483646 h 1090"/>
                <a:gd name="T112" fmla="*/ 2147483646 w 1088"/>
                <a:gd name="T113" fmla="*/ 2147483646 h 1090"/>
                <a:gd name="T114" fmla="*/ 2147483646 w 1088"/>
                <a:gd name="T115" fmla="*/ 2147483646 h 1090"/>
                <a:gd name="T116" fmla="*/ 2147483646 w 1088"/>
                <a:gd name="T117" fmla="*/ 2147483646 h 1090"/>
                <a:gd name="T118" fmla="*/ 2147483646 w 1088"/>
                <a:gd name="T119" fmla="*/ 2147483646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29763" name="Freeform 10"/>
            <p:cNvSpPr>
              <a:spLocks noEditPoints="1" noChangeArrowheads="1"/>
            </p:cNvSpPr>
            <p:nvPr/>
          </p:nvSpPr>
          <p:spPr bwMode="auto">
            <a:xfrm>
              <a:off x="47088" y="42415"/>
              <a:ext cx="128908" cy="113296"/>
            </a:xfrm>
            <a:custGeom>
              <a:avLst/>
              <a:gdLst>
                <a:gd name="T0" fmla="*/ 2147483646 w 122"/>
                <a:gd name="T1" fmla="*/ 2147483646 h 107"/>
                <a:gd name="T2" fmla="*/ 2147483646 w 122"/>
                <a:gd name="T3" fmla="*/ 1187292314 h 107"/>
                <a:gd name="T4" fmla="*/ 2147483646 w 122"/>
                <a:gd name="T5" fmla="*/ 0 h 107"/>
                <a:gd name="T6" fmla="*/ 2147483646 w 122"/>
                <a:gd name="T7" fmla="*/ 1187292314 h 107"/>
                <a:gd name="T8" fmla="*/ 1180089343 w 122"/>
                <a:gd name="T9" fmla="*/ 2147483646 h 107"/>
                <a:gd name="T10" fmla="*/ 0 w 122"/>
                <a:gd name="T11" fmla="*/ 2147483646 h 107"/>
                <a:gd name="T12" fmla="*/ 0 w 122"/>
                <a:gd name="T13" fmla="*/ 2147483646 h 107"/>
                <a:gd name="T14" fmla="*/ 2147483646 w 122"/>
                <a:gd name="T15" fmla="*/ 2147483646 h 107"/>
                <a:gd name="T16" fmla="*/ 2147483646 w 122"/>
                <a:gd name="T17" fmla="*/ 2147483646 h 107"/>
                <a:gd name="T18" fmla="*/ 2147483646 w 122"/>
                <a:gd name="T19" fmla="*/ 2147483646 h 107"/>
                <a:gd name="T20" fmla="*/ 2147483646 w 122"/>
                <a:gd name="T21" fmla="*/ 2147483646 h 107"/>
                <a:gd name="T22" fmla="*/ 2147483646 w 122"/>
                <a:gd name="T23" fmla="*/ 2147483646 h 107"/>
                <a:gd name="T24" fmla="*/ 2147483646 w 122"/>
                <a:gd name="T25" fmla="*/ 2147483646 h 107"/>
                <a:gd name="T26" fmla="*/ 2147483646 w 122"/>
                <a:gd name="T27" fmla="*/ 2147483646 h 107"/>
                <a:gd name="T28" fmla="*/ 2147483646 w 122"/>
                <a:gd name="T29" fmla="*/ 2147483646 h 107"/>
                <a:gd name="T30" fmla="*/ 2147483646 w 122"/>
                <a:gd name="T31" fmla="*/ 2147483646 h 107"/>
                <a:gd name="T32" fmla="*/ 2147483646 w 122"/>
                <a:gd name="T33" fmla="*/ 2147483646 h 107"/>
                <a:gd name="T34" fmla="*/ 2147483646 w 122"/>
                <a:gd name="T35" fmla="*/ 2147483646 h 107"/>
                <a:gd name="T36" fmla="*/ 2147483646 w 122"/>
                <a:gd name="T37" fmla="*/ 2147483646 h 107"/>
                <a:gd name="T38" fmla="*/ 2147483646 w 122"/>
                <a:gd name="T39" fmla="*/ 2147483646 h 107"/>
                <a:gd name="T40" fmla="*/ 2147483646 w 122"/>
                <a:gd name="T41" fmla="*/ 2147483646 h 10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22"/>
                <a:gd name="T64" fmla="*/ 0 h 107"/>
                <a:gd name="T65" fmla="*/ 122 w 122"/>
                <a:gd name="T66" fmla="*/ 107 h 10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22" h="107">
                  <a:moveTo>
                    <a:pt x="121" y="103"/>
                  </a:moveTo>
                  <a:cubicBezTo>
                    <a:pt x="63" y="1"/>
                    <a:pt x="63" y="1"/>
                    <a:pt x="63" y="1"/>
                  </a:cubicBezTo>
                  <a:cubicBezTo>
                    <a:pt x="63" y="1"/>
                    <a:pt x="62" y="0"/>
                    <a:pt x="61" y="0"/>
                  </a:cubicBezTo>
                  <a:cubicBezTo>
                    <a:pt x="60" y="0"/>
                    <a:pt x="59" y="1"/>
                    <a:pt x="59" y="1"/>
                  </a:cubicBezTo>
                  <a:cubicBezTo>
                    <a:pt x="1" y="103"/>
                    <a:pt x="1" y="103"/>
                    <a:pt x="1" y="103"/>
                  </a:cubicBezTo>
                  <a:cubicBezTo>
                    <a:pt x="0" y="104"/>
                    <a:pt x="0" y="104"/>
                    <a:pt x="0" y="105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1" y="107"/>
                    <a:pt x="2" y="107"/>
                    <a:pt x="3" y="107"/>
                  </a:cubicBezTo>
                  <a:cubicBezTo>
                    <a:pt x="119" y="107"/>
                    <a:pt x="119" y="107"/>
                    <a:pt x="119" y="107"/>
                  </a:cubicBezTo>
                  <a:cubicBezTo>
                    <a:pt x="120" y="107"/>
                    <a:pt x="121" y="107"/>
                    <a:pt x="121" y="106"/>
                  </a:cubicBezTo>
                  <a:cubicBezTo>
                    <a:pt x="122" y="105"/>
                    <a:pt x="122" y="104"/>
                    <a:pt x="121" y="103"/>
                  </a:cubicBezTo>
                  <a:close/>
                  <a:moveTo>
                    <a:pt x="55" y="38"/>
                  </a:moveTo>
                  <a:cubicBezTo>
                    <a:pt x="67" y="38"/>
                    <a:pt x="67" y="38"/>
                    <a:pt x="67" y="38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55" y="76"/>
                    <a:pt x="55" y="76"/>
                    <a:pt x="55" y="76"/>
                  </a:cubicBezTo>
                  <a:lnTo>
                    <a:pt x="55" y="38"/>
                  </a:lnTo>
                  <a:close/>
                  <a:moveTo>
                    <a:pt x="61" y="97"/>
                  </a:moveTo>
                  <a:cubicBezTo>
                    <a:pt x="57" y="97"/>
                    <a:pt x="55" y="95"/>
                    <a:pt x="55" y="91"/>
                  </a:cubicBezTo>
                  <a:cubicBezTo>
                    <a:pt x="55" y="88"/>
                    <a:pt x="57" y="86"/>
                    <a:pt x="61" y="86"/>
                  </a:cubicBezTo>
                  <a:cubicBezTo>
                    <a:pt x="65" y="86"/>
                    <a:pt x="67" y="88"/>
                    <a:pt x="67" y="91"/>
                  </a:cubicBezTo>
                  <a:cubicBezTo>
                    <a:pt x="67" y="95"/>
                    <a:pt x="65" y="97"/>
                    <a:pt x="61" y="97"/>
                  </a:cubicBez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</p:grpSp>
      <p:grpSp>
        <p:nvGrpSpPr>
          <p:cNvPr id="29793" name="Group 97"/>
          <p:cNvGrpSpPr>
            <a:grpSpLocks/>
          </p:cNvGrpSpPr>
          <p:nvPr/>
        </p:nvGrpSpPr>
        <p:grpSpPr bwMode="auto">
          <a:xfrm>
            <a:off x="4795838" y="2347913"/>
            <a:ext cx="300037" cy="301625"/>
            <a:chOff x="0" y="0"/>
            <a:chExt cx="225931" cy="226411"/>
          </a:xfrm>
        </p:grpSpPr>
        <p:sp>
          <p:nvSpPr>
            <p:cNvPr id="31" name="Freeform 15"/>
            <p:cNvSpPr>
              <a:spLocks noEditPoints="1" noChangeArrowheads="1"/>
            </p:cNvSpPr>
            <p:nvPr/>
          </p:nvSpPr>
          <p:spPr bwMode="auto">
            <a:xfrm>
              <a:off x="0" y="0"/>
              <a:ext cx="225931" cy="226411"/>
            </a:xfrm>
            <a:custGeom>
              <a:avLst/>
              <a:gdLst>
                <a:gd name="T0" fmla="*/ 2147483646 w 1088"/>
                <a:gd name="T1" fmla="*/ 2147483646 h 1090"/>
                <a:gd name="T2" fmla="*/ 2147483646 w 1088"/>
                <a:gd name="T3" fmla="*/ 2147483646 h 1090"/>
                <a:gd name="T4" fmla="*/ 2147483646 w 1088"/>
                <a:gd name="T5" fmla="*/ 2147483646 h 1090"/>
                <a:gd name="T6" fmla="*/ 2147483646 w 1088"/>
                <a:gd name="T7" fmla="*/ 2147483646 h 1090"/>
                <a:gd name="T8" fmla="*/ 2147483646 w 1088"/>
                <a:gd name="T9" fmla="*/ 2147483646 h 1090"/>
                <a:gd name="T10" fmla="*/ 2147483646 w 1088"/>
                <a:gd name="T11" fmla="*/ 2147483646 h 1090"/>
                <a:gd name="T12" fmla="*/ 2147483646 w 1088"/>
                <a:gd name="T13" fmla="*/ 1980624110 h 1090"/>
                <a:gd name="T14" fmla="*/ 2147483646 w 1088"/>
                <a:gd name="T15" fmla="*/ 1640071432 h 1090"/>
                <a:gd name="T16" fmla="*/ 2147483646 w 1088"/>
                <a:gd name="T17" fmla="*/ 1335373324 h 1090"/>
                <a:gd name="T18" fmla="*/ 2147483646 w 1088"/>
                <a:gd name="T19" fmla="*/ 1066486582 h 1090"/>
                <a:gd name="T20" fmla="*/ 2147483646 w 1088"/>
                <a:gd name="T21" fmla="*/ 833497408 h 1090"/>
                <a:gd name="T22" fmla="*/ 2147483646 w 1088"/>
                <a:gd name="T23" fmla="*/ 654224970 h 1090"/>
                <a:gd name="T24" fmla="*/ 2147483646 w 1088"/>
                <a:gd name="T25" fmla="*/ 519824908 h 1090"/>
                <a:gd name="T26" fmla="*/ 2147483646 w 1088"/>
                <a:gd name="T27" fmla="*/ 430167191 h 1090"/>
                <a:gd name="T28" fmla="*/ 2147483646 w 1088"/>
                <a:gd name="T29" fmla="*/ 394355825 h 1090"/>
                <a:gd name="T30" fmla="*/ 2147483646 w 1088"/>
                <a:gd name="T31" fmla="*/ 403287012 h 1090"/>
                <a:gd name="T32" fmla="*/ 2147483646 w 1088"/>
                <a:gd name="T33" fmla="*/ 466021554 h 1090"/>
                <a:gd name="T34" fmla="*/ 2147483646 w 1088"/>
                <a:gd name="T35" fmla="*/ 573584850 h 1090"/>
                <a:gd name="T36" fmla="*/ 2147483646 w 1088"/>
                <a:gd name="T37" fmla="*/ 725933904 h 1090"/>
                <a:gd name="T38" fmla="*/ 2147483646 w 1088"/>
                <a:gd name="T39" fmla="*/ 932086312 h 1090"/>
                <a:gd name="T40" fmla="*/ 2147483646 w 1088"/>
                <a:gd name="T41" fmla="*/ 1174049878 h 1090"/>
                <a:gd name="T42" fmla="*/ 1978931913 w 1088"/>
                <a:gd name="T43" fmla="*/ 1460842407 h 1090"/>
                <a:gd name="T44" fmla="*/ 1629733956 w 1088"/>
                <a:gd name="T45" fmla="*/ 1783489299 h 1090"/>
                <a:gd name="T46" fmla="*/ 1325253102 w 1088"/>
                <a:gd name="T47" fmla="*/ 2133016162 h 1090"/>
                <a:gd name="T48" fmla="*/ 1056649177 w 1088"/>
                <a:gd name="T49" fmla="*/ 2147483646 h 1090"/>
                <a:gd name="T50" fmla="*/ 832762354 w 1088"/>
                <a:gd name="T51" fmla="*/ 2147483646 h 1090"/>
                <a:gd name="T52" fmla="*/ 653678811 w 1088"/>
                <a:gd name="T53" fmla="*/ 2147483646 h 1090"/>
                <a:gd name="T54" fmla="*/ 519355356 w 1088"/>
                <a:gd name="T55" fmla="*/ 2147483646 h 1090"/>
                <a:gd name="T56" fmla="*/ 429835181 w 1088"/>
                <a:gd name="T57" fmla="*/ 2147483646 h 1090"/>
                <a:gd name="T58" fmla="*/ 394001237 w 1088"/>
                <a:gd name="T59" fmla="*/ 2147483646 h 1090"/>
                <a:gd name="T60" fmla="*/ 402970365 w 1088"/>
                <a:gd name="T61" fmla="*/ 2147483646 h 1090"/>
                <a:gd name="T62" fmla="*/ 465625932 w 1088"/>
                <a:gd name="T63" fmla="*/ 2147483646 h 1090"/>
                <a:gd name="T64" fmla="*/ 573084780 w 1088"/>
                <a:gd name="T65" fmla="*/ 2147483646 h 1090"/>
                <a:gd name="T66" fmla="*/ 725303714 w 1088"/>
                <a:gd name="T67" fmla="*/ 2147483646 h 1090"/>
                <a:gd name="T68" fmla="*/ 931251865 w 1088"/>
                <a:gd name="T69" fmla="*/ 2147483646 h 1090"/>
                <a:gd name="T70" fmla="*/ 1173034167 w 1088"/>
                <a:gd name="T71" fmla="*/ 2147483646 h 1090"/>
                <a:gd name="T72" fmla="*/ 1459576557 w 1088"/>
                <a:gd name="T73" fmla="*/ 2147483646 h 1090"/>
                <a:gd name="T74" fmla="*/ 1772983555 w 1088"/>
                <a:gd name="T75" fmla="*/ 2147483646 h 1090"/>
                <a:gd name="T76" fmla="*/ 2131150848 w 1088"/>
                <a:gd name="T77" fmla="*/ 2147483646 h 1090"/>
                <a:gd name="T78" fmla="*/ 2147483646 w 1088"/>
                <a:gd name="T79" fmla="*/ 2147483646 h 1090"/>
                <a:gd name="T80" fmla="*/ 2147483646 w 1088"/>
                <a:gd name="T81" fmla="*/ 2147483646 h 1090"/>
                <a:gd name="T82" fmla="*/ 2147483646 w 1088"/>
                <a:gd name="T83" fmla="*/ 2147483646 h 1090"/>
                <a:gd name="T84" fmla="*/ 2147483646 w 1088"/>
                <a:gd name="T85" fmla="*/ 2147483646 h 1090"/>
                <a:gd name="T86" fmla="*/ 2147483646 w 1088"/>
                <a:gd name="T87" fmla="*/ 2147483646 h 1090"/>
                <a:gd name="T88" fmla="*/ 2147483646 w 1088"/>
                <a:gd name="T89" fmla="*/ 2147483646 h 1090"/>
                <a:gd name="T90" fmla="*/ 2147483646 w 1088"/>
                <a:gd name="T91" fmla="*/ 2147483646 h 1090"/>
                <a:gd name="T92" fmla="*/ 2147483646 w 1088"/>
                <a:gd name="T93" fmla="*/ 2147483646 h 1090"/>
                <a:gd name="T94" fmla="*/ 2147483646 w 1088"/>
                <a:gd name="T95" fmla="*/ 2147483646 h 1090"/>
                <a:gd name="T96" fmla="*/ 2147483646 w 1088"/>
                <a:gd name="T97" fmla="*/ 2147483646 h 1090"/>
                <a:gd name="T98" fmla="*/ 2147483646 w 1088"/>
                <a:gd name="T99" fmla="*/ 2147483646 h 1090"/>
                <a:gd name="T100" fmla="*/ 2147483646 w 1088"/>
                <a:gd name="T101" fmla="*/ 2147483646 h 1090"/>
                <a:gd name="T102" fmla="*/ 2147483646 w 1088"/>
                <a:gd name="T103" fmla="*/ 2147483646 h 1090"/>
                <a:gd name="T104" fmla="*/ 2147483646 w 1088"/>
                <a:gd name="T105" fmla="*/ 2147483646 h 1090"/>
                <a:gd name="T106" fmla="*/ 2147483646 w 1088"/>
                <a:gd name="T107" fmla="*/ 2147483646 h 1090"/>
                <a:gd name="T108" fmla="*/ 2147483646 w 1088"/>
                <a:gd name="T109" fmla="*/ 2147483646 h 1090"/>
                <a:gd name="T110" fmla="*/ 2147483646 w 1088"/>
                <a:gd name="T111" fmla="*/ 2147483646 h 1090"/>
                <a:gd name="T112" fmla="*/ 2147483646 w 1088"/>
                <a:gd name="T113" fmla="*/ 2147483646 h 1090"/>
                <a:gd name="T114" fmla="*/ 2147483646 w 1088"/>
                <a:gd name="T115" fmla="*/ 2147483646 h 1090"/>
                <a:gd name="T116" fmla="*/ 2147483646 w 1088"/>
                <a:gd name="T117" fmla="*/ 2147483646 h 1090"/>
                <a:gd name="T118" fmla="*/ 2147483646 w 1088"/>
                <a:gd name="T119" fmla="*/ 2147483646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29761" name="Freeform 13"/>
            <p:cNvSpPr>
              <a:spLocks noEditPoints="1" noChangeArrowheads="1"/>
            </p:cNvSpPr>
            <p:nvPr/>
          </p:nvSpPr>
          <p:spPr bwMode="auto">
            <a:xfrm>
              <a:off x="52170" y="59505"/>
              <a:ext cx="121590" cy="107399"/>
            </a:xfrm>
            <a:custGeom>
              <a:avLst/>
              <a:gdLst>
                <a:gd name="T0" fmla="*/ 2147483646 w 134"/>
                <a:gd name="T1" fmla="*/ 2147483646 h 118"/>
                <a:gd name="T2" fmla="*/ 2147483646 w 134"/>
                <a:gd name="T3" fmla="*/ 2147483646 h 118"/>
                <a:gd name="T4" fmla="*/ 2147483646 w 134"/>
                <a:gd name="T5" fmla="*/ 2147483646 h 118"/>
                <a:gd name="T6" fmla="*/ 2147483646 w 134"/>
                <a:gd name="T7" fmla="*/ 2147483646 h 118"/>
                <a:gd name="T8" fmla="*/ 2147483646 w 134"/>
                <a:gd name="T9" fmla="*/ 2147483646 h 118"/>
                <a:gd name="T10" fmla="*/ 2147483646 w 134"/>
                <a:gd name="T11" fmla="*/ 2147483646 h 118"/>
                <a:gd name="T12" fmla="*/ 2147483646 w 134"/>
                <a:gd name="T13" fmla="*/ 2147483646 h 118"/>
                <a:gd name="T14" fmla="*/ 2147483646 w 134"/>
                <a:gd name="T15" fmla="*/ 2147483646 h 118"/>
                <a:gd name="T16" fmla="*/ 2147483646 w 134"/>
                <a:gd name="T17" fmla="*/ 2147483646 h 118"/>
                <a:gd name="T18" fmla="*/ 2147483646 w 134"/>
                <a:gd name="T19" fmla="*/ 2147483646 h 118"/>
                <a:gd name="T20" fmla="*/ 2147483646 w 134"/>
                <a:gd name="T21" fmla="*/ 2147483646 h 118"/>
                <a:gd name="T22" fmla="*/ 2147483646 w 134"/>
                <a:gd name="T23" fmla="*/ 2147483646 h 118"/>
                <a:gd name="T24" fmla="*/ 2147483646 w 134"/>
                <a:gd name="T25" fmla="*/ 2147483646 h 118"/>
                <a:gd name="T26" fmla="*/ 2147483646 w 134"/>
                <a:gd name="T27" fmla="*/ 2147483646 h 118"/>
                <a:gd name="T28" fmla="*/ 2147483646 w 134"/>
                <a:gd name="T29" fmla="*/ 1507675353 h 118"/>
                <a:gd name="T30" fmla="*/ 2147483646 w 134"/>
                <a:gd name="T31" fmla="*/ 2147483646 h 118"/>
                <a:gd name="T32" fmla="*/ 2147483646 w 134"/>
                <a:gd name="T33" fmla="*/ 2147483646 h 118"/>
                <a:gd name="T34" fmla="*/ 2147483646 w 134"/>
                <a:gd name="T35" fmla="*/ 2147483646 h 118"/>
                <a:gd name="T36" fmla="*/ 1494385562 w 134"/>
                <a:gd name="T37" fmla="*/ 2147483646 h 118"/>
                <a:gd name="T38" fmla="*/ 2147483646 w 134"/>
                <a:gd name="T39" fmla="*/ 2147483646 h 118"/>
                <a:gd name="T40" fmla="*/ 2147483646 w 134"/>
                <a:gd name="T41" fmla="*/ 2147483646 h 118"/>
                <a:gd name="T42" fmla="*/ 2147483646 w 134"/>
                <a:gd name="T43" fmla="*/ 2147483646 h 118"/>
                <a:gd name="T44" fmla="*/ 2147483646 w 134"/>
                <a:gd name="T45" fmla="*/ 2147483646 h 118"/>
                <a:gd name="T46" fmla="*/ 2147483646 w 134"/>
                <a:gd name="T47" fmla="*/ 2147483646 h 118"/>
                <a:gd name="T48" fmla="*/ 2147483646 w 134"/>
                <a:gd name="T49" fmla="*/ 2147483646 h 118"/>
                <a:gd name="T50" fmla="*/ 2147483646 w 134"/>
                <a:gd name="T51" fmla="*/ 2147483646 h 118"/>
                <a:gd name="T52" fmla="*/ 2147483646 w 134"/>
                <a:gd name="T53" fmla="*/ 2147483646 h 118"/>
                <a:gd name="T54" fmla="*/ 2147483646 w 134"/>
                <a:gd name="T55" fmla="*/ 2147483646 h 118"/>
                <a:gd name="T56" fmla="*/ 2147483646 w 134"/>
                <a:gd name="T57" fmla="*/ 2147483646 h 118"/>
                <a:gd name="T58" fmla="*/ 2147483646 w 134"/>
                <a:gd name="T59" fmla="*/ 2147483646 h 118"/>
                <a:gd name="T60" fmla="*/ 2147483646 w 134"/>
                <a:gd name="T61" fmla="*/ 2147483646 h 118"/>
                <a:gd name="T62" fmla="*/ 2147483646 w 134"/>
                <a:gd name="T63" fmla="*/ 2147483646 h 118"/>
                <a:gd name="T64" fmla="*/ 2147483646 w 134"/>
                <a:gd name="T65" fmla="*/ 2147483646 h 118"/>
                <a:gd name="T66" fmla="*/ 2147483646 w 134"/>
                <a:gd name="T67" fmla="*/ 2147483646 h 118"/>
                <a:gd name="T68" fmla="*/ 2147483646 w 134"/>
                <a:gd name="T69" fmla="*/ 2147483646 h 118"/>
                <a:gd name="T70" fmla="*/ 2147483646 w 134"/>
                <a:gd name="T71" fmla="*/ 2147483646 h 118"/>
                <a:gd name="T72" fmla="*/ 2147483646 w 134"/>
                <a:gd name="T73" fmla="*/ 2147483646 h 118"/>
                <a:gd name="T74" fmla="*/ 2147483646 w 134"/>
                <a:gd name="T75" fmla="*/ 2147483646 h 118"/>
                <a:gd name="T76" fmla="*/ 2147483646 w 134"/>
                <a:gd name="T77" fmla="*/ 2147483646 h 118"/>
                <a:gd name="T78" fmla="*/ 2147483646 w 134"/>
                <a:gd name="T79" fmla="*/ 2147483646 h 118"/>
                <a:gd name="T80" fmla="*/ 2147483646 w 134"/>
                <a:gd name="T81" fmla="*/ 2147483646 h 118"/>
                <a:gd name="T82" fmla="*/ 2147483646 w 134"/>
                <a:gd name="T83" fmla="*/ 2147483646 h 118"/>
                <a:gd name="T84" fmla="*/ 2147483646 w 134"/>
                <a:gd name="T85" fmla="*/ 2147483646 h 118"/>
                <a:gd name="T86" fmla="*/ 2147483646 w 134"/>
                <a:gd name="T87" fmla="*/ 2147483646 h 118"/>
                <a:gd name="T88" fmla="*/ 2147483646 w 134"/>
                <a:gd name="T89" fmla="*/ 2147483646 h 118"/>
                <a:gd name="T90" fmla="*/ 2147483646 w 134"/>
                <a:gd name="T91" fmla="*/ 2147483646 h 118"/>
                <a:gd name="T92" fmla="*/ 2147483646 w 134"/>
                <a:gd name="T93" fmla="*/ 2147483646 h 118"/>
                <a:gd name="T94" fmla="*/ 2147483646 w 134"/>
                <a:gd name="T95" fmla="*/ 2147483646 h 118"/>
                <a:gd name="T96" fmla="*/ 2147483646 w 134"/>
                <a:gd name="T97" fmla="*/ 2147483646 h 118"/>
                <a:gd name="T98" fmla="*/ 2147483646 w 134"/>
                <a:gd name="T99" fmla="*/ 2147483646 h 118"/>
                <a:gd name="T100" fmla="*/ 2147483646 w 134"/>
                <a:gd name="T101" fmla="*/ 2147483646 h 118"/>
                <a:gd name="T102" fmla="*/ 2147483646 w 134"/>
                <a:gd name="T103" fmla="*/ 2147483646 h 118"/>
                <a:gd name="T104" fmla="*/ 2147483646 w 134"/>
                <a:gd name="T105" fmla="*/ 2147483646 h 118"/>
                <a:gd name="T106" fmla="*/ 2147483646 w 134"/>
                <a:gd name="T107" fmla="*/ 2147483646 h 118"/>
                <a:gd name="T108" fmla="*/ 2147483646 w 134"/>
                <a:gd name="T109" fmla="*/ 2147483646 h 118"/>
                <a:gd name="T110" fmla="*/ 2147483646 w 134"/>
                <a:gd name="T111" fmla="*/ 2147483646 h 118"/>
                <a:gd name="T112" fmla="*/ 2147483646 w 134"/>
                <a:gd name="T113" fmla="*/ 2147483646 h 118"/>
                <a:gd name="T114" fmla="*/ 2147483646 w 134"/>
                <a:gd name="T115" fmla="*/ 2147483646 h 118"/>
                <a:gd name="T116" fmla="*/ 2147483646 w 134"/>
                <a:gd name="T117" fmla="*/ 2147483646 h 118"/>
                <a:gd name="T118" fmla="*/ 2147483646 w 134"/>
                <a:gd name="T119" fmla="*/ 2147483646 h 118"/>
                <a:gd name="T120" fmla="*/ 2147483646 w 134"/>
                <a:gd name="T121" fmla="*/ 2147483646 h 11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34"/>
                <a:gd name="T184" fmla="*/ 0 h 118"/>
                <a:gd name="T185" fmla="*/ 134 w 134"/>
                <a:gd name="T186" fmla="*/ 118 h 11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34" h="118">
                  <a:moveTo>
                    <a:pt x="132" y="16"/>
                  </a:moveTo>
                  <a:cubicBezTo>
                    <a:pt x="120" y="4"/>
                    <a:pt x="120" y="4"/>
                    <a:pt x="120" y="4"/>
                  </a:cubicBezTo>
                  <a:cubicBezTo>
                    <a:pt x="119" y="2"/>
                    <a:pt x="116" y="2"/>
                    <a:pt x="115" y="4"/>
                  </a:cubicBezTo>
                  <a:cubicBezTo>
                    <a:pt x="114" y="5"/>
                    <a:pt x="113" y="6"/>
                    <a:pt x="113" y="8"/>
                  </a:cubicBezTo>
                  <a:cubicBezTo>
                    <a:pt x="113" y="8"/>
                    <a:pt x="112" y="8"/>
                    <a:pt x="111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80" y="39"/>
                    <a:pt x="80" y="39"/>
                    <a:pt x="80" y="39"/>
                  </a:cubicBezTo>
                  <a:cubicBezTo>
                    <a:pt x="81" y="42"/>
                    <a:pt x="80" y="44"/>
                    <a:pt x="78" y="47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53" y="35"/>
                    <a:pt x="53" y="35"/>
                    <a:pt x="53" y="35"/>
                  </a:cubicBezTo>
                  <a:cubicBezTo>
                    <a:pt x="56" y="26"/>
                    <a:pt x="53" y="16"/>
                    <a:pt x="46" y="9"/>
                  </a:cubicBezTo>
                  <a:cubicBezTo>
                    <a:pt x="39" y="2"/>
                    <a:pt x="30" y="0"/>
                    <a:pt x="21" y="2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30"/>
                    <a:pt x="2" y="39"/>
                    <a:pt x="9" y="46"/>
                  </a:cubicBezTo>
                  <a:cubicBezTo>
                    <a:pt x="16" y="54"/>
                    <a:pt x="27" y="56"/>
                    <a:pt x="36" y="53"/>
                  </a:cubicBezTo>
                  <a:cubicBezTo>
                    <a:pt x="36" y="53"/>
                    <a:pt x="36" y="53"/>
                    <a:pt x="36" y="53"/>
                  </a:cubicBezTo>
                  <a:cubicBezTo>
                    <a:pt x="58" y="74"/>
                    <a:pt x="58" y="74"/>
                    <a:pt x="58" y="74"/>
                  </a:cubicBezTo>
                  <a:cubicBezTo>
                    <a:pt x="37" y="95"/>
                    <a:pt x="37" y="95"/>
                    <a:pt x="37" y="95"/>
                  </a:cubicBezTo>
                  <a:cubicBezTo>
                    <a:pt x="36" y="94"/>
                    <a:pt x="36" y="94"/>
                    <a:pt x="36" y="94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20" y="114"/>
                    <a:pt x="20" y="114"/>
                    <a:pt x="20" y="114"/>
                  </a:cubicBezTo>
                  <a:cubicBezTo>
                    <a:pt x="23" y="116"/>
                    <a:pt x="23" y="116"/>
                    <a:pt x="23" y="116"/>
                  </a:cubicBezTo>
                  <a:cubicBezTo>
                    <a:pt x="38" y="107"/>
                    <a:pt x="38" y="107"/>
                    <a:pt x="38" y="107"/>
                  </a:cubicBezTo>
                  <a:cubicBezTo>
                    <a:pt x="43" y="101"/>
                    <a:pt x="43" y="101"/>
                    <a:pt x="43" y="101"/>
                  </a:cubicBezTo>
                  <a:cubicBezTo>
                    <a:pt x="42" y="100"/>
                    <a:pt x="42" y="100"/>
                    <a:pt x="42" y="100"/>
                  </a:cubicBezTo>
                  <a:cubicBezTo>
                    <a:pt x="62" y="79"/>
                    <a:pt x="62" y="79"/>
                    <a:pt x="62" y="79"/>
                  </a:cubicBezTo>
                  <a:cubicBezTo>
                    <a:pt x="98" y="114"/>
                    <a:pt x="98" y="114"/>
                    <a:pt x="98" y="114"/>
                  </a:cubicBezTo>
                  <a:cubicBezTo>
                    <a:pt x="100" y="117"/>
                    <a:pt x="103" y="118"/>
                    <a:pt x="106" y="118"/>
                  </a:cubicBezTo>
                  <a:cubicBezTo>
                    <a:pt x="110" y="118"/>
                    <a:pt x="113" y="117"/>
                    <a:pt x="115" y="114"/>
                  </a:cubicBezTo>
                  <a:cubicBezTo>
                    <a:pt x="120" y="110"/>
                    <a:pt x="120" y="102"/>
                    <a:pt x="115" y="97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2" y="56"/>
                    <a:pt x="95" y="56"/>
                    <a:pt x="97" y="56"/>
                  </a:cubicBezTo>
                  <a:cubicBezTo>
                    <a:pt x="127" y="26"/>
                    <a:pt x="127" y="26"/>
                    <a:pt x="127" y="26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28" y="25"/>
                    <a:pt x="129" y="24"/>
                    <a:pt x="129" y="23"/>
                  </a:cubicBezTo>
                  <a:cubicBezTo>
                    <a:pt x="130" y="23"/>
                    <a:pt x="131" y="23"/>
                    <a:pt x="132" y="22"/>
                  </a:cubicBezTo>
                  <a:cubicBezTo>
                    <a:pt x="134" y="20"/>
                    <a:pt x="134" y="17"/>
                    <a:pt x="132" y="16"/>
                  </a:cubicBezTo>
                  <a:close/>
                  <a:moveTo>
                    <a:pt x="108" y="103"/>
                  </a:moveTo>
                  <a:cubicBezTo>
                    <a:pt x="110" y="103"/>
                    <a:pt x="112" y="105"/>
                    <a:pt x="112" y="108"/>
                  </a:cubicBezTo>
                  <a:cubicBezTo>
                    <a:pt x="112" y="110"/>
                    <a:pt x="110" y="112"/>
                    <a:pt x="108" y="112"/>
                  </a:cubicBezTo>
                  <a:cubicBezTo>
                    <a:pt x="105" y="112"/>
                    <a:pt x="103" y="110"/>
                    <a:pt x="103" y="108"/>
                  </a:cubicBezTo>
                  <a:cubicBezTo>
                    <a:pt x="103" y="105"/>
                    <a:pt x="105" y="103"/>
                    <a:pt x="108" y="103"/>
                  </a:cubicBezTo>
                  <a:close/>
                  <a:moveTo>
                    <a:pt x="90" y="41"/>
                  </a:moveTo>
                  <a:cubicBezTo>
                    <a:pt x="88" y="39"/>
                    <a:pt x="88" y="39"/>
                    <a:pt x="88" y="39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3" y="18"/>
                    <a:pt x="113" y="18"/>
                    <a:pt x="113" y="18"/>
                  </a:cubicBezTo>
                  <a:lnTo>
                    <a:pt x="90" y="41"/>
                  </a:lnTo>
                  <a:close/>
                  <a:moveTo>
                    <a:pt x="98" y="48"/>
                  </a:moveTo>
                  <a:cubicBezTo>
                    <a:pt x="96" y="46"/>
                    <a:pt x="96" y="46"/>
                    <a:pt x="96" y="46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20" y="25"/>
                    <a:pt x="120" y="25"/>
                    <a:pt x="120" y="25"/>
                  </a:cubicBezTo>
                  <a:lnTo>
                    <a:pt x="98" y="48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</p:grpSp>
      <p:sp>
        <p:nvSpPr>
          <p:cNvPr id="29796" name="Freeform 6"/>
          <p:cNvSpPr>
            <a:spLocks noChangeArrowheads="1"/>
          </p:cNvSpPr>
          <p:nvPr/>
        </p:nvSpPr>
        <p:spPr bwMode="auto">
          <a:xfrm>
            <a:off x="1819275" y="1812925"/>
            <a:ext cx="2809875" cy="1290638"/>
          </a:xfrm>
          <a:custGeom>
            <a:avLst/>
            <a:gdLst>
              <a:gd name="T0" fmla="*/ 2147483646 w 1028"/>
              <a:gd name="T1" fmla="*/ 0 h 522"/>
              <a:gd name="T2" fmla="*/ 2147483646 w 1028"/>
              <a:gd name="T3" fmla="*/ 0 h 522"/>
              <a:gd name="T4" fmla="*/ 2147483646 w 1028"/>
              <a:gd name="T5" fmla="*/ 2147483646 h 522"/>
              <a:gd name="T6" fmla="*/ 2147483646 w 1028"/>
              <a:gd name="T7" fmla="*/ 2147483646 h 522"/>
              <a:gd name="T8" fmla="*/ 2147483646 w 1028"/>
              <a:gd name="T9" fmla="*/ 2147483646 h 522"/>
              <a:gd name="T10" fmla="*/ 2147483646 w 1028"/>
              <a:gd name="T11" fmla="*/ 2147483646 h 522"/>
              <a:gd name="T12" fmla="*/ 2147483646 w 1028"/>
              <a:gd name="T13" fmla="*/ 2147483646 h 522"/>
              <a:gd name="T14" fmla="*/ 2147483646 w 1028"/>
              <a:gd name="T15" fmla="*/ 2147483646 h 522"/>
              <a:gd name="T16" fmla="*/ 2147483646 w 1028"/>
              <a:gd name="T17" fmla="*/ 2147483646 h 522"/>
              <a:gd name="T18" fmla="*/ 0 w 1028"/>
              <a:gd name="T19" fmla="*/ 2147483646 h 522"/>
              <a:gd name="T20" fmla="*/ 0 w 1028"/>
              <a:gd name="T21" fmla="*/ 2147483646 h 522"/>
              <a:gd name="T22" fmla="*/ 2147483646 w 1028"/>
              <a:gd name="T23" fmla="*/ 0 h 52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28"/>
              <a:gd name="T37" fmla="*/ 0 h 522"/>
              <a:gd name="T38" fmla="*/ 1028 w 1028"/>
              <a:gd name="T39" fmla="*/ 522 h 52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28" h="522">
                <a:moveTo>
                  <a:pt x="16" y="0"/>
                </a:moveTo>
                <a:cubicBezTo>
                  <a:pt x="941" y="0"/>
                  <a:pt x="941" y="0"/>
                  <a:pt x="941" y="0"/>
                </a:cubicBezTo>
                <a:cubicBezTo>
                  <a:pt x="950" y="0"/>
                  <a:pt x="958" y="7"/>
                  <a:pt x="958" y="16"/>
                </a:cubicBezTo>
                <a:cubicBezTo>
                  <a:pt x="958" y="225"/>
                  <a:pt x="958" y="225"/>
                  <a:pt x="958" y="225"/>
                </a:cubicBezTo>
                <a:cubicBezTo>
                  <a:pt x="1028" y="262"/>
                  <a:pt x="1028" y="262"/>
                  <a:pt x="1028" y="262"/>
                </a:cubicBezTo>
                <a:cubicBezTo>
                  <a:pt x="958" y="302"/>
                  <a:pt x="958" y="302"/>
                  <a:pt x="958" y="302"/>
                </a:cubicBezTo>
                <a:cubicBezTo>
                  <a:pt x="958" y="506"/>
                  <a:pt x="958" y="506"/>
                  <a:pt x="958" y="506"/>
                </a:cubicBezTo>
                <a:cubicBezTo>
                  <a:pt x="958" y="514"/>
                  <a:pt x="950" y="522"/>
                  <a:pt x="941" y="522"/>
                </a:cubicBezTo>
                <a:cubicBezTo>
                  <a:pt x="16" y="522"/>
                  <a:pt x="16" y="522"/>
                  <a:pt x="16" y="522"/>
                </a:cubicBezTo>
                <a:cubicBezTo>
                  <a:pt x="7" y="522"/>
                  <a:pt x="0" y="514"/>
                  <a:pt x="0" y="50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lose/>
              </a:path>
            </a:pathLst>
          </a:custGeom>
          <a:noFill/>
          <a:ln w="9525" cmpd="sng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29797" name="Freeform 6"/>
          <p:cNvSpPr>
            <a:spLocks noChangeArrowheads="1"/>
          </p:cNvSpPr>
          <p:nvPr/>
        </p:nvSpPr>
        <p:spPr bwMode="auto">
          <a:xfrm>
            <a:off x="1371600" y="3365500"/>
            <a:ext cx="2809875" cy="1316038"/>
          </a:xfrm>
          <a:custGeom>
            <a:avLst/>
            <a:gdLst>
              <a:gd name="T0" fmla="*/ 2147483646 w 1028"/>
              <a:gd name="T1" fmla="*/ 0 h 522"/>
              <a:gd name="T2" fmla="*/ 2147483646 w 1028"/>
              <a:gd name="T3" fmla="*/ 0 h 522"/>
              <a:gd name="T4" fmla="*/ 2147483646 w 1028"/>
              <a:gd name="T5" fmla="*/ 2147483646 h 522"/>
              <a:gd name="T6" fmla="*/ 2147483646 w 1028"/>
              <a:gd name="T7" fmla="*/ 2147483646 h 522"/>
              <a:gd name="T8" fmla="*/ 2147483646 w 1028"/>
              <a:gd name="T9" fmla="*/ 2147483646 h 522"/>
              <a:gd name="T10" fmla="*/ 2147483646 w 1028"/>
              <a:gd name="T11" fmla="*/ 2147483646 h 522"/>
              <a:gd name="T12" fmla="*/ 2147483646 w 1028"/>
              <a:gd name="T13" fmla="*/ 2147483646 h 522"/>
              <a:gd name="T14" fmla="*/ 2147483646 w 1028"/>
              <a:gd name="T15" fmla="*/ 2147483646 h 522"/>
              <a:gd name="T16" fmla="*/ 2147483646 w 1028"/>
              <a:gd name="T17" fmla="*/ 2147483646 h 522"/>
              <a:gd name="T18" fmla="*/ 0 w 1028"/>
              <a:gd name="T19" fmla="*/ 2147483646 h 522"/>
              <a:gd name="T20" fmla="*/ 0 w 1028"/>
              <a:gd name="T21" fmla="*/ 2147483646 h 522"/>
              <a:gd name="T22" fmla="*/ 2147483646 w 1028"/>
              <a:gd name="T23" fmla="*/ 0 h 52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28"/>
              <a:gd name="T37" fmla="*/ 0 h 522"/>
              <a:gd name="T38" fmla="*/ 1028 w 1028"/>
              <a:gd name="T39" fmla="*/ 522 h 52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28" h="522">
                <a:moveTo>
                  <a:pt x="16" y="0"/>
                </a:moveTo>
                <a:cubicBezTo>
                  <a:pt x="941" y="0"/>
                  <a:pt x="941" y="0"/>
                  <a:pt x="941" y="0"/>
                </a:cubicBezTo>
                <a:cubicBezTo>
                  <a:pt x="950" y="0"/>
                  <a:pt x="958" y="7"/>
                  <a:pt x="958" y="16"/>
                </a:cubicBezTo>
                <a:cubicBezTo>
                  <a:pt x="958" y="225"/>
                  <a:pt x="958" y="225"/>
                  <a:pt x="958" y="225"/>
                </a:cubicBezTo>
                <a:cubicBezTo>
                  <a:pt x="1028" y="262"/>
                  <a:pt x="1028" y="262"/>
                  <a:pt x="1028" y="262"/>
                </a:cubicBezTo>
                <a:cubicBezTo>
                  <a:pt x="958" y="302"/>
                  <a:pt x="958" y="302"/>
                  <a:pt x="958" y="302"/>
                </a:cubicBezTo>
                <a:cubicBezTo>
                  <a:pt x="958" y="506"/>
                  <a:pt x="958" y="506"/>
                  <a:pt x="958" y="506"/>
                </a:cubicBezTo>
                <a:cubicBezTo>
                  <a:pt x="958" y="514"/>
                  <a:pt x="950" y="522"/>
                  <a:pt x="941" y="522"/>
                </a:cubicBezTo>
                <a:cubicBezTo>
                  <a:pt x="16" y="522"/>
                  <a:pt x="16" y="522"/>
                  <a:pt x="16" y="522"/>
                </a:cubicBezTo>
                <a:cubicBezTo>
                  <a:pt x="7" y="522"/>
                  <a:pt x="0" y="514"/>
                  <a:pt x="0" y="50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lose/>
              </a:path>
            </a:pathLst>
          </a:custGeom>
          <a:solidFill>
            <a:srgbClr val="F2F2F2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29798" name="Freeform 6"/>
          <p:cNvSpPr>
            <a:spLocks noChangeArrowheads="1"/>
          </p:cNvSpPr>
          <p:nvPr/>
        </p:nvSpPr>
        <p:spPr bwMode="auto">
          <a:xfrm>
            <a:off x="1892300" y="4891088"/>
            <a:ext cx="2811463" cy="1316037"/>
          </a:xfrm>
          <a:custGeom>
            <a:avLst/>
            <a:gdLst>
              <a:gd name="T0" fmla="*/ 2147483646 w 1028"/>
              <a:gd name="T1" fmla="*/ 0 h 522"/>
              <a:gd name="T2" fmla="*/ 2147483646 w 1028"/>
              <a:gd name="T3" fmla="*/ 0 h 522"/>
              <a:gd name="T4" fmla="*/ 2147483646 w 1028"/>
              <a:gd name="T5" fmla="*/ 2147483646 h 522"/>
              <a:gd name="T6" fmla="*/ 2147483646 w 1028"/>
              <a:gd name="T7" fmla="*/ 2147483646 h 522"/>
              <a:gd name="T8" fmla="*/ 2147483646 w 1028"/>
              <a:gd name="T9" fmla="*/ 2147483646 h 522"/>
              <a:gd name="T10" fmla="*/ 2147483646 w 1028"/>
              <a:gd name="T11" fmla="*/ 2147483646 h 522"/>
              <a:gd name="T12" fmla="*/ 2147483646 w 1028"/>
              <a:gd name="T13" fmla="*/ 2147483646 h 522"/>
              <a:gd name="T14" fmla="*/ 2147483646 w 1028"/>
              <a:gd name="T15" fmla="*/ 2147483646 h 522"/>
              <a:gd name="T16" fmla="*/ 2147483646 w 1028"/>
              <a:gd name="T17" fmla="*/ 2147483646 h 522"/>
              <a:gd name="T18" fmla="*/ 0 w 1028"/>
              <a:gd name="T19" fmla="*/ 2147483646 h 522"/>
              <a:gd name="T20" fmla="*/ 0 w 1028"/>
              <a:gd name="T21" fmla="*/ 2147483646 h 522"/>
              <a:gd name="T22" fmla="*/ 2147483646 w 1028"/>
              <a:gd name="T23" fmla="*/ 0 h 52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28"/>
              <a:gd name="T37" fmla="*/ 0 h 522"/>
              <a:gd name="T38" fmla="*/ 1028 w 1028"/>
              <a:gd name="T39" fmla="*/ 522 h 52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28" h="522">
                <a:moveTo>
                  <a:pt x="16" y="0"/>
                </a:moveTo>
                <a:cubicBezTo>
                  <a:pt x="941" y="0"/>
                  <a:pt x="941" y="0"/>
                  <a:pt x="941" y="0"/>
                </a:cubicBezTo>
                <a:cubicBezTo>
                  <a:pt x="950" y="0"/>
                  <a:pt x="958" y="7"/>
                  <a:pt x="958" y="16"/>
                </a:cubicBezTo>
                <a:cubicBezTo>
                  <a:pt x="958" y="225"/>
                  <a:pt x="958" y="225"/>
                  <a:pt x="958" y="225"/>
                </a:cubicBezTo>
                <a:cubicBezTo>
                  <a:pt x="1028" y="262"/>
                  <a:pt x="1028" y="262"/>
                  <a:pt x="1028" y="262"/>
                </a:cubicBezTo>
                <a:cubicBezTo>
                  <a:pt x="958" y="302"/>
                  <a:pt x="958" y="302"/>
                  <a:pt x="958" y="302"/>
                </a:cubicBezTo>
                <a:cubicBezTo>
                  <a:pt x="958" y="506"/>
                  <a:pt x="958" y="506"/>
                  <a:pt x="958" y="506"/>
                </a:cubicBezTo>
                <a:cubicBezTo>
                  <a:pt x="958" y="514"/>
                  <a:pt x="950" y="522"/>
                  <a:pt x="941" y="522"/>
                </a:cubicBezTo>
                <a:cubicBezTo>
                  <a:pt x="16" y="522"/>
                  <a:pt x="16" y="522"/>
                  <a:pt x="16" y="522"/>
                </a:cubicBezTo>
                <a:cubicBezTo>
                  <a:pt x="7" y="522"/>
                  <a:pt x="0" y="514"/>
                  <a:pt x="0" y="50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lose/>
              </a:path>
            </a:pathLst>
          </a:custGeom>
          <a:noFill/>
          <a:ln w="9525" cmpd="sng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29799" name="Freeform 6"/>
          <p:cNvSpPr>
            <a:spLocks noChangeArrowheads="1"/>
          </p:cNvSpPr>
          <p:nvPr/>
        </p:nvSpPr>
        <p:spPr bwMode="auto">
          <a:xfrm flipH="1">
            <a:off x="7705725" y="1812925"/>
            <a:ext cx="2809875" cy="1290638"/>
          </a:xfrm>
          <a:custGeom>
            <a:avLst/>
            <a:gdLst>
              <a:gd name="T0" fmla="*/ 2147483646 w 1028"/>
              <a:gd name="T1" fmla="*/ 0 h 522"/>
              <a:gd name="T2" fmla="*/ 2147483646 w 1028"/>
              <a:gd name="T3" fmla="*/ 0 h 522"/>
              <a:gd name="T4" fmla="*/ 2147483646 w 1028"/>
              <a:gd name="T5" fmla="*/ 2147483646 h 522"/>
              <a:gd name="T6" fmla="*/ 2147483646 w 1028"/>
              <a:gd name="T7" fmla="*/ 2147483646 h 522"/>
              <a:gd name="T8" fmla="*/ 2147483646 w 1028"/>
              <a:gd name="T9" fmla="*/ 2147483646 h 522"/>
              <a:gd name="T10" fmla="*/ 2147483646 w 1028"/>
              <a:gd name="T11" fmla="*/ 2147483646 h 522"/>
              <a:gd name="T12" fmla="*/ 2147483646 w 1028"/>
              <a:gd name="T13" fmla="*/ 2147483646 h 522"/>
              <a:gd name="T14" fmla="*/ 2147483646 w 1028"/>
              <a:gd name="T15" fmla="*/ 2147483646 h 522"/>
              <a:gd name="T16" fmla="*/ 2147483646 w 1028"/>
              <a:gd name="T17" fmla="*/ 2147483646 h 522"/>
              <a:gd name="T18" fmla="*/ 0 w 1028"/>
              <a:gd name="T19" fmla="*/ 2147483646 h 522"/>
              <a:gd name="T20" fmla="*/ 0 w 1028"/>
              <a:gd name="T21" fmla="*/ 2147483646 h 522"/>
              <a:gd name="T22" fmla="*/ 2147483646 w 1028"/>
              <a:gd name="T23" fmla="*/ 0 h 52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28"/>
              <a:gd name="T37" fmla="*/ 0 h 522"/>
              <a:gd name="T38" fmla="*/ 1028 w 1028"/>
              <a:gd name="T39" fmla="*/ 522 h 52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28" h="522">
                <a:moveTo>
                  <a:pt x="16" y="0"/>
                </a:moveTo>
                <a:cubicBezTo>
                  <a:pt x="941" y="0"/>
                  <a:pt x="941" y="0"/>
                  <a:pt x="941" y="0"/>
                </a:cubicBezTo>
                <a:cubicBezTo>
                  <a:pt x="950" y="0"/>
                  <a:pt x="958" y="7"/>
                  <a:pt x="958" y="16"/>
                </a:cubicBezTo>
                <a:cubicBezTo>
                  <a:pt x="958" y="225"/>
                  <a:pt x="958" y="225"/>
                  <a:pt x="958" y="225"/>
                </a:cubicBezTo>
                <a:cubicBezTo>
                  <a:pt x="1028" y="262"/>
                  <a:pt x="1028" y="262"/>
                  <a:pt x="1028" y="262"/>
                </a:cubicBezTo>
                <a:cubicBezTo>
                  <a:pt x="958" y="302"/>
                  <a:pt x="958" y="302"/>
                  <a:pt x="958" y="302"/>
                </a:cubicBezTo>
                <a:cubicBezTo>
                  <a:pt x="958" y="506"/>
                  <a:pt x="958" y="506"/>
                  <a:pt x="958" y="506"/>
                </a:cubicBezTo>
                <a:cubicBezTo>
                  <a:pt x="958" y="514"/>
                  <a:pt x="950" y="522"/>
                  <a:pt x="941" y="522"/>
                </a:cubicBezTo>
                <a:cubicBezTo>
                  <a:pt x="16" y="522"/>
                  <a:pt x="16" y="522"/>
                  <a:pt x="16" y="522"/>
                </a:cubicBezTo>
                <a:cubicBezTo>
                  <a:pt x="7" y="522"/>
                  <a:pt x="0" y="514"/>
                  <a:pt x="0" y="50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lose/>
              </a:path>
            </a:pathLst>
          </a:custGeom>
          <a:noFill/>
          <a:ln w="9525" cmpd="sng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29800" name="Freeform 6"/>
          <p:cNvSpPr>
            <a:spLocks noChangeArrowheads="1"/>
          </p:cNvSpPr>
          <p:nvPr/>
        </p:nvSpPr>
        <p:spPr bwMode="auto">
          <a:xfrm flipH="1">
            <a:off x="8013700" y="3365500"/>
            <a:ext cx="2811463" cy="1316038"/>
          </a:xfrm>
          <a:custGeom>
            <a:avLst/>
            <a:gdLst>
              <a:gd name="T0" fmla="*/ 2147483646 w 1028"/>
              <a:gd name="T1" fmla="*/ 0 h 522"/>
              <a:gd name="T2" fmla="*/ 2147483646 w 1028"/>
              <a:gd name="T3" fmla="*/ 0 h 522"/>
              <a:gd name="T4" fmla="*/ 2147483646 w 1028"/>
              <a:gd name="T5" fmla="*/ 2147483646 h 522"/>
              <a:gd name="T6" fmla="*/ 2147483646 w 1028"/>
              <a:gd name="T7" fmla="*/ 2147483646 h 522"/>
              <a:gd name="T8" fmla="*/ 2147483646 w 1028"/>
              <a:gd name="T9" fmla="*/ 2147483646 h 522"/>
              <a:gd name="T10" fmla="*/ 2147483646 w 1028"/>
              <a:gd name="T11" fmla="*/ 2147483646 h 522"/>
              <a:gd name="T12" fmla="*/ 2147483646 w 1028"/>
              <a:gd name="T13" fmla="*/ 2147483646 h 522"/>
              <a:gd name="T14" fmla="*/ 2147483646 w 1028"/>
              <a:gd name="T15" fmla="*/ 2147483646 h 522"/>
              <a:gd name="T16" fmla="*/ 2147483646 w 1028"/>
              <a:gd name="T17" fmla="*/ 2147483646 h 522"/>
              <a:gd name="T18" fmla="*/ 0 w 1028"/>
              <a:gd name="T19" fmla="*/ 2147483646 h 522"/>
              <a:gd name="T20" fmla="*/ 0 w 1028"/>
              <a:gd name="T21" fmla="*/ 2147483646 h 522"/>
              <a:gd name="T22" fmla="*/ 2147483646 w 1028"/>
              <a:gd name="T23" fmla="*/ 0 h 52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28"/>
              <a:gd name="T37" fmla="*/ 0 h 522"/>
              <a:gd name="T38" fmla="*/ 1028 w 1028"/>
              <a:gd name="T39" fmla="*/ 522 h 52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28" h="522">
                <a:moveTo>
                  <a:pt x="16" y="0"/>
                </a:moveTo>
                <a:cubicBezTo>
                  <a:pt x="941" y="0"/>
                  <a:pt x="941" y="0"/>
                  <a:pt x="941" y="0"/>
                </a:cubicBezTo>
                <a:cubicBezTo>
                  <a:pt x="950" y="0"/>
                  <a:pt x="958" y="7"/>
                  <a:pt x="958" y="16"/>
                </a:cubicBezTo>
                <a:cubicBezTo>
                  <a:pt x="958" y="225"/>
                  <a:pt x="958" y="225"/>
                  <a:pt x="958" y="225"/>
                </a:cubicBezTo>
                <a:cubicBezTo>
                  <a:pt x="1028" y="262"/>
                  <a:pt x="1028" y="262"/>
                  <a:pt x="1028" y="262"/>
                </a:cubicBezTo>
                <a:cubicBezTo>
                  <a:pt x="958" y="302"/>
                  <a:pt x="958" y="302"/>
                  <a:pt x="958" y="302"/>
                </a:cubicBezTo>
                <a:cubicBezTo>
                  <a:pt x="958" y="506"/>
                  <a:pt x="958" y="506"/>
                  <a:pt x="958" y="506"/>
                </a:cubicBezTo>
                <a:cubicBezTo>
                  <a:pt x="958" y="514"/>
                  <a:pt x="950" y="522"/>
                  <a:pt x="941" y="522"/>
                </a:cubicBezTo>
                <a:cubicBezTo>
                  <a:pt x="16" y="522"/>
                  <a:pt x="16" y="522"/>
                  <a:pt x="16" y="522"/>
                </a:cubicBezTo>
                <a:cubicBezTo>
                  <a:pt x="7" y="522"/>
                  <a:pt x="0" y="514"/>
                  <a:pt x="0" y="50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lose/>
              </a:path>
            </a:pathLst>
          </a:custGeom>
          <a:solidFill>
            <a:srgbClr val="F2F2F2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29801" name="Freeform 6"/>
          <p:cNvSpPr>
            <a:spLocks noChangeArrowheads="1"/>
          </p:cNvSpPr>
          <p:nvPr/>
        </p:nvSpPr>
        <p:spPr bwMode="auto">
          <a:xfrm flipH="1">
            <a:off x="7564438" y="4891088"/>
            <a:ext cx="2811462" cy="1316037"/>
          </a:xfrm>
          <a:custGeom>
            <a:avLst/>
            <a:gdLst>
              <a:gd name="T0" fmla="*/ 2147483646 w 1028"/>
              <a:gd name="T1" fmla="*/ 0 h 522"/>
              <a:gd name="T2" fmla="*/ 2147483646 w 1028"/>
              <a:gd name="T3" fmla="*/ 0 h 522"/>
              <a:gd name="T4" fmla="*/ 2147483646 w 1028"/>
              <a:gd name="T5" fmla="*/ 2147483646 h 522"/>
              <a:gd name="T6" fmla="*/ 2147483646 w 1028"/>
              <a:gd name="T7" fmla="*/ 2147483646 h 522"/>
              <a:gd name="T8" fmla="*/ 2147483646 w 1028"/>
              <a:gd name="T9" fmla="*/ 2147483646 h 522"/>
              <a:gd name="T10" fmla="*/ 2147483646 w 1028"/>
              <a:gd name="T11" fmla="*/ 2147483646 h 522"/>
              <a:gd name="T12" fmla="*/ 2147483646 w 1028"/>
              <a:gd name="T13" fmla="*/ 2147483646 h 522"/>
              <a:gd name="T14" fmla="*/ 2147483646 w 1028"/>
              <a:gd name="T15" fmla="*/ 2147483646 h 522"/>
              <a:gd name="T16" fmla="*/ 2147483646 w 1028"/>
              <a:gd name="T17" fmla="*/ 2147483646 h 522"/>
              <a:gd name="T18" fmla="*/ 0 w 1028"/>
              <a:gd name="T19" fmla="*/ 2147483646 h 522"/>
              <a:gd name="T20" fmla="*/ 0 w 1028"/>
              <a:gd name="T21" fmla="*/ 2147483646 h 522"/>
              <a:gd name="T22" fmla="*/ 2147483646 w 1028"/>
              <a:gd name="T23" fmla="*/ 0 h 52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28"/>
              <a:gd name="T37" fmla="*/ 0 h 522"/>
              <a:gd name="T38" fmla="*/ 1028 w 1028"/>
              <a:gd name="T39" fmla="*/ 522 h 52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28" h="522">
                <a:moveTo>
                  <a:pt x="16" y="0"/>
                </a:moveTo>
                <a:cubicBezTo>
                  <a:pt x="941" y="0"/>
                  <a:pt x="941" y="0"/>
                  <a:pt x="941" y="0"/>
                </a:cubicBezTo>
                <a:cubicBezTo>
                  <a:pt x="950" y="0"/>
                  <a:pt x="958" y="7"/>
                  <a:pt x="958" y="16"/>
                </a:cubicBezTo>
                <a:cubicBezTo>
                  <a:pt x="958" y="225"/>
                  <a:pt x="958" y="225"/>
                  <a:pt x="958" y="225"/>
                </a:cubicBezTo>
                <a:cubicBezTo>
                  <a:pt x="1028" y="262"/>
                  <a:pt x="1028" y="262"/>
                  <a:pt x="1028" y="262"/>
                </a:cubicBezTo>
                <a:cubicBezTo>
                  <a:pt x="958" y="302"/>
                  <a:pt x="958" y="302"/>
                  <a:pt x="958" y="302"/>
                </a:cubicBezTo>
                <a:cubicBezTo>
                  <a:pt x="958" y="506"/>
                  <a:pt x="958" y="506"/>
                  <a:pt x="958" y="506"/>
                </a:cubicBezTo>
                <a:cubicBezTo>
                  <a:pt x="958" y="514"/>
                  <a:pt x="950" y="522"/>
                  <a:pt x="941" y="522"/>
                </a:cubicBezTo>
                <a:cubicBezTo>
                  <a:pt x="16" y="522"/>
                  <a:pt x="16" y="522"/>
                  <a:pt x="16" y="522"/>
                </a:cubicBezTo>
                <a:cubicBezTo>
                  <a:pt x="7" y="522"/>
                  <a:pt x="0" y="514"/>
                  <a:pt x="0" y="50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lose/>
              </a:path>
            </a:pathLst>
          </a:custGeom>
          <a:noFill/>
          <a:ln w="9525" cmpd="sng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29802" name="矩形 160"/>
          <p:cNvSpPr>
            <a:spLocks noChangeArrowheads="1"/>
          </p:cNvSpPr>
          <p:nvPr/>
        </p:nvSpPr>
        <p:spPr bwMode="auto">
          <a:xfrm>
            <a:off x="3097213" y="1827213"/>
            <a:ext cx="131286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bg1"/>
                </a:solidFill>
                <a:sym typeface="方正兰亭黑_GBK" panose="02000000000000000000" pitchFamily="2" charset="-122"/>
              </a:rPr>
              <a:t>输入内容</a:t>
            </a:r>
            <a:endParaRPr lang="en-US" sz="22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9803" name="矩形 47"/>
          <p:cNvSpPr>
            <a:spLocks noChangeArrowheads="1"/>
          </p:cNvSpPr>
          <p:nvPr/>
        </p:nvSpPr>
        <p:spPr bwMode="auto">
          <a:xfrm>
            <a:off x="1819275" y="2225675"/>
            <a:ext cx="2597150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在此录入图表的描述说明，在此录入图表的描述说明，在此录入图表的描述说明。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804" name="矩形 162"/>
          <p:cNvSpPr>
            <a:spLocks noChangeArrowheads="1"/>
          </p:cNvSpPr>
          <p:nvPr/>
        </p:nvSpPr>
        <p:spPr bwMode="auto">
          <a:xfrm>
            <a:off x="3114675" y="4908550"/>
            <a:ext cx="13144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bg1"/>
                </a:solidFill>
                <a:sym typeface="方正兰亭黑_GBK" panose="02000000000000000000" pitchFamily="2" charset="-122"/>
              </a:rPr>
              <a:t>输入内容</a:t>
            </a:r>
            <a:endParaRPr lang="en-US" sz="22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9805" name="矩形 47"/>
          <p:cNvSpPr>
            <a:spLocks noChangeArrowheads="1"/>
          </p:cNvSpPr>
          <p:nvPr/>
        </p:nvSpPr>
        <p:spPr bwMode="auto">
          <a:xfrm>
            <a:off x="1887538" y="5321300"/>
            <a:ext cx="2595562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在此录入图表的描述说明，在此录入图表的描述说明，在此录入图表的描述说明。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806" name="矩形 164"/>
          <p:cNvSpPr>
            <a:spLocks noChangeArrowheads="1"/>
          </p:cNvSpPr>
          <p:nvPr/>
        </p:nvSpPr>
        <p:spPr bwMode="auto">
          <a:xfrm>
            <a:off x="2586038" y="3381375"/>
            <a:ext cx="1312862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bg1"/>
                </a:solidFill>
                <a:sym typeface="方正兰亭黑_GBK" panose="02000000000000000000" pitchFamily="2" charset="-122"/>
              </a:rPr>
              <a:t>输入内容</a:t>
            </a:r>
            <a:endParaRPr lang="en-US" sz="22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9807" name="矩形 47"/>
          <p:cNvSpPr>
            <a:spLocks noChangeArrowheads="1"/>
          </p:cNvSpPr>
          <p:nvPr/>
        </p:nvSpPr>
        <p:spPr bwMode="auto">
          <a:xfrm>
            <a:off x="1341438" y="3794125"/>
            <a:ext cx="2595562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在此录入图表的描述说明，在此录入图表的描述说明，在此录入图表的描述说明。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808" name="矩形 166"/>
          <p:cNvSpPr>
            <a:spLocks noChangeArrowheads="1"/>
          </p:cNvSpPr>
          <p:nvPr/>
        </p:nvSpPr>
        <p:spPr bwMode="auto">
          <a:xfrm>
            <a:off x="7985125" y="1827213"/>
            <a:ext cx="131286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bg1"/>
                </a:solidFill>
                <a:sym typeface="方正兰亭黑_GBK" panose="02000000000000000000" pitchFamily="2" charset="-122"/>
              </a:rPr>
              <a:t>输入内容</a:t>
            </a:r>
            <a:endParaRPr lang="en-US" sz="22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9809" name="矩形 47"/>
          <p:cNvSpPr>
            <a:spLocks noChangeArrowheads="1"/>
          </p:cNvSpPr>
          <p:nvPr/>
        </p:nvSpPr>
        <p:spPr bwMode="auto">
          <a:xfrm>
            <a:off x="7959725" y="2225675"/>
            <a:ext cx="2595563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在此录入图表的描述说明，在此录入图表的描述说明，在此录入图表的描述说明。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810" name="矩形 168"/>
          <p:cNvSpPr>
            <a:spLocks noChangeArrowheads="1"/>
          </p:cNvSpPr>
          <p:nvPr/>
        </p:nvSpPr>
        <p:spPr bwMode="auto">
          <a:xfrm>
            <a:off x="7850188" y="4924425"/>
            <a:ext cx="131286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bg1"/>
                </a:solidFill>
                <a:sym typeface="方正兰亭黑_GBK" panose="02000000000000000000" pitchFamily="2" charset="-122"/>
              </a:rPr>
              <a:t>输入内容</a:t>
            </a:r>
            <a:endParaRPr lang="en-US" sz="22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9811" name="矩形 47"/>
          <p:cNvSpPr>
            <a:spLocks noChangeArrowheads="1"/>
          </p:cNvSpPr>
          <p:nvPr/>
        </p:nvSpPr>
        <p:spPr bwMode="auto">
          <a:xfrm>
            <a:off x="7824788" y="5321300"/>
            <a:ext cx="2595562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在此录入图表的描述说明，在此录入图表的描述说明，在此录入图表的描述说明。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812" name="矩形 170"/>
          <p:cNvSpPr>
            <a:spLocks noChangeArrowheads="1"/>
          </p:cNvSpPr>
          <p:nvPr/>
        </p:nvSpPr>
        <p:spPr bwMode="auto">
          <a:xfrm>
            <a:off x="8308975" y="3397250"/>
            <a:ext cx="131445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bg1"/>
                </a:solidFill>
                <a:sym typeface="方正兰亭黑_GBK" panose="02000000000000000000" pitchFamily="2" charset="-122"/>
              </a:rPr>
              <a:t>输入内容</a:t>
            </a:r>
            <a:endParaRPr lang="en-US" sz="22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9813" name="矩形 47"/>
          <p:cNvSpPr>
            <a:spLocks noChangeArrowheads="1"/>
          </p:cNvSpPr>
          <p:nvPr/>
        </p:nvSpPr>
        <p:spPr bwMode="auto">
          <a:xfrm>
            <a:off x="8267700" y="3794125"/>
            <a:ext cx="2595563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在此录入图表的描述说明，在此录入图表的描述说明，在此录入图表的描述说明。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814" name="矩形 3"/>
          <p:cNvSpPr>
            <a:spLocks noChangeArrowheads="1"/>
          </p:cNvSpPr>
          <p:nvPr/>
        </p:nvSpPr>
        <p:spPr bwMode="auto">
          <a:xfrm>
            <a:off x="4391025" y="563563"/>
            <a:ext cx="2647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点击添加标题</a:t>
            </a:r>
            <a:endParaRPr lang="zh-CN" altLang="en-US" sz="32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9815" name="文本框 37"/>
          <p:cNvSpPr>
            <a:spLocks noChangeArrowheads="1"/>
          </p:cNvSpPr>
          <p:nvPr/>
        </p:nvSpPr>
        <p:spPr bwMode="auto">
          <a:xfrm>
            <a:off x="7081838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Add Your Title</a:t>
            </a:r>
            <a:endParaRPr lang="zh-CN" altLang="en-US" sz="1600" baseline="-30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9816" name="Group 120"/>
          <p:cNvGrpSpPr>
            <a:grpSpLocks/>
          </p:cNvGrpSpPr>
          <p:nvPr/>
        </p:nvGrpSpPr>
        <p:grpSpPr bwMode="auto">
          <a:xfrm>
            <a:off x="3846513" y="619125"/>
            <a:ext cx="263525" cy="393700"/>
            <a:chOff x="0" y="0"/>
            <a:chExt cx="213756" cy="427512"/>
          </a:xfrm>
        </p:grpSpPr>
        <p:sp>
          <p:nvSpPr>
            <p:cNvPr id="29758" name="直接连接符 157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59" name="直接连接符 158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9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29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29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297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7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7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97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297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29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29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9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9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29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29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29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29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297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297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9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9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29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29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297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297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9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29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29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29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297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297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297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297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297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297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5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5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25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5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25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5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25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25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25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25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250" fill="hold"/>
                                        <p:tgtEl>
                                          <p:spTgt spid="297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250" fill="hold"/>
                                        <p:tgtEl>
                                          <p:spTgt spid="297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250" fill="hold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250" fill="hold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250" fill="hold"/>
                                        <p:tgtEl>
                                          <p:spTgt spid="297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250" fill="hold"/>
                                        <p:tgtEl>
                                          <p:spTgt spid="297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250" fill="hold"/>
                                        <p:tgtEl>
                                          <p:spTgt spid="297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250" fill="hold"/>
                                        <p:tgtEl>
                                          <p:spTgt spid="297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250" fill="hold"/>
                                        <p:tgtEl>
                                          <p:spTgt spid="297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250" fill="hold"/>
                                        <p:tgtEl>
                                          <p:spTgt spid="297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250" fill="hold"/>
                                        <p:tgtEl>
                                          <p:spTgt spid="297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250" fill="hold"/>
                                        <p:tgtEl>
                                          <p:spTgt spid="297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250" fill="hold"/>
                                        <p:tgtEl>
                                          <p:spTgt spid="297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250" fill="hold"/>
                                        <p:tgtEl>
                                          <p:spTgt spid="297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250" fill="hold"/>
                                        <p:tgtEl>
                                          <p:spTgt spid="297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250" fill="hold"/>
                                        <p:tgtEl>
                                          <p:spTgt spid="297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 nodeType="afterGroup">
                            <p:stCondLst>
                              <p:cond delay="3250"/>
                            </p:stCondLst>
                            <p:childTnLst>
                              <p:par>
                                <p:cTn id="164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500"/>
                                        <p:tgtEl>
                                          <p:spTgt spid="29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7" dur="500"/>
                                        <p:tgtEl>
                                          <p:spTgt spid="29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16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1" dur="500"/>
                                        <p:tgtEl>
                                          <p:spTgt spid="29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4" dur="500"/>
                                        <p:tgtEl>
                                          <p:spTgt spid="29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 nodeType="afterGroup">
                            <p:stCondLst>
                              <p:cond delay="4250"/>
                            </p:stCondLst>
                            <p:childTnLst>
                              <p:par>
                                <p:cTn id="17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500"/>
                                        <p:tgtEl>
                                          <p:spTgt spid="297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79" dur="500"/>
                                        <p:tgtEl>
                                          <p:spTgt spid="29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 nodeType="afterGroup">
                            <p:stCondLst>
                              <p:cond delay="4750"/>
                            </p:stCondLst>
                            <p:childTnLst>
                              <p:par>
                                <p:cTn id="18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3" dur="500"/>
                                        <p:tgtEl>
                                          <p:spTgt spid="29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6" dur="500"/>
                                        <p:tgtEl>
                                          <p:spTgt spid="29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 nodeType="afterGroup">
                            <p:stCondLst>
                              <p:cond delay="5250"/>
                            </p:stCondLst>
                            <p:childTnLst>
                              <p:par>
                                <p:cTn id="188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500"/>
                                        <p:tgtEl>
                                          <p:spTgt spid="29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91" dur="500"/>
                                        <p:tgtEl>
                                          <p:spTgt spid="29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 nodeType="afterGroup">
                            <p:stCondLst>
                              <p:cond delay="5750"/>
                            </p:stCondLst>
                            <p:childTnLst>
                              <p:par>
                                <p:cTn id="19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5" dur="500"/>
                                        <p:tgtEl>
                                          <p:spTgt spid="29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8" dur="500"/>
                                        <p:tgtEl>
                                          <p:spTgt spid="29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 nodeType="afterGroup">
                            <p:stCondLst>
                              <p:cond delay="6250"/>
                            </p:stCondLst>
                            <p:childTnLst>
                              <p:par>
                                <p:cTn id="20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500"/>
                                        <p:tgtEl>
                                          <p:spTgt spid="298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03" dur="500"/>
                                        <p:tgtEl>
                                          <p:spTgt spid="29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 nodeType="afterGroup">
                            <p:stCondLst>
                              <p:cond delay="6750"/>
                            </p:stCondLst>
                            <p:childTnLst>
                              <p:par>
                                <p:cTn id="20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7" dur="500"/>
                                        <p:tgtEl>
                                          <p:spTgt spid="29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10" dur="500"/>
                                        <p:tgtEl>
                                          <p:spTgt spid="29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 nodeType="afterGroup">
                            <p:stCondLst>
                              <p:cond delay="7250"/>
                            </p:stCondLst>
                            <p:childTnLst>
                              <p:par>
                                <p:cTn id="21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4" dur="500"/>
                                        <p:tgtEl>
                                          <p:spTgt spid="29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15" dur="500"/>
                                        <p:tgtEl>
                                          <p:spTgt spid="29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 nodeType="afterGroup">
                            <p:stCondLst>
                              <p:cond delay="7750"/>
                            </p:stCondLst>
                            <p:childTnLst>
                              <p:par>
                                <p:cTn id="2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19" dur="500"/>
                                        <p:tgtEl>
                                          <p:spTgt spid="29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2" dur="500"/>
                                        <p:tgtEl>
                                          <p:spTgt spid="29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 nodeType="afterGroup">
                            <p:stCondLst>
                              <p:cond delay="8250"/>
                            </p:stCondLst>
                            <p:childTnLst>
                              <p:par>
                                <p:cTn id="22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6" dur="500"/>
                                        <p:tgtEl>
                                          <p:spTgt spid="298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27" dur="500"/>
                                        <p:tgtEl>
                                          <p:spTgt spid="29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 nodeType="afterGroup">
                            <p:stCondLst>
                              <p:cond delay="8750"/>
                            </p:stCondLst>
                            <p:childTnLst>
                              <p:par>
                                <p:cTn id="2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1" dur="500"/>
                                        <p:tgtEl>
                                          <p:spTgt spid="29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4" dur="500"/>
                                        <p:tgtEl>
                                          <p:spTgt spid="29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 nodeType="afterGroup">
                            <p:stCondLst>
                              <p:cond delay="9250"/>
                            </p:stCondLst>
                            <p:childTnLst>
                              <p:par>
                                <p:cTn id="23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7" dur="1750" fill="hold"/>
                                        <p:tgtEl>
                                          <p:spTgt spid="297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9" dur="1750" fill="hold"/>
                                        <p:tgtEl>
                                          <p:spTgt spid="297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1" dur="1750" fill="hold"/>
                                        <p:tgtEl>
                                          <p:spTgt spid="297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3" dur="1750" fill="hold"/>
                                        <p:tgtEl>
                                          <p:spTgt spid="297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9701" grpId="0" animBg="1"/>
      <p:bldP spid="29702" grpId="0" animBg="1"/>
      <p:bldP spid="29703" grpId="0" animBg="1"/>
      <p:bldP spid="29704" grpId="0" animBg="1"/>
      <p:bldP spid="29705" grpId="0" animBg="1"/>
      <p:bldP spid="29706" grpId="0" animBg="1"/>
      <p:bldP spid="29707" grpId="0" animBg="1"/>
      <p:bldP spid="29708" grpId="0" animBg="1"/>
      <p:bldP spid="29709" grpId="0" animBg="1"/>
      <p:bldP spid="29710" grpId="0" animBg="1"/>
      <p:bldP spid="29711" grpId="0" animBg="1"/>
      <p:bldP spid="29712" grpId="0" animBg="1"/>
      <p:bldP spid="29713" grpId="0" animBg="1"/>
      <p:bldP spid="29714" grpId="0" animBg="1"/>
      <p:bldP spid="29715" grpId="0" animBg="1"/>
      <p:bldP spid="29716" grpId="0" animBg="1"/>
      <p:bldP spid="29717" grpId="0" animBg="1"/>
      <p:bldP spid="29718" grpId="0" animBg="1"/>
      <p:bldP spid="29719" grpId="0" animBg="1"/>
      <p:bldP spid="29720" grpId="0" animBg="1"/>
      <p:bldP spid="29796" grpId="0" animBg="1"/>
      <p:bldP spid="29797" grpId="0" animBg="1"/>
      <p:bldP spid="29798" grpId="0" animBg="1"/>
      <p:bldP spid="29799" grpId="0" animBg="1"/>
      <p:bldP spid="29800" grpId="0" animBg="1"/>
      <p:bldP spid="29801" grpId="0" animBg="1"/>
      <p:bldP spid="29802" grpId="0" bldLvl="0" autoUpdateAnimBg="0"/>
      <p:bldP spid="29803" grpId="0" bldLvl="0" autoUpdateAnimBg="0"/>
      <p:bldP spid="29804" grpId="0" bldLvl="0" autoUpdateAnimBg="0"/>
      <p:bldP spid="29805" grpId="0" bldLvl="0" autoUpdateAnimBg="0"/>
      <p:bldP spid="29806" grpId="0" bldLvl="0" autoUpdateAnimBg="0"/>
      <p:bldP spid="29807" grpId="0" bldLvl="0" autoUpdateAnimBg="0"/>
      <p:bldP spid="29808" grpId="0" bldLvl="0" autoUpdateAnimBg="0"/>
      <p:bldP spid="29809" grpId="0" bldLvl="0" autoUpdateAnimBg="0"/>
      <p:bldP spid="29810" grpId="0" bldLvl="0" autoUpdateAnimBg="0"/>
      <p:bldP spid="29811" grpId="0" bldLvl="0" autoUpdateAnimBg="0"/>
      <p:bldP spid="29812" grpId="0" bldLvl="0" autoUpdateAnimBg="0"/>
      <p:bldP spid="29813" grpId="0" bldLvl="0" autoUpdateAnimBg="0"/>
      <p:bldP spid="29814" grpId="0" bldLvl="0" autoUpdateAnimBg="0"/>
      <p:bldP spid="29815" grpId="0" bldLvl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AB319E-53B2-4776-A550-D94D3994407B}" type="slidenum">
              <a:rPr lang="zh-CN" altLang="en-US"/>
              <a:pPr>
                <a:defRPr/>
              </a:pPr>
              <a:t>28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22" name="Freeform 129"/>
          <p:cNvSpPr>
            <a:spLocks noChangeAspect="1" noEditPoints="1" noChangeArrowheads="1"/>
          </p:cNvSpPr>
          <p:nvPr/>
        </p:nvSpPr>
        <p:spPr bwMode="auto">
          <a:xfrm>
            <a:off x="5403850" y="1484313"/>
            <a:ext cx="1384300" cy="1384300"/>
          </a:xfrm>
          <a:custGeom>
            <a:avLst/>
            <a:gdLst>
              <a:gd name="T0" fmla="*/ 2147483646 w 97"/>
              <a:gd name="T1" fmla="*/ 0 h 97"/>
              <a:gd name="T2" fmla="*/ 2147483646 w 97"/>
              <a:gd name="T3" fmla="*/ 0 h 97"/>
              <a:gd name="T4" fmla="*/ 2147483646 w 97"/>
              <a:gd name="T5" fmla="*/ 2147483646 h 97"/>
              <a:gd name="T6" fmla="*/ 2147483646 w 97"/>
              <a:gd name="T7" fmla="*/ 2147483646 h 97"/>
              <a:gd name="T8" fmla="*/ 2147483646 w 97"/>
              <a:gd name="T9" fmla="*/ 2147483646 h 97"/>
              <a:gd name="T10" fmla="*/ 2147483646 w 97"/>
              <a:gd name="T11" fmla="*/ 2147483646 h 97"/>
              <a:gd name="T12" fmla="*/ 2147483646 w 97"/>
              <a:gd name="T13" fmla="*/ 2147483646 h 97"/>
              <a:gd name="T14" fmla="*/ 2147483646 w 97"/>
              <a:gd name="T15" fmla="*/ 2147483646 h 97"/>
              <a:gd name="T16" fmla="*/ 2147483646 w 97"/>
              <a:gd name="T17" fmla="*/ 2147483646 h 97"/>
              <a:gd name="T18" fmla="*/ 2147483646 w 97"/>
              <a:gd name="T19" fmla="*/ 2147483646 h 97"/>
              <a:gd name="T20" fmla="*/ 2147483646 w 97"/>
              <a:gd name="T21" fmla="*/ 0 h 97"/>
              <a:gd name="T22" fmla="*/ 2147483646 w 97"/>
              <a:gd name="T23" fmla="*/ 2147483646 h 97"/>
              <a:gd name="T24" fmla="*/ 2147483646 w 97"/>
              <a:gd name="T25" fmla="*/ 2147483646 h 97"/>
              <a:gd name="T26" fmla="*/ 2147483646 w 97"/>
              <a:gd name="T27" fmla="*/ 2147483646 h 97"/>
              <a:gd name="T28" fmla="*/ 2147483646 w 97"/>
              <a:gd name="T29" fmla="*/ 2147483646 h 97"/>
              <a:gd name="T30" fmla="*/ 2147483646 w 97"/>
              <a:gd name="T31" fmla="*/ 2147483646 h 97"/>
              <a:gd name="T32" fmla="*/ 2147483646 w 97"/>
              <a:gd name="T33" fmla="*/ 2147483646 h 97"/>
              <a:gd name="T34" fmla="*/ 2147483646 w 97"/>
              <a:gd name="T35" fmla="*/ 2147483646 h 97"/>
              <a:gd name="T36" fmla="*/ 2147483646 w 97"/>
              <a:gd name="T37" fmla="*/ 2147483646 h 97"/>
              <a:gd name="T38" fmla="*/ 2147483646 w 97"/>
              <a:gd name="T39" fmla="*/ 2147483646 h 97"/>
              <a:gd name="T40" fmla="*/ 2147483646 w 97"/>
              <a:gd name="T41" fmla="*/ 2147483646 h 97"/>
              <a:gd name="T42" fmla="*/ 2147483646 w 97"/>
              <a:gd name="T43" fmla="*/ 2147483646 h 97"/>
              <a:gd name="T44" fmla="*/ 2147483646 w 97"/>
              <a:gd name="T45" fmla="*/ 2147483646 h 97"/>
              <a:gd name="T46" fmla="*/ 2147483646 w 97"/>
              <a:gd name="T47" fmla="*/ 2147483646 h 97"/>
              <a:gd name="T48" fmla="*/ 2147483646 w 97"/>
              <a:gd name="T49" fmla="*/ 2147483646 h 97"/>
              <a:gd name="T50" fmla="*/ 2147483646 w 97"/>
              <a:gd name="T51" fmla="*/ 2147483646 h 97"/>
              <a:gd name="T52" fmla="*/ 2147483646 w 97"/>
              <a:gd name="T53" fmla="*/ 2147483646 h 97"/>
              <a:gd name="T54" fmla="*/ 2147483646 w 97"/>
              <a:gd name="T55" fmla="*/ 2147483646 h 97"/>
              <a:gd name="T56" fmla="*/ 2147483646 w 97"/>
              <a:gd name="T57" fmla="*/ 2147483646 h 97"/>
              <a:gd name="T58" fmla="*/ 2147483646 w 97"/>
              <a:gd name="T59" fmla="*/ 2147483646 h 97"/>
              <a:gd name="T60" fmla="*/ 2147483646 w 97"/>
              <a:gd name="T61" fmla="*/ 2147483646 h 97"/>
              <a:gd name="T62" fmla="*/ 2147483646 w 97"/>
              <a:gd name="T63" fmla="*/ 2147483646 h 97"/>
              <a:gd name="T64" fmla="*/ 2147483646 w 97"/>
              <a:gd name="T65" fmla="*/ 2147483646 h 97"/>
              <a:gd name="T66" fmla="*/ 2147483646 w 97"/>
              <a:gd name="T67" fmla="*/ 2147483646 h 97"/>
              <a:gd name="T68" fmla="*/ 2147483646 w 97"/>
              <a:gd name="T69" fmla="*/ 2147483646 h 97"/>
              <a:gd name="T70" fmla="*/ 2147483646 w 97"/>
              <a:gd name="T71" fmla="*/ 2147483646 h 97"/>
              <a:gd name="T72" fmla="*/ 2147483646 w 97"/>
              <a:gd name="T73" fmla="*/ 2147483646 h 97"/>
              <a:gd name="T74" fmla="*/ 2147483646 w 97"/>
              <a:gd name="T75" fmla="*/ 2147483646 h 97"/>
              <a:gd name="T76" fmla="*/ 2147483646 w 97"/>
              <a:gd name="T77" fmla="*/ 2147483646 h 97"/>
              <a:gd name="T78" fmla="*/ 0 w 97"/>
              <a:gd name="T79" fmla="*/ 2147483646 h 97"/>
              <a:gd name="T80" fmla="*/ 2147483646 w 97"/>
              <a:gd name="T81" fmla="*/ 2147483646 h 97"/>
              <a:gd name="T82" fmla="*/ 0 w 97"/>
              <a:gd name="T83" fmla="*/ 2147483646 h 97"/>
              <a:gd name="T84" fmla="*/ 0 w 97"/>
              <a:gd name="T85" fmla="*/ 2147483646 h 97"/>
              <a:gd name="T86" fmla="*/ 0 w 97"/>
              <a:gd name="T87" fmla="*/ 2147483646 h 97"/>
              <a:gd name="T88" fmla="*/ 2147483646 w 97"/>
              <a:gd name="T89" fmla="*/ 2147483646 h 97"/>
              <a:gd name="T90" fmla="*/ 2147483646 w 97"/>
              <a:gd name="T91" fmla="*/ 2147483646 h 97"/>
              <a:gd name="T92" fmla="*/ 2147483646 w 97"/>
              <a:gd name="T93" fmla="*/ 2147483646 h 97"/>
              <a:gd name="T94" fmla="*/ 2147483646 w 97"/>
              <a:gd name="T95" fmla="*/ 2147483646 h 97"/>
              <a:gd name="T96" fmla="*/ 2147483646 w 97"/>
              <a:gd name="T97" fmla="*/ 2147483646 h 97"/>
              <a:gd name="T98" fmla="*/ 2147483646 w 97"/>
              <a:gd name="T99" fmla="*/ 2147483646 h 97"/>
              <a:gd name="T100" fmla="*/ 2147483646 w 97"/>
              <a:gd name="T101" fmla="*/ 2147483646 h 97"/>
              <a:gd name="T102" fmla="*/ 2147483646 w 97"/>
              <a:gd name="T103" fmla="*/ 2147483646 h 97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97"/>
              <a:gd name="T157" fmla="*/ 0 h 97"/>
              <a:gd name="T158" fmla="*/ 97 w 97"/>
              <a:gd name="T159" fmla="*/ 97 h 97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97" h="97">
                <a:moveTo>
                  <a:pt x="48" y="0"/>
                </a:moveTo>
                <a:cubicBezTo>
                  <a:pt x="49" y="0"/>
                  <a:pt x="50" y="0"/>
                  <a:pt x="50" y="0"/>
                </a:cubicBezTo>
                <a:cubicBezTo>
                  <a:pt x="52" y="9"/>
                  <a:pt x="53" y="18"/>
                  <a:pt x="53" y="27"/>
                </a:cubicBezTo>
                <a:cubicBezTo>
                  <a:pt x="51" y="28"/>
                  <a:pt x="49" y="30"/>
                  <a:pt x="49" y="33"/>
                </a:cubicBezTo>
                <a:cubicBezTo>
                  <a:pt x="49" y="33"/>
                  <a:pt x="49" y="34"/>
                  <a:pt x="49" y="34"/>
                </a:cubicBezTo>
                <a:cubicBezTo>
                  <a:pt x="45" y="36"/>
                  <a:pt x="41" y="38"/>
                  <a:pt x="37" y="40"/>
                </a:cubicBezTo>
                <a:cubicBezTo>
                  <a:pt x="33" y="42"/>
                  <a:pt x="28" y="44"/>
                  <a:pt x="23" y="46"/>
                </a:cubicBezTo>
                <a:cubicBezTo>
                  <a:pt x="22" y="44"/>
                  <a:pt x="20" y="43"/>
                  <a:pt x="18" y="43"/>
                </a:cubicBezTo>
                <a:cubicBezTo>
                  <a:pt x="16" y="43"/>
                  <a:pt x="14" y="44"/>
                  <a:pt x="13" y="45"/>
                </a:cubicBezTo>
                <a:cubicBezTo>
                  <a:pt x="9" y="43"/>
                  <a:pt x="5" y="40"/>
                  <a:pt x="1" y="38"/>
                </a:cubicBezTo>
                <a:cubicBezTo>
                  <a:pt x="6" y="16"/>
                  <a:pt x="25" y="0"/>
                  <a:pt x="48" y="0"/>
                </a:cubicBezTo>
                <a:close/>
                <a:moveTo>
                  <a:pt x="57" y="1"/>
                </a:moveTo>
                <a:cubicBezTo>
                  <a:pt x="66" y="2"/>
                  <a:pt x="74" y="6"/>
                  <a:pt x="81" y="12"/>
                </a:cubicBezTo>
                <a:cubicBezTo>
                  <a:pt x="75" y="17"/>
                  <a:pt x="68" y="22"/>
                  <a:pt x="61" y="27"/>
                </a:cubicBezTo>
                <a:cubicBezTo>
                  <a:pt x="61" y="26"/>
                  <a:pt x="60" y="26"/>
                  <a:pt x="60" y="26"/>
                </a:cubicBezTo>
                <a:cubicBezTo>
                  <a:pt x="60" y="17"/>
                  <a:pt x="59" y="9"/>
                  <a:pt x="57" y="1"/>
                </a:cubicBezTo>
                <a:close/>
                <a:moveTo>
                  <a:pt x="86" y="17"/>
                </a:moveTo>
                <a:cubicBezTo>
                  <a:pt x="79" y="23"/>
                  <a:pt x="72" y="28"/>
                  <a:pt x="65" y="33"/>
                </a:cubicBezTo>
                <a:cubicBezTo>
                  <a:pt x="65" y="33"/>
                  <a:pt x="65" y="33"/>
                  <a:pt x="65" y="33"/>
                </a:cubicBezTo>
                <a:cubicBezTo>
                  <a:pt x="65" y="36"/>
                  <a:pt x="62" y="39"/>
                  <a:pt x="59" y="40"/>
                </a:cubicBezTo>
                <a:cubicBezTo>
                  <a:pt x="59" y="42"/>
                  <a:pt x="59" y="43"/>
                  <a:pt x="59" y="45"/>
                </a:cubicBezTo>
                <a:cubicBezTo>
                  <a:pt x="59" y="51"/>
                  <a:pt x="58" y="57"/>
                  <a:pt x="57" y="63"/>
                </a:cubicBezTo>
                <a:cubicBezTo>
                  <a:pt x="59" y="64"/>
                  <a:pt x="60" y="66"/>
                  <a:pt x="60" y="68"/>
                </a:cubicBezTo>
                <a:cubicBezTo>
                  <a:pt x="70" y="71"/>
                  <a:pt x="80" y="73"/>
                  <a:pt x="89" y="75"/>
                </a:cubicBezTo>
                <a:cubicBezTo>
                  <a:pt x="94" y="67"/>
                  <a:pt x="97" y="58"/>
                  <a:pt x="97" y="48"/>
                </a:cubicBezTo>
                <a:cubicBezTo>
                  <a:pt x="97" y="36"/>
                  <a:pt x="93" y="25"/>
                  <a:pt x="86" y="17"/>
                </a:cubicBezTo>
                <a:close/>
                <a:moveTo>
                  <a:pt x="85" y="81"/>
                </a:moveTo>
                <a:cubicBezTo>
                  <a:pt x="76" y="91"/>
                  <a:pt x="63" y="97"/>
                  <a:pt x="49" y="97"/>
                </a:cubicBezTo>
                <a:cubicBezTo>
                  <a:pt x="51" y="90"/>
                  <a:pt x="53" y="83"/>
                  <a:pt x="54" y="77"/>
                </a:cubicBezTo>
                <a:cubicBezTo>
                  <a:pt x="56" y="76"/>
                  <a:pt x="57" y="75"/>
                  <a:pt x="58" y="74"/>
                </a:cubicBezTo>
                <a:cubicBezTo>
                  <a:pt x="67" y="77"/>
                  <a:pt x="76" y="79"/>
                  <a:pt x="85" y="81"/>
                </a:cubicBezTo>
                <a:close/>
                <a:moveTo>
                  <a:pt x="42" y="97"/>
                </a:moveTo>
                <a:cubicBezTo>
                  <a:pt x="22" y="94"/>
                  <a:pt x="6" y="79"/>
                  <a:pt x="1" y="60"/>
                </a:cubicBezTo>
                <a:cubicBezTo>
                  <a:pt x="5" y="59"/>
                  <a:pt x="9" y="58"/>
                  <a:pt x="12" y="57"/>
                </a:cubicBezTo>
                <a:cubicBezTo>
                  <a:pt x="14" y="58"/>
                  <a:pt x="16" y="59"/>
                  <a:pt x="18" y="59"/>
                </a:cubicBezTo>
                <a:cubicBezTo>
                  <a:pt x="19" y="59"/>
                  <a:pt x="20" y="58"/>
                  <a:pt x="21" y="58"/>
                </a:cubicBezTo>
                <a:cubicBezTo>
                  <a:pt x="29" y="62"/>
                  <a:pt x="37" y="66"/>
                  <a:pt x="45" y="70"/>
                </a:cubicBezTo>
                <a:cubicBezTo>
                  <a:pt x="45" y="72"/>
                  <a:pt x="46" y="73"/>
                  <a:pt x="48" y="75"/>
                </a:cubicBezTo>
                <a:cubicBezTo>
                  <a:pt x="46" y="82"/>
                  <a:pt x="44" y="89"/>
                  <a:pt x="42" y="97"/>
                </a:cubicBezTo>
                <a:close/>
                <a:moveTo>
                  <a:pt x="0" y="53"/>
                </a:moveTo>
                <a:cubicBezTo>
                  <a:pt x="3" y="52"/>
                  <a:pt x="5" y="51"/>
                  <a:pt x="8" y="51"/>
                </a:cubicBezTo>
                <a:cubicBezTo>
                  <a:pt x="5" y="49"/>
                  <a:pt x="3" y="47"/>
                  <a:pt x="0" y="45"/>
                </a:cubicBezTo>
                <a:cubicBezTo>
                  <a:pt x="0" y="46"/>
                  <a:pt x="0" y="47"/>
                  <a:pt x="0" y="48"/>
                </a:cubicBezTo>
                <a:cubicBezTo>
                  <a:pt x="0" y="50"/>
                  <a:pt x="0" y="51"/>
                  <a:pt x="0" y="53"/>
                </a:cubicBezTo>
                <a:close/>
                <a:moveTo>
                  <a:pt x="52" y="40"/>
                </a:moveTo>
                <a:cubicBezTo>
                  <a:pt x="48" y="42"/>
                  <a:pt x="44" y="44"/>
                  <a:pt x="40" y="46"/>
                </a:cubicBezTo>
                <a:cubicBezTo>
                  <a:pt x="35" y="48"/>
                  <a:pt x="30" y="50"/>
                  <a:pt x="25" y="52"/>
                </a:cubicBezTo>
                <a:cubicBezTo>
                  <a:pt x="25" y="52"/>
                  <a:pt x="25" y="52"/>
                  <a:pt x="25" y="52"/>
                </a:cubicBezTo>
                <a:cubicBezTo>
                  <a:pt x="33" y="56"/>
                  <a:pt x="40" y="60"/>
                  <a:pt x="48" y="63"/>
                </a:cubicBezTo>
                <a:cubicBezTo>
                  <a:pt x="48" y="63"/>
                  <a:pt x="49" y="62"/>
                  <a:pt x="50" y="62"/>
                </a:cubicBezTo>
                <a:cubicBezTo>
                  <a:pt x="51" y="56"/>
                  <a:pt x="52" y="50"/>
                  <a:pt x="52" y="44"/>
                </a:cubicBezTo>
                <a:cubicBezTo>
                  <a:pt x="52" y="43"/>
                  <a:pt x="52" y="42"/>
                  <a:pt x="52" y="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23" name="TextBox 18"/>
          <p:cNvSpPr>
            <a:spLocks noChangeArrowheads="1"/>
          </p:cNvSpPr>
          <p:nvPr/>
        </p:nvSpPr>
        <p:spPr bwMode="auto">
          <a:xfrm>
            <a:off x="4608513" y="2952750"/>
            <a:ext cx="2974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A5A5A5"/>
                </a:solidFill>
                <a:latin typeface="Arial" panose="020B0604020202020204" pitchFamily="34" charset="0"/>
                <a:ea typeface="Dotum" panose="020B0600000101010101" pitchFamily="34" charset="-127"/>
                <a:sym typeface="Arial" panose="020B0604020202020204" pitchFamily="34" charset="0"/>
              </a:rPr>
              <a:t>PART  03</a:t>
            </a:r>
            <a:endParaRPr lang="zh-CN" altLang="en-US" sz="2400">
              <a:solidFill>
                <a:srgbClr val="A5A5A5"/>
              </a:solidFill>
              <a:latin typeface="Arial" panose="020B0604020202020204" pitchFamily="34" charset="0"/>
              <a:ea typeface="Dotum" panose="020B0600000101010101" pitchFamily="34" charset="-127"/>
              <a:sym typeface="Arial" panose="020B0604020202020204" pitchFamily="34" charset="0"/>
            </a:endParaRPr>
          </a:p>
        </p:txBody>
      </p:sp>
      <p:sp>
        <p:nvSpPr>
          <p:cNvPr id="30724" name="文本框 8"/>
          <p:cNvSpPr>
            <a:spLocks noChangeArrowheads="1"/>
          </p:cNvSpPr>
          <p:nvPr/>
        </p:nvSpPr>
        <p:spPr bwMode="auto">
          <a:xfrm>
            <a:off x="4202113" y="3384550"/>
            <a:ext cx="38131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5200">
                <a:solidFill>
                  <a:schemeClr val="bg1"/>
                </a:solidFill>
                <a:sym typeface="方正兰亭黑_GBK" panose="02000000000000000000" pitchFamily="2" charset="-122"/>
              </a:rPr>
              <a:t>产品和服务</a:t>
            </a:r>
            <a:endParaRPr lang="en-US" sz="52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0725" name="矩形 51"/>
          <p:cNvSpPr>
            <a:spLocks noChangeArrowheads="1"/>
          </p:cNvSpPr>
          <p:nvPr/>
        </p:nvSpPr>
        <p:spPr bwMode="auto">
          <a:xfrm>
            <a:off x="4416425" y="4418013"/>
            <a:ext cx="3382963" cy="44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 sz="2300">
                <a:solidFill>
                  <a:srgbClr val="7F7F7F"/>
                </a:solidFill>
                <a:latin typeface="AvantGarde LT Book" pitchFamily="2" charset="0"/>
                <a:sym typeface="Arial" panose="020B0604020202020204" pitchFamily="34" charset="0"/>
              </a:rPr>
              <a:t>Product &amp; Service</a:t>
            </a:r>
            <a:endParaRPr lang="zh-CN" altLang="en-US" sz="2300">
              <a:solidFill>
                <a:srgbClr val="7F7F7F"/>
              </a:solidFill>
              <a:latin typeface="AvantGarde LT Book" pitchFamily="2" charset="0"/>
              <a:sym typeface="Arial" panose="020B0604020202020204" pitchFamily="34" charset="0"/>
            </a:endParaRPr>
          </a:p>
        </p:txBody>
      </p:sp>
      <p:sp>
        <p:nvSpPr>
          <p:cNvPr id="30726" name="直接连接符 23"/>
          <p:cNvSpPr>
            <a:spLocks noChangeShapeType="1"/>
          </p:cNvSpPr>
          <p:nvPr/>
        </p:nvSpPr>
        <p:spPr bwMode="auto">
          <a:xfrm>
            <a:off x="4608513" y="4362450"/>
            <a:ext cx="2974975" cy="0"/>
          </a:xfrm>
          <a:prstGeom prst="line">
            <a:avLst/>
          </a:prstGeom>
          <a:noFill/>
          <a:ln w="19050">
            <a:solidFill>
              <a:srgbClr val="A5A5A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>
                                      <p:cBhvr>
                                        <p:cTn id="9" dur="500" tmFilter="0, 0; .2, .5; .8, .5; 1, 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307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3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7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animBg="1"/>
      <p:bldP spid="30722" grpId="1" animBg="1"/>
      <p:bldP spid="30723" grpId="0" bldLvl="0" autoUpdateAnimBg="0"/>
      <p:bldP spid="30724" grpId="0" bldLvl="0" autoUpdateAnimBg="0"/>
      <p:bldP spid="30725" grpId="0" bldLvl="0" autoUpdateAnimBg="0"/>
      <p:bldP spid="3072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7E0D5-5707-4239-AF00-0CA0F380F9DF}" type="slidenum">
              <a:rPr lang="zh-CN" altLang="en-US"/>
              <a:pPr>
                <a:defRPr/>
              </a:pPr>
              <a:t>29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747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21236 w 808522"/>
              <a:gd name="T1" fmla="*/ 0 h 510140"/>
              <a:gd name="T2" fmla="*/ 123568 w 808522"/>
              <a:gd name="T3" fmla="*/ 0 h 510140"/>
              <a:gd name="T4" fmla="*/ 391686 w 808522"/>
              <a:gd name="T5" fmla="*/ 0 h 510140"/>
              <a:gd name="T6" fmla="*/ 391686 w 808522"/>
              <a:gd name="T7" fmla="*/ 246016 h 510140"/>
              <a:gd name="T8" fmla="*/ 123573 w 808522"/>
              <a:gd name="T9" fmla="*/ 246016 h 510140"/>
              <a:gd name="T10" fmla="*/ 123568 w 808522"/>
              <a:gd name="T11" fmla="*/ 246017 h 510140"/>
              <a:gd name="T12" fmla="*/ 123563 w 808522"/>
              <a:gd name="T13" fmla="*/ 246016 h 510140"/>
              <a:gd name="T14" fmla="*/ 121236 w 808522"/>
              <a:gd name="T15" fmla="*/ 246016 h 510140"/>
              <a:gd name="T16" fmla="*/ 121236 w 808522"/>
              <a:gd name="T17" fmla="*/ 245783 h 510140"/>
              <a:gd name="T18" fmla="*/ 98664 w 808522"/>
              <a:gd name="T19" fmla="*/ 243517 h 510140"/>
              <a:gd name="T20" fmla="*/ 0 w 808522"/>
              <a:gd name="T21" fmla="*/ 123008 h 510140"/>
              <a:gd name="T22" fmla="*/ 98664 w 808522"/>
              <a:gd name="T23" fmla="*/ 2499 h 510140"/>
              <a:gd name="T24" fmla="*/ 121236 w 808522"/>
              <a:gd name="T25" fmla="*/ 234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1748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416050" y="4081463"/>
            <a:ext cx="9477375" cy="2036762"/>
            <a:chOff x="0" y="0"/>
            <a:chExt cx="9476539" cy="2036659"/>
          </a:xfrm>
        </p:grpSpPr>
        <p:grpSp>
          <p:nvGrpSpPr>
            <p:cNvPr id="31768" name="Group 5"/>
            <p:cNvGrpSpPr>
              <a:grpSpLocks/>
            </p:cNvGrpSpPr>
            <p:nvPr/>
          </p:nvGrpSpPr>
          <p:grpSpPr bwMode="auto">
            <a:xfrm>
              <a:off x="188638" y="184673"/>
              <a:ext cx="9287901" cy="1851986"/>
              <a:chOff x="0" y="0"/>
              <a:chExt cx="7823700" cy="1560029"/>
            </a:xfrm>
          </p:grpSpPr>
          <p:grpSp>
            <p:nvGrpSpPr>
              <p:cNvPr id="3" name="Group 6"/>
              <p:cNvGrpSpPr>
                <a:grpSpLocks/>
              </p:cNvGrpSpPr>
              <p:nvPr/>
            </p:nvGrpSpPr>
            <p:grpSpPr bwMode="auto">
              <a:xfrm>
                <a:off x="0" y="1063641"/>
                <a:ext cx="1401958" cy="447873"/>
                <a:chOff x="0" y="0"/>
                <a:chExt cx="1182688" cy="377825"/>
              </a:xfrm>
            </p:grpSpPr>
            <p:sp>
              <p:nvSpPr>
                <p:cNvPr id="4" name="Oval 11"/>
                <p:cNvSpPr>
                  <a:spLocks noChangeArrowheads="1"/>
                </p:cNvSpPr>
                <p:nvPr/>
              </p:nvSpPr>
              <p:spPr bwMode="auto">
                <a:xfrm>
                  <a:off x="514350" y="109538"/>
                  <a:ext cx="165100" cy="165100"/>
                </a:xfrm>
                <a:prstGeom prst="ellipse">
                  <a:avLst/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121920" tIns="60960" rIns="121920" bIns="60960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zh-CN" sz="3200">
                    <a:latin typeface="Calibri" panose="020F050202020403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" name="Freeform 12"/>
                <p:cNvSpPr>
                  <a:spLocks noEditPoints="1" noChangeArrowheads="1"/>
                </p:cNvSpPr>
                <p:nvPr/>
              </p:nvSpPr>
              <p:spPr bwMode="auto">
                <a:xfrm>
                  <a:off x="409575" y="0"/>
                  <a:ext cx="379413" cy="377825"/>
                </a:xfrm>
                <a:custGeom>
                  <a:avLst/>
                  <a:gdLst>
                    <a:gd name="T0" fmla="*/ 2147483646 w 101"/>
                    <a:gd name="T1" fmla="*/ 0 h 100"/>
                    <a:gd name="T2" fmla="*/ 2147483646 w 101"/>
                    <a:gd name="T3" fmla="*/ 2147483646 h 100"/>
                    <a:gd name="T4" fmla="*/ 2147483646 w 101"/>
                    <a:gd name="T5" fmla="*/ 2147483646 h 100"/>
                    <a:gd name="T6" fmla="*/ 0 w 101"/>
                    <a:gd name="T7" fmla="*/ 2147483646 h 100"/>
                    <a:gd name="T8" fmla="*/ 2147483646 w 101"/>
                    <a:gd name="T9" fmla="*/ 0 h 100"/>
                    <a:gd name="T10" fmla="*/ 2147483646 w 101"/>
                    <a:gd name="T11" fmla="*/ 2147483646 h 100"/>
                    <a:gd name="T12" fmla="*/ 2147483646 w 101"/>
                    <a:gd name="T13" fmla="*/ 2147483646 h 100"/>
                    <a:gd name="T14" fmla="*/ 2147483646 w 101"/>
                    <a:gd name="T15" fmla="*/ 2147483646 h 100"/>
                    <a:gd name="T16" fmla="*/ 2147483646 w 101"/>
                    <a:gd name="T17" fmla="*/ 2147483646 h 100"/>
                    <a:gd name="T18" fmla="*/ 2147483646 w 101"/>
                    <a:gd name="T19" fmla="*/ 2147483646 h 10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01"/>
                    <a:gd name="T31" fmla="*/ 0 h 100"/>
                    <a:gd name="T32" fmla="*/ 101 w 101"/>
                    <a:gd name="T33" fmla="*/ 100 h 100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01" h="100">
                      <a:moveTo>
                        <a:pt x="50" y="0"/>
                      </a:moveTo>
                      <a:cubicBezTo>
                        <a:pt x="78" y="0"/>
                        <a:pt x="101" y="23"/>
                        <a:pt x="101" y="50"/>
                      </a:cubicBezTo>
                      <a:cubicBezTo>
                        <a:pt x="101" y="78"/>
                        <a:pt x="78" y="100"/>
                        <a:pt x="50" y="100"/>
                      </a:cubicBezTo>
                      <a:cubicBezTo>
                        <a:pt x="23" y="100"/>
                        <a:pt x="0" y="78"/>
                        <a:pt x="0" y="50"/>
                      </a:cubicBezTo>
                      <a:cubicBezTo>
                        <a:pt x="0" y="23"/>
                        <a:pt x="23" y="0"/>
                        <a:pt x="50" y="0"/>
                      </a:cubicBezTo>
                      <a:close/>
                      <a:moveTo>
                        <a:pt x="50" y="77"/>
                      </a:moveTo>
                      <a:cubicBezTo>
                        <a:pt x="65" y="77"/>
                        <a:pt x="78" y="65"/>
                        <a:pt x="78" y="50"/>
                      </a:cubicBezTo>
                      <a:cubicBezTo>
                        <a:pt x="78" y="35"/>
                        <a:pt x="65" y="23"/>
                        <a:pt x="50" y="23"/>
                      </a:cubicBezTo>
                      <a:cubicBezTo>
                        <a:pt x="35" y="23"/>
                        <a:pt x="23" y="35"/>
                        <a:pt x="23" y="50"/>
                      </a:cubicBezTo>
                      <a:cubicBezTo>
                        <a:pt x="23" y="65"/>
                        <a:pt x="35" y="77"/>
                        <a:pt x="50" y="77"/>
                      </a:cubicBezTo>
                      <a:close/>
                    </a:path>
                  </a:pathLst>
                </a:cu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121920" tIns="60960" rIns="121920" bIns="60960"/>
                <a:lstStyle/>
                <a:p>
                  <a:endParaRPr lang="zh-CN" altLang="en-US"/>
                </a:p>
              </p:txBody>
            </p:sp>
            <p:sp>
              <p:nvSpPr>
                <p:cNvPr id="6" name="Oval 13"/>
                <p:cNvSpPr>
                  <a:spLocks noChangeArrowheads="1"/>
                </p:cNvSpPr>
                <p:nvPr/>
              </p:nvSpPr>
              <p:spPr bwMode="auto">
                <a:xfrm>
                  <a:off x="912813" y="109538"/>
                  <a:ext cx="165100" cy="165100"/>
                </a:xfrm>
                <a:prstGeom prst="ellipse">
                  <a:avLst/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121920" tIns="60960" rIns="121920" bIns="60960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zh-CN" sz="3200">
                    <a:latin typeface="Calibri" panose="020F050202020403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7" name="Freeform 14"/>
                <p:cNvSpPr>
                  <a:spLocks noEditPoints="1" noChangeArrowheads="1"/>
                </p:cNvSpPr>
                <p:nvPr/>
              </p:nvSpPr>
              <p:spPr bwMode="auto">
                <a:xfrm>
                  <a:off x="808038" y="0"/>
                  <a:ext cx="374650" cy="377825"/>
                </a:xfrm>
                <a:custGeom>
                  <a:avLst/>
                  <a:gdLst>
                    <a:gd name="T0" fmla="*/ 2147483646 w 100"/>
                    <a:gd name="T1" fmla="*/ 0 h 100"/>
                    <a:gd name="T2" fmla="*/ 2147483646 w 100"/>
                    <a:gd name="T3" fmla="*/ 2147483646 h 100"/>
                    <a:gd name="T4" fmla="*/ 2147483646 w 100"/>
                    <a:gd name="T5" fmla="*/ 2147483646 h 100"/>
                    <a:gd name="T6" fmla="*/ 0 w 100"/>
                    <a:gd name="T7" fmla="*/ 2147483646 h 100"/>
                    <a:gd name="T8" fmla="*/ 2147483646 w 100"/>
                    <a:gd name="T9" fmla="*/ 0 h 100"/>
                    <a:gd name="T10" fmla="*/ 2147483646 w 100"/>
                    <a:gd name="T11" fmla="*/ 2147483646 h 100"/>
                    <a:gd name="T12" fmla="*/ 2147483646 w 100"/>
                    <a:gd name="T13" fmla="*/ 2147483646 h 100"/>
                    <a:gd name="T14" fmla="*/ 2147483646 w 100"/>
                    <a:gd name="T15" fmla="*/ 2147483646 h 100"/>
                    <a:gd name="T16" fmla="*/ 2147483646 w 100"/>
                    <a:gd name="T17" fmla="*/ 2147483646 h 100"/>
                    <a:gd name="T18" fmla="*/ 2147483646 w 100"/>
                    <a:gd name="T19" fmla="*/ 2147483646 h 10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00"/>
                    <a:gd name="T31" fmla="*/ 0 h 100"/>
                    <a:gd name="T32" fmla="*/ 100 w 100"/>
                    <a:gd name="T33" fmla="*/ 100 h 100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00" h="100">
                      <a:moveTo>
                        <a:pt x="50" y="0"/>
                      </a:moveTo>
                      <a:cubicBezTo>
                        <a:pt x="78" y="0"/>
                        <a:pt x="100" y="23"/>
                        <a:pt x="100" y="50"/>
                      </a:cubicBezTo>
                      <a:cubicBezTo>
                        <a:pt x="100" y="78"/>
                        <a:pt x="78" y="100"/>
                        <a:pt x="50" y="100"/>
                      </a:cubicBezTo>
                      <a:cubicBezTo>
                        <a:pt x="22" y="100"/>
                        <a:pt x="0" y="78"/>
                        <a:pt x="0" y="50"/>
                      </a:cubicBezTo>
                      <a:cubicBezTo>
                        <a:pt x="0" y="23"/>
                        <a:pt x="22" y="0"/>
                        <a:pt x="50" y="0"/>
                      </a:cubicBezTo>
                      <a:close/>
                      <a:moveTo>
                        <a:pt x="50" y="77"/>
                      </a:moveTo>
                      <a:cubicBezTo>
                        <a:pt x="65" y="77"/>
                        <a:pt x="77" y="65"/>
                        <a:pt x="77" y="50"/>
                      </a:cubicBezTo>
                      <a:cubicBezTo>
                        <a:pt x="77" y="35"/>
                        <a:pt x="65" y="23"/>
                        <a:pt x="50" y="23"/>
                      </a:cubicBezTo>
                      <a:cubicBezTo>
                        <a:pt x="35" y="23"/>
                        <a:pt x="23" y="35"/>
                        <a:pt x="23" y="50"/>
                      </a:cubicBezTo>
                      <a:cubicBezTo>
                        <a:pt x="23" y="65"/>
                        <a:pt x="35" y="77"/>
                        <a:pt x="50" y="77"/>
                      </a:cubicBezTo>
                      <a:close/>
                    </a:path>
                  </a:pathLst>
                </a:cu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121920" tIns="60960" rIns="121920" bIns="60960"/>
                <a:lstStyle/>
                <a:p>
                  <a:endParaRPr lang="zh-CN" altLang="en-US"/>
                </a:p>
              </p:txBody>
            </p:sp>
            <p:sp>
              <p:nvSpPr>
                <p:cNvPr id="8" name="Oval 15"/>
                <p:cNvSpPr>
                  <a:spLocks noChangeArrowheads="1"/>
                </p:cNvSpPr>
                <p:nvPr/>
              </p:nvSpPr>
              <p:spPr bwMode="auto">
                <a:xfrm>
                  <a:off x="109538" y="109538"/>
                  <a:ext cx="165100" cy="165100"/>
                </a:xfrm>
                <a:prstGeom prst="ellipse">
                  <a:avLst/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121920" tIns="60960" rIns="121920" bIns="60960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zh-CN" sz="3200">
                    <a:latin typeface="Calibri" panose="020F050202020403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1791" name="Freeform 16"/>
                <p:cNvSpPr>
                  <a:spLocks noEditPoints="1" noChangeArrowheads="1"/>
                </p:cNvSpPr>
                <p:nvPr/>
              </p:nvSpPr>
              <p:spPr bwMode="auto">
                <a:xfrm>
                  <a:off x="0" y="0"/>
                  <a:ext cx="379413" cy="377825"/>
                </a:xfrm>
                <a:custGeom>
                  <a:avLst/>
                  <a:gdLst>
                    <a:gd name="T0" fmla="*/ 2147483646 w 101"/>
                    <a:gd name="T1" fmla="*/ 0 h 100"/>
                    <a:gd name="T2" fmla="*/ 2147483646 w 101"/>
                    <a:gd name="T3" fmla="*/ 2147483646 h 100"/>
                    <a:gd name="T4" fmla="*/ 2147483646 w 101"/>
                    <a:gd name="T5" fmla="*/ 2147483646 h 100"/>
                    <a:gd name="T6" fmla="*/ 0 w 101"/>
                    <a:gd name="T7" fmla="*/ 2147483646 h 100"/>
                    <a:gd name="T8" fmla="*/ 2147483646 w 101"/>
                    <a:gd name="T9" fmla="*/ 0 h 100"/>
                    <a:gd name="T10" fmla="*/ 2147483646 w 101"/>
                    <a:gd name="T11" fmla="*/ 2147483646 h 100"/>
                    <a:gd name="T12" fmla="*/ 2147483646 w 101"/>
                    <a:gd name="T13" fmla="*/ 2147483646 h 100"/>
                    <a:gd name="T14" fmla="*/ 2147483646 w 101"/>
                    <a:gd name="T15" fmla="*/ 2147483646 h 100"/>
                    <a:gd name="T16" fmla="*/ 2147483646 w 101"/>
                    <a:gd name="T17" fmla="*/ 2147483646 h 100"/>
                    <a:gd name="T18" fmla="*/ 2147483646 w 101"/>
                    <a:gd name="T19" fmla="*/ 2147483646 h 10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01"/>
                    <a:gd name="T31" fmla="*/ 0 h 100"/>
                    <a:gd name="T32" fmla="*/ 101 w 101"/>
                    <a:gd name="T33" fmla="*/ 100 h 100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01" h="100">
                      <a:moveTo>
                        <a:pt x="51" y="0"/>
                      </a:moveTo>
                      <a:cubicBezTo>
                        <a:pt x="78" y="0"/>
                        <a:pt x="101" y="23"/>
                        <a:pt x="101" y="50"/>
                      </a:cubicBezTo>
                      <a:cubicBezTo>
                        <a:pt x="101" y="78"/>
                        <a:pt x="78" y="100"/>
                        <a:pt x="51" y="100"/>
                      </a:cubicBezTo>
                      <a:cubicBezTo>
                        <a:pt x="23" y="100"/>
                        <a:pt x="0" y="78"/>
                        <a:pt x="0" y="50"/>
                      </a:cubicBezTo>
                      <a:cubicBezTo>
                        <a:pt x="0" y="23"/>
                        <a:pt x="23" y="0"/>
                        <a:pt x="51" y="0"/>
                      </a:cubicBezTo>
                      <a:close/>
                      <a:moveTo>
                        <a:pt x="51" y="77"/>
                      </a:moveTo>
                      <a:cubicBezTo>
                        <a:pt x="66" y="77"/>
                        <a:pt x="78" y="65"/>
                        <a:pt x="78" y="50"/>
                      </a:cubicBezTo>
                      <a:cubicBezTo>
                        <a:pt x="78" y="35"/>
                        <a:pt x="66" y="23"/>
                        <a:pt x="51" y="23"/>
                      </a:cubicBezTo>
                      <a:cubicBezTo>
                        <a:pt x="36" y="23"/>
                        <a:pt x="24" y="35"/>
                        <a:pt x="24" y="50"/>
                      </a:cubicBezTo>
                      <a:cubicBezTo>
                        <a:pt x="24" y="65"/>
                        <a:pt x="36" y="77"/>
                        <a:pt x="51" y="77"/>
                      </a:cubicBezTo>
                      <a:close/>
                    </a:path>
                  </a:pathLst>
                </a:cu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121920" tIns="60960" rIns="121920" bIns="60960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9" name="Group 13"/>
              <p:cNvGrpSpPr>
                <a:grpSpLocks/>
              </p:cNvGrpSpPr>
              <p:nvPr/>
            </p:nvGrpSpPr>
            <p:grpSpPr bwMode="auto">
              <a:xfrm>
                <a:off x="5578685" y="0"/>
                <a:ext cx="2245015" cy="1560029"/>
                <a:chOff x="0" y="0"/>
                <a:chExt cx="1893888" cy="1316037"/>
              </a:xfrm>
            </p:grpSpPr>
            <p:sp>
              <p:nvSpPr>
                <p:cNvPr id="10" name="Freeform 5"/>
                <p:cNvSpPr>
                  <a:spLocks noEditPoints="1" noChangeArrowheads="1"/>
                </p:cNvSpPr>
                <p:nvPr/>
              </p:nvSpPr>
              <p:spPr bwMode="auto">
                <a:xfrm>
                  <a:off x="1187450" y="333375"/>
                  <a:ext cx="706438" cy="857250"/>
                </a:xfrm>
                <a:custGeom>
                  <a:avLst/>
                  <a:gdLst>
                    <a:gd name="T0" fmla="*/ 2147483646 w 188"/>
                    <a:gd name="T1" fmla="*/ 2147483646 h 227"/>
                    <a:gd name="T2" fmla="*/ 2147483646 w 188"/>
                    <a:gd name="T3" fmla="*/ 2147483646 h 227"/>
                    <a:gd name="T4" fmla="*/ 2147483646 w 188"/>
                    <a:gd name="T5" fmla="*/ 2147483646 h 227"/>
                    <a:gd name="T6" fmla="*/ 2147483646 w 188"/>
                    <a:gd name="T7" fmla="*/ 2147483646 h 227"/>
                    <a:gd name="T8" fmla="*/ 2147483646 w 188"/>
                    <a:gd name="T9" fmla="*/ 0 h 227"/>
                    <a:gd name="T10" fmla="*/ 2147483646 w 188"/>
                    <a:gd name="T11" fmla="*/ 2147483646 h 227"/>
                    <a:gd name="T12" fmla="*/ 2147483646 w 188"/>
                    <a:gd name="T13" fmla="*/ 2147483646 h 227"/>
                    <a:gd name="T14" fmla="*/ 2147483646 w 188"/>
                    <a:gd name="T15" fmla="*/ 2147483646 h 227"/>
                    <a:gd name="T16" fmla="*/ 2147483646 w 188"/>
                    <a:gd name="T17" fmla="*/ 2147483646 h 227"/>
                    <a:gd name="T18" fmla="*/ 2147483646 w 188"/>
                    <a:gd name="T19" fmla="*/ 2147483646 h 227"/>
                    <a:gd name="T20" fmla="*/ 2147483646 w 188"/>
                    <a:gd name="T21" fmla="*/ 2147483646 h 227"/>
                    <a:gd name="T22" fmla="*/ 2147483646 w 188"/>
                    <a:gd name="T23" fmla="*/ 2147483646 h 227"/>
                    <a:gd name="T24" fmla="*/ 2147483646 w 188"/>
                    <a:gd name="T25" fmla="*/ 2147483646 h 227"/>
                    <a:gd name="T26" fmla="*/ 2147483646 w 188"/>
                    <a:gd name="T27" fmla="*/ 2147483646 h 227"/>
                    <a:gd name="T28" fmla="*/ 2147483646 w 188"/>
                    <a:gd name="T29" fmla="*/ 2147483646 h 227"/>
                    <a:gd name="T30" fmla="*/ 2147483646 w 188"/>
                    <a:gd name="T31" fmla="*/ 2147483646 h 227"/>
                    <a:gd name="T32" fmla="*/ 2147483646 w 188"/>
                    <a:gd name="T33" fmla="*/ 2147483646 h 227"/>
                    <a:gd name="T34" fmla="*/ 2147483646 w 188"/>
                    <a:gd name="T35" fmla="*/ 2147483646 h 227"/>
                    <a:gd name="T36" fmla="*/ 2147483646 w 188"/>
                    <a:gd name="T37" fmla="*/ 2147483646 h 227"/>
                    <a:gd name="T38" fmla="*/ 2147483646 w 188"/>
                    <a:gd name="T39" fmla="*/ 2147483646 h 227"/>
                    <a:gd name="T40" fmla="*/ 2147483646 w 188"/>
                    <a:gd name="T41" fmla="*/ 2147483646 h 227"/>
                    <a:gd name="T42" fmla="*/ 2147483646 w 188"/>
                    <a:gd name="T43" fmla="*/ 2147483646 h 227"/>
                    <a:gd name="T44" fmla="*/ 2147483646 w 188"/>
                    <a:gd name="T45" fmla="*/ 2147483646 h 227"/>
                    <a:gd name="T46" fmla="*/ 2147483646 w 188"/>
                    <a:gd name="T47" fmla="*/ 2147483646 h 227"/>
                    <a:gd name="T48" fmla="*/ 2147483646 w 188"/>
                    <a:gd name="T49" fmla="*/ 2147483646 h 227"/>
                    <a:gd name="T50" fmla="*/ 2147483646 w 188"/>
                    <a:gd name="T51" fmla="*/ 2147483646 h 227"/>
                    <a:gd name="T52" fmla="*/ 2147483646 w 188"/>
                    <a:gd name="T53" fmla="*/ 2147483646 h 227"/>
                    <a:gd name="T54" fmla="*/ 2147483646 w 188"/>
                    <a:gd name="T55" fmla="*/ 2147483646 h 227"/>
                    <a:gd name="T56" fmla="*/ 2147483646 w 188"/>
                    <a:gd name="T57" fmla="*/ 2147483646 h 227"/>
                    <a:gd name="T58" fmla="*/ 2147483646 w 188"/>
                    <a:gd name="T59" fmla="*/ 2147483646 h 227"/>
                    <a:gd name="T60" fmla="*/ 2147483646 w 188"/>
                    <a:gd name="T61" fmla="*/ 2147483646 h 227"/>
                    <a:gd name="T62" fmla="*/ 2147483646 w 188"/>
                    <a:gd name="T63" fmla="*/ 2147483646 h 227"/>
                    <a:gd name="T64" fmla="*/ 2147483646 w 188"/>
                    <a:gd name="T65" fmla="*/ 2147483646 h 227"/>
                    <a:gd name="T66" fmla="*/ 2147483646 w 188"/>
                    <a:gd name="T67" fmla="*/ 2147483646 h 227"/>
                    <a:gd name="T68" fmla="*/ 2147483646 w 188"/>
                    <a:gd name="T69" fmla="*/ 2147483646 h 227"/>
                    <a:gd name="T70" fmla="*/ 2147483646 w 188"/>
                    <a:gd name="T71" fmla="*/ 2147483646 h 227"/>
                    <a:gd name="T72" fmla="*/ 2147483646 w 188"/>
                    <a:gd name="T73" fmla="*/ 2147483646 h 227"/>
                    <a:gd name="T74" fmla="*/ 0 w 188"/>
                    <a:gd name="T75" fmla="*/ 2147483646 h 227"/>
                    <a:gd name="T76" fmla="*/ 2147483646 w 188"/>
                    <a:gd name="T77" fmla="*/ 2147483646 h 227"/>
                    <a:gd name="T78" fmla="*/ 2147483646 w 188"/>
                    <a:gd name="T79" fmla="*/ 2147483646 h 227"/>
                    <a:gd name="T80" fmla="*/ 2147483646 w 188"/>
                    <a:gd name="T81" fmla="*/ 2147483646 h 227"/>
                    <a:gd name="T82" fmla="*/ 2147483646 w 188"/>
                    <a:gd name="T83" fmla="*/ 2147483646 h 227"/>
                    <a:gd name="T84" fmla="*/ 2147483646 w 188"/>
                    <a:gd name="T85" fmla="*/ 2147483646 h 227"/>
                    <a:gd name="T86" fmla="*/ 2147483646 w 188"/>
                    <a:gd name="T87" fmla="*/ 2147483646 h 227"/>
                    <a:gd name="T88" fmla="*/ 2147483646 w 188"/>
                    <a:gd name="T89" fmla="*/ 2147483646 h 227"/>
                    <a:gd name="T90" fmla="*/ 2147483646 w 188"/>
                    <a:gd name="T91" fmla="*/ 2147483646 h 227"/>
                    <a:gd name="T92" fmla="*/ 2147483646 w 188"/>
                    <a:gd name="T93" fmla="*/ 2147483646 h 227"/>
                    <a:gd name="T94" fmla="*/ 2147483646 w 188"/>
                    <a:gd name="T95" fmla="*/ 2147483646 h 227"/>
                    <a:gd name="T96" fmla="*/ 2147483646 w 188"/>
                    <a:gd name="T97" fmla="*/ 2147483646 h 227"/>
                    <a:gd name="T98" fmla="*/ 2147483646 w 188"/>
                    <a:gd name="T99" fmla="*/ 2147483646 h 227"/>
                    <a:gd name="T100" fmla="*/ 2147483646 w 188"/>
                    <a:gd name="T101" fmla="*/ 2147483646 h 227"/>
                    <a:gd name="T102" fmla="*/ 2147483646 w 188"/>
                    <a:gd name="T103" fmla="*/ 2147483646 h 227"/>
                    <a:gd name="T104" fmla="*/ 2147483646 w 188"/>
                    <a:gd name="T105" fmla="*/ 2147483646 h 227"/>
                    <a:gd name="T106" fmla="*/ 2147483646 w 188"/>
                    <a:gd name="T107" fmla="*/ 2147483646 h 227"/>
                    <a:gd name="T108" fmla="*/ 2147483646 w 188"/>
                    <a:gd name="T109" fmla="*/ 2147483646 h 227"/>
                    <a:gd name="T110" fmla="*/ 2147483646 w 188"/>
                    <a:gd name="T111" fmla="*/ 2147483646 h 227"/>
                    <a:gd name="T112" fmla="*/ 2147483646 w 188"/>
                    <a:gd name="T113" fmla="*/ 2147483646 h 227"/>
                    <a:gd name="T114" fmla="*/ 2147483646 w 188"/>
                    <a:gd name="T115" fmla="*/ 2147483646 h 227"/>
                    <a:gd name="T116" fmla="*/ 2147483646 w 188"/>
                    <a:gd name="T117" fmla="*/ 2147483646 h 227"/>
                    <a:gd name="T118" fmla="*/ 2147483646 w 188"/>
                    <a:gd name="T119" fmla="*/ 2147483646 h 227"/>
                    <a:gd name="T120" fmla="*/ 2147483646 w 188"/>
                    <a:gd name="T121" fmla="*/ 2147483646 h 227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w 188"/>
                    <a:gd name="T184" fmla="*/ 0 h 227"/>
                    <a:gd name="T185" fmla="*/ 188 w 188"/>
                    <a:gd name="T186" fmla="*/ 227 h 227"/>
                  </a:gdLst>
                  <a:ahLst/>
                  <a:cxnLst>
                    <a:cxn ang="T122">
                      <a:pos x="T0" y="T1"/>
                    </a:cxn>
                    <a:cxn ang="T123">
                      <a:pos x="T2" y="T3"/>
                    </a:cxn>
                    <a:cxn ang="T124">
                      <a:pos x="T4" y="T5"/>
                    </a:cxn>
                    <a:cxn ang="T125">
                      <a:pos x="T6" y="T7"/>
                    </a:cxn>
                    <a:cxn ang="T126">
                      <a:pos x="T8" y="T9"/>
                    </a:cxn>
                    <a:cxn ang="T127">
                      <a:pos x="T10" y="T11"/>
                    </a:cxn>
                    <a:cxn ang="T128">
                      <a:pos x="T12" y="T13"/>
                    </a:cxn>
                    <a:cxn ang="T129">
                      <a:pos x="T14" y="T15"/>
                    </a:cxn>
                    <a:cxn ang="T130">
                      <a:pos x="T16" y="T17"/>
                    </a:cxn>
                    <a:cxn ang="T131">
                      <a:pos x="T18" y="T19"/>
                    </a:cxn>
                    <a:cxn ang="T132">
                      <a:pos x="T20" y="T21"/>
                    </a:cxn>
                    <a:cxn ang="T133">
                      <a:pos x="T22" y="T23"/>
                    </a:cxn>
                    <a:cxn ang="T134">
                      <a:pos x="T24" y="T25"/>
                    </a:cxn>
                    <a:cxn ang="T135">
                      <a:pos x="T26" y="T27"/>
                    </a:cxn>
                    <a:cxn ang="T136">
                      <a:pos x="T28" y="T29"/>
                    </a:cxn>
                    <a:cxn ang="T137">
                      <a:pos x="T30" y="T31"/>
                    </a:cxn>
                    <a:cxn ang="T138">
                      <a:pos x="T32" y="T33"/>
                    </a:cxn>
                    <a:cxn ang="T139">
                      <a:pos x="T34" y="T35"/>
                    </a:cxn>
                    <a:cxn ang="T140">
                      <a:pos x="T36" y="T37"/>
                    </a:cxn>
                    <a:cxn ang="T141">
                      <a:pos x="T38" y="T39"/>
                    </a:cxn>
                    <a:cxn ang="T142">
                      <a:pos x="T40" y="T41"/>
                    </a:cxn>
                    <a:cxn ang="T143">
                      <a:pos x="T42" y="T43"/>
                    </a:cxn>
                    <a:cxn ang="T144">
                      <a:pos x="T44" y="T45"/>
                    </a:cxn>
                    <a:cxn ang="T145">
                      <a:pos x="T46" y="T47"/>
                    </a:cxn>
                    <a:cxn ang="T146">
                      <a:pos x="T48" y="T49"/>
                    </a:cxn>
                    <a:cxn ang="T147">
                      <a:pos x="T50" y="T51"/>
                    </a:cxn>
                    <a:cxn ang="T148">
                      <a:pos x="T52" y="T53"/>
                    </a:cxn>
                    <a:cxn ang="T149">
                      <a:pos x="T54" y="T55"/>
                    </a:cxn>
                    <a:cxn ang="T150">
                      <a:pos x="T56" y="T57"/>
                    </a:cxn>
                    <a:cxn ang="T151">
                      <a:pos x="T58" y="T59"/>
                    </a:cxn>
                    <a:cxn ang="T152">
                      <a:pos x="T60" y="T61"/>
                    </a:cxn>
                    <a:cxn ang="T153">
                      <a:pos x="T62" y="T63"/>
                    </a:cxn>
                    <a:cxn ang="T154">
                      <a:pos x="T64" y="T65"/>
                    </a:cxn>
                    <a:cxn ang="T155">
                      <a:pos x="T66" y="T67"/>
                    </a:cxn>
                    <a:cxn ang="T156">
                      <a:pos x="T68" y="T69"/>
                    </a:cxn>
                    <a:cxn ang="T157">
                      <a:pos x="T70" y="T71"/>
                    </a:cxn>
                    <a:cxn ang="T158">
                      <a:pos x="T72" y="T73"/>
                    </a:cxn>
                    <a:cxn ang="T159">
                      <a:pos x="T74" y="T75"/>
                    </a:cxn>
                    <a:cxn ang="T160">
                      <a:pos x="T76" y="T77"/>
                    </a:cxn>
                    <a:cxn ang="T161">
                      <a:pos x="T78" y="T79"/>
                    </a:cxn>
                    <a:cxn ang="T162">
                      <a:pos x="T80" y="T81"/>
                    </a:cxn>
                    <a:cxn ang="T163">
                      <a:pos x="T82" y="T83"/>
                    </a:cxn>
                    <a:cxn ang="T164">
                      <a:pos x="T84" y="T85"/>
                    </a:cxn>
                    <a:cxn ang="T165">
                      <a:pos x="T86" y="T87"/>
                    </a:cxn>
                    <a:cxn ang="T166">
                      <a:pos x="T88" y="T89"/>
                    </a:cxn>
                    <a:cxn ang="T167">
                      <a:pos x="T90" y="T91"/>
                    </a:cxn>
                    <a:cxn ang="T168">
                      <a:pos x="T92" y="T93"/>
                    </a:cxn>
                    <a:cxn ang="T169">
                      <a:pos x="T94" y="T95"/>
                    </a:cxn>
                    <a:cxn ang="T170">
                      <a:pos x="T96" y="T97"/>
                    </a:cxn>
                    <a:cxn ang="T171">
                      <a:pos x="T98" y="T99"/>
                    </a:cxn>
                    <a:cxn ang="T172">
                      <a:pos x="T100" y="T101"/>
                    </a:cxn>
                    <a:cxn ang="T173">
                      <a:pos x="T102" y="T103"/>
                    </a:cxn>
                    <a:cxn ang="T174">
                      <a:pos x="T104" y="T105"/>
                    </a:cxn>
                    <a:cxn ang="T175">
                      <a:pos x="T106" y="T107"/>
                    </a:cxn>
                    <a:cxn ang="T176">
                      <a:pos x="T108" y="T109"/>
                    </a:cxn>
                    <a:cxn ang="T177">
                      <a:pos x="T110" y="T111"/>
                    </a:cxn>
                    <a:cxn ang="T178">
                      <a:pos x="T112" y="T113"/>
                    </a:cxn>
                    <a:cxn ang="T179">
                      <a:pos x="T114" y="T115"/>
                    </a:cxn>
                    <a:cxn ang="T180">
                      <a:pos x="T116" y="T117"/>
                    </a:cxn>
                    <a:cxn ang="T181">
                      <a:pos x="T118" y="T119"/>
                    </a:cxn>
                    <a:cxn ang="T182">
                      <a:pos x="T120" y="T121"/>
                    </a:cxn>
                  </a:cxnLst>
                  <a:rect l="T183" t="T184" r="T185" b="T186"/>
                  <a:pathLst>
                    <a:path w="188" h="227">
                      <a:moveTo>
                        <a:pt x="7" y="165"/>
                      </a:moveTo>
                      <a:cubicBezTo>
                        <a:pt x="11" y="154"/>
                        <a:pt x="25" y="139"/>
                        <a:pt x="32" y="134"/>
                      </a:cubicBezTo>
                      <a:cubicBezTo>
                        <a:pt x="39" y="128"/>
                        <a:pt x="39" y="125"/>
                        <a:pt x="39" y="125"/>
                      </a:cubicBezTo>
                      <a:cubicBezTo>
                        <a:pt x="39" y="125"/>
                        <a:pt x="44" y="30"/>
                        <a:pt x="46" y="15"/>
                      </a:cubicBezTo>
                      <a:cubicBezTo>
                        <a:pt x="48" y="0"/>
                        <a:pt x="50" y="0"/>
                        <a:pt x="50" y="0"/>
                      </a:cubicBezTo>
                      <a:cubicBezTo>
                        <a:pt x="50" y="0"/>
                        <a:pt x="137" y="4"/>
                        <a:pt x="152" y="5"/>
                      </a:cubicBezTo>
                      <a:cubicBezTo>
                        <a:pt x="166" y="5"/>
                        <a:pt x="165" y="8"/>
                        <a:pt x="168" y="11"/>
                      </a:cubicBezTo>
                      <a:cubicBezTo>
                        <a:pt x="171" y="13"/>
                        <a:pt x="172" y="22"/>
                        <a:pt x="172" y="24"/>
                      </a:cubicBezTo>
                      <a:cubicBezTo>
                        <a:pt x="172" y="26"/>
                        <a:pt x="165" y="25"/>
                        <a:pt x="165" y="25"/>
                      </a:cubicBezTo>
                      <a:cubicBezTo>
                        <a:pt x="165" y="25"/>
                        <a:pt x="179" y="82"/>
                        <a:pt x="179" y="84"/>
                      </a:cubicBezTo>
                      <a:cubicBezTo>
                        <a:pt x="179" y="86"/>
                        <a:pt x="185" y="88"/>
                        <a:pt x="185" y="88"/>
                      </a:cubicBezTo>
                      <a:cubicBezTo>
                        <a:pt x="185" y="88"/>
                        <a:pt x="184" y="113"/>
                        <a:pt x="185" y="134"/>
                      </a:cubicBezTo>
                      <a:cubicBezTo>
                        <a:pt x="185" y="155"/>
                        <a:pt x="181" y="154"/>
                        <a:pt x="181" y="154"/>
                      </a:cubicBezTo>
                      <a:cubicBezTo>
                        <a:pt x="181" y="154"/>
                        <a:pt x="177" y="159"/>
                        <a:pt x="181" y="159"/>
                      </a:cubicBezTo>
                      <a:cubicBezTo>
                        <a:pt x="186" y="159"/>
                        <a:pt x="188" y="165"/>
                        <a:pt x="188" y="165"/>
                      </a:cubicBezTo>
                      <a:cubicBezTo>
                        <a:pt x="188" y="165"/>
                        <a:pt x="187" y="181"/>
                        <a:pt x="187" y="191"/>
                      </a:cubicBezTo>
                      <a:cubicBezTo>
                        <a:pt x="187" y="202"/>
                        <a:pt x="180" y="202"/>
                        <a:pt x="180" y="202"/>
                      </a:cubicBezTo>
                      <a:cubicBezTo>
                        <a:pt x="166" y="202"/>
                        <a:pt x="166" y="202"/>
                        <a:pt x="166" y="202"/>
                      </a:cubicBezTo>
                      <a:cubicBezTo>
                        <a:pt x="162" y="202"/>
                        <a:pt x="162" y="202"/>
                        <a:pt x="162" y="202"/>
                      </a:cubicBezTo>
                      <a:cubicBezTo>
                        <a:pt x="163" y="221"/>
                        <a:pt x="163" y="221"/>
                        <a:pt x="163" y="221"/>
                      </a:cubicBezTo>
                      <a:cubicBezTo>
                        <a:pt x="163" y="221"/>
                        <a:pt x="163" y="221"/>
                        <a:pt x="163" y="221"/>
                      </a:cubicBezTo>
                      <a:cubicBezTo>
                        <a:pt x="163" y="222"/>
                        <a:pt x="162" y="223"/>
                        <a:pt x="161" y="225"/>
                      </a:cubicBezTo>
                      <a:cubicBezTo>
                        <a:pt x="160" y="226"/>
                        <a:pt x="158" y="227"/>
                        <a:pt x="155" y="227"/>
                      </a:cubicBezTo>
                      <a:cubicBezTo>
                        <a:pt x="155" y="227"/>
                        <a:pt x="155" y="227"/>
                        <a:pt x="155" y="227"/>
                      </a:cubicBezTo>
                      <a:cubicBezTo>
                        <a:pt x="151" y="227"/>
                        <a:pt x="131" y="227"/>
                        <a:pt x="131" y="227"/>
                      </a:cubicBezTo>
                      <a:cubicBezTo>
                        <a:pt x="131" y="227"/>
                        <a:pt x="131" y="227"/>
                        <a:pt x="131" y="227"/>
                      </a:cubicBezTo>
                      <a:cubicBezTo>
                        <a:pt x="130" y="227"/>
                        <a:pt x="130" y="227"/>
                        <a:pt x="130" y="227"/>
                      </a:cubicBezTo>
                      <a:cubicBezTo>
                        <a:pt x="130" y="227"/>
                        <a:pt x="129" y="226"/>
                        <a:pt x="128" y="225"/>
                      </a:cubicBezTo>
                      <a:cubicBezTo>
                        <a:pt x="127" y="224"/>
                        <a:pt x="127" y="222"/>
                        <a:pt x="127" y="220"/>
                      </a:cubicBezTo>
                      <a:cubicBezTo>
                        <a:pt x="127" y="219"/>
                        <a:pt x="127" y="219"/>
                        <a:pt x="127" y="219"/>
                      </a:cubicBezTo>
                      <a:cubicBezTo>
                        <a:pt x="127" y="216"/>
                        <a:pt x="127" y="207"/>
                        <a:pt x="127" y="202"/>
                      </a:cubicBezTo>
                      <a:cubicBezTo>
                        <a:pt x="117" y="202"/>
                        <a:pt x="117" y="202"/>
                        <a:pt x="117" y="202"/>
                      </a:cubicBezTo>
                      <a:cubicBezTo>
                        <a:pt x="117" y="202"/>
                        <a:pt x="114" y="193"/>
                        <a:pt x="110" y="172"/>
                      </a:cubicBezTo>
                      <a:cubicBezTo>
                        <a:pt x="106" y="152"/>
                        <a:pt x="85" y="146"/>
                        <a:pt x="85" y="146"/>
                      </a:cubicBezTo>
                      <a:cubicBezTo>
                        <a:pt x="43" y="144"/>
                        <a:pt x="43" y="144"/>
                        <a:pt x="43" y="144"/>
                      </a:cubicBezTo>
                      <a:cubicBezTo>
                        <a:pt x="43" y="144"/>
                        <a:pt x="27" y="149"/>
                        <a:pt x="16" y="170"/>
                      </a:cubicBezTo>
                      <a:cubicBezTo>
                        <a:pt x="6" y="190"/>
                        <a:pt x="6" y="215"/>
                        <a:pt x="6" y="215"/>
                      </a:cubicBezTo>
                      <a:cubicBezTo>
                        <a:pt x="0" y="215"/>
                        <a:pt x="0" y="215"/>
                        <a:pt x="0" y="215"/>
                      </a:cubicBezTo>
                      <a:cubicBezTo>
                        <a:pt x="0" y="215"/>
                        <a:pt x="4" y="177"/>
                        <a:pt x="7" y="165"/>
                      </a:cubicBezTo>
                      <a:close/>
                      <a:moveTo>
                        <a:pt x="147" y="15"/>
                      </a:moveTo>
                      <a:cubicBezTo>
                        <a:pt x="133" y="14"/>
                        <a:pt x="133" y="14"/>
                        <a:pt x="133" y="14"/>
                      </a:cubicBezTo>
                      <a:cubicBezTo>
                        <a:pt x="135" y="112"/>
                        <a:pt x="135" y="112"/>
                        <a:pt x="135" y="112"/>
                      </a:cubicBezTo>
                      <a:cubicBezTo>
                        <a:pt x="161" y="112"/>
                        <a:pt x="161" y="112"/>
                        <a:pt x="161" y="112"/>
                      </a:cubicBezTo>
                      <a:cubicBezTo>
                        <a:pt x="161" y="112"/>
                        <a:pt x="161" y="90"/>
                        <a:pt x="161" y="80"/>
                      </a:cubicBezTo>
                      <a:cubicBezTo>
                        <a:pt x="161" y="69"/>
                        <a:pt x="147" y="15"/>
                        <a:pt x="147" y="15"/>
                      </a:cubicBezTo>
                      <a:close/>
                      <a:moveTo>
                        <a:pt x="132" y="219"/>
                      </a:moveTo>
                      <a:cubicBezTo>
                        <a:pt x="132" y="219"/>
                        <a:pt x="132" y="219"/>
                        <a:pt x="132" y="220"/>
                      </a:cubicBezTo>
                      <a:cubicBezTo>
                        <a:pt x="132" y="221"/>
                        <a:pt x="132" y="221"/>
                        <a:pt x="132" y="222"/>
                      </a:cubicBezTo>
                      <a:cubicBezTo>
                        <a:pt x="134" y="222"/>
                        <a:pt x="137" y="222"/>
                        <a:pt x="141" y="222"/>
                      </a:cubicBezTo>
                      <a:cubicBezTo>
                        <a:pt x="147" y="222"/>
                        <a:pt x="153" y="222"/>
                        <a:pt x="155" y="222"/>
                      </a:cubicBezTo>
                      <a:cubicBezTo>
                        <a:pt x="157" y="222"/>
                        <a:pt x="157" y="222"/>
                        <a:pt x="157" y="222"/>
                      </a:cubicBezTo>
                      <a:cubicBezTo>
                        <a:pt x="157" y="221"/>
                        <a:pt x="158" y="221"/>
                        <a:pt x="158" y="221"/>
                      </a:cubicBezTo>
                      <a:cubicBezTo>
                        <a:pt x="158" y="221"/>
                        <a:pt x="158" y="221"/>
                        <a:pt x="158" y="221"/>
                      </a:cubicBezTo>
                      <a:cubicBezTo>
                        <a:pt x="157" y="202"/>
                        <a:pt x="157" y="202"/>
                        <a:pt x="157" y="202"/>
                      </a:cubicBezTo>
                      <a:cubicBezTo>
                        <a:pt x="132" y="202"/>
                        <a:pt x="132" y="202"/>
                        <a:pt x="132" y="202"/>
                      </a:cubicBezTo>
                      <a:cubicBezTo>
                        <a:pt x="132" y="207"/>
                        <a:pt x="132" y="216"/>
                        <a:pt x="132" y="219"/>
                      </a:cubicBezTo>
                      <a:close/>
                      <a:moveTo>
                        <a:pt x="131" y="81"/>
                      </a:moveTo>
                      <a:cubicBezTo>
                        <a:pt x="129" y="15"/>
                        <a:pt x="129" y="15"/>
                        <a:pt x="129" y="15"/>
                      </a:cubicBezTo>
                      <a:cubicBezTo>
                        <a:pt x="79" y="13"/>
                        <a:pt x="79" y="13"/>
                        <a:pt x="79" y="13"/>
                      </a:cubicBezTo>
                      <a:cubicBezTo>
                        <a:pt x="78" y="65"/>
                        <a:pt x="78" y="65"/>
                        <a:pt x="78" y="65"/>
                      </a:cubicBezTo>
                      <a:lnTo>
                        <a:pt x="131" y="81"/>
                      </a:lnTo>
                      <a:close/>
                    </a:path>
                  </a:pathLst>
                </a:cu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121920" tIns="60960" rIns="121920" bIns="60960"/>
                <a:lstStyle/>
                <a:p>
                  <a:endParaRPr lang="zh-CN" altLang="en-US"/>
                </a:p>
              </p:txBody>
            </p:sp>
            <p:sp>
              <p:nvSpPr>
                <p:cNvPr id="31777" name="Freeform 6"/>
                <p:cNvSpPr>
                  <a:spLocks noEditPoints="1" noChangeArrowheads="1"/>
                </p:cNvSpPr>
                <p:nvPr/>
              </p:nvSpPr>
              <p:spPr bwMode="auto">
                <a:xfrm>
                  <a:off x="1231900" y="938212"/>
                  <a:ext cx="376238" cy="377825"/>
                </a:xfrm>
                <a:custGeom>
                  <a:avLst/>
                  <a:gdLst>
                    <a:gd name="T0" fmla="*/ 2147483646 w 100"/>
                    <a:gd name="T1" fmla="*/ 0 h 100"/>
                    <a:gd name="T2" fmla="*/ 2147483646 w 100"/>
                    <a:gd name="T3" fmla="*/ 2147483646 h 100"/>
                    <a:gd name="T4" fmla="*/ 2147483646 w 100"/>
                    <a:gd name="T5" fmla="*/ 2147483646 h 100"/>
                    <a:gd name="T6" fmla="*/ 0 w 100"/>
                    <a:gd name="T7" fmla="*/ 2147483646 h 100"/>
                    <a:gd name="T8" fmla="*/ 2147483646 w 100"/>
                    <a:gd name="T9" fmla="*/ 0 h 100"/>
                    <a:gd name="T10" fmla="*/ 2147483646 w 100"/>
                    <a:gd name="T11" fmla="*/ 2147483646 h 100"/>
                    <a:gd name="T12" fmla="*/ 2147483646 w 100"/>
                    <a:gd name="T13" fmla="*/ 2147483646 h 100"/>
                    <a:gd name="T14" fmla="*/ 2147483646 w 100"/>
                    <a:gd name="T15" fmla="*/ 2147483646 h 100"/>
                    <a:gd name="T16" fmla="*/ 2147483646 w 100"/>
                    <a:gd name="T17" fmla="*/ 2147483646 h 100"/>
                    <a:gd name="T18" fmla="*/ 2147483646 w 100"/>
                    <a:gd name="T19" fmla="*/ 2147483646 h 10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00"/>
                    <a:gd name="T31" fmla="*/ 0 h 100"/>
                    <a:gd name="T32" fmla="*/ 100 w 100"/>
                    <a:gd name="T33" fmla="*/ 100 h 100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00" h="100">
                      <a:moveTo>
                        <a:pt x="50" y="0"/>
                      </a:moveTo>
                      <a:cubicBezTo>
                        <a:pt x="78" y="0"/>
                        <a:pt x="100" y="23"/>
                        <a:pt x="100" y="50"/>
                      </a:cubicBezTo>
                      <a:cubicBezTo>
                        <a:pt x="100" y="78"/>
                        <a:pt x="78" y="100"/>
                        <a:pt x="50" y="100"/>
                      </a:cubicBezTo>
                      <a:cubicBezTo>
                        <a:pt x="23" y="100"/>
                        <a:pt x="0" y="78"/>
                        <a:pt x="0" y="50"/>
                      </a:cubicBezTo>
                      <a:cubicBezTo>
                        <a:pt x="0" y="23"/>
                        <a:pt x="23" y="0"/>
                        <a:pt x="50" y="0"/>
                      </a:cubicBezTo>
                      <a:close/>
                      <a:moveTo>
                        <a:pt x="50" y="77"/>
                      </a:moveTo>
                      <a:cubicBezTo>
                        <a:pt x="65" y="77"/>
                        <a:pt x="77" y="65"/>
                        <a:pt x="77" y="50"/>
                      </a:cubicBezTo>
                      <a:cubicBezTo>
                        <a:pt x="77" y="35"/>
                        <a:pt x="65" y="23"/>
                        <a:pt x="50" y="23"/>
                      </a:cubicBezTo>
                      <a:cubicBezTo>
                        <a:pt x="35" y="23"/>
                        <a:pt x="23" y="35"/>
                        <a:pt x="23" y="50"/>
                      </a:cubicBezTo>
                      <a:cubicBezTo>
                        <a:pt x="23" y="65"/>
                        <a:pt x="35" y="77"/>
                        <a:pt x="50" y="77"/>
                      </a:cubicBezTo>
                      <a:close/>
                    </a:path>
                  </a:pathLst>
                </a:cu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121920" tIns="60960" rIns="121920" bIns="60960"/>
                <a:lstStyle/>
                <a:p>
                  <a:endParaRPr lang="zh-CN" altLang="en-US"/>
                </a:p>
              </p:txBody>
            </p:sp>
            <p:sp>
              <p:nvSpPr>
                <p:cNvPr id="31778" name="Oval 7"/>
                <p:cNvSpPr>
                  <a:spLocks noChangeArrowheads="1"/>
                </p:cNvSpPr>
                <p:nvPr/>
              </p:nvSpPr>
              <p:spPr bwMode="auto">
                <a:xfrm>
                  <a:off x="1336675" y="1047750"/>
                  <a:ext cx="165100" cy="165100"/>
                </a:xfrm>
                <a:prstGeom prst="ellipse">
                  <a:avLst/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121920" tIns="60960" rIns="121920" bIns="60960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zh-CN" sz="3200">
                    <a:latin typeface="Calibri" panose="020F050202020403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1" name="Oval 8"/>
                <p:cNvSpPr>
                  <a:spLocks noChangeArrowheads="1"/>
                </p:cNvSpPr>
                <p:nvPr/>
              </p:nvSpPr>
              <p:spPr bwMode="auto">
                <a:xfrm>
                  <a:off x="142875" y="1047750"/>
                  <a:ext cx="160338" cy="165100"/>
                </a:xfrm>
                <a:prstGeom prst="ellipse">
                  <a:avLst/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121920" tIns="60960" rIns="121920" bIns="60960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zh-CN" sz="3200">
                    <a:latin typeface="Calibri" panose="020F050202020403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2" name="Freeform 9"/>
                <p:cNvSpPr>
                  <a:spLocks noChangeArrowheads="1"/>
                </p:cNvSpPr>
                <p:nvPr/>
              </p:nvSpPr>
              <p:spPr bwMode="auto">
                <a:xfrm>
                  <a:off x="1220787" y="306387"/>
                  <a:ext cx="123825" cy="615950"/>
                </a:xfrm>
                <a:custGeom>
                  <a:avLst/>
                  <a:gdLst>
                    <a:gd name="T0" fmla="*/ 2147483646 w 33"/>
                    <a:gd name="T1" fmla="*/ 2147483646 h 163"/>
                    <a:gd name="T2" fmla="*/ 2147483646 w 33"/>
                    <a:gd name="T3" fmla="*/ 2147483646 h 163"/>
                    <a:gd name="T4" fmla="*/ 2147483646 w 33"/>
                    <a:gd name="T5" fmla="*/ 2147483646 h 163"/>
                    <a:gd name="T6" fmla="*/ 2147483646 w 33"/>
                    <a:gd name="T7" fmla="*/ 2147483646 h 163"/>
                    <a:gd name="T8" fmla="*/ 2147483646 w 33"/>
                    <a:gd name="T9" fmla="*/ 2147483646 h 163"/>
                    <a:gd name="T10" fmla="*/ 2147483646 w 33"/>
                    <a:gd name="T11" fmla="*/ 2147483646 h 163"/>
                    <a:gd name="T12" fmla="*/ 2147483646 w 33"/>
                    <a:gd name="T13" fmla="*/ 2147483646 h 163"/>
                    <a:gd name="T14" fmla="*/ 2147483646 w 33"/>
                    <a:gd name="T15" fmla="*/ 2147483646 h 163"/>
                    <a:gd name="T16" fmla="*/ 2147483646 w 33"/>
                    <a:gd name="T17" fmla="*/ 2147483646 h 163"/>
                    <a:gd name="T18" fmla="*/ 0 w 33"/>
                    <a:gd name="T19" fmla="*/ 2147483646 h 163"/>
                    <a:gd name="T20" fmla="*/ 2147483646 w 33"/>
                    <a:gd name="T21" fmla="*/ 2147483646 h 163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33"/>
                    <a:gd name="T34" fmla="*/ 0 h 163"/>
                    <a:gd name="T35" fmla="*/ 33 w 33"/>
                    <a:gd name="T36" fmla="*/ 163 h 163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33" h="163">
                      <a:moveTo>
                        <a:pt x="2" y="35"/>
                      </a:moveTo>
                      <a:cubicBezTo>
                        <a:pt x="4" y="36"/>
                        <a:pt x="4" y="36"/>
                        <a:pt x="4" y="36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10" y="0"/>
                        <a:pt x="15" y="7"/>
                      </a:cubicBezTo>
                      <a:cubicBezTo>
                        <a:pt x="16" y="36"/>
                        <a:pt x="16" y="36"/>
                        <a:pt x="16" y="36"/>
                      </a:cubicBezTo>
                      <a:cubicBezTo>
                        <a:pt x="19" y="37"/>
                        <a:pt x="19" y="37"/>
                        <a:pt x="19" y="37"/>
                      </a:cubicBezTo>
                      <a:cubicBezTo>
                        <a:pt x="33" y="38"/>
                        <a:pt x="33" y="38"/>
                        <a:pt x="33" y="38"/>
                      </a:cubicBezTo>
                      <a:cubicBezTo>
                        <a:pt x="27" y="133"/>
                        <a:pt x="27" y="133"/>
                        <a:pt x="27" y="133"/>
                      </a:cubicBezTo>
                      <a:cubicBezTo>
                        <a:pt x="27" y="133"/>
                        <a:pt x="19" y="139"/>
                        <a:pt x="10" y="150"/>
                      </a:cubicBezTo>
                      <a:cubicBezTo>
                        <a:pt x="1" y="160"/>
                        <a:pt x="0" y="163"/>
                        <a:pt x="0" y="163"/>
                      </a:cubicBezTo>
                      <a:lnTo>
                        <a:pt x="2" y="35"/>
                      </a:lnTo>
                      <a:close/>
                    </a:path>
                  </a:pathLst>
                </a:cu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121920" tIns="60960" rIns="121920" bIns="60960"/>
                <a:lstStyle/>
                <a:p>
                  <a:endParaRPr lang="zh-CN" altLang="en-US"/>
                </a:p>
              </p:txBody>
            </p:sp>
            <p:sp>
              <p:nvSpPr>
                <p:cNvPr id="13" name="Freeform 10"/>
                <p:cNvSpPr>
                  <a:spLocks noEditPoints="1" noChangeArrowheads="1"/>
                </p:cNvSpPr>
                <p:nvPr/>
              </p:nvSpPr>
              <p:spPr bwMode="auto">
                <a:xfrm>
                  <a:off x="33337" y="938212"/>
                  <a:ext cx="379413" cy="377825"/>
                </a:xfrm>
                <a:custGeom>
                  <a:avLst/>
                  <a:gdLst>
                    <a:gd name="T0" fmla="*/ 2147483646 w 101"/>
                    <a:gd name="T1" fmla="*/ 0 h 100"/>
                    <a:gd name="T2" fmla="*/ 2147483646 w 101"/>
                    <a:gd name="T3" fmla="*/ 2147483646 h 100"/>
                    <a:gd name="T4" fmla="*/ 2147483646 w 101"/>
                    <a:gd name="T5" fmla="*/ 2147483646 h 100"/>
                    <a:gd name="T6" fmla="*/ 0 w 101"/>
                    <a:gd name="T7" fmla="*/ 2147483646 h 100"/>
                    <a:gd name="T8" fmla="*/ 2147483646 w 101"/>
                    <a:gd name="T9" fmla="*/ 0 h 100"/>
                    <a:gd name="T10" fmla="*/ 2147483646 w 101"/>
                    <a:gd name="T11" fmla="*/ 2147483646 h 100"/>
                    <a:gd name="T12" fmla="*/ 2147483646 w 101"/>
                    <a:gd name="T13" fmla="*/ 2147483646 h 100"/>
                    <a:gd name="T14" fmla="*/ 2147483646 w 101"/>
                    <a:gd name="T15" fmla="*/ 2147483646 h 100"/>
                    <a:gd name="T16" fmla="*/ 2147483646 w 101"/>
                    <a:gd name="T17" fmla="*/ 2147483646 h 100"/>
                    <a:gd name="T18" fmla="*/ 2147483646 w 101"/>
                    <a:gd name="T19" fmla="*/ 2147483646 h 10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01"/>
                    <a:gd name="T31" fmla="*/ 0 h 100"/>
                    <a:gd name="T32" fmla="*/ 101 w 101"/>
                    <a:gd name="T33" fmla="*/ 100 h 100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01" h="100">
                      <a:moveTo>
                        <a:pt x="51" y="0"/>
                      </a:moveTo>
                      <a:cubicBezTo>
                        <a:pt x="78" y="0"/>
                        <a:pt x="101" y="23"/>
                        <a:pt x="101" y="50"/>
                      </a:cubicBezTo>
                      <a:cubicBezTo>
                        <a:pt x="101" y="78"/>
                        <a:pt x="78" y="100"/>
                        <a:pt x="51" y="100"/>
                      </a:cubicBezTo>
                      <a:cubicBezTo>
                        <a:pt x="23" y="100"/>
                        <a:pt x="0" y="78"/>
                        <a:pt x="0" y="50"/>
                      </a:cubicBezTo>
                      <a:cubicBezTo>
                        <a:pt x="0" y="23"/>
                        <a:pt x="23" y="0"/>
                        <a:pt x="51" y="0"/>
                      </a:cubicBezTo>
                      <a:close/>
                      <a:moveTo>
                        <a:pt x="51" y="77"/>
                      </a:moveTo>
                      <a:cubicBezTo>
                        <a:pt x="66" y="77"/>
                        <a:pt x="78" y="65"/>
                        <a:pt x="78" y="50"/>
                      </a:cubicBezTo>
                      <a:cubicBezTo>
                        <a:pt x="78" y="35"/>
                        <a:pt x="66" y="23"/>
                        <a:pt x="51" y="23"/>
                      </a:cubicBezTo>
                      <a:cubicBezTo>
                        <a:pt x="36" y="23"/>
                        <a:pt x="23" y="35"/>
                        <a:pt x="23" y="50"/>
                      </a:cubicBezTo>
                      <a:cubicBezTo>
                        <a:pt x="23" y="65"/>
                        <a:pt x="36" y="77"/>
                        <a:pt x="51" y="77"/>
                      </a:cubicBezTo>
                      <a:close/>
                    </a:path>
                  </a:pathLst>
                </a:cu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121920" tIns="60960" rIns="121920" bIns="60960"/>
                <a:lstStyle/>
                <a:p>
                  <a:endParaRPr lang="zh-CN" altLang="en-US"/>
                </a:p>
              </p:txBody>
            </p:sp>
            <p:sp>
              <p:nvSpPr>
                <p:cNvPr id="14" name="Oval 17"/>
                <p:cNvSpPr>
                  <a:spLocks noChangeArrowheads="1"/>
                </p:cNvSpPr>
                <p:nvPr/>
              </p:nvSpPr>
              <p:spPr bwMode="auto">
                <a:xfrm>
                  <a:off x="544512" y="1047750"/>
                  <a:ext cx="165100" cy="165100"/>
                </a:xfrm>
                <a:prstGeom prst="ellipse">
                  <a:avLst/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121920" tIns="60960" rIns="121920" bIns="60960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zh-CN" sz="3200">
                    <a:latin typeface="Calibri" panose="020F050202020403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5" name="Freeform 18"/>
                <p:cNvSpPr>
                  <a:spLocks noEditPoints="1" noChangeArrowheads="1"/>
                </p:cNvSpPr>
                <p:nvPr/>
              </p:nvSpPr>
              <p:spPr bwMode="auto">
                <a:xfrm>
                  <a:off x="439737" y="938212"/>
                  <a:ext cx="379413" cy="377825"/>
                </a:xfrm>
                <a:custGeom>
                  <a:avLst/>
                  <a:gdLst>
                    <a:gd name="T0" fmla="*/ 2147483646 w 101"/>
                    <a:gd name="T1" fmla="*/ 0 h 100"/>
                    <a:gd name="T2" fmla="*/ 2147483646 w 101"/>
                    <a:gd name="T3" fmla="*/ 2147483646 h 100"/>
                    <a:gd name="T4" fmla="*/ 2147483646 w 101"/>
                    <a:gd name="T5" fmla="*/ 2147483646 h 100"/>
                    <a:gd name="T6" fmla="*/ 0 w 101"/>
                    <a:gd name="T7" fmla="*/ 2147483646 h 100"/>
                    <a:gd name="T8" fmla="*/ 2147483646 w 101"/>
                    <a:gd name="T9" fmla="*/ 0 h 100"/>
                    <a:gd name="T10" fmla="*/ 2147483646 w 101"/>
                    <a:gd name="T11" fmla="*/ 2147483646 h 100"/>
                    <a:gd name="T12" fmla="*/ 2147483646 w 101"/>
                    <a:gd name="T13" fmla="*/ 2147483646 h 100"/>
                    <a:gd name="T14" fmla="*/ 2147483646 w 101"/>
                    <a:gd name="T15" fmla="*/ 2147483646 h 100"/>
                    <a:gd name="T16" fmla="*/ 2147483646 w 101"/>
                    <a:gd name="T17" fmla="*/ 2147483646 h 100"/>
                    <a:gd name="T18" fmla="*/ 2147483646 w 101"/>
                    <a:gd name="T19" fmla="*/ 2147483646 h 10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01"/>
                    <a:gd name="T31" fmla="*/ 0 h 100"/>
                    <a:gd name="T32" fmla="*/ 101 w 101"/>
                    <a:gd name="T33" fmla="*/ 100 h 100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01" h="100">
                      <a:moveTo>
                        <a:pt x="50" y="0"/>
                      </a:moveTo>
                      <a:cubicBezTo>
                        <a:pt x="78" y="0"/>
                        <a:pt x="101" y="23"/>
                        <a:pt x="101" y="50"/>
                      </a:cubicBezTo>
                      <a:cubicBezTo>
                        <a:pt x="101" y="78"/>
                        <a:pt x="78" y="100"/>
                        <a:pt x="50" y="100"/>
                      </a:cubicBezTo>
                      <a:cubicBezTo>
                        <a:pt x="23" y="100"/>
                        <a:pt x="0" y="78"/>
                        <a:pt x="0" y="50"/>
                      </a:cubicBezTo>
                      <a:cubicBezTo>
                        <a:pt x="0" y="23"/>
                        <a:pt x="23" y="0"/>
                        <a:pt x="50" y="0"/>
                      </a:cubicBezTo>
                      <a:close/>
                      <a:moveTo>
                        <a:pt x="50" y="77"/>
                      </a:moveTo>
                      <a:cubicBezTo>
                        <a:pt x="65" y="77"/>
                        <a:pt x="78" y="65"/>
                        <a:pt x="78" y="50"/>
                      </a:cubicBezTo>
                      <a:cubicBezTo>
                        <a:pt x="78" y="35"/>
                        <a:pt x="65" y="23"/>
                        <a:pt x="50" y="23"/>
                      </a:cubicBezTo>
                      <a:cubicBezTo>
                        <a:pt x="35" y="23"/>
                        <a:pt x="23" y="35"/>
                        <a:pt x="23" y="50"/>
                      </a:cubicBezTo>
                      <a:cubicBezTo>
                        <a:pt x="23" y="65"/>
                        <a:pt x="35" y="77"/>
                        <a:pt x="50" y="77"/>
                      </a:cubicBezTo>
                      <a:close/>
                    </a:path>
                  </a:pathLst>
                </a:cu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121920" tIns="60960" rIns="121920" bIns="60960"/>
                <a:lstStyle/>
                <a:p>
                  <a:endParaRPr lang="zh-CN" altLang="en-US"/>
                </a:p>
              </p:txBody>
            </p:sp>
            <p:sp>
              <p:nvSpPr>
                <p:cNvPr id="16" name="Freeform 19"/>
                <p:cNvSpPr>
                  <a:spLocks noChangeArrowheads="1"/>
                </p:cNvSpPr>
                <p:nvPr/>
              </p:nvSpPr>
              <p:spPr bwMode="auto">
                <a:xfrm>
                  <a:off x="0" y="911225"/>
                  <a:ext cx="1176338" cy="234950"/>
                </a:xfrm>
                <a:custGeom>
                  <a:avLst/>
                  <a:gdLst>
                    <a:gd name="T0" fmla="*/ 2147483646 w 313"/>
                    <a:gd name="T1" fmla="*/ 0 h 62"/>
                    <a:gd name="T2" fmla="*/ 2147483646 w 313"/>
                    <a:gd name="T3" fmla="*/ 0 h 62"/>
                    <a:gd name="T4" fmla="*/ 2147483646 w 313"/>
                    <a:gd name="T5" fmla="*/ 2147483646 h 62"/>
                    <a:gd name="T6" fmla="*/ 2147483646 w 313"/>
                    <a:gd name="T7" fmla="*/ 2147483646 h 62"/>
                    <a:gd name="T8" fmla="*/ 2147483646 w 313"/>
                    <a:gd name="T9" fmla="*/ 2147483646 h 62"/>
                    <a:gd name="T10" fmla="*/ 2147483646 w 313"/>
                    <a:gd name="T11" fmla="*/ 2147483646 h 62"/>
                    <a:gd name="T12" fmla="*/ 2147483646 w 313"/>
                    <a:gd name="T13" fmla="*/ 2147483646 h 62"/>
                    <a:gd name="T14" fmla="*/ 2147483646 w 313"/>
                    <a:gd name="T15" fmla="*/ 2147483646 h 62"/>
                    <a:gd name="T16" fmla="*/ 2147483646 w 313"/>
                    <a:gd name="T17" fmla="*/ 2147483646 h 62"/>
                    <a:gd name="T18" fmla="*/ 2147483646 w 313"/>
                    <a:gd name="T19" fmla="*/ 2147483646 h 62"/>
                    <a:gd name="T20" fmla="*/ 2147483646 w 313"/>
                    <a:gd name="T21" fmla="*/ 2147483646 h 62"/>
                    <a:gd name="T22" fmla="*/ 2147483646 w 313"/>
                    <a:gd name="T23" fmla="*/ 2147483646 h 62"/>
                    <a:gd name="T24" fmla="*/ 0 w 313"/>
                    <a:gd name="T25" fmla="*/ 2147483646 h 62"/>
                    <a:gd name="T26" fmla="*/ 0 w 313"/>
                    <a:gd name="T27" fmla="*/ 2147483646 h 62"/>
                    <a:gd name="T28" fmla="*/ 2147483646 w 313"/>
                    <a:gd name="T29" fmla="*/ 0 h 62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313"/>
                    <a:gd name="T46" fmla="*/ 0 h 62"/>
                    <a:gd name="T47" fmla="*/ 313 w 313"/>
                    <a:gd name="T48" fmla="*/ 62 h 62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313" h="62">
                      <a:moveTo>
                        <a:pt x="8" y="0"/>
                      </a:moveTo>
                      <a:cubicBezTo>
                        <a:pt x="304" y="0"/>
                        <a:pt x="304" y="0"/>
                        <a:pt x="304" y="0"/>
                      </a:cubicBezTo>
                      <a:cubicBezTo>
                        <a:pt x="309" y="0"/>
                        <a:pt x="313" y="4"/>
                        <a:pt x="313" y="9"/>
                      </a:cubicBezTo>
                      <a:cubicBezTo>
                        <a:pt x="313" y="54"/>
                        <a:pt x="313" y="54"/>
                        <a:pt x="313" y="54"/>
                      </a:cubicBezTo>
                      <a:cubicBezTo>
                        <a:pt x="313" y="58"/>
                        <a:pt x="309" y="62"/>
                        <a:pt x="304" y="62"/>
                      </a:cubicBezTo>
                      <a:cubicBezTo>
                        <a:pt x="223" y="62"/>
                        <a:pt x="223" y="62"/>
                        <a:pt x="223" y="62"/>
                      </a:cubicBezTo>
                      <a:cubicBezTo>
                        <a:pt x="224" y="60"/>
                        <a:pt x="224" y="59"/>
                        <a:pt x="224" y="58"/>
                      </a:cubicBezTo>
                      <a:cubicBezTo>
                        <a:pt x="224" y="27"/>
                        <a:pt x="198" y="2"/>
                        <a:pt x="167" y="2"/>
                      </a:cubicBezTo>
                      <a:cubicBezTo>
                        <a:pt x="141" y="2"/>
                        <a:pt x="120" y="19"/>
                        <a:pt x="113" y="43"/>
                      </a:cubicBezTo>
                      <a:cubicBezTo>
                        <a:pt x="107" y="19"/>
                        <a:pt x="85" y="2"/>
                        <a:pt x="59" y="2"/>
                      </a:cubicBezTo>
                      <a:cubicBezTo>
                        <a:pt x="28" y="2"/>
                        <a:pt x="3" y="27"/>
                        <a:pt x="3" y="58"/>
                      </a:cubicBezTo>
                      <a:cubicBezTo>
                        <a:pt x="3" y="58"/>
                        <a:pt x="3" y="59"/>
                        <a:pt x="3" y="60"/>
                      </a:cubicBezTo>
                      <a:cubicBezTo>
                        <a:pt x="1" y="58"/>
                        <a:pt x="0" y="56"/>
                        <a:pt x="0" y="54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4"/>
                        <a:pt x="4" y="0"/>
                        <a:pt x="8" y="0"/>
                      </a:cubicBezTo>
                      <a:close/>
                    </a:path>
                  </a:pathLst>
                </a:cu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121920" tIns="60960" rIns="121920" bIns="60960"/>
                <a:lstStyle/>
                <a:p>
                  <a:endParaRPr lang="zh-CN" altLang="en-US"/>
                </a:p>
              </p:txBody>
            </p:sp>
            <p:sp>
              <p:nvSpPr>
                <p:cNvPr id="17" name="Freeform 21"/>
                <p:cNvSpPr>
                  <a:spLocks noChangeArrowheads="1"/>
                </p:cNvSpPr>
                <p:nvPr/>
              </p:nvSpPr>
              <p:spPr bwMode="auto">
                <a:xfrm>
                  <a:off x="1317625" y="0"/>
                  <a:ext cx="290513" cy="333375"/>
                </a:xfrm>
                <a:custGeom>
                  <a:avLst/>
                  <a:gdLst>
                    <a:gd name="T0" fmla="*/ 2147483646 w 77"/>
                    <a:gd name="T1" fmla="*/ 2147483646 h 88"/>
                    <a:gd name="T2" fmla="*/ 2147483646 w 77"/>
                    <a:gd name="T3" fmla="*/ 2147483646 h 88"/>
                    <a:gd name="T4" fmla="*/ 0 w 77"/>
                    <a:gd name="T5" fmla="*/ 0 h 88"/>
                    <a:gd name="T6" fmla="*/ 2147483646 w 77"/>
                    <a:gd name="T7" fmla="*/ 2147483646 h 88"/>
                    <a:gd name="T8" fmla="*/ 2147483646 w 77"/>
                    <a:gd name="T9" fmla="*/ 2147483646 h 8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7"/>
                    <a:gd name="T16" fmla="*/ 0 h 88"/>
                    <a:gd name="T17" fmla="*/ 77 w 77"/>
                    <a:gd name="T18" fmla="*/ 88 h 8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7" h="88">
                      <a:moveTo>
                        <a:pt x="77" y="88"/>
                      </a:moveTo>
                      <a:cubicBezTo>
                        <a:pt x="77" y="88"/>
                        <a:pt x="49" y="40"/>
                        <a:pt x="34" y="23"/>
                      </a:cubicBezTo>
                      <a:cubicBezTo>
                        <a:pt x="20" y="7"/>
                        <a:pt x="0" y="0"/>
                        <a:pt x="0" y="0"/>
                      </a:cubicBezTo>
                      <a:cubicBezTo>
                        <a:pt x="12" y="85"/>
                        <a:pt x="12" y="85"/>
                        <a:pt x="12" y="85"/>
                      </a:cubicBezTo>
                      <a:lnTo>
                        <a:pt x="77" y="88"/>
                      </a:lnTo>
                      <a:close/>
                    </a:path>
                  </a:pathLst>
                </a:cu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121920" tIns="60960" rIns="121920" bIns="60960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31769" name="Group 24"/>
            <p:cNvGrpSpPr>
              <a:grpSpLocks/>
            </p:cNvGrpSpPr>
            <p:nvPr/>
          </p:nvGrpSpPr>
          <p:grpSpPr bwMode="auto">
            <a:xfrm>
              <a:off x="0" y="0"/>
              <a:ext cx="8187906" cy="1411187"/>
              <a:chOff x="0" y="0"/>
              <a:chExt cx="8187906" cy="1411187"/>
            </a:xfrm>
          </p:grpSpPr>
          <p:sp>
            <p:nvSpPr>
              <p:cNvPr id="31770" name="Rectangle 28"/>
              <p:cNvSpPr>
                <a:spLocks noChangeArrowheads="1"/>
              </p:cNvSpPr>
              <p:nvPr/>
            </p:nvSpPr>
            <p:spPr bwMode="auto">
              <a:xfrm flipH="1">
                <a:off x="0" y="0"/>
                <a:ext cx="2948035" cy="1411187"/>
              </a:xfrm>
              <a:prstGeom prst="rect">
                <a:avLst/>
              </a:prstGeom>
              <a:solidFill>
                <a:srgbClr val="F2F2F2">
                  <a:alpha val="39999"/>
                </a:srgbClr>
              </a:solidFill>
              <a:ln w="1905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3200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1771" name="Rectangle 29"/>
              <p:cNvSpPr>
                <a:spLocks noChangeArrowheads="1"/>
              </p:cNvSpPr>
              <p:nvPr/>
            </p:nvSpPr>
            <p:spPr bwMode="auto">
              <a:xfrm flipH="1">
                <a:off x="2948031" y="0"/>
                <a:ext cx="1823424" cy="1411187"/>
              </a:xfrm>
              <a:prstGeom prst="rect">
                <a:avLst/>
              </a:prstGeom>
              <a:solidFill>
                <a:srgbClr val="F2F2F2">
                  <a:alpha val="39999"/>
                </a:srgbClr>
              </a:solidFill>
              <a:ln w="1905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3200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1772" name="Rectangle 30"/>
              <p:cNvSpPr>
                <a:spLocks noChangeArrowheads="1"/>
              </p:cNvSpPr>
              <p:nvPr/>
            </p:nvSpPr>
            <p:spPr bwMode="auto">
              <a:xfrm flipH="1">
                <a:off x="4771458" y="0"/>
                <a:ext cx="2348616" cy="1411187"/>
              </a:xfrm>
              <a:prstGeom prst="rect">
                <a:avLst/>
              </a:prstGeom>
              <a:solidFill>
                <a:srgbClr val="F2F2F2">
                  <a:alpha val="39999"/>
                </a:srgbClr>
              </a:solidFill>
              <a:ln w="1905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3200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8" name="Rectangle 31"/>
              <p:cNvSpPr>
                <a:spLocks noChangeArrowheads="1"/>
              </p:cNvSpPr>
              <p:nvPr/>
            </p:nvSpPr>
            <p:spPr bwMode="auto">
              <a:xfrm flipH="1">
                <a:off x="7120076" y="0"/>
                <a:ext cx="1067830" cy="1411187"/>
              </a:xfrm>
              <a:prstGeom prst="rect">
                <a:avLst/>
              </a:prstGeom>
              <a:solidFill>
                <a:srgbClr val="F2F2F2">
                  <a:alpha val="39999"/>
                </a:srgbClr>
              </a:solidFill>
              <a:ln w="1905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3200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31773" name="矩形 41"/>
          <p:cNvSpPr>
            <a:spLocks noChangeArrowheads="1"/>
          </p:cNvSpPr>
          <p:nvPr/>
        </p:nvSpPr>
        <p:spPr bwMode="auto">
          <a:xfrm>
            <a:off x="1316038" y="1393825"/>
            <a:ext cx="9593262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。在此录入上述图表的综合描述说明，在此录入上述图表的描述说明，在此录入上述图表的综合描述说明，在此录入上述图表的综合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774" name="矩形 3"/>
          <p:cNvSpPr>
            <a:spLocks noChangeArrowheads="1"/>
          </p:cNvSpPr>
          <p:nvPr/>
        </p:nvSpPr>
        <p:spPr bwMode="auto">
          <a:xfrm>
            <a:off x="4810125" y="563563"/>
            <a:ext cx="1825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业务介绍</a:t>
            </a:r>
            <a:endParaRPr lang="zh-CN" altLang="en-US" sz="32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1775" name="文本框 37"/>
          <p:cNvSpPr>
            <a:spLocks noChangeArrowheads="1"/>
          </p:cNvSpPr>
          <p:nvPr/>
        </p:nvSpPr>
        <p:spPr bwMode="auto">
          <a:xfrm>
            <a:off x="6715125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The Main Business</a:t>
            </a:r>
            <a:endParaRPr lang="zh-CN" altLang="en-US" sz="16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31776" name="Group 32"/>
          <p:cNvGrpSpPr>
            <a:grpSpLocks/>
          </p:cNvGrpSpPr>
          <p:nvPr/>
        </p:nvGrpSpPr>
        <p:grpSpPr bwMode="auto">
          <a:xfrm>
            <a:off x="4264025" y="619125"/>
            <a:ext cx="263525" cy="393700"/>
            <a:chOff x="0" y="0"/>
            <a:chExt cx="213756" cy="427512"/>
          </a:xfrm>
        </p:grpSpPr>
        <p:sp>
          <p:nvSpPr>
            <p:cNvPr id="31766" name="直接连接符 45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67" name="直接连接符 46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cxnSp>
        <p:nvCxnSpPr>
          <p:cNvPr id="31779" name="肘形连接符 59"/>
          <p:cNvCxnSpPr>
            <a:cxnSpLocks noChangeShapeType="1"/>
            <a:stCxn id="31770" idx="0"/>
            <a:endCxn id="31790" idx="2"/>
          </p:cNvCxnSpPr>
          <p:nvPr/>
        </p:nvCxnSpPr>
        <p:spPr bwMode="auto">
          <a:xfrm rot="16200000" flipV="1">
            <a:off x="2489994" y="3680619"/>
            <a:ext cx="336550" cy="461962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595959"/>
            </a:solidFill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80" name="肘形连接符 61"/>
          <p:cNvCxnSpPr>
            <a:cxnSpLocks noChangeShapeType="1"/>
            <a:stCxn id="31771" idx="0"/>
            <a:endCxn id="31789" idx="2"/>
          </p:cNvCxnSpPr>
          <p:nvPr/>
        </p:nvCxnSpPr>
        <p:spPr bwMode="auto">
          <a:xfrm rot="16200000" flipV="1">
            <a:off x="4917282" y="3723481"/>
            <a:ext cx="336550" cy="379413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595959"/>
            </a:solidFill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81" name="肘形连接符 65"/>
          <p:cNvCxnSpPr>
            <a:cxnSpLocks noChangeShapeType="1"/>
            <a:endCxn id="31787" idx="2"/>
          </p:cNvCxnSpPr>
          <p:nvPr/>
        </p:nvCxnSpPr>
        <p:spPr bwMode="auto">
          <a:xfrm rot="5400000" flipH="1" flipV="1">
            <a:off x="9282907" y="3531394"/>
            <a:ext cx="336550" cy="763587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595959"/>
            </a:solidFill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782" name="文本框 72"/>
          <p:cNvSpPr>
            <a:spLocks noChangeArrowheads="1"/>
          </p:cNvSpPr>
          <p:nvPr/>
        </p:nvSpPr>
        <p:spPr bwMode="auto">
          <a:xfrm>
            <a:off x="2489200" y="4556125"/>
            <a:ext cx="8016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35%</a:t>
            </a:r>
            <a:endParaRPr lang="zh-CN" altLang="en-US" sz="24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1783" name="文本框 73"/>
          <p:cNvSpPr>
            <a:spLocks noChangeArrowheads="1"/>
          </p:cNvSpPr>
          <p:nvPr/>
        </p:nvSpPr>
        <p:spPr bwMode="auto">
          <a:xfrm>
            <a:off x="4875213" y="4556125"/>
            <a:ext cx="8016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25%</a:t>
            </a:r>
            <a:endParaRPr lang="zh-CN" altLang="en-US" sz="24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1784" name="文本框 74"/>
          <p:cNvSpPr>
            <a:spLocks noChangeArrowheads="1"/>
          </p:cNvSpPr>
          <p:nvPr/>
        </p:nvSpPr>
        <p:spPr bwMode="auto">
          <a:xfrm>
            <a:off x="6961188" y="4556125"/>
            <a:ext cx="8016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30%</a:t>
            </a:r>
            <a:endParaRPr lang="zh-CN" altLang="en-US" sz="24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1785" name="文本框 76"/>
          <p:cNvSpPr>
            <a:spLocks noChangeArrowheads="1"/>
          </p:cNvSpPr>
          <p:nvPr/>
        </p:nvSpPr>
        <p:spPr bwMode="auto">
          <a:xfrm>
            <a:off x="8669338" y="4556125"/>
            <a:ext cx="8016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10%</a:t>
            </a:r>
            <a:endParaRPr lang="zh-CN" altLang="en-US" sz="24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cxnSp>
        <p:nvCxnSpPr>
          <p:cNvPr id="31786" name="直接连接符 86"/>
          <p:cNvCxnSpPr>
            <a:cxnSpLocks noChangeShapeType="1"/>
            <a:stCxn id="31772" idx="0"/>
            <a:endCxn id="31788" idx="2"/>
          </p:cNvCxnSpPr>
          <p:nvPr/>
        </p:nvCxnSpPr>
        <p:spPr bwMode="auto">
          <a:xfrm flipV="1">
            <a:off x="7361238" y="3744913"/>
            <a:ext cx="3175" cy="336550"/>
          </a:xfrm>
          <a:prstGeom prst="line">
            <a:avLst/>
          </a:prstGeom>
          <a:noFill/>
          <a:ln w="12700">
            <a:solidFill>
              <a:srgbClr val="595959"/>
            </a:solidFill>
            <a:round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787" name="矩形 51"/>
          <p:cNvSpPr>
            <a:spLocks noChangeArrowheads="1"/>
          </p:cNvSpPr>
          <p:nvPr/>
        </p:nvSpPr>
        <p:spPr bwMode="auto">
          <a:xfrm>
            <a:off x="8821738" y="2133600"/>
            <a:ext cx="2022475" cy="1609725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1788" name="矩形 52"/>
          <p:cNvSpPr>
            <a:spLocks noChangeArrowheads="1"/>
          </p:cNvSpPr>
          <p:nvPr/>
        </p:nvSpPr>
        <p:spPr bwMode="auto">
          <a:xfrm>
            <a:off x="6353175" y="2133600"/>
            <a:ext cx="2022475" cy="160972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1789" name="矩形 53"/>
          <p:cNvSpPr>
            <a:spLocks noChangeArrowheads="1"/>
          </p:cNvSpPr>
          <p:nvPr/>
        </p:nvSpPr>
        <p:spPr bwMode="auto">
          <a:xfrm>
            <a:off x="3884613" y="2133600"/>
            <a:ext cx="2022475" cy="1609725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1790" name="矩形 54"/>
          <p:cNvSpPr>
            <a:spLocks noChangeArrowheads="1"/>
          </p:cNvSpPr>
          <p:nvPr/>
        </p:nvSpPr>
        <p:spPr bwMode="auto">
          <a:xfrm>
            <a:off x="1416050" y="2133600"/>
            <a:ext cx="2022475" cy="1609725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31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31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31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31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2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500"/>
                                        <p:tgtEl>
                                          <p:spTgt spid="31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500"/>
                                        <p:tgtEl>
                                          <p:spTgt spid="31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425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31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47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500"/>
                                        <p:tgtEl>
                                          <p:spTgt spid="31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25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31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5750"/>
                            </p:stCondLst>
                            <p:childTnLst>
                              <p:par>
                                <p:cTn id="4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500"/>
                                        <p:tgtEl>
                                          <p:spTgt spid="31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625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500"/>
                                        <p:tgtEl>
                                          <p:spTgt spid="31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675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6" dur="500"/>
                                        <p:tgtEl>
                                          <p:spTgt spid="31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7250"/>
                            </p:stCondLst>
                            <p:childTnLst>
                              <p:par>
                                <p:cTn id="5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500"/>
                                        <p:tgtEl>
                                          <p:spTgt spid="31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775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4" dur="500"/>
                                        <p:tgtEl>
                                          <p:spTgt spid="31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8250"/>
                            </p:stCondLst>
                            <p:childTnLst>
                              <p:par>
                                <p:cTn id="6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8" dur="500"/>
                                        <p:tgtEl>
                                          <p:spTgt spid="31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8750"/>
                            </p:stCondLst>
                            <p:childTnLst>
                              <p:par>
                                <p:cTn id="7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2" dur="500"/>
                                        <p:tgtEl>
                                          <p:spTgt spid="31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73" grpId="0" bldLvl="0" autoUpdateAnimBg="0"/>
      <p:bldP spid="31774" grpId="0" bldLvl="0" autoUpdateAnimBg="0"/>
      <p:bldP spid="31775" grpId="0" bldLvl="0" autoUpdateAnimBg="0"/>
      <p:bldP spid="31782" grpId="0" bldLvl="0" autoUpdateAnimBg="0"/>
      <p:bldP spid="31783" grpId="0" bldLvl="0" autoUpdateAnimBg="0"/>
      <p:bldP spid="31784" grpId="0" bldLvl="0" autoUpdateAnimBg="0"/>
      <p:bldP spid="31785" grpId="0" bldLvl="0" autoUpdateAnimBg="0"/>
      <p:bldP spid="31787" grpId="0" bldLvl="0" animBg="1" autoUpdateAnimBg="0"/>
      <p:bldP spid="31788" grpId="0" bldLvl="0" animBg="1" autoUpdateAnimBg="0"/>
      <p:bldP spid="31789" grpId="0" bldLvl="0" animBg="1" autoUpdateAnimBg="0"/>
      <p:bldP spid="31790" grpId="0" bldLvl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816F71-F36C-41EF-8CF9-5E204F79DBD4}" type="slidenum">
              <a:rPr lang="zh-CN" altLang="en-US"/>
              <a:pPr>
                <a:defRPr/>
              </a:pPr>
              <a:t>3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22" name="流程图: 手动输入 10"/>
          <p:cNvSpPr>
            <a:spLocks noChangeArrowheads="1"/>
          </p:cNvSpPr>
          <p:nvPr/>
        </p:nvSpPr>
        <p:spPr bwMode="auto">
          <a:xfrm rot="-5400000">
            <a:off x="8733632" y="-238919"/>
            <a:ext cx="1257300" cy="5684837"/>
          </a:xfrm>
          <a:prstGeom prst="flowChartManualInput">
            <a:avLst/>
          </a:pr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4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23" name="TextBox 59"/>
          <p:cNvSpPr>
            <a:spLocks noChangeArrowheads="1"/>
          </p:cNvSpPr>
          <p:nvPr/>
        </p:nvSpPr>
        <p:spPr bwMode="auto">
          <a:xfrm flipH="1">
            <a:off x="7981950" y="2251075"/>
            <a:ext cx="33131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chemeClr val="bg1"/>
                </a:solidFill>
                <a:sym typeface="方正兰亭黑_GBK" panose="02000000000000000000" pitchFamily="2" charset="-122"/>
              </a:rPr>
              <a:t>目录 </a:t>
            </a:r>
            <a:r>
              <a:rPr lang="en-US" altLang="zh-CN" sz="3600">
                <a:solidFill>
                  <a:schemeClr val="bg1"/>
                </a:solidFill>
                <a:sym typeface="方正兰亭黑_GBK" panose="02000000000000000000" pitchFamily="2" charset="-122"/>
              </a:rPr>
              <a:t>/ </a:t>
            </a:r>
            <a:r>
              <a:rPr lang="en-US" altLang="zh-CN" sz="2400">
                <a:solidFill>
                  <a:schemeClr val="bg1"/>
                </a:solidFill>
                <a:sym typeface="方正兰亭黑_GBK" panose="02000000000000000000" pitchFamily="2" charset="-122"/>
              </a:rPr>
              <a:t>CONTENTS</a:t>
            </a:r>
          </a:p>
        </p:txBody>
      </p:sp>
      <p:sp>
        <p:nvSpPr>
          <p:cNvPr id="5124" name="矩形 99"/>
          <p:cNvSpPr>
            <a:spLocks noChangeArrowheads="1"/>
          </p:cNvSpPr>
          <p:nvPr/>
        </p:nvSpPr>
        <p:spPr bwMode="auto">
          <a:xfrm>
            <a:off x="2200275" y="4438650"/>
            <a:ext cx="1368425" cy="17463"/>
          </a:xfrm>
          <a:prstGeom prst="rect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25" name="TextBox 64"/>
          <p:cNvSpPr>
            <a:spLocks noChangeArrowheads="1"/>
          </p:cNvSpPr>
          <p:nvPr/>
        </p:nvSpPr>
        <p:spPr bwMode="auto">
          <a:xfrm>
            <a:off x="1254125" y="4957763"/>
            <a:ext cx="1108075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 dirty="0">
                <a:solidFill>
                  <a:srgbClr val="BFBFBF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PART 01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 dirty="0">
                <a:solidFill>
                  <a:srgbClr val="BFBFBF"/>
                </a:solidFill>
                <a:sym typeface="方正兰亭黑_GBK" panose="02000000000000000000" pitchFamily="2" charset="-122"/>
              </a:rPr>
              <a:t>关于我们</a:t>
            </a:r>
            <a:endParaRPr lang="en-US" sz="1800" dirty="0">
              <a:solidFill>
                <a:srgbClr val="BFBFBF"/>
              </a:solidFill>
              <a:sym typeface="方正兰亭黑_GBK" panose="02000000000000000000" pitchFamily="2" charset="-122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 dirty="0">
                <a:solidFill>
                  <a:srgbClr val="7F7F7F"/>
                </a:solidFill>
                <a:latin typeface="AvantGarde LT Book" pitchFamily="2" charset="0"/>
                <a:sym typeface="Arial" panose="020B0604020202020204" pitchFamily="34" charset="0"/>
              </a:rPr>
              <a:t>About Us</a:t>
            </a:r>
            <a:endParaRPr lang="zh-CN" altLang="en-US" sz="1600" dirty="0">
              <a:solidFill>
                <a:srgbClr val="7F7F7F"/>
              </a:solidFill>
              <a:latin typeface="AvantGarde LT Book" pitchFamily="2" charset="0"/>
              <a:sym typeface="Arial" panose="020B0604020202020204" pitchFamily="34" charset="0"/>
            </a:endParaRPr>
          </a:p>
        </p:txBody>
      </p:sp>
      <p:sp>
        <p:nvSpPr>
          <p:cNvPr id="5126" name="TextBox 65"/>
          <p:cNvSpPr>
            <a:spLocks noChangeArrowheads="1"/>
          </p:cNvSpPr>
          <p:nvPr/>
        </p:nvSpPr>
        <p:spPr bwMode="auto">
          <a:xfrm>
            <a:off x="2949575" y="4957763"/>
            <a:ext cx="2005013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 dirty="0">
                <a:solidFill>
                  <a:srgbClr val="BFBFBF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PART 02</a:t>
            </a:r>
            <a:endParaRPr lang="zh-CN" altLang="en-US" sz="1800" dirty="0">
              <a:solidFill>
                <a:srgbClr val="BFBFB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 dirty="0">
                <a:solidFill>
                  <a:srgbClr val="BFBFBF"/>
                </a:solidFill>
                <a:sym typeface="方正兰亭黑_GBK" panose="02000000000000000000" pitchFamily="2" charset="-122"/>
              </a:rPr>
              <a:t>企业文化</a:t>
            </a:r>
            <a:endParaRPr lang="en-US" sz="1800" dirty="0">
              <a:solidFill>
                <a:srgbClr val="BFBFBF"/>
              </a:solidFill>
              <a:sym typeface="方正兰亭黑_GBK" panose="02000000000000000000" pitchFamily="2" charset="-122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 dirty="0">
                <a:solidFill>
                  <a:srgbClr val="7F7F7F"/>
                </a:solidFill>
                <a:latin typeface="AvantGarde LT Book" pitchFamily="2" charset="0"/>
                <a:sym typeface="Arial" panose="020B0604020202020204" pitchFamily="34" charset="0"/>
              </a:rPr>
              <a:t>Corporate Culture</a:t>
            </a:r>
            <a:endParaRPr lang="zh-CN" altLang="en-US" sz="1600" dirty="0">
              <a:solidFill>
                <a:srgbClr val="7F7F7F"/>
              </a:solidFill>
              <a:latin typeface="AvantGarde LT Book" pitchFamily="2" charset="0"/>
              <a:sym typeface="Arial" panose="020B0604020202020204" pitchFamily="34" charset="0"/>
            </a:endParaRPr>
          </a:p>
        </p:txBody>
      </p:sp>
      <p:sp>
        <p:nvSpPr>
          <p:cNvPr id="5127" name="TextBox 66"/>
          <p:cNvSpPr>
            <a:spLocks noChangeArrowheads="1"/>
          </p:cNvSpPr>
          <p:nvPr/>
        </p:nvSpPr>
        <p:spPr bwMode="auto">
          <a:xfrm>
            <a:off x="5111750" y="4957763"/>
            <a:ext cx="1957388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rgbClr val="BFBFBF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PART 03</a:t>
            </a:r>
            <a:endParaRPr lang="zh-CN" altLang="en-US" sz="1800">
              <a:solidFill>
                <a:srgbClr val="BFBFB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BFBFBF"/>
                </a:solidFill>
                <a:sym typeface="方正兰亭黑_GBK" panose="02000000000000000000" pitchFamily="2" charset="-122"/>
              </a:rPr>
              <a:t>产品和服务</a:t>
            </a:r>
            <a:endParaRPr lang="en-US" sz="1800">
              <a:solidFill>
                <a:srgbClr val="BFBFBF"/>
              </a:solidFill>
              <a:sym typeface="方正兰亭黑_GBK" panose="02000000000000000000" pitchFamily="2" charset="-122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7F7F7F"/>
                </a:solidFill>
                <a:latin typeface="AvantGarde LT Book" pitchFamily="2" charset="0"/>
                <a:sym typeface="Arial" panose="020B0604020202020204" pitchFamily="34" charset="0"/>
              </a:rPr>
              <a:t>Product &amp; Service</a:t>
            </a:r>
            <a:endParaRPr lang="zh-CN" altLang="en-US" sz="1600">
              <a:solidFill>
                <a:srgbClr val="7F7F7F"/>
              </a:solidFill>
              <a:latin typeface="AvantGarde LT Book" pitchFamily="2" charset="0"/>
              <a:sym typeface="Arial" panose="020B0604020202020204" pitchFamily="34" charset="0"/>
            </a:endParaRPr>
          </a:p>
        </p:txBody>
      </p:sp>
      <p:sp>
        <p:nvSpPr>
          <p:cNvPr id="5128" name="TextBox 67"/>
          <p:cNvSpPr>
            <a:spLocks noChangeArrowheads="1"/>
          </p:cNvSpPr>
          <p:nvPr/>
        </p:nvSpPr>
        <p:spPr bwMode="auto">
          <a:xfrm>
            <a:off x="7634288" y="4957763"/>
            <a:ext cx="1211262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rgbClr val="BFBFBF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PART 04</a:t>
            </a:r>
            <a:endParaRPr lang="zh-CN" altLang="en-US" sz="1800">
              <a:solidFill>
                <a:srgbClr val="BFBFB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BFBFBF"/>
                </a:solidFill>
                <a:sym typeface="方正兰亭黑_GBK" panose="02000000000000000000" pitchFamily="2" charset="-122"/>
              </a:rPr>
              <a:t>展望未来</a:t>
            </a:r>
            <a:endParaRPr lang="en-US" sz="1800">
              <a:solidFill>
                <a:srgbClr val="BFBFBF"/>
              </a:solidFill>
              <a:sym typeface="方正兰亭黑_GBK" panose="02000000000000000000" pitchFamily="2" charset="-122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7F7F7F"/>
                </a:solidFill>
                <a:latin typeface="AvantGarde LT Book" pitchFamily="2" charset="0"/>
                <a:sym typeface="Arial" panose="020B0604020202020204" pitchFamily="34" charset="0"/>
              </a:rPr>
              <a:t>Look Ahead</a:t>
            </a:r>
            <a:endParaRPr lang="zh-CN" altLang="en-US" sz="1600">
              <a:solidFill>
                <a:srgbClr val="7F7F7F"/>
              </a:solidFill>
              <a:latin typeface="AvantGarde LT Book" pitchFamily="2" charset="0"/>
              <a:sym typeface="Arial" panose="020B0604020202020204" pitchFamily="34" charset="0"/>
            </a:endParaRPr>
          </a:p>
        </p:txBody>
      </p:sp>
      <p:sp>
        <p:nvSpPr>
          <p:cNvPr id="5129" name="TextBox 67"/>
          <p:cNvSpPr>
            <a:spLocks noChangeArrowheads="1"/>
          </p:cNvSpPr>
          <p:nvPr/>
        </p:nvSpPr>
        <p:spPr bwMode="auto">
          <a:xfrm>
            <a:off x="9779000" y="4957763"/>
            <a:ext cx="1209675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rgbClr val="BFBFBF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PART 05</a:t>
            </a:r>
            <a:endParaRPr lang="zh-CN" altLang="en-US" sz="1800">
              <a:solidFill>
                <a:srgbClr val="BFBFB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BFBFBF"/>
                </a:solidFill>
                <a:sym typeface="方正兰亭黑_GBK" panose="02000000000000000000" pitchFamily="2" charset="-122"/>
              </a:rPr>
              <a:t>联系我们</a:t>
            </a:r>
            <a:endParaRPr lang="en-US" sz="1800">
              <a:solidFill>
                <a:srgbClr val="BFBFBF"/>
              </a:solidFill>
              <a:sym typeface="方正兰亭黑_GBK" panose="02000000000000000000" pitchFamily="2" charset="-122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7F7F7F"/>
                </a:solidFill>
                <a:latin typeface="AvantGarde LT Book" pitchFamily="2" charset="0"/>
                <a:sym typeface="Arial" panose="020B0604020202020204" pitchFamily="34" charset="0"/>
              </a:rPr>
              <a:t>Contact Us</a:t>
            </a:r>
            <a:endParaRPr lang="zh-CN" altLang="en-US" sz="1600">
              <a:solidFill>
                <a:srgbClr val="7F7F7F"/>
              </a:solidFill>
              <a:latin typeface="AvantGarde LT Book" pitchFamily="2" charset="0"/>
              <a:sym typeface="Arial" panose="020B0604020202020204" pitchFamily="34" charset="0"/>
            </a:endParaRPr>
          </a:p>
        </p:txBody>
      </p:sp>
      <p:sp>
        <p:nvSpPr>
          <p:cNvPr id="5130" name="矩形 91"/>
          <p:cNvSpPr>
            <a:spLocks noChangeArrowheads="1"/>
          </p:cNvSpPr>
          <p:nvPr/>
        </p:nvSpPr>
        <p:spPr bwMode="auto">
          <a:xfrm>
            <a:off x="1019175" y="4438650"/>
            <a:ext cx="396875" cy="17463"/>
          </a:xfrm>
          <a:prstGeom prst="rect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31" name="矩形 107"/>
          <p:cNvSpPr>
            <a:spLocks noChangeArrowheads="1"/>
          </p:cNvSpPr>
          <p:nvPr/>
        </p:nvSpPr>
        <p:spPr bwMode="auto">
          <a:xfrm>
            <a:off x="4340225" y="4438650"/>
            <a:ext cx="1366838" cy="17463"/>
          </a:xfrm>
          <a:prstGeom prst="rect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32" name="矩形 108"/>
          <p:cNvSpPr>
            <a:spLocks noChangeArrowheads="1"/>
          </p:cNvSpPr>
          <p:nvPr/>
        </p:nvSpPr>
        <p:spPr bwMode="auto">
          <a:xfrm>
            <a:off x="6502400" y="4438650"/>
            <a:ext cx="1368425" cy="17463"/>
          </a:xfrm>
          <a:prstGeom prst="rect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33" name="矩形 109"/>
          <p:cNvSpPr>
            <a:spLocks noChangeArrowheads="1"/>
          </p:cNvSpPr>
          <p:nvPr/>
        </p:nvSpPr>
        <p:spPr bwMode="auto">
          <a:xfrm>
            <a:off x="8642350" y="4438650"/>
            <a:ext cx="1368425" cy="17463"/>
          </a:xfrm>
          <a:prstGeom prst="rect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34" name="矩形 111"/>
          <p:cNvSpPr>
            <a:spLocks noChangeArrowheads="1"/>
          </p:cNvSpPr>
          <p:nvPr/>
        </p:nvSpPr>
        <p:spPr bwMode="auto">
          <a:xfrm>
            <a:off x="10779125" y="4438650"/>
            <a:ext cx="396875" cy="17463"/>
          </a:xfrm>
          <a:prstGeom prst="rect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5135" name="Group 15"/>
          <p:cNvGrpSpPr>
            <a:grpSpLocks/>
          </p:cNvGrpSpPr>
          <p:nvPr/>
        </p:nvGrpSpPr>
        <p:grpSpPr bwMode="auto">
          <a:xfrm>
            <a:off x="5703888" y="4054475"/>
            <a:ext cx="784225" cy="784225"/>
            <a:chOff x="0" y="0"/>
            <a:chExt cx="784512" cy="784512"/>
          </a:xfrm>
        </p:grpSpPr>
        <p:sp>
          <p:nvSpPr>
            <p:cNvPr id="5149" name="椭圆 134"/>
            <p:cNvSpPr>
              <a:spLocks noChangeArrowheads="1"/>
            </p:cNvSpPr>
            <p:nvPr/>
          </p:nvSpPr>
          <p:spPr bwMode="auto">
            <a:xfrm>
              <a:off x="0" y="0"/>
              <a:ext cx="784512" cy="784512"/>
            </a:xfrm>
            <a:prstGeom prst="ellipse">
              <a:avLst/>
            </a:prstGeom>
            <a:solidFill>
              <a:srgbClr val="F2F2F2">
                <a:alpha val="29803"/>
              </a:srgbClr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150" name="Freeform 129"/>
            <p:cNvSpPr>
              <a:spLocks noChangeAspect="1" noEditPoints="1" noChangeArrowheads="1"/>
            </p:cNvSpPr>
            <p:nvPr/>
          </p:nvSpPr>
          <p:spPr bwMode="auto">
            <a:xfrm>
              <a:off x="135246" y="135246"/>
              <a:ext cx="514020" cy="514020"/>
            </a:xfrm>
            <a:custGeom>
              <a:avLst/>
              <a:gdLst>
                <a:gd name="T0" fmla="*/ 2147483646 w 97"/>
                <a:gd name="T1" fmla="*/ 0 h 97"/>
                <a:gd name="T2" fmla="*/ 2147483646 w 97"/>
                <a:gd name="T3" fmla="*/ 0 h 97"/>
                <a:gd name="T4" fmla="*/ 2147483646 w 97"/>
                <a:gd name="T5" fmla="*/ 2147483646 h 97"/>
                <a:gd name="T6" fmla="*/ 2147483646 w 97"/>
                <a:gd name="T7" fmla="*/ 2147483646 h 97"/>
                <a:gd name="T8" fmla="*/ 2147483646 w 97"/>
                <a:gd name="T9" fmla="*/ 2147483646 h 97"/>
                <a:gd name="T10" fmla="*/ 2147483646 w 97"/>
                <a:gd name="T11" fmla="*/ 2147483646 h 97"/>
                <a:gd name="T12" fmla="*/ 2147483646 w 97"/>
                <a:gd name="T13" fmla="*/ 2147483646 h 97"/>
                <a:gd name="T14" fmla="*/ 2147483646 w 97"/>
                <a:gd name="T15" fmla="*/ 2147483646 h 97"/>
                <a:gd name="T16" fmla="*/ 2147483646 w 97"/>
                <a:gd name="T17" fmla="*/ 2147483646 h 97"/>
                <a:gd name="T18" fmla="*/ 2147483646 w 97"/>
                <a:gd name="T19" fmla="*/ 2147483646 h 97"/>
                <a:gd name="T20" fmla="*/ 2147483646 w 97"/>
                <a:gd name="T21" fmla="*/ 0 h 97"/>
                <a:gd name="T22" fmla="*/ 2147483646 w 97"/>
                <a:gd name="T23" fmla="*/ 2147483646 h 97"/>
                <a:gd name="T24" fmla="*/ 2147483646 w 97"/>
                <a:gd name="T25" fmla="*/ 2147483646 h 97"/>
                <a:gd name="T26" fmla="*/ 2147483646 w 97"/>
                <a:gd name="T27" fmla="*/ 2147483646 h 97"/>
                <a:gd name="T28" fmla="*/ 2147483646 w 97"/>
                <a:gd name="T29" fmla="*/ 2147483646 h 97"/>
                <a:gd name="T30" fmla="*/ 2147483646 w 97"/>
                <a:gd name="T31" fmla="*/ 2147483646 h 97"/>
                <a:gd name="T32" fmla="*/ 2147483646 w 97"/>
                <a:gd name="T33" fmla="*/ 2147483646 h 97"/>
                <a:gd name="T34" fmla="*/ 2147483646 w 97"/>
                <a:gd name="T35" fmla="*/ 2147483646 h 97"/>
                <a:gd name="T36" fmla="*/ 2147483646 w 97"/>
                <a:gd name="T37" fmla="*/ 2147483646 h 97"/>
                <a:gd name="T38" fmla="*/ 2147483646 w 97"/>
                <a:gd name="T39" fmla="*/ 2147483646 h 97"/>
                <a:gd name="T40" fmla="*/ 2147483646 w 97"/>
                <a:gd name="T41" fmla="*/ 2147483646 h 97"/>
                <a:gd name="T42" fmla="*/ 2147483646 w 97"/>
                <a:gd name="T43" fmla="*/ 2147483646 h 97"/>
                <a:gd name="T44" fmla="*/ 2147483646 w 97"/>
                <a:gd name="T45" fmla="*/ 2147483646 h 97"/>
                <a:gd name="T46" fmla="*/ 2147483646 w 97"/>
                <a:gd name="T47" fmla="*/ 2147483646 h 97"/>
                <a:gd name="T48" fmla="*/ 2147483646 w 97"/>
                <a:gd name="T49" fmla="*/ 2147483646 h 97"/>
                <a:gd name="T50" fmla="*/ 2147483646 w 97"/>
                <a:gd name="T51" fmla="*/ 2147483646 h 97"/>
                <a:gd name="T52" fmla="*/ 2147483646 w 97"/>
                <a:gd name="T53" fmla="*/ 2147483646 h 97"/>
                <a:gd name="T54" fmla="*/ 2147483646 w 97"/>
                <a:gd name="T55" fmla="*/ 2147483646 h 97"/>
                <a:gd name="T56" fmla="*/ 2147483646 w 97"/>
                <a:gd name="T57" fmla="*/ 2147483646 h 97"/>
                <a:gd name="T58" fmla="*/ 2147483646 w 97"/>
                <a:gd name="T59" fmla="*/ 2147483646 h 97"/>
                <a:gd name="T60" fmla="*/ 2147483646 w 97"/>
                <a:gd name="T61" fmla="*/ 2147483646 h 97"/>
                <a:gd name="T62" fmla="*/ 2147483646 w 97"/>
                <a:gd name="T63" fmla="*/ 2147483646 h 97"/>
                <a:gd name="T64" fmla="*/ 2147483646 w 97"/>
                <a:gd name="T65" fmla="*/ 2147483646 h 97"/>
                <a:gd name="T66" fmla="*/ 2147483646 w 97"/>
                <a:gd name="T67" fmla="*/ 2147483646 h 97"/>
                <a:gd name="T68" fmla="*/ 2147483646 w 97"/>
                <a:gd name="T69" fmla="*/ 2147483646 h 97"/>
                <a:gd name="T70" fmla="*/ 2147483646 w 97"/>
                <a:gd name="T71" fmla="*/ 2147483646 h 97"/>
                <a:gd name="T72" fmla="*/ 2147483646 w 97"/>
                <a:gd name="T73" fmla="*/ 2147483646 h 97"/>
                <a:gd name="T74" fmla="*/ 2147483646 w 97"/>
                <a:gd name="T75" fmla="*/ 2147483646 h 97"/>
                <a:gd name="T76" fmla="*/ 2147483646 w 97"/>
                <a:gd name="T77" fmla="*/ 2147483646 h 97"/>
                <a:gd name="T78" fmla="*/ 0 w 97"/>
                <a:gd name="T79" fmla="*/ 2147483646 h 97"/>
                <a:gd name="T80" fmla="*/ 2147483646 w 97"/>
                <a:gd name="T81" fmla="*/ 2147483646 h 97"/>
                <a:gd name="T82" fmla="*/ 0 w 97"/>
                <a:gd name="T83" fmla="*/ 2147483646 h 97"/>
                <a:gd name="T84" fmla="*/ 0 w 97"/>
                <a:gd name="T85" fmla="*/ 2147483646 h 97"/>
                <a:gd name="T86" fmla="*/ 0 w 97"/>
                <a:gd name="T87" fmla="*/ 2147483646 h 97"/>
                <a:gd name="T88" fmla="*/ 2147483646 w 97"/>
                <a:gd name="T89" fmla="*/ 2147483646 h 97"/>
                <a:gd name="T90" fmla="*/ 2147483646 w 97"/>
                <a:gd name="T91" fmla="*/ 2147483646 h 97"/>
                <a:gd name="T92" fmla="*/ 2147483646 w 97"/>
                <a:gd name="T93" fmla="*/ 2147483646 h 97"/>
                <a:gd name="T94" fmla="*/ 2147483646 w 97"/>
                <a:gd name="T95" fmla="*/ 2147483646 h 97"/>
                <a:gd name="T96" fmla="*/ 2147483646 w 97"/>
                <a:gd name="T97" fmla="*/ 2147483646 h 97"/>
                <a:gd name="T98" fmla="*/ 2147483646 w 97"/>
                <a:gd name="T99" fmla="*/ 2147483646 h 97"/>
                <a:gd name="T100" fmla="*/ 2147483646 w 97"/>
                <a:gd name="T101" fmla="*/ 2147483646 h 97"/>
                <a:gd name="T102" fmla="*/ 2147483646 w 97"/>
                <a:gd name="T103" fmla="*/ 2147483646 h 97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97"/>
                <a:gd name="T157" fmla="*/ 0 h 97"/>
                <a:gd name="T158" fmla="*/ 97 w 97"/>
                <a:gd name="T159" fmla="*/ 97 h 97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97" h="97">
                  <a:moveTo>
                    <a:pt x="48" y="0"/>
                  </a:moveTo>
                  <a:cubicBezTo>
                    <a:pt x="49" y="0"/>
                    <a:pt x="50" y="0"/>
                    <a:pt x="50" y="0"/>
                  </a:cubicBezTo>
                  <a:cubicBezTo>
                    <a:pt x="52" y="9"/>
                    <a:pt x="53" y="18"/>
                    <a:pt x="53" y="27"/>
                  </a:cubicBezTo>
                  <a:cubicBezTo>
                    <a:pt x="51" y="28"/>
                    <a:pt x="49" y="30"/>
                    <a:pt x="49" y="33"/>
                  </a:cubicBezTo>
                  <a:cubicBezTo>
                    <a:pt x="49" y="33"/>
                    <a:pt x="49" y="34"/>
                    <a:pt x="49" y="34"/>
                  </a:cubicBezTo>
                  <a:cubicBezTo>
                    <a:pt x="45" y="36"/>
                    <a:pt x="41" y="38"/>
                    <a:pt x="37" y="40"/>
                  </a:cubicBezTo>
                  <a:cubicBezTo>
                    <a:pt x="33" y="42"/>
                    <a:pt x="28" y="44"/>
                    <a:pt x="23" y="46"/>
                  </a:cubicBezTo>
                  <a:cubicBezTo>
                    <a:pt x="22" y="44"/>
                    <a:pt x="20" y="43"/>
                    <a:pt x="18" y="43"/>
                  </a:cubicBezTo>
                  <a:cubicBezTo>
                    <a:pt x="16" y="43"/>
                    <a:pt x="14" y="44"/>
                    <a:pt x="13" y="45"/>
                  </a:cubicBezTo>
                  <a:cubicBezTo>
                    <a:pt x="9" y="43"/>
                    <a:pt x="5" y="40"/>
                    <a:pt x="1" y="38"/>
                  </a:cubicBezTo>
                  <a:cubicBezTo>
                    <a:pt x="6" y="16"/>
                    <a:pt x="25" y="0"/>
                    <a:pt x="48" y="0"/>
                  </a:cubicBezTo>
                  <a:close/>
                  <a:moveTo>
                    <a:pt x="57" y="1"/>
                  </a:moveTo>
                  <a:cubicBezTo>
                    <a:pt x="66" y="2"/>
                    <a:pt x="74" y="6"/>
                    <a:pt x="81" y="12"/>
                  </a:cubicBezTo>
                  <a:cubicBezTo>
                    <a:pt x="75" y="17"/>
                    <a:pt x="68" y="22"/>
                    <a:pt x="61" y="27"/>
                  </a:cubicBezTo>
                  <a:cubicBezTo>
                    <a:pt x="61" y="26"/>
                    <a:pt x="60" y="26"/>
                    <a:pt x="60" y="26"/>
                  </a:cubicBezTo>
                  <a:cubicBezTo>
                    <a:pt x="60" y="17"/>
                    <a:pt x="59" y="9"/>
                    <a:pt x="57" y="1"/>
                  </a:cubicBezTo>
                  <a:close/>
                  <a:moveTo>
                    <a:pt x="86" y="17"/>
                  </a:moveTo>
                  <a:cubicBezTo>
                    <a:pt x="79" y="23"/>
                    <a:pt x="72" y="28"/>
                    <a:pt x="65" y="33"/>
                  </a:cubicBezTo>
                  <a:cubicBezTo>
                    <a:pt x="65" y="33"/>
                    <a:pt x="65" y="33"/>
                    <a:pt x="65" y="33"/>
                  </a:cubicBezTo>
                  <a:cubicBezTo>
                    <a:pt x="65" y="36"/>
                    <a:pt x="62" y="39"/>
                    <a:pt x="59" y="40"/>
                  </a:cubicBezTo>
                  <a:cubicBezTo>
                    <a:pt x="59" y="42"/>
                    <a:pt x="59" y="43"/>
                    <a:pt x="59" y="45"/>
                  </a:cubicBezTo>
                  <a:cubicBezTo>
                    <a:pt x="59" y="51"/>
                    <a:pt x="58" y="57"/>
                    <a:pt x="57" y="63"/>
                  </a:cubicBezTo>
                  <a:cubicBezTo>
                    <a:pt x="59" y="64"/>
                    <a:pt x="60" y="66"/>
                    <a:pt x="60" y="68"/>
                  </a:cubicBezTo>
                  <a:cubicBezTo>
                    <a:pt x="70" y="71"/>
                    <a:pt x="80" y="73"/>
                    <a:pt x="89" y="75"/>
                  </a:cubicBezTo>
                  <a:cubicBezTo>
                    <a:pt x="94" y="67"/>
                    <a:pt x="97" y="58"/>
                    <a:pt x="97" y="48"/>
                  </a:cubicBezTo>
                  <a:cubicBezTo>
                    <a:pt x="97" y="36"/>
                    <a:pt x="93" y="25"/>
                    <a:pt x="86" y="17"/>
                  </a:cubicBezTo>
                  <a:close/>
                  <a:moveTo>
                    <a:pt x="85" y="81"/>
                  </a:moveTo>
                  <a:cubicBezTo>
                    <a:pt x="76" y="91"/>
                    <a:pt x="63" y="97"/>
                    <a:pt x="49" y="97"/>
                  </a:cubicBezTo>
                  <a:cubicBezTo>
                    <a:pt x="51" y="90"/>
                    <a:pt x="53" y="83"/>
                    <a:pt x="54" y="77"/>
                  </a:cubicBezTo>
                  <a:cubicBezTo>
                    <a:pt x="56" y="76"/>
                    <a:pt x="57" y="75"/>
                    <a:pt x="58" y="74"/>
                  </a:cubicBezTo>
                  <a:cubicBezTo>
                    <a:pt x="67" y="77"/>
                    <a:pt x="76" y="79"/>
                    <a:pt x="85" y="81"/>
                  </a:cubicBezTo>
                  <a:close/>
                  <a:moveTo>
                    <a:pt x="42" y="97"/>
                  </a:moveTo>
                  <a:cubicBezTo>
                    <a:pt x="22" y="94"/>
                    <a:pt x="6" y="79"/>
                    <a:pt x="1" y="60"/>
                  </a:cubicBezTo>
                  <a:cubicBezTo>
                    <a:pt x="5" y="59"/>
                    <a:pt x="9" y="58"/>
                    <a:pt x="12" y="57"/>
                  </a:cubicBezTo>
                  <a:cubicBezTo>
                    <a:pt x="14" y="58"/>
                    <a:pt x="16" y="59"/>
                    <a:pt x="18" y="59"/>
                  </a:cubicBezTo>
                  <a:cubicBezTo>
                    <a:pt x="19" y="59"/>
                    <a:pt x="20" y="58"/>
                    <a:pt x="21" y="58"/>
                  </a:cubicBezTo>
                  <a:cubicBezTo>
                    <a:pt x="29" y="62"/>
                    <a:pt x="37" y="66"/>
                    <a:pt x="45" y="70"/>
                  </a:cubicBezTo>
                  <a:cubicBezTo>
                    <a:pt x="45" y="72"/>
                    <a:pt x="46" y="73"/>
                    <a:pt x="48" y="75"/>
                  </a:cubicBezTo>
                  <a:cubicBezTo>
                    <a:pt x="46" y="82"/>
                    <a:pt x="44" y="89"/>
                    <a:pt x="42" y="97"/>
                  </a:cubicBezTo>
                  <a:close/>
                  <a:moveTo>
                    <a:pt x="0" y="53"/>
                  </a:moveTo>
                  <a:cubicBezTo>
                    <a:pt x="3" y="52"/>
                    <a:pt x="5" y="51"/>
                    <a:pt x="8" y="51"/>
                  </a:cubicBezTo>
                  <a:cubicBezTo>
                    <a:pt x="5" y="49"/>
                    <a:pt x="3" y="47"/>
                    <a:pt x="0" y="45"/>
                  </a:cubicBezTo>
                  <a:cubicBezTo>
                    <a:pt x="0" y="46"/>
                    <a:pt x="0" y="47"/>
                    <a:pt x="0" y="48"/>
                  </a:cubicBezTo>
                  <a:cubicBezTo>
                    <a:pt x="0" y="50"/>
                    <a:pt x="0" y="51"/>
                    <a:pt x="0" y="53"/>
                  </a:cubicBezTo>
                  <a:close/>
                  <a:moveTo>
                    <a:pt x="52" y="40"/>
                  </a:moveTo>
                  <a:cubicBezTo>
                    <a:pt x="48" y="42"/>
                    <a:pt x="44" y="44"/>
                    <a:pt x="40" y="46"/>
                  </a:cubicBezTo>
                  <a:cubicBezTo>
                    <a:pt x="35" y="48"/>
                    <a:pt x="30" y="50"/>
                    <a:pt x="25" y="5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33" y="56"/>
                    <a:pt x="40" y="60"/>
                    <a:pt x="48" y="63"/>
                  </a:cubicBezTo>
                  <a:cubicBezTo>
                    <a:pt x="48" y="63"/>
                    <a:pt x="49" y="62"/>
                    <a:pt x="50" y="62"/>
                  </a:cubicBezTo>
                  <a:cubicBezTo>
                    <a:pt x="51" y="56"/>
                    <a:pt x="52" y="50"/>
                    <a:pt x="52" y="44"/>
                  </a:cubicBezTo>
                  <a:cubicBezTo>
                    <a:pt x="52" y="43"/>
                    <a:pt x="52" y="42"/>
                    <a:pt x="52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138" name="Group 18"/>
          <p:cNvGrpSpPr>
            <a:grpSpLocks/>
          </p:cNvGrpSpPr>
          <p:nvPr/>
        </p:nvGrpSpPr>
        <p:grpSpPr bwMode="auto">
          <a:xfrm>
            <a:off x="7847013" y="4054475"/>
            <a:ext cx="784225" cy="784225"/>
            <a:chOff x="0" y="0"/>
            <a:chExt cx="784512" cy="784512"/>
          </a:xfrm>
        </p:grpSpPr>
        <p:sp>
          <p:nvSpPr>
            <p:cNvPr id="2" name="椭圆 145"/>
            <p:cNvSpPr>
              <a:spLocks noChangeArrowheads="1"/>
            </p:cNvSpPr>
            <p:nvPr/>
          </p:nvSpPr>
          <p:spPr bwMode="auto">
            <a:xfrm>
              <a:off x="0" y="0"/>
              <a:ext cx="784512" cy="784512"/>
            </a:xfrm>
            <a:prstGeom prst="ellipse">
              <a:avLst/>
            </a:prstGeom>
            <a:solidFill>
              <a:srgbClr val="F2F2F2">
                <a:alpha val="29803"/>
              </a:srgbClr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148" name="任意多边形 146"/>
            <p:cNvSpPr>
              <a:spLocks noChangeArrowheads="1"/>
            </p:cNvSpPr>
            <p:nvPr/>
          </p:nvSpPr>
          <p:spPr bwMode="auto">
            <a:xfrm>
              <a:off x="105574" y="174618"/>
              <a:ext cx="550505" cy="412416"/>
            </a:xfrm>
            <a:custGeom>
              <a:avLst/>
              <a:gdLst>
                <a:gd name="T0" fmla="*/ 140202 w 574972"/>
                <a:gd name="T1" fmla="*/ 425381 h 399845"/>
                <a:gd name="T2" fmla="*/ 56128 w 574972"/>
                <a:gd name="T3" fmla="*/ 423650 h 399845"/>
                <a:gd name="T4" fmla="*/ 111645 w 574972"/>
                <a:gd name="T5" fmla="*/ 368511 h 399845"/>
                <a:gd name="T6" fmla="*/ 135136 w 574972"/>
                <a:gd name="T7" fmla="*/ 349421 h 399845"/>
                <a:gd name="T8" fmla="*/ 248318 w 574972"/>
                <a:gd name="T9" fmla="*/ 233722 h 399845"/>
                <a:gd name="T10" fmla="*/ 164244 w 574972"/>
                <a:gd name="T11" fmla="*/ 425382 h 399845"/>
                <a:gd name="T12" fmla="*/ 170039 w 574972"/>
                <a:gd name="T13" fmla="*/ 310006 h 399845"/>
                <a:gd name="T14" fmla="*/ 207411 w 574972"/>
                <a:gd name="T15" fmla="*/ 275791 h 399845"/>
                <a:gd name="T16" fmla="*/ 241580 w 574972"/>
                <a:gd name="T17" fmla="*/ 240341 h 399845"/>
                <a:gd name="T18" fmla="*/ 272360 w 574972"/>
                <a:gd name="T19" fmla="*/ 222804 h 399845"/>
                <a:gd name="T20" fmla="*/ 283957 w 574972"/>
                <a:gd name="T21" fmla="*/ 237614 h 399845"/>
                <a:gd name="T22" fmla="*/ 313854 w 574972"/>
                <a:gd name="T23" fmla="*/ 273065 h 399845"/>
                <a:gd name="T24" fmla="*/ 339481 w 574972"/>
                <a:gd name="T25" fmla="*/ 281246 h 399845"/>
                <a:gd name="T26" fmla="*/ 356433 w 574972"/>
                <a:gd name="T27" fmla="*/ 264805 h 399845"/>
                <a:gd name="T28" fmla="*/ 272360 w 574972"/>
                <a:gd name="T29" fmla="*/ 425381 h 399845"/>
                <a:gd name="T30" fmla="*/ 464550 w 574972"/>
                <a:gd name="T31" fmla="*/ 148272 h 399845"/>
                <a:gd name="T32" fmla="*/ 380476 w 574972"/>
                <a:gd name="T33" fmla="*/ 425381 h 399845"/>
                <a:gd name="T34" fmla="*/ 383526 w 574972"/>
                <a:gd name="T35" fmla="*/ 233182 h 399845"/>
                <a:gd name="T36" fmla="*/ 420298 w 574972"/>
                <a:gd name="T37" fmla="*/ 196707 h 399845"/>
                <a:gd name="T38" fmla="*/ 464550 w 574972"/>
                <a:gd name="T39" fmla="*/ 148272 h 399845"/>
                <a:gd name="T40" fmla="*/ 488639 w 574972"/>
                <a:gd name="T41" fmla="*/ 0 h 399845"/>
                <a:gd name="T42" fmla="*/ 520672 w 574972"/>
                <a:gd name="T43" fmla="*/ 5454 h 399845"/>
                <a:gd name="T44" fmla="*/ 527079 w 574972"/>
                <a:gd name="T45" fmla="*/ 125444 h 399845"/>
                <a:gd name="T46" fmla="*/ 490775 w 574972"/>
                <a:gd name="T47" fmla="*/ 125444 h 399845"/>
                <a:gd name="T48" fmla="*/ 488639 w 574972"/>
                <a:gd name="T49" fmla="*/ 73629 h 399845"/>
                <a:gd name="T50" fmla="*/ 401082 w 574972"/>
                <a:gd name="T51" fmla="*/ 166349 h 399845"/>
                <a:gd name="T52" fmla="*/ 351964 w 574972"/>
                <a:gd name="T53" fmla="*/ 215436 h 399845"/>
                <a:gd name="T54" fmla="*/ 319931 w 574972"/>
                <a:gd name="T55" fmla="*/ 220890 h 399845"/>
                <a:gd name="T56" fmla="*/ 309252 w 574972"/>
                <a:gd name="T57" fmla="*/ 207254 h 399845"/>
                <a:gd name="T58" fmla="*/ 268678 w 574972"/>
                <a:gd name="T59" fmla="*/ 155441 h 399845"/>
                <a:gd name="T60" fmla="*/ 219560 w 574972"/>
                <a:gd name="T61" fmla="*/ 204527 h 399845"/>
                <a:gd name="T62" fmla="*/ 198204 w 574972"/>
                <a:gd name="T63" fmla="*/ 223616 h 399845"/>
                <a:gd name="T64" fmla="*/ 127731 w 574972"/>
                <a:gd name="T65" fmla="*/ 291792 h 399845"/>
                <a:gd name="T66" fmla="*/ 29495 w 574972"/>
                <a:gd name="T67" fmla="*/ 387240 h 399845"/>
                <a:gd name="T68" fmla="*/ 3868 w 574972"/>
                <a:gd name="T69" fmla="*/ 381785 h 399845"/>
                <a:gd name="T70" fmla="*/ 16682 w 574972"/>
                <a:gd name="T71" fmla="*/ 338151 h 399845"/>
                <a:gd name="T72" fmla="*/ 127731 w 574972"/>
                <a:gd name="T73" fmla="*/ 234525 h 399845"/>
                <a:gd name="T74" fmla="*/ 198204 w 574972"/>
                <a:gd name="T75" fmla="*/ 166349 h 399845"/>
                <a:gd name="T76" fmla="*/ 219560 w 574972"/>
                <a:gd name="T77" fmla="*/ 147260 h 399845"/>
                <a:gd name="T78" fmla="*/ 260135 w 574972"/>
                <a:gd name="T79" fmla="*/ 106354 h 399845"/>
                <a:gd name="T80" fmla="*/ 287897 w 574972"/>
                <a:gd name="T81" fmla="*/ 114535 h 399845"/>
                <a:gd name="T82" fmla="*/ 317795 w 574972"/>
                <a:gd name="T83" fmla="*/ 149986 h 399845"/>
                <a:gd name="T84" fmla="*/ 351964 w 574972"/>
                <a:gd name="T85" fmla="*/ 155441 h 399845"/>
                <a:gd name="T86" fmla="*/ 401082 w 574972"/>
                <a:gd name="T87" fmla="*/ 106354 h 399845"/>
                <a:gd name="T88" fmla="*/ 456605 w 574972"/>
                <a:gd name="T89" fmla="*/ 46359 h 399845"/>
                <a:gd name="T90" fmla="*/ 424572 w 574972"/>
                <a:gd name="T91" fmla="*/ 46359 h 399845"/>
                <a:gd name="T92" fmla="*/ 405353 w 574972"/>
                <a:gd name="T93" fmla="*/ 21816 h 399845"/>
                <a:gd name="T94" fmla="*/ 418167 w 574972"/>
                <a:gd name="T95" fmla="*/ 2727 h 39984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574972"/>
                <a:gd name="T145" fmla="*/ 0 h 399845"/>
                <a:gd name="T146" fmla="*/ 574972 w 574972"/>
                <a:gd name="T147" fmla="*/ 399845 h 39984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574972" h="399845">
                  <a:moveTo>
                    <a:pt x="152941" y="323694"/>
                  </a:moveTo>
                  <a:lnTo>
                    <a:pt x="152941" y="399844"/>
                  </a:lnTo>
                  <a:lnTo>
                    <a:pt x="61228" y="399844"/>
                  </a:lnTo>
                  <a:lnTo>
                    <a:pt x="61228" y="398217"/>
                  </a:lnTo>
                  <a:lnTo>
                    <a:pt x="65606" y="394470"/>
                  </a:lnTo>
                  <a:cubicBezTo>
                    <a:pt x="121790" y="346388"/>
                    <a:pt x="121790" y="346388"/>
                    <a:pt x="121790" y="346388"/>
                  </a:cubicBezTo>
                  <a:cubicBezTo>
                    <a:pt x="145086" y="328444"/>
                    <a:pt x="145086" y="328444"/>
                    <a:pt x="145086" y="328444"/>
                  </a:cubicBezTo>
                  <a:cubicBezTo>
                    <a:pt x="147415" y="328444"/>
                    <a:pt x="147415" y="328444"/>
                    <a:pt x="147415" y="328444"/>
                  </a:cubicBezTo>
                  <a:lnTo>
                    <a:pt x="152941" y="323694"/>
                  </a:lnTo>
                  <a:close/>
                  <a:moveTo>
                    <a:pt x="270881" y="219691"/>
                  </a:moveTo>
                  <a:lnTo>
                    <a:pt x="270881" y="399845"/>
                  </a:lnTo>
                  <a:lnTo>
                    <a:pt x="179168" y="399845"/>
                  </a:lnTo>
                  <a:lnTo>
                    <a:pt x="179168" y="296830"/>
                  </a:lnTo>
                  <a:lnTo>
                    <a:pt x="185489" y="291396"/>
                  </a:lnTo>
                  <a:cubicBezTo>
                    <a:pt x="216939" y="264361"/>
                    <a:pt x="216939" y="264361"/>
                    <a:pt x="216939" y="264361"/>
                  </a:cubicBezTo>
                  <a:cubicBezTo>
                    <a:pt x="226257" y="259235"/>
                    <a:pt x="226257" y="259235"/>
                    <a:pt x="226257" y="259235"/>
                  </a:cubicBezTo>
                  <a:cubicBezTo>
                    <a:pt x="240235" y="246418"/>
                    <a:pt x="240235" y="246418"/>
                    <a:pt x="240235" y="246418"/>
                  </a:cubicBezTo>
                  <a:cubicBezTo>
                    <a:pt x="263531" y="225912"/>
                    <a:pt x="263531" y="225912"/>
                    <a:pt x="263531" y="225912"/>
                  </a:cubicBezTo>
                  <a:lnTo>
                    <a:pt x="270881" y="219691"/>
                  </a:lnTo>
                  <a:close/>
                  <a:moveTo>
                    <a:pt x="297108" y="209429"/>
                  </a:moveTo>
                  <a:lnTo>
                    <a:pt x="300913" y="213616"/>
                  </a:lnTo>
                  <a:cubicBezTo>
                    <a:pt x="309758" y="223349"/>
                    <a:pt x="309758" y="223349"/>
                    <a:pt x="309758" y="223349"/>
                  </a:cubicBezTo>
                  <a:cubicBezTo>
                    <a:pt x="333054" y="248982"/>
                    <a:pt x="333054" y="248982"/>
                    <a:pt x="333054" y="248982"/>
                  </a:cubicBezTo>
                  <a:cubicBezTo>
                    <a:pt x="342372" y="256672"/>
                    <a:pt x="342372" y="256672"/>
                    <a:pt x="342372" y="256672"/>
                  </a:cubicBezTo>
                  <a:cubicBezTo>
                    <a:pt x="344702" y="261799"/>
                    <a:pt x="344702" y="261799"/>
                    <a:pt x="344702" y="261799"/>
                  </a:cubicBezTo>
                  <a:cubicBezTo>
                    <a:pt x="351691" y="269489"/>
                    <a:pt x="363339" y="269489"/>
                    <a:pt x="370328" y="264362"/>
                  </a:cubicBezTo>
                  <a:cubicBezTo>
                    <a:pt x="379646" y="256672"/>
                    <a:pt x="379646" y="256672"/>
                    <a:pt x="379646" y="256672"/>
                  </a:cubicBezTo>
                  <a:lnTo>
                    <a:pt x="388821" y="248907"/>
                  </a:lnTo>
                  <a:lnTo>
                    <a:pt x="388821" y="399844"/>
                  </a:lnTo>
                  <a:lnTo>
                    <a:pt x="297108" y="399844"/>
                  </a:lnTo>
                  <a:lnTo>
                    <a:pt x="297108" y="209429"/>
                  </a:lnTo>
                  <a:close/>
                  <a:moveTo>
                    <a:pt x="506761" y="139370"/>
                  </a:moveTo>
                  <a:lnTo>
                    <a:pt x="506761" y="399844"/>
                  </a:lnTo>
                  <a:lnTo>
                    <a:pt x="415048" y="399844"/>
                  </a:lnTo>
                  <a:lnTo>
                    <a:pt x="415048" y="222112"/>
                  </a:lnTo>
                  <a:lnTo>
                    <a:pt x="418375" y="219183"/>
                  </a:lnTo>
                  <a:cubicBezTo>
                    <a:pt x="428203" y="210532"/>
                    <a:pt x="428203" y="210532"/>
                    <a:pt x="428203" y="210532"/>
                  </a:cubicBezTo>
                  <a:cubicBezTo>
                    <a:pt x="458488" y="184898"/>
                    <a:pt x="458488" y="184898"/>
                    <a:pt x="458488" y="184898"/>
                  </a:cubicBezTo>
                  <a:cubicBezTo>
                    <a:pt x="474795" y="169518"/>
                    <a:pt x="487025" y="157984"/>
                    <a:pt x="496198" y="149332"/>
                  </a:cubicBezTo>
                  <a:lnTo>
                    <a:pt x="506761" y="139370"/>
                  </a:lnTo>
                  <a:close/>
                  <a:moveTo>
                    <a:pt x="463151" y="0"/>
                  </a:moveTo>
                  <a:cubicBezTo>
                    <a:pt x="463151" y="0"/>
                    <a:pt x="463151" y="0"/>
                    <a:pt x="533039" y="0"/>
                  </a:cubicBezTo>
                  <a:cubicBezTo>
                    <a:pt x="533039" y="0"/>
                    <a:pt x="533039" y="0"/>
                    <a:pt x="554006" y="0"/>
                  </a:cubicBezTo>
                  <a:cubicBezTo>
                    <a:pt x="558665" y="0"/>
                    <a:pt x="563324" y="2563"/>
                    <a:pt x="567983" y="5127"/>
                  </a:cubicBezTo>
                  <a:cubicBezTo>
                    <a:pt x="572643" y="10253"/>
                    <a:pt x="574972" y="15380"/>
                    <a:pt x="574972" y="20506"/>
                  </a:cubicBezTo>
                  <a:lnTo>
                    <a:pt x="574972" y="117913"/>
                  </a:lnTo>
                  <a:cubicBezTo>
                    <a:pt x="574972" y="128166"/>
                    <a:pt x="565654" y="138419"/>
                    <a:pt x="554006" y="138419"/>
                  </a:cubicBezTo>
                  <a:cubicBezTo>
                    <a:pt x="542358" y="138419"/>
                    <a:pt x="535369" y="128166"/>
                    <a:pt x="535369" y="117913"/>
                  </a:cubicBezTo>
                  <a:cubicBezTo>
                    <a:pt x="535369" y="117913"/>
                    <a:pt x="535369" y="117913"/>
                    <a:pt x="535369" y="66646"/>
                  </a:cubicBezTo>
                  <a:cubicBezTo>
                    <a:pt x="535369" y="66646"/>
                    <a:pt x="535369" y="66646"/>
                    <a:pt x="533039" y="69209"/>
                  </a:cubicBezTo>
                  <a:cubicBezTo>
                    <a:pt x="533039" y="69209"/>
                    <a:pt x="533039" y="69209"/>
                    <a:pt x="467811" y="130729"/>
                  </a:cubicBezTo>
                  <a:cubicBezTo>
                    <a:pt x="467811" y="130729"/>
                    <a:pt x="467811" y="130729"/>
                    <a:pt x="437526" y="156362"/>
                  </a:cubicBezTo>
                  <a:cubicBezTo>
                    <a:pt x="437526" y="156362"/>
                    <a:pt x="437526" y="156362"/>
                    <a:pt x="414230" y="176869"/>
                  </a:cubicBezTo>
                  <a:cubicBezTo>
                    <a:pt x="414230" y="176869"/>
                    <a:pt x="414230" y="176869"/>
                    <a:pt x="383945" y="202502"/>
                  </a:cubicBezTo>
                  <a:cubicBezTo>
                    <a:pt x="383945" y="202502"/>
                    <a:pt x="383945" y="202502"/>
                    <a:pt x="374627" y="210192"/>
                  </a:cubicBezTo>
                  <a:cubicBezTo>
                    <a:pt x="367638" y="215319"/>
                    <a:pt x="355990" y="215319"/>
                    <a:pt x="349001" y="207629"/>
                  </a:cubicBezTo>
                  <a:cubicBezTo>
                    <a:pt x="349001" y="207629"/>
                    <a:pt x="349001" y="207629"/>
                    <a:pt x="346671" y="202502"/>
                  </a:cubicBezTo>
                  <a:cubicBezTo>
                    <a:pt x="346671" y="202502"/>
                    <a:pt x="346671" y="202502"/>
                    <a:pt x="337353" y="194812"/>
                  </a:cubicBezTo>
                  <a:cubicBezTo>
                    <a:pt x="337353" y="194812"/>
                    <a:pt x="337353" y="194812"/>
                    <a:pt x="314057" y="169179"/>
                  </a:cubicBezTo>
                  <a:cubicBezTo>
                    <a:pt x="314057" y="169179"/>
                    <a:pt x="314057" y="169179"/>
                    <a:pt x="293091" y="146109"/>
                  </a:cubicBezTo>
                  <a:cubicBezTo>
                    <a:pt x="293091" y="146109"/>
                    <a:pt x="293091" y="146109"/>
                    <a:pt x="262806" y="171742"/>
                  </a:cubicBezTo>
                  <a:cubicBezTo>
                    <a:pt x="262806" y="171742"/>
                    <a:pt x="262806" y="171742"/>
                    <a:pt x="239510" y="192249"/>
                  </a:cubicBezTo>
                  <a:cubicBezTo>
                    <a:pt x="239510" y="192249"/>
                    <a:pt x="239510" y="192249"/>
                    <a:pt x="225532" y="205065"/>
                  </a:cubicBezTo>
                  <a:cubicBezTo>
                    <a:pt x="225532" y="205065"/>
                    <a:pt x="225532" y="205065"/>
                    <a:pt x="216214" y="210192"/>
                  </a:cubicBezTo>
                  <a:cubicBezTo>
                    <a:pt x="216214" y="210192"/>
                    <a:pt x="216214" y="210192"/>
                    <a:pt x="141666" y="274275"/>
                  </a:cubicBezTo>
                  <a:cubicBezTo>
                    <a:pt x="141666" y="274275"/>
                    <a:pt x="141666" y="274275"/>
                    <a:pt x="139337" y="274275"/>
                  </a:cubicBezTo>
                  <a:cubicBezTo>
                    <a:pt x="139337" y="274275"/>
                    <a:pt x="139337" y="274275"/>
                    <a:pt x="116041" y="292218"/>
                  </a:cubicBezTo>
                  <a:cubicBezTo>
                    <a:pt x="116041" y="292218"/>
                    <a:pt x="116041" y="292218"/>
                    <a:pt x="32175" y="363992"/>
                  </a:cubicBezTo>
                  <a:cubicBezTo>
                    <a:pt x="29845" y="366555"/>
                    <a:pt x="25186" y="366555"/>
                    <a:pt x="22856" y="366555"/>
                  </a:cubicBezTo>
                  <a:cubicBezTo>
                    <a:pt x="15868" y="369118"/>
                    <a:pt x="8879" y="366555"/>
                    <a:pt x="4220" y="358865"/>
                  </a:cubicBezTo>
                  <a:cubicBezTo>
                    <a:pt x="-2769" y="348612"/>
                    <a:pt x="-440" y="335795"/>
                    <a:pt x="6549" y="328105"/>
                  </a:cubicBezTo>
                  <a:cubicBezTo>
                    <a:pt x="6549" y="328105"/>
                    <a:pt x="6549" y="328105"/>
                    <a:pt x="18197" y="317851"/>
                  </a:cubicBezTo>
                  <a:cubicBezTo>
                    <a:pt x="18197" y="317851"/>
                    <a:pt x="18197" y="317851"/>
                    <a:pt x="116041" y="238389"/>
                  </a:cubicBezTo>
                  <a:cubicBezTo>
                    <a:pt x="116041" y="238389"/>
                    <a:pt x="116041" y="238389"/>
                    <a:pt x="139337" y="220445"/>
                  </a:cubicBezTo>
                  <a:cubicBezTo>
                    <a:pt x="139337" y="220445"/>
                    <a:pt x="139337" y="220445"/>
                    <a:pt x="141666" y="217882"/>
                  </a:cubicBezTo>
                  <a:cubicBezTo>
                    <a:pt x="141666" y="217882"/>
                    <a:pt x="141666" y="217882"/>
                    <a:pt x="216214" y="156362"/>
                  </a:cubicBezTo>
                  <a:cubicBezTo>
                    <a:pt x="216214" y="156362"/>
                    <a:pt x="216214" y="156362"/>
                    <a:pt x="223203" y="148672"/>
                  </a:cubicBezTo>
                  <a:cubicBezTo>
                    <a:pt x="223203" y="148672"/>
                    <a:pt x="223203" y="148672"/>
                    <a:pt x="239510" y="138419"/>
                  </a:cubicBezTo>
                  <a:cubicBezTo>
                    <a:pt x="239510" y="138419"/>
                    <a:pt x="239510" y="138419"/>
                    <a:pt x="262806" y="117913"/>
                  </a:cubicBezTo>
                  <a:cubicBezTo>
                    <a:pt x="262806" y="117913"/>
                    <a:pt x="262806" y="117913"/>
                    <a:pt x="283772" y="99969"/>
                  </a:cubicBezTo>
                  <a:cubicBezTo>
                    <a:pt x="293091" y="92279"/>
                    <a:pt x="302409" y="94843"/>
                    <a:pt x="309398" y="102533"/>
                  </a:cubicBezTo>
                  <a:cubicBezTo>
                    <a:pt x="309398" y="102533"/>
                    <a:pt x="309398" y="102533"/>
                    <a:pt x="314057" y="107659"/>
                  </a:cubicBezTo>
                  <a:cubicBezTo>
                    <a:pt x="314057" y="107659"/>
                    <a:pt x="314057" y="107659"/>
                    <a:pt x="337353" y="133292"/>
                  </a:cubicBezTo>
                  <a:cubicBezTo>
                    <a:pt x="337353" y="133292"/>
                    <a:pt x="337353" y="133292"/>
                    <a:pt x="346671" y="140982"/>
                  </a:cubicBezTo>
                  <a:cubicBezTo>
                    <a:pt x="346671" y="140982"/>
                    <a:pt x="346671" y="140982"/>
                    <a:pt x="365308" y="161489"/>
                  </a:cubicBezTo>
                  <a:cubicBezTo>
                    <a:pt x="365308" y="161489"/>
                    <a:pt x="365308" y="161489"/>
                    <a:pt x="383945" y="146109"/>
                  </a:cubicBezTo>
                  <a:cubicBezTo>
                    <a:pt x="383945" y="146109"/>
                    <a:pt x="383945" y="146109"/>
                    <a:pt x="414230" y="120476"/>
                  </a:cubicBezTo>
                  <a:cubicBezTo>
                    <a:pt x="414230" y="120476"/>
                    <a:pt x="414230" y="120476"/>
                    <a:pt x="437526" y="99969"/>
                  </a:cubicBezTo>
                  <a:cubicBezTo>
                    <a:pt x="437526" y="99969"/>
                    <a:pt x="437526" y="99969"/>
                    <a:pt x="477129" y="61520"/>
                  </a:cubicBezTo>
                  <a:cubicBezTo>
                    <a:pt x="477129" y="61520"/>
                    <a:pt x="477129" y="61520"/>
                    <a:pt x="498095" y="43576"/>
                  </a:cubicBezTo>
                  <a:cubicBezTo>
                    <a:pt x="498095" y="43576"/>
                    <a:pt x="498095" y="43576"/>
                    <a:pt x="486447" y="43576"/>
                  </a:cubicBezTo>
                  <a:cubicBezTo>
                    <a:pt x="486447" y="43576"/>
                    <a:pt x="486447" y="43576"/>
                    <a:pt x="463151" y="43576"/>
                  </a:cubicBezTo>
                  <a:cubicBezTo>
                    <a:pt x="460822" y="43576"/>
                    <a:pt x="458492" y="43576"/>
                    <a:pt x="456163" y="41013"/>
                  </a:cubicBezTo>
                  <a:cubicBezTo>
                    <a:pt x="449174" y="38450"/>
                    <a:pt x="442185" y="30760"/>
                    <a:pt x="442185" y="20506"/>
                  </a:cubicBezTo>
                  <a:cubicBezTo>
                    <a:pt x="442185" y="12816"/>
                    <a:pt x="446844" y="5127"/>
                    <a:pt x="453833" y="2563"/>
                  </a:cubicBezTo>
                  <a:cubicBezTo>
                    <a:pt x="453833" y="2563"/>
                    <a:pt x="456163" y="2563"/>
                    <a:pt x="456163" y="2563"/>
                  </a:cubicBezTo>
                  <a:cubicBezTo>
                    <a:pt x="458492" y="0"/>
                    <a:pt x="460822" y="0"/>
                    <a:pt x="4631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141" name="Group 21"/>
          <p:cNvGrpSpPr>
            <a:grpSpLocks/>
          </p:cNvGrpSpPr>
          <p:nvPr/>
        </p:nvGrpSpPr>
        <p:grpSpPr bwMode="auto">
          <a:xfrm>
            <a:off x="3559175" y="4054475"/>
            <a:ext cx="784225" cy="784225"/>
            <a:chOff x="0" y="0"/>
            <a:chExt cx="784512" cy="784512"/>
          </a:xfrm>
        </p:grpSpPr>
        <p:sp>
          <p:nvSpPr>
            <p:cNvPr id="5145" name="椭圆 153"/>
            <p:cNvSpPr>
              <a:spLocks noChangeArrowheads="1"/>
            </p:cNvSpPr>
            <p:nvPr/>
          </p:nvSpPr>
          <p:spPr bwMode="auto">
            <a:xfrm>
              <a:off x="0" y="0"/>
              <a:ext cx="784512" cy="784512"/>
            </a:xfrm>
            <a:prstGeom prst="ellipse">
              <a:avLst/>
            </a:prstGeom>
            <a:solidFill>
              <a:srgbClr val="F2F2F2">
                <a:alpha val="29803"/>
              </a:srgbClr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146" name="Freeform 168"/>
            <p:cNvSpPr>
              <a:spLocks noChangeAspect="1" noEditPoints="1" noChangeArrowheads="1"/>
            </p:cNvSpPr>
            <p:nvPr/>
          </p:nvSpPr>
          <p:spPr bwMode="auto">
            <a:xfrm>
              <a:off x="145149" y="167123"/>
              <a:ext cx="494214" cy="450267"/>
            </a:xfrm>
            <a:custGeom>
              <a:avLst/>
              <a:gdLst>
                <a:gd name="T0" fmla="*/ 2147483646 w 94"/>
                <a:gd name="T1" fmla="*/ 2147483646 h 81"/>
                <a:gd name="T2" fmla="*/ 2147483646 w 94"/>
                <a:gd name="T3" fmla="*/ 2147483646 h 81"/>
                <a:gd name="T4" fmla="*/ 2147483646 w 94"/>
                <a:gd name="T5" fmla="*/ 2147483646 h 81"/>
                <a:gd name="T6" fmla="*/ 2147483646 w 94"/>
                <a:gd name="T7" fmla="*/ 0 h 81"/>
                <a:gd name="T8" fmla="*/ 2147483646 w 94"/>
                <a:gd name="T9" fmla="*/ 2147483646 h 81"/>
                <a:gd name="T10" fmla="*/ 2147483646 w 94"/>
                <a:gd name="T11" fmla="*/ 2147483646 h 81"/>
                <a:gd name="T12" fmla="*/ 2147483646 w 94"/>
                <a:gd name="T13" fmla="*/ 2147483646 h 81"/>
                <a:gd name="T14" fmla="*/ 2147483646 w 94"/>
                <a:gd name="T15" fmla="*/ 2147483646 h 81"/>
                <a:gd name="T16" fmla="*/ 2147483646 w 94"/>
                <a:gd name="T17" fmla="*/ 2147483646 h 81"/>
                <a:gd name="T18" fmla="*/ 2147483646 w 94"/>
                <a:gd name="T19" fmla="*/ 2147483646 h 81"/>
                <a:gd name="T20" fmla="*/ 2147483646 w 94"/>
                <a:gd name="T21" fmla="*/ 2147483646 h 81"/>
                <a:gd name="T22" fmla="*/ 2147483646 w 94"/>
                <a:gd name="T23" fmla="*/ 2147483646 h 81"/>
                <a:gd name="T24" fmla="*/ 2147483646 w 94"/>
                <a:gd name="T25" fmla="*/ 2147483646 h 81"/>
                <a:gd name="T26" fmla="*/ 2147483646 w 94"/>
                <a:gd name="T27" fmla="*/ 2147483646 h 81"/>
                <a:gd name="T28" fmla="*/ 2147483646 w 94"/>
                <a:gd name="T29" fmla="*/ 2147483646 h 81"/>
                <a:gd name="T30" fmla="*/ 2147483646 w 94"/>
                <a:gd name="T31" fmla="*/ 2147483646 h 81"/>
                <a:gd name="T32" fmla="*/ 2147483646 w 94"/>
                <a:gd name="T33" fmla="*/ 2147483646 h 81"/>
                <a:gd name="T34" fmla="*/ 2147483646 w 94"/>
                <a:gd name="T35" fmla="*/ 2147483646 h 81"/>
                <a:gd name="T36" fmla="*/ 2147483646 w 94"/>
                <a:gd name="T37" fmla="*/ 2147483646 h 81"/>
                <a:gd name="T38" fmla="*/ 2147483646 w 94"/>
                <a:gd name="T39" fmla="*/ 2147483646 h 81"/>
                <a:gd name="T40" fmla="*/ 2147483646 w 94"/>
                <a:gd name="T41" fmla="*/ 2147483646 h 81"/>
                <a:gd name="T42" fmla="*/ 2147483646 w 94"/>
                <a:gd name="T43" fmla="*/ 2147483646 h 81"/>
                <a:gd name="T44" fmla="*/ 2147483646 w 94"/>
                <a:gd name="T45" fmla="*/ 0 h 81"/>
                <a:gd name="T46" fmla="*/ 2147483646 w 94"/>
                <a:gd name="T47" fmla="*/ 0 h 81"/>
                <a:gd name="T48" fmla="*/ 2147483646 w 94"/>
                <a:gd name="T49" fmla="*/ 2147483646 h 81"/>
                <a:gd name="T50" fmla="*/ 2147483646 w 94"/>
                <a:gd name="T51" fmla="*/ 2147483646 h 81"/>
                <a:gd name="T52" fmla="*/ 2147483646 w 94"/>
                <a:gd name="T53" fmla="*/ 2147483646 h 81"/>
                <a:gd name="T54" fmla="*/ 2147483646 w 94"/>
                <a:gd name="T55" fmla="*/ 2147483646 h 81"/>
                <a:gd name="T56" fmla="*/ 2147483646 w 94"/>
                <a:gd name="T57" fmla="*/ 2147483646 h 81"/>
                <a:gd name="T58" fmla="*/ 2147483646 w 94"/>
                <a:gd name="T59" fmla="*/ 2147483646 h 81"/>
                <a:gd name="T60" fmla="*/ 2147483646 w 94"/>
                <a:gd name="T61" fmla="*/ 2147483646 h 8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94"/>
                <a:gd name="T94" fmla="*/ 0 h 81"/>
                <a:gd name="T95" fmla="*/ 94 w 94"/>
                <a:gd name="T96" fmla="*/ 81 h 8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144" name="Group 24"/>
          <p:cNvGrpSpPr>
            <a:grpSpLocks/>
          </p:cNvGrpSpPr>
          <p:nvPr/>
        </p:nvGrpSpPr>
        <p:grpSpPr bwMode="auto">
          <a:xfrm>
            <a:off x="1416050" y="4054475"/>
            <a:ext cx="784225" cy="784225"/>
            <a:chOff x="0" y="0"/>
            <a:chExt cx="784512" cy="784512"/>
          </a:xfrm>
        </p:grpSpPr>
        <p:sp>
          <p:nvSpPr>
            <p:cNvPr id="5143" name="椭圆 156"/>
            <p:cNvSpPr>
              <a:spLocks noChangeArrowheads="1"/>
            </p:cNvSpPr>
            <p:nvPr/>
          </p:nvSpPr>
          <p:spPr bwMode="auto">
            <a:xfrm>
              <a:off x="0" y="0"/>
              <a:ext cx="784512" cy="784512"/>
            </a:xfrm>
            <a:prstGeom prst="ellipse">
              <a:avLst/>
            </a:prstGeom>
            <a:solidFill>
              <a:srgbClr val="F2F2F2">
                <a:alpha val="29803"/>
              </a:srgbClr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" name="任意多边形 157"/>
            <p:cNvSpPr>
              <a:spLocks noChangeArrowheads="1"/>
            </p:cNvSpPr>
            <p:nvPr/>
          </p:nvSpPr>
          <p:spPr bwMode="auto">
            <a:xfrm>
              <a:off x="132612" y="128939"/>
              <a:ext cx="519288" cy="503774"/>
            </a:xfrm>
            <a:custGeom>
              <a:avLst/>
              <a:gdLst>
                <a:gd name="T0" fmla="*/ 262805 w 519288"/>
                <a:gd name="T1" fmla="*/ 111558 h 503774"/>
                <a:gd name="T2" fmla="*/ 439744 w 519288"/>
                <a:gd name="T3" fmla="*/ 276036 h 503774"/>
                <a:gd name="T4" fmla="*/ 439744 w 519288"/>
                <a:gd name="T5" fmla="*/ 484796 h 503774"/>
                <a:gd name="T6" fmla="*/ 433425 w 519288"/>
                <a:gd name="T7" fmla="*/ 503774 h 503774"/>
                <a:gd name="T8" fmla="*/ 414467 w 519288"/>
                <a:gd name="T9" fmla="*/ 503774 h 503774"/>
                <a:gd name="T10" fmla="*/ 319678 w 519288"/>
                <a:gd name="T11" fmla="*/ 503774 h 503774"/>
                <a:gd name="T12" fmla="*/ 313359 w 519288"/>
                <a:gd name="T13" fmla="*/ 503774 h 503774"/>
                <a:gd name="T14" fmla="*/ 307040 w 519288"/>
                <a:gd name="T15" fmla="*/ 497448 h 503774"/>
                <a:gd name="T16" fmla="*/ 307040 w 519288"/>
                <a:gd name="T17" fmla="*/ 396231 h 503774"/>
                <a:gd name="T18" fmla="*/ 212251 w 519288"/>
                <a:gd name="T19" fmla="*/ 396231 h 503774"/>
                <a:gd name="T20" fmla="*/ 212251 w 519288"/>
                <a:gd name="T21" fmla="*/ 497448 h 503774"/>
                <a:gd name="T22" fmla="*/ 212251 w 519288"/>
                <a:gd name="T23" fmla="*/ 503774 h 503774"/>
                <a:gd name="T24" fmla="*/ 199612 w 519288"/>
                <a:gd name="T25" fmla="*/ 503774 h 503774"/>
                <a:gd name="T26" fmla="*/ 104823 w 519288"/>
                <a:gd name="T27" fmla="*/ 503774 h 503774"/>
                <a:gd name="T28" fmla="*/ 92185 w 519288"/>
                <a:gd name="T29" fmla="*/ 503774 h 503774"/>
                <a:gd name="T30" fmla="*/ 79546 w 519288"/>
                <a:gd name="T31" fmla="*/ 484796 h 503774"/>
                <a:gd name="T32" fmla="*/ 79546 w 519288"/>
                <a:gd name="T33" fmla="*/ 276036 h 503774"/>
                <a:gd name="T34" fmla="*/ 259644 w 519288"/>
                <a:gd name="T35" fmla="*/ 0 h 503774"/>
                <a:gd name="T36" fmla="*/ 281809 w 519288"/>
                <a:gd name="T37" fmla="*/ 9516 h 503774"/>
                <a:gd name="T38" fmla="*/ 370468 w 519288"/>
                <a:gd name="T39" fmla="*/ 91992 h 503774"/>
                <a:gd name="T40" fmla="*/ 370468 w 519288"/>
                <a:gd name="T41" fmla="*/ 22205 h 503774"/>
                <a:gd name="T42" fmla="*/ 383134 w 519288"/>
                <a:gd name="T43" fmla="*/ 9516 h 503774"/>
                <a:gd name="T44" fmla="*/ 414798 w 519288"/>
                <a:gd name="T45" fmla="*/ 9516 h 503774"/>
                <a:gd name="T46" fmla="*/ 427463 w 519288"/>
                <a:gd name="T47" fmla="*/ 22205 h 503774"/>
                <a:gd name="T48" fmla="*/ 427463 w 519288"/>
                <a:gd name="T49" fmla="*/ 142746 h 503774"/>
                <a:gd name="T50" fmla="*/ 509789 w 519288"/>
                <a:gd name="T51" fmla="*/ 218877 h 503774"/>
                <a:gd name="T52" fmla="*/ 509789 w 519288"/>
                <a:gd name="T53" fmla="*/ 269631 h 503774"/>
                <a:gd name="T54" fmla="*/ 465460 w 519288"/>
                <a:gd name="T55" fmla="*/ 269631 h 503774"/>
                <a:gd name="T56" fmla="*/ 262810 w 519288"/>
                <a:gd name="T57" fmla="*/ 79303 h 503774"/>
                <a:gd name="T58" fmla="*/ 60161 w 519288"/>
                <a:gd name="T59" fmla="*/ 269631 h 503774"/>
                <a:gd name="T60" fmla="*/ 34830 w 519288"/>
                <a:gd name="T61" fmla="*/ 275975 h 503774"/>
                <a:gd name="T62" fmla="*/ 9499 w 519288"/>
                <a:gd name="T63" fmla="*/ 269631 h 503774"/>
                <a:gd name="T64" fmla="*/ 9499 w 519288"/>
                <a:gd name="T65" fmla="*/ 218877 h 503774"/>
                <a:gd name="T66" fmla="*/ 237479 w 519288"/>
                <a:gd name="T67" fmla="*/ 9516 h 503774"/>
                <a:gd name="T68" fmla="*/ 259644 w 519288"/>
                <a:gd name="T69" fmla="*/ 0 h 50377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19288"/>
                <a:gd name="T106" fmla="*/ 0 h 503774"/>
                <a:gd name="T107" fmla="*/ 519288 w 519288"/>
                <a:gd name="T108" fmla="*/ 503774 h 50377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19288" h="503774">
                  <a:moveTo>
                    <a:pt x="262805" y="111558"/>
                  </a:moveTo>
                  <a:cubicBezTo>
                    <a:pt x="262805" y="111558"/>
                    <a:pt x="262805" y="111558"/>
                    <a:pt x="439744" y="276036"/>
                  </a:cubicBezTo>
                  <a:cubicBezTo>
                    <a:pt x="439744" y="276036"/>
                    <a:pt x="439744" y="276036"/>
                    <a:pt x="439744" y="484796"/>
                  </a:cubicBezTo>
                  <a:cubicBezTo>
                    <a:pt x="439744" y="497448"/>
                    <a:pt x="433425" y="503774"/>
                    <a:pt x="433425" y="503774"/>
                  </a:cubicBezTo>
                  <a:cubicBezTo>
                    <a:pt x="427106" y="503774"/>
                    <a:pt x="420786" y="503774"/>
                    <a:pt x="414467" y="503774"/>
                  </a:cubicBezTo>
                  <a:cubicBezTo>
                    <a:pt x="414467" y="503774"/>
                    <a:pt x="414467" y="503774"/>
                    <a:pt x="319678" y="503774"/>
                  </a:cubicBezTo>
                  <a:cubicBezTo>
                    <a:pt x="319678" y="503774"/>
                    <a:pt x="313359" y="503774"/>
                    <a:pt x="313359" y="503774"/>
                  </a:cubicBezTo>
                  <a:cubicBezTo>
                    <a:pt x="313359" y="503774"/>
                    <a:pt x="307040" y="497448"/>
                    <a:pt x="307040" y="497448"/>
                  </a:cubicBezTo>
                  <a:cubicBezTo>
                    <a:pt x="307040" y="497448"/>
                    <a:pt x="307040" y="497448"/>
                    <a:pt x="307040" y="396231"/>
                  </a:cubicBezTo>
                  <a:cubicBezTo>
                    <a:pt x="307040" y="396231"/>
                    <a:pt x="307040" y="396231"/>
                    <a:pt x="212251" y="396231"/>
                  </a:cubicBezTo>
                  <a:cubicBezTo>
                    <a:pt x="212251" y="396231"/>
                    <a:pt x="212251" y="396231"/>
                    <a:pt x="212251" y="497448"/>
                  </a:cubicBezTo>
                  <a:cubicBezTo>
                    <a:pt x="212251" y="497448"/>
                    <a:pt x="212251" y="503774"/>
                    <a:pt x="212251" y="503774"/>
                  </a:cubicBezTo>
                  <a:cubicBezTo>
                    <a:pt x="205931" y="503774"/>
                    <a:pt x="205931" y="503774"/>
                    <a:pt x="199612" y="503774"/>
                  </a:cubicBezTo>
                  <a:cubicBezTo>
                    <a:pt x="199612" y="503774"/>
                    <a:pt x="199612" y="503774"/>
                    <a:pt x="104823" y="503774"/>
                  </a:cubicBezTo>
                  <a:cubicBezTo>
                    <a:pt x="98504" y="503774"/>
                    <a:pt x="98504" y="503774"/>
                    <a:pt x="92185" y="503774"/>
                  </a:cubicBezTo>
                  <a:cubicBezTo>
                    <a:pt x="85865" y="503774"/>
                    <a:pt x="79546" y="497448"/>
                    <a:pt x="79546" y="484796"/>
                  </a:cubicBezTo>
                  <a:cubicBezTo>
                    <a:pt x="79546" y="484796"/>
                    <a:pt x="79546" y="484796"/>
                    <a:pt x="79546" y="276036"/>
                  </a:cubicBezTo>
                  <a:lnTo>
                    <a:pt x="262805" y="111558"/>
                  </a:lnTo>
                  <a:close/>
                  <a:moveTo>
                    <a:pt x="259644" y="0"/>
                  </a:moveTo>
                  <a:cubicBezTo>
                    <a:pt x="267560" y="0"/>
                    <a:pt x="275476" y="3172"/>
                    <a:pt x="281809" y="9516"/>
                  </a:cubicBezTo>
                  <a:cubicBezTo>
                    <a:pt x="281809" y="9516"/>
                    <a:pt x="281809" y="9516"/>
                    <a:pt x="370468" y="91992"/>
                  </a:cubicBezTo>
                  <a:cubicBezTo>
                    <a:pt x="370468" y="91992"/>
                    <a:pt x="370468" y="91992"/>
                    <a:pt x="370468" y="22205"/>
                  </a:cubicBezTo>
                  <a:cubicBezTo>
                    <a:pt x="370468" y="15861"/>
                    <a:pt x="376801" y="9516"/>
                    <a:pt x="383134" y="9516"/>
                  </a:cubicBezTo>
                  <a:cubicBezTo>
                    <a:pt x="383134" y="9516"/>
                    <a:pt x="383134" y="9516"/>
                    <a:pt x="414798" y="9516"/>
                  </a:cubicBezTo>
                  <a:cubicBezTo>
                    <a:pt x="421130" y="9516"/>
                    <a:pt x="427463" y="15861"/>
                    <a:pt x="427463" y="22205"/>
                  </a:cubicBezTo>
                  <a:cubicBezTo>
                    <a:pt x="427463" y="22205"/>
                    <a:pt x="427463" y="22205"/>
                    <a:pt x="427463" y="142746"/>
                  </a:cubicBezTo>
                  <a:cubicBezTo>
                    <a:pt x="427463" y="142746"/>
                    <a:pt x="427463" y="142746"/>
                    <a:pt x="509789" y="218877"/>
                  </a:cubicBezTo>
                  <a:cubicBezTo>
                    <a:pt x="522455" y="231565"/>
                    <a:pt x="522455" y="250598"/>
                    <a:pt x="509789" y="269631"/>
                  </a:cubicBezTo>
                  <a:cubicBezTo>
                    <a:pt x="503457" y="282319"/>
                    <a:pt x="478126" y="282319"/>
                    <a:pt x="465460" y="269631"/>
                  </a:cubicBezTo>
                  <a:cubicBezTo>
                    <a:pt x="465460" y="269631"/>
                    <a:pt x="465460" y="269631"/>
                    <a:pt x="262810" y="79303"/>
                  </a:cubicBezTo>
                  <a:cubicBezTo>
                    <a:pt x="262810" y="79303"/>
                    <a:pt x="262810" y="79303"/>
                    <a:pt x="60161" y="269631"/>
                  </a:cubicBezTo>
                  <a:cubicBezTo>
                    <a:pt x="53828" y="275975"/>
                    <a:pt x="41163" y="275975"/>
                    <a:pt x="34830" y="275975"/>
                  </a:cubicBezTo>
                  <a:cubicBezTo>
                    <a:pt x="28497" y="275975"/>
                    <a:pt x="15831" y="275975"/>
                    <a:pt x="9499" y="269631"/>
                  </a:cubicBezTo>
                  <a:cubicBezTo>
                    <a:pt x="-3167" y="250598"/>
                    <a:pt x="-3167" y="231565"/>
                    <a:pt x="9499" y="218877"/>
                  </a:cubicBezTo>
                  <a:cubicBezTo>
                    <a:pt x="9499" y="218877"/>
                    <a:pt x="9499" y="218877"/>
                    <a:pt x="237479" y="9516"/>
                  </a:cubicBezTo>
                  <a:cubicBezTo>
                    <a:pt x="243812" y="3172"/>
                    <a:pt x="251728" y="0"/>
                    <a:pt x="25964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5147" name="Group 27"/>
          <p:cNvGrpSpPr>
            <a:grpSpLocks/>
          </p:cNvGrpSpPr>
          <p:nvPr/>
        </p:nvGrpSpPr>
        <p:grpSpPr bwMode="auto">
          <a:xfrm>
            <a:off x="9991725" y="4054475"/>
            <a:ext cx="784225" cy="784225"/>
            <a:chOff x="0" y="0"/>
            <a:chExt cx="784512" cy="784512"/>
          </a:xfrm>
        </p:grpSpPr>
        <p:sp>
          <p:nvSpPr>
            <p:cNvPr id="4" name="椭圆 159"/>
            <p:cNvSpPr>
              <a:spLocks noChangeArrowheads="1"/>
            </p:cNvSpPr>
            <p:nvPr/>
          </p:nvSpPr>
          <p:spPr bwMode="auto">
            <a:xfrm>
              <a:off x="0" y="0"/>
              <a:ext cx="784512" cy="784512"/>
            </a:xfrm>
            <a:prstGeom prst="ellipse">
              <a:avLst/>
            </a:prstGeom>
            <a:solidFill>
              <a:srgbClr val="F2F2F2">
                <a:alpha val="29803"/>
              </a:srgbClr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142" name="Freeform 228"/>
            <p:cNvSpPr>
              <a:spLocks noEditPoints="1" noChangeArrowheads="1"/>
            </p:cNvSpPr>
            <p:nvPr/>
          </p:nvSpPr>
          <p:spPr bwMode="auto">
            <a:xfrm>
              <a:off x="219554" y="163389"/>
              <a:ext cx="345405" cy="457735"/>
            </a:xfrm>
            <a:custGeom>
              <a:avLst/>
              <a:gdLst>
                <a:gd name="T0" fmla="*/ 2147483646 w 52"/>
                <a:gd name="T1" fmla="*/ 2147483646 h 69"/>
                <a:gd name="T2" fmla="*/ 2147483646 w 52"/>
                <a:gd name="T3" fmla="*/ 2147483646 h 69"/>
                <a:gd name="T4" fmla="*/ 2147483646 w 52"/>
                <a:gd name="T5" fmla="*/ 2147483646 h 69"/>
                <a:gd name="T6" fmla="*/ 2147483646 w 52"/>
                <a:gd name="T7" fmla="*/ 2147483646 h 69"/>
                <a:gd name="T8" fmla="*/ 2147483646 w 52"/>
                <a:gd name="T9" fmla="*/ 2147483646 h 69"/>
                <a:gd name="T10" fmla="*/ 2147483646 w 52"/>
                <a:gd name="T11" fmla="*/ 2147483646 h 69"/>
                <a:gd name="T12" fmla="*/ 2147483646 w 52"/>
                <a:gd name="T13" fmla="*/ 2147483646 h 69"/>
                <a:gd name="T14" fmla="*/ 2147483646 w 52"/>
                <a:gd name="T15" fmla="*/ 2147483646 h 69"/>
                <a:gd name="T16" fmla="*/ 2147483646 w 52"/>
                <a:gd name="T17" fmla="*/ 2147483646 h 69"/>
                <a:gd name="T18" fmla="*/ 2147483646 w 52"/>
                <a:gd name="T19" fmla="*/ 2147483646 h 69"/>
                <a:gd name="T20" fmla="*/ 2147483646 w 52"/>
                <a:gd name="T21" fmla="*/ 2147483646 h 69"/>
                <a:gd name="T22" fmla="*/ 0 w 52"/>
                <a:gd name="T23" fmla="*/ 2147483646 h 69"/>
                <a:gd name="T24" fmla="*/ 2147483646 w 52"/>
                <a:gd name="T25" fmla="*/ 2147483646 h 69"/>
                <a:gd name="T26" fmla="*/ 2147483646 w 52"/>
                <a:gd name="T27" fmla="*/ 2147483646 h 69"/>
                <a:gd name="T28" fmla="*/ 2147483646 w 52"/>
                <a:gd name="T29" fmla="*/ 2147483646 h 69"/>
                <a:gd name="T30" fmla="*/ 2147483646 w 52"/>
                <a:gd name="T31" fmla="*/ 2147483646 h 69"/>
                <a:gd name="T32" fmla="*/ 2147483646 w 52"/>
                <a:gd name="T33" fmla="*/ 2147483646 h 69"/>
                <a:gd name="T34" fmla="*/ 2147483646 w 52"/>
                <a:gd name="T35" fmla="*/ 2147483646 h 69"/>
                <a:gd name="T36" fmla="*/ 2147483646 w 52"/>
                <a:gd name="T37" fmla="*/ 2147483646 h 69"/>
                <a:gd name="T38" fmla="*/ 2147483646 w 52"/>
                <a:gd name="T39" fmla="*/ 2147483646 h 69"/>
                <a:gd name="T40" fmla="*/ 2147483646 w 52"/>
                <a:gd name="T41" fmla="*/ 2147483646 h 69"/>
                <a:gd name="T42" fmla="*/ 2147483646 w 52"/>
                <a:gd name="T43" fmla="*/ 2147483646 h 69"/>
                <a:gd name="T44" fmla="*/ 2147483646 w 52"/>
                <a:gd name="T45" fmla="*/ 2147483646 h 69"/>
                <a:gd name="T46" fmla="*/ 2147483646 w 52"/>
                <a:gd name="T47" fmla="*/ 2147483646 h 69"/>
                <a:gd name="T48" fmla="*/ 2147483646 w 52"/>
                <a:gd name="T49" fmla="*/ 2147483646 h 69"/>
                <a:gd name="T50" fmla="*/ 2147483646 w 52"/>
                <a:gd name="T51" fmla="*/ 2147483646 h 69"/>
                <a:gd name="T52" fmla="*/ 2147483646 w 52"/>
                <a:gd name="T53" fmla="*/ 2147483646 h 69"/>
                <a:gd name="T54" fmla="*/ 2147483646 w 52"/>
                <a:gd name="T55" fmla="*/ 2147483646 h 69"/>
                <a:gd name="T56" fmla="*/ 2147483646 w 52"/>
                <a:gd name="T57" fmla="*/ 2147483646 h 69"/>
                <a:gd name="T58" fmla="*/ 2147483646 w 52"/>
                <a:gd name="T59" fmla="*/ 2147483646 h 69"/>
                <a:gd name="T60" fmla="*/ 2147483646 w 52"/>
                <a:gd name="T61" fmla="*/ 2147483646 h 69"/>
                <a:gd name="T62" fmla="*/ 2147483646 w 52"/>
                <a:gd name="T63" fmla="*/ 2147483646 h 69"/>
                <a:gd name="T64" fmla="*/ 2147483646 w 52"/>
                <a:gd name="T65" fmla="*/ 0 h 69"/>
                <a:gd name="T66" fmla="*/ 2147483646 w 52"/>
                <a:gd name="T67" fmla="*/ 2147483646 h 69"/>
                <a:gd name="T68" fmla="*/ 2147483646 w 52"/>
                <a:gd name="T69" fmla="*/ 2147483646 h 69"/>
                <a:gd name="T70" fmla="*/ 2147483646 w 52"/>
                <a:gd name="T71" fmla="*/ 2147483646 h 6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52"/>
                <a:gd name="T109" fmla="*/ 0 h 69"/>
                <a:gd name="T110" fmla="*/ 52 w 52"/>
                <a:gd name="T111" fmla="*/ 69 h 69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52" h="69">
                  <a:moveTo>
                    <a:pt x="38" y="53"/>
                  </a:moveTo>
                  <a:cubicBezTo>
                    <a:pt x="37" y="51"/>
                    <a:pt x="34" y="50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0" y="52"/>
                    <a:pt x="28" y="51"/>
                    <a:pt x="27" y="4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4" y="27"/>
                    <a:pt x="14" y="24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8" y="22"/>
                    <a:pt x="19" y="19"/>
                    <a:pt x="18" y="17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0" y="4"/>
                    <a:pt x="8" y="4"/>
                    <a:pt x="7" y="6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6"/>
                    <a:pt x="0" y="19"/>
                    <a:pt x="0" y="21"/>
                  </a:cubicBezTo>
                  <a:cubicBezTo>
                    <a:pt x="0" y="21"/>
                    <a:pt x="1" y="28"/>
                    <a:pt x="11" y="45"/>
                  </a:cubicBezTo>
                  <a:cubicBezTo>
                    <a:pt x="20" y="61"/>
                    <a:pt x="26" y="66"/>
                    <a:pt x="26" y="66"/>
                  </a:cubicBezTo>
                  <a:cubicBezTo>
                    <a:pt x="27" y="68"/>
                    <a:pt x="30" y="69"/>
                    <a:pt x="32" y="68"/>
                  </a:cubicBezTo>
                  <a:cubicBezTo>
                    <a:pt x="42" y="68"/>
                    <a:pt x="42" y="68"/>
                    <a:pt x="42" y="68"/>
                  </a:cubicBezTo>
                  <a:cubicBezTo>
                    <a:pt x="44" y="68"/>
                    <a:pt x="45" y="66"/>
                    <a:pt x="44" y="64"/>
                  </a:cubicBezTo>
                  <a:lnTo>
                    <a:pt x="38" y="53"/>
                  </a:lnTo>
                  <a:close/>
                  <a:moveTo>
                    <a:pt x="52" y="62"/>
                  </a:moveTo>
                  <a:cubicBezTo>
                    <a:pt x="44" y="49"/>
                    <a:pt x="44" y="49"/>
                    <a:pt x="44" y="49"/>
                  </a:cubicBezTo>
                  <a:cubicBezTo>
                    <a:pt x="44" y="48"/>
                    <a:pt x="43" y="47"/>
                    <a:pt x="42" y="48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39" y="49"/>
                    <a:pt x="39" y="50"/>
                    <a:pt x="39" y="51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8" y="65"/>
                    <a:pt x="49" y="65"/>
                    <a:pt x="50" y="65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52" y="64"/>
                    <a:pt x="52" y="62"/>
                    <a:pt x="52" y="62"/>
                  </a:cubicBezTo>
                  <a:close/>
                  <a:moveTo>
                    <a:pt x="20" y="17"/>
                  </a:moveTo>
                  <a:cubicBezTo>
                    <a:pt x="21" y="18"/>
                    <a:pt x="22" y="18"/>
                    <a:pt x="23" y="18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5" y="16"/>
                    <a:pt x="25" y="15"/>
                    <a:pt x="25" y="14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0"/>
                    <a:pt x="16" y="0"/>
                    <a:pt x="15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2"/>
                    <a:pt x="12" y="3"/>
                    <a:pt x="13" y="4"/>
                  </a:cubicBezTo>
                  <a:lnTo>
                    <a:pt x="20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35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350"/>
                                        <p:tgtEl>
                                          <p:spTgt spid="5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6" presetClass="emph" presetSubtype="0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animEffect>
                                      <p:cBhvr>
                                        <p:cTn id="20" dur="350" tmFilter="0, 0; .2, .5; .8, .5; 1, 0"/>
                                        <p:tgtEl>
                                          <p:spTgt spid="51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175" autoRev="1" fill="hold"/>
                                        <p:tgtEl>
                                          <p:spTgt spid="51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35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75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350"/>
                                        <p:tgtEl>
                                          <p:spTgt spid="5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6" presetClass="emph" presetSubtype="0" fill="hold" nodeType="withEffect">
                                  <p:stCondLst>
                                    <p:cond delay="1350"/>
                                  </p:stCondLst>
                                  <p:childTnLst>
                                    <p:animEffect>
                                      <p:cBhvr>
                                        <p:cTn id="32" dur="350" tmFilter="0, 0; .2, .5; .8, .5; 1, 0"/>
                                        <p:tgtEl>
                                          <p:spTgt spid="51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175" autoRev="1" fill="hold"/>
                                        <p:tgtEl>
                                          <p:spTgt spid="51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35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75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35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6" presetClass="emph" presetSubtype="0" fill="hold" nodeType="withEffect">
                                  <p:stCondLst>
                                    <p:cond delay="2350"/>
                                  </p:stCondLst>
                                  <p:childTnLst>
                                    <p:animEffect>
                                      <p:cBhvr>
                                        <p:cTn id="44" dur="350" tmFilter="0, 0; .2, .5; .8, .5; 1, 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175" autoRev="1" fill="hold"/>
                                        <p:tgtEl>
                                          <p:spTgt spid="51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35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1" dur="75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4" dur="35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6" presetClass="emph" presetSubtype="0" fill="hold" nodeType="withEffect">
                                  <p:stCondLst>
                                    <p:cond delay="3350"/>
                                  </p:stCondLst>
                                  <p:childTnLst>
                                    <p:animEffect>
                                      <p:cBhvr>
                                        <p:cTn id="56" dur="350" tmFilter="0, 0; .2, .5; .8, .5; 1, 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175" autoRev="1" fill="hold"/>
                                        <p:tgtEl>
                                          <p:spTgt spid="51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35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3" dur="75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6" dur="350"/>
                                        <p:tgtEl>
                                          <p:spTgt spid="5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6" presetClass="emph" presetSubtype="0" fill="hold" nodeType="withEffect">
                                  <p:stCondLst>
                                    <p:cond delay="4350"/>
                                  </p:stCondLst>
                                  <p:childTnLst>
                                    <p:animEffect>
                                      <p:cBhvr>
                                        <p:cTn id="68" dur="350" tmFilter="0, 0; .2, .5; .8, .5; 1, 0"/>
                                        <p:tgtEl>
                                          <p:spTgt spid="514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175" autoRev="1" fill="hold"/>
                                        <p:tgtEl>
                                          <p:spTgt spid="514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2" dur="35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5" dur="35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bldLvl="0" animBg="1" autoUpdateAnimBg="0"/>
      <p:bldP spid="5123" grpId="0" bldLvl="0" autoUpdateAnimBg="0"/>
      <p:bldP spid="5124" grpId="0" bldLvl="0" animBg="1" autoUpdateAnimBg="0"/>
      <p:bldP spid="5125" grpId="0" bldLvl="0" autoUpdateAnimBg="0"/>
      <p:bldP spid="5126" grpId="0" bldLvl="0" autoUpdateAnimBg="0"/>
      <p:bldP spid="5127" grpId="0" bldLvl="0" autoUpdateAnimBg="0"/>
      <p:bldP spid="5128" grpId="0" bldLvl="0" autoUpdateAnimBg="0"/>
      <p:bldP spid="5129" grpId="0" bldLvl="0" autoUpdateAnimBg="0"/>
      <p:bldP spid="5130" grpId="0" bldLvl="0" animBg="1" autoUpdateAnimBg="0"/>
      <p:bldP spid="5131" grpId="0" bldLvl="0" animBg="1" autoUpdateAnimBg="0"/>
      <p:bldP spid="5132" grpId="0" bldLvl="0" animBg="1" autoUpdateAnimBg="0"/>
      <p:bldP spid="5133" grpId="0" bldLvl="0" animBg="1" autoUpdateAnimBg="0"/>
      <p:bldP spid="5134" grpId="0" bldLvl="0" animBg="1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A6753A-6F47-4EAE-9808-6ECA6D0B72C2}" type="slidenum">
              <a:rPr lang="zh-CN" altLang="en-US"/>
              <a:pPr>
                <a:defRPr/>
              </a:pPr>
              <a:t>30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71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21236 w 808522"/>
              <a:gd name="T1" fmla="*/ 0 h 510140"/>
              <a:gd name="T2" fmla="*/ 123568 w 808522"/>
              <a:gd name="T3" fmla="*/ 0 h 510140"/>
              <a:gd name="T4" fmla="*/ 391686 w 808522"/>
              <a:gd name="T5" fmla="*/ 0 h 510140"/>
              <a:gd name="T6" fmla="*/ 391686 w 808522"/>
              <a:gd name="T7" fmla="*/ 246016 h 510140"/>
              <a:gd name="T8" fmla="*/ 123573 w 808522"/>
              <a:gd name="T9" fmla="*/ 246016 h 510140"/>
              <a:gd name="T10" fmla="*/ 123568 w 808522"/>
              <a:gd name="T11" fmla="*/ 246017 h 510140"/>
              <a:gd name="T12" fmla="*/ 123563 w 808522"/>
              <a:gd name="T13" fmla="*/ 246016 h 510140"/>
              <a:gd name="T14" fmla="*/ 121236 w 808522"/>
              <a:gd name="T15" fmla="*/ 246016 h 510140"/>
              <a:gd name="T16" fmla="*/ 121236 w 808522"/>
              <a:gd name="T17" fmla="*/ 245783 h 510140"/>
              <a:gd name="T18" fmla="*/ 98664 w 808522"/>
              <a:gd name="T19" fmla="*/ 243517 h 510140"/>
              <a:gd name="T20" fmla="*/ 0 w 808522"/>
              <a:gd name="T21" fmla="*/ 123008 h 510140"/>
              <a:gd name="T22" fmla="*/ 98664 w 808522"/>
              <a:gd name="T23" fmla="*/ 2499 h 510140"/>
              <a:gd name="T24" fmla="*/ 121236 w 808522"/>
              <a:gd name="T25" fmla="*/ 234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2772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2" name="矩形 42"/>
          <p:cNvSpPr>
            <a:spLocks noChangeArrowheads="1"/>
          </p:cNvSpPr>
          <p:nvPr/>
        </p:nvSpPr>
        <p:spPr bwMode="auto">
          <a:xfrm>
            <a:off x="9785350" y="3838575"/>
            <a:ext cx="923925" cy="2260600"/>
          </a:xfrm>
          <a:prstGeom prst="rect">
            <a:avLst/>
          </a:prstGeom>
          <a:solidFill>
            <a:srgbClr val="F2F2F2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2" tIns="60956" rIns="121912" bIns="60956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2773" name="矩形 37"/>
          <p:cNvSpPr>
            <a:spLocks noChangeArrowheads="1"/>
          </p:cNvSpPr>
          <p:nvPr/>
        </p:nvSpPr>
        <p:spPr bwMode="auto">
          <a:xfrm>
            <a:off x="4995863" y="3838575"/>
            <a:ext cx="4667250" cy="2260600"/>
          </a:xfrm>
          <a:prstGeom prst="rect">
            <a:avLst/>
          </a:prstGeom>
          <a:solidFill>
            <a:srgbClr val="F2F2F2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2" tIns="60956" rIns="121912" bIns="60956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2774" name="矩形 46"/>
          <p:cNvSpPr>
            <a:spLocks noChangeAspect="1" noChangeArrowheads="1"/>
          </p:cNvSpPr>
          <p:nvPr/>
        </p:nvSpPr>
        <p:spPr bwMode="auto">
          <a:xfrm>
            <a:off x="1485900" y="3838575"/>
            <a:ext cx="3389313" cy="226060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2" tIns="60956" rIns="121912" bIns="60956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2775" name="矩形 47"/>
          <p:cNvSpPr>
            <a:spLocks noChangeAspect="1" noChangeArrowheads="1"/>
          </p:cNvSpPr>
          <p:nvPr/>
        </p:nvSpPr>
        <p:spPr bwMode="auto">
          <a:xfrm>
            <a:off x="3840163" y="1485900"/>
            <a:ext cx="3386137" cy="2259013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2" tIns="60956" rIns="121912" bIns="60956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2776" name="矩形 1"/>
          <p:cNvSpPr>
            <a:spLocks noChangeArrowheads="1"/>
          </p:cNvSpPr>
          <p:nvPr/>
        </p:nvSpPr>
        <p:spPr bwMode="auto">
          <a:xfrm>
            <a:off x="1485900" y="1484313"/>
            <a:ext cx="2260600" cy="2260600"/>
          </a:xfrm>
          <a:prstGeom prst="rect">
            <a:avLst/>
          </a:prstGeom>
          <a:solidFill>
            <a:srgbClr val="A5A5A5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2" tIns="60956" rIns="121912" bIns="60956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2400">
              <a:solidFill>
                <a:srgbClr val="FF8607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2777" name="矩形 59"/>
          <p:cNvSpPr>
            <a:spLocks noChangeAspect="1" noChangeArrowheads="1"/>
          </p:cNvSpPr>
          <p:nvPr/>
        </p:nvSpPr>
        <p:spPr bwMode="auto">
          <a:xfrm>
            <a:off x="7319963" y="1484313"/>
            <a:ext cx="3389312" cy="2260600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2" tIns="60956" rIns="121912" bIns="60956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2778" name="矩形 56"/>
          <p:cNvSpPr>
            <a:spLocks noChangeArrowheads="1"/>
          </p:cNvSpPr>
          <p:nvPr/>
        </p:nvSpPr>
        <p:spPr bwMode="auto">
          <a:xfrm>
            <a:off x="1485900" y="1612900"/>
            <a:ext cx="21526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2" tIns="60956" rIns="121912" bIns="6095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bg1"/>
                </a:solidFill>
                <a:sym typeface="方正兰亭黑_GBK" panose="02000000000000000000" pitchFamily="2" charset="-122"/>
              </a:rPr>
              <a:t>添加主题</a:t>
            </a:r>
            <a:endParaRPr lang="zh-CN" altLang="en-US" sz="22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2779" name="矩形 57"/>
          <p:cNvSpPr>
            <a:spLocks noChangeArrowheads="1"/>
          </p:cNvSpPr>
          <p:nvPr/>
        </p:nvSpPr>
        <p:spPr bwMode="auto">
          <a:xfrm>
            <a:off x="1801813" y="2062163"/>
            <a:ext cx="1841500" cy="66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2" tIns="60956" rIns="121912" bIns="6095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ts val="2125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文字描述，总结概括，内容大纲。</a:t>
            </a:r>
            <a:r>
              <a:rPr 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 </a:t>
            </a:r>
            <a:endParaRPr lang="zh-CN" altLang="en-US" sz="14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2780" name="矩形 44"/>
          <p:cNvSpPr>
            <a:spLocks noChangeArrowheads="1"/>
          </p:cNvSpPr>
          <p:nvPr/>
        </p:nvSpPr>
        <p:spPr bwMode="auto">
          <a:xfrm>
            <a:off x="5126038" y="3979863"/>
            <a:ext cx="30988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2" tIns="60956" rIns="121912" bIns="6095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bg1"/>
                </a:solidFill>
                <a:sym typeface="方正兰亭黑_GBK" panose="02000000000000000000" pitchFamily="2" charset="-122"/>
              </a:rPr>
              <a:t>添加主题</a:t>
            </a:r>
            <a:endParaRPr lang="zh-CN" altLang="en-US" sz="22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2781" name="矩形 45"/>
          <p:cNvSpPr>
            <a:spLocks noChangeArrowheads="1"/>
          </p:cNvSpPr>
          <p:nvPr/>
        </p:nvSpPr>
        <p:spPr bwMode="auto">
          <a:xfrm>
            <a:off x="5126038" y="4381500"/>
            <a:ext cx="4281487" cy="98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2" tIns="60956" rIns="121912" bIns="6095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右键点击图片选择设置图片格式可直接替换图片，在此录入上述图表的综合描述说明，在此录入上述图表的综合分析说明，在此录入上述图表的综合分析说明，在此录入上述图表的综合分析说明。 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82" name="矩形 3"/>
          <p:cNvSpPr>
            <a:spLocks noChangeArrowheads="1"/>
          </p:cNvSpPr>
          <p:nvPr/>
        </p:nvSpPr>
        <p:spPr bwMode="auto">
          <a:xfrm>
            <a:off x="4810125" y="563563"/>
            <a:ext cx="18272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主要产品</a:t>
            </a:r>
            <a:endParaRPr lang="zh-CN" altLang="en-US" sz="32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2783" name="文本框 37"/>
          <p:cNvSpPr>
            <a:spLocks noChangeArrowheads="1"/>
          </p:cNvSpPr>
          <p:nvPr/>
        </p:nvSpPr>
        <p:spPr bwMode="auto">
          <a:xfrm>
            <a:off x="6719888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Our Products</a:t>
            </a:r>
            <a:endParaRPr lang="zh-CN" altLang="en-US" sz="16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32784" name="Group 16"/>
          <p:cNvGrpSpPr>
            <a:grpSpLocks/>
          </p:cNvGrpSpPr>
          <p:nvPr/>
        </p:nvGrpSpPr>
        <p:grpSpPr bwMode="auto">
          <a:xfrm>
            <a:off x="4265613" y="619125"/>
            <a:ext cx="263525" cy="393700"/>
            <a:chOff x="0" y="0"/>
            <a:chExt cx="213756" cy="427512"/>
          </a:xfrm>
        </p:grpSpPr>
        <p:sp>
          <p:nvSpPr>
            <p:cNvPr id="3" name="直接连接符 19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89" name="直接连接符 20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2787" name="燕尾形 1"/>
          <p:cNvSpPr>
            <a:spLocks noChangeArrowheads="1"/>
          </p:cNvSpPr>
          <p:nvPr/>
        </p:nvSpPr>
        <p:spPr bwMode="auto">
          <a:xfrm>
            <a:off x="11085513" y="3487738"/>
            <a:ext cx="512762" cy="512762"/>
          </a:xfrm>
          <a:prstGeom prst="chevron">
            <a:avLst>
              <a:gd name="adj" fmla="val 50000"/>
            </a:avLst>
          </a:pr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88" name="燕尾形 23"/>
          <p:cNvSpPr>
            <a:spLocks noChangeArrowheads="1"/>
          </p:cNvSpPr>
          <p:nvPr/>
        </p:nvSpPr>
        <p:spPr bwMode="auto">
          <a:xfrm flipH="1">
            <a:off x="650875" y="3487738"/>
            <a:ext cx="512763" cy="512762"/>
          </a:xfrm>
          <a:prstGeom prst="chevron">
            <a:avLst>
              <a:gd name="adj" fmla="val 50000"/>
            </a:avLst>
          </a:pr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32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500"/>
                                        <p:tgtEl>
                                          <p:spTgt spid="32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500"/>
                                        <p:tgtEl>
                                          <p:spTgt spid="32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7" dur="500"/>
                                        <p:tgtEl>
                                          <p:spTgt spid="32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1" dur="500"/>
                                        <p:tgtEl>
                                          <p:spTgt spid="32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500"/>
                                        <p:tgtEl>
                                          <p:spTgt spid="32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8" dur="500"/>
                                        <p:tgtEl>
                                          <p:spTgt spid="32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6" presetClass="emph" presetSubtype="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0" dur="750" fill="hold"/>
                                        <p:tgtEl>
                                          <p:spTgt spid="32787"/>
                                        </p:tgtEl>
                                      </p:cBhvr>
                                      <p:by x="108000" y="108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6" presetClass="emph" presetSubtype="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2" dur="750" fill="hold"/>
                                        <p:tgtEl>
                                          <p:spTgt spid="32788"/>
                                        </p:tgtEl>
                                      </p:cBhvr>
                                      <p:by x="108000" y="108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 autoUpdateAnimBg="0"/>
      <p:bldP spid="32773" grpId="0" bldLvl="0" animBg="1" autoUpdateAnimBg="0"/>
      <p:bldP spid="32774" grpId="0" bldLvl="0" animBg="1" autoUpdateAnimBg="0"/>
      <p:bldP spid="32775" grpId="0" bldLvl="0" animBg="1" autoUpdateAnimBg="0"/>
      <p:bldP spid="32776" grpId="0" bldLvl="0" animBg="1" autoUpdateAnimBg="0"/>
      <p:bldP spid="32777" grpId="0" bldLvl="0" animBg="1" autoUpdateAnimBg="0"/>
      <p:bldP spid="32778" grpId="0" bldLvl="0" autoUpdateAnimBg="0"/>
      <p:bldP spid="32779" grpId="0" bldLvl="0" autoUpdateAnimBg="0"/>
      <p:bldP spid="32780" grpId="0" bldLvl="0" autoUpdateAnimBg="0"/>
      <p:bldP spid="32781" grpId="0" bldLvl="0" autoUpdateAnimBg="0"/>
      <p:bldP spid="32782" grpId="0" bldLvl="0" autoUpdateAnimBg="0"/>
      <p:bldP spid="32783" grpId="0" bldLvl="0" autoUpdateAnimBg="0"/>
      <p:bldP spid="32787" grpId="0" bldLvl="0" animBg="1" autoUpdateAnimBg="0"/>
      <p:bldP spid="32787" grpId="1" bldLvl="0" animBg="1" autoUpdateAnimBg="0"/>
      <p:bldP spid="32788" grpId="0" bldLvl="0" animBg="1" autoUpdateAnimBg="0"/>
      <p:bldP spid="32788" grpId="1" bldLvl="0" animBg="1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D6D655-A818-4B10-AD18-2FE2CB16E773}" type="slidenum">
              <a:rPr lang="zh-CN" altLang="en-US"/>
              <a:pPr>
                <a:defRPr/>
              </a:pPr>
              <a:t>31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795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21236 w 808522"/>
              <a:gd name="T1" fmla="*/ 0 h 510140"/>
              <a:gd name="T2" fmla="*/ 123568 w 808522"/>
              <a:gd name="T3" fmla="*/ 0 h 510140"/>
              <a:gd name="T4" fmla="*/ 391686 w 808522"/>
              <a:gd name="T5" fmla="*/ 0 h 510140"/>
              <a:gd name="T6" fmla="*/ 391686 w 808522"/>
              <a:gd name="T7" fmla="*/ 246016 h 510140"/>
              <a:gd name="T8" fmla="*/ 123573 w 808522"/>
              <a:gd name="T9" fmla="*/ 246016 h 510140"/>
              <a:gd name="T10" fmla="*/ 123568 w 808522"/>
              <a:gd name="T11" fmla="*/ 246017 h 510140"/>
              <a:gd name="T12" fmla="*/ 123563 w 808522"/>
              <a:gd name="T13" fmla="*/ 246016 h 510140"/>
              <a:gd name="T14" fmla="*/ 121236 w 808522"/>
              <a:gd name="T15" fmla="*/ 246016 h 510140"/>
              <a:gd name="T16" fmla="*/ 121236 w 808522"/>
              <a:gd name="T17" fmla="*/ 245783 h 510140"/>
              <a:gd name="T18" fmla="*/ 98664 w 808522"/>
              <a:gd name="T19" fmla="*/ 243517 h 510140"/>
              <a:gd name="T20" fmla="*/ 0 w 808522"/>
              <a:gd name="T21" fmla="*/ 123008 h 510140"/>
              <a:gd name="T22" fmla="*/ 98664 w 808522"/>
              <a:gd name="T23" fmla="*/ 2499 h 510140"/>
              <a:gd name="T24" fmla="*/ 121236 w 808522"/>
              <a:gd name="T25" fmla="*/ 234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3796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4843463" y="563563"/>
            <a:ext cx="1825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产品展示</a:t>
            </a:r>
            <a:endParaRPr lang="zh-CN" altLang="en-US" sz="32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3797" name="文本框 37"/>
          <p:cNvSpPr>
            <a:spLocks noChangeArrowheads="1"/>
          </p:cNvSpPr>
          <p:nvPr/>
        </p:nvSpPr>
        <p:spPr bwMode="auto">
          <a:xfrm>
            <a:off x="6751638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Our Products</a:t>
            </a:r>
            <a:endParaRPr lang="zh-CN" altLang="en-US" sz="16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33798" name="Group 6"/>
          <p:cNvGrpSpPr>
            <a:grpSpLocks/>
          </p:cNvGrpSpPr>
          <p:nvPr/>
        </p:nvGrpSpPr>
        <p:grpSpPr bwMode="auto">
          <a:xfrm>
            <a:off x="4297363" y="619125"/>
            <a:ext cx="263525" cy="393700"/>
            <a:chOff x="0" y="0"/>
            <a:chExt cx="213756" cy="427512"/>
          </a:xfrm>
        </p:grpSpPr>
        <p:sp>
          <p:nvSpPr>
            <p:cNvPr id="3" name="直接连接符 19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19" name="直接连接符 20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3800" name="Rectangle 9"/>
          <p:cNvSpPr>
            <a:spLocks noChangeArrowheads="1"/>
          </p:cNvSpPr>
          <p:nvPr/>
        </p:nvSpPr>
        <p:spPr bwMode="auto">
          <a:xfrm>
            <a:off x="0" y="4381500"/>
            <a:ext cx="122047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3802" name="Rectangle 11"/>
          <p:cNvSpPr>
            <a:spLocks noChangeArrowheads="1"/>
          </p:cNvSpPr>
          <p:nvPr/>
        </p:nvSpPr>
        <p:spPr bwMode="auto">
          <a:xfrm>
            <a:off x="-9525" y="4381500"/>
            <a:ext cx="12223750" cy="682625"/>
          </a:xfrm>
          <a:prstGeom prst="rect">
            <a:avLst/>
          </a:prstGeom>
          <a:solidFill>
            <a:srgbClr val="F2F2F2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33803" name="Group 11"/>
          <p:cNvGrpSpPr>
            <a:grpSpLocks/>
          </p:cNvGrpSpPr>
          <p:nvPr/>
        </p:nvGrpSpPr>
        <p:grpSpPr bwMode="auto">
          <a:xfrm>
            <a:off x="4327525" y="2146300"/>
            <a:ext cx="3536950" cy="2133600"/>
            <a:chOff x="0" y="0"/>
            <a:chExt cx="3536515" cy="2133600"/>
          </a:xfrm>
        </p:grpSpPr>
        <p:pic>
          <p:nvPicPr>
            <p:cNvPr id="4" name="Picture 4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536515" cy="213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Rectangle 18"/>
            <p:cNvSpPr>
              <a:spLocks noChangeArrowheads="1"/>
            </p:cNvSpPr>
            <p:nvPr/>
          </p:nvSpPr>
          <p:spPr bwMode="auto">
            <a:xfrm>
              <a:off x="519687" y="255892"/>
              <a:ext cx="2450592" cy="1530000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320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3806" name="Group 14"/>
          <p:cNvGrpSpPr>
            <a:grpSpLocks/>
          </p:cNvGrpSpPr>
          <p:nvPr/>
        </p:nvGrpSpPr>
        <p:grpSpPr bwMode="auto">
          <a:xfrm>
            <a:off x="873125" y="2146300"/>
            <a:ext cx="3536950" cy="2133600"/>
            <a:chOff x="0" y="0"/>
            <a:chExt cx="3536515" cy="2133600"/>
          </a:xfrm>
        </p:grpSpPr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536515" cy="213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19"/>
            <p:cNvSpPr>
              <a:spLocks noChangeArrowheads="1"/>
            </p:cNvSpPr>
            <p:nvPr/>
          </p:nvSpPr>
          <p:spPr bwMode="auto">
            <a:xfrm>
              <a:off x="524581" y="255892"/>
              <a:ext cx="2450592" cy="1530000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320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3809" name="Group 17"/>
          <p:cNvGrpSpPr>
            <a:grpSpLocks/>
          </p:cNvGrpSpPr>
          <p:nvPr/>
        </p:nvGrpSpPr>
        <p:grpSpPr bwMode="auto">
          <a:xfrm>
            <a:off x="7781925" y="2146300"/>
            <a:ext cx="3535363" cy="2133600"/>
            <a:chOff x="0" y="0"/>
            <a:chExt cx="3536515" cy="2133600"/>
          </a:xfrm>
        </p:grpSpPr>
        <p:pic>
          <p:nvPicPr>
            <p:cNvPr id="8" name="Picture 5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536515" cy="213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20"/>
            <p:cNvSpPr>
              <a:spLocks noChangeArrowheads="1"/>
            </p:cNvSpPr>
            <p:nvPr/>
          </p:nvSpPr>
          <p:spPr bwMode="auto">
            <a:xfrm>
              <a:off x="515715" y="255890"/>
              <a:ext cx="2450592" cy="1530000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320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3812" name="矩形 37"/>
          <p:cNvSpPr>
            <a:spLocks noChangeArrowheads="1"/>
          </p:cNvSpPr>
          <p:nvPr/>
        </p:nvSpPr>
        <p:spPr bwMode="auto">
          <a:xfrm>
            <a:off x="1316038" y="1457325"/>
            <a:ext cx="9593262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点击在此录入上述图表的综合描述说明，在此录入上述图表的综合描述说明。在此录入上述图表的综合描述说明，在此录入上述图表的综合描述说明，在此录入上述图表的综合描述说明。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13" name="矩形 38"/>
          <p:cNvSpPr>
            <a:spLocks noChangeArrowheads="1"/>
          </p:cNvSpPr>
          <p:nvPr/>
        </p:nvSpPr>
        <p:spPr bwMode="auto">
          <a:xfrm>
            <a:off x="1703388" y="4491038"/>
            <a:ext cx="187801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bg1"/>
                </a:solidFill>
                <a:sym typeface="方正兰亭黑_GBK" panose="02000000000000000000" pitchFamily="2" charset="-122"/>
              </a:rPr>
              <a:t>添加产品名称</a:t>
            </a:r>
            <a:endParaRPr lang="en-US" sz="22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3814" name="矩形 47"/>
          <p:cNvSpPr>
            <a:spLocks noChangeArrowheads="1"/>
          </p:cNvSpPr>
          <p:nvPr/>
        </p:nvSpPr>
        <p:spPr bwMode="auto">
          <a:xfrm>
            <a:off x="1477963" y="5129213"/>
            <a:ext cx="2328862" cy="121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15" name="矩形 51"/>
          <p:cNvSpPr>
            <a:spLocks noChangeArrowheads="1"/>
          </p:cNvSpPr>
          <p:nvPr/>
        </p:nvSpPr>
        <p:spPr bwMode="auto">
          <a:xfrm>
            <a:off x="5157788" y="4491038"/>
            <a:ext cx="187801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bg1"/>
                </a:solidFill>
                <a:sym typeface="方正兰亭黑_GBK" panose="02000000000000000000" pitchFamily="2" charset="-122"/>
              </a:rPr>
              <a:t>添加产品名称</a:t>
            </a:r>
            <a:endParaRPr lang="en-US" sz="22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3816" name="矩形 47"/>
          <p:cNvSpPr>
            <a:spLocks noChangeArrowheads="1"/>
          </p:cNvSpPr>
          <p:nvPr/>
        </p:nvSpPr>
        <p:spPr bwMode="auto">
          <a:xfrm>
            <a:off x="4930775" y="5129213"/>
            <a:ext cx="2328863" cy="121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17" name="矩形 53"/>
          <p:cNvSpPr>
            <a:spLocks noChangeArrowheads="1"/>
          </p:cNvSpPr>
          <p:nvPr/>
        </p:nvSpPr>
        <p:spPr bwMode="auto">
          <a:xfrm>
            <a:off x="8610600" y="4491038"/>
            <a:ext cx="187801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bg1"/>
                </a:solidFill>
                <a:sym typeface="方正兰亭黑_GBK" panose="02000000000000000000" pitchFamily="2" charset="-122"/>
              </a:rPr>
              <a:t>添加产品名称</a:t>
            </a:r>
            <a:endParaRPr lang="en-US" sz="22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3818" name="矩形 47"/>
          <p:cNvSpPr>
            <a:spLocks noChangeArrowheads="1"/>
          </p:cNvSpPr>
          <p:nvPr/>
        </p:nvSpPr>
        <p:spPr bwMode="auto">
          <a:xfrm>
            <a:off x="8385175" y="5129213"/>
            <a:ext cx="2328863" cy="121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33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10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8" dur="5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338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3" dur="500"/>
                                        <p:tgtEl>
                                          <p:spTgt spid="33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338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7" dur="500"/>
                                        <p:tgtEl>
                                          <p:spTgt spid="33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38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38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38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38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4" dur="750"/>
                                        <p:tgtEl>
                                          <p:spTgt spid="33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7" dur="750"/>
                                        <p:tgtEl>
                                          <p:spTgt spid="33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750"/>
                                        <p:tgtEl>
                                          <p:spTgt spid="33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utoUpdateAnimBg="0"/>
      <p:bldP spid="33797" grpId="0" bldLvl="0" autoUpdateAnimBg="0"/>
      <p:bldP spid="33802" grpId="0" bldLvl="0" animBg="1" autoUpdateAnimBg="0"/>
      <p:bldP spid="33812" grpId="0" bldLvl="0" autoUpdateAnimBg="0"/>
      <p:bldP spid="33813" grpId="0" bldLvl="0" autoUpdateAnimBg="0"/>
      <p:bldP spid="33814" grpId="0" bldLvl="0" autoUpdateAnimBg="0"/>
      <p:bldP spid="33815" grpId="0" bldLvl="0" autoUpdateAnimBg="0"/>
      <p:bldP spid="33816" grpId="0" bldLvl="0" autoUpdateAnimBg="0"/>
      <p:bldP spid="33817" grpId="0" bldLvl="0" autoUpdateAnimBg="0"/>
      <p:bldP spid="33818" grpId="0" bldLvl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7172F8-572E-4FEA-9E4D-B02A2170C1C1}" type="slidenum">
              <a:rPr lang="zh-CN" altLang="en-US"/>
              <a:pPr>
                <a:defRPr/>
              </a:pPr>
              <a:t>32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19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21236 w 808522"/>
              <a:gd name="T1" fmla="*/ 0 h 510140"/>
              <a:gd name="T2" fmla="*/ 123568 w 808522"/>
              <a:gd name="T3" fmla="*/ 0 h 510140"/>
              <a:gd name="T4" fmla="*/ 391686 w 808522"/>
              <a:gd name="T5" fmla="*/ 0 h 510140"/>
              <a:gd name="T6" fmla="*/ 391686 w 808522"/>
              <a:gd name="T7" fmla="*/ 246016 h 510140"/>
              <a:gd name="T8" fmla="*/ 123573 w 808522"/>
              <a:gd name="T9" fmla="*/ 246016 h 510140"/>
              <a:gd name="T10" fmla="*/ 123568 w 808522"/>
              <a:gd name="T11" fmla="*/ 246017 h 510140"/>
              <a:gd name="T12" fmla="*/ 123563 w 808522"/>
              <a:gd name="T13" fmla="*/ 246016 h 510140"/>
              <a:gd name="T14" fmla="*/ 121236 w 808522"/>
              <a:gd name="T15" fmla="*/ 246016 h 510140"/>
              <a:gd name="T16" fmla="*/ 121236 w 808522"/>
              <a:gd name="T17" fmla="*/ 245783 h 510140"/>
              <a:gd name="T18" fmla="*/ 98664 w 808522"/>
              <a:gd name="T19" fmla="*/ 243517 h 510140"/>
              <a:gd name="T20" fmla="*/ 0 w 808522"/>
              <a:gd name="T21" fmla="*/ 123008 h 510140"/>
              <a:gd name="T22" fmla="*/ 98664 w 808522"/>
              <a:gd name="T23" fmla="*/ 2499 h 510140"/>
              <a:gd name="T24" fmla="*/ 121236 w 808522"/>
              <a:gd name="T25" fmla="*/ 234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4820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2" name="直接连接符 16"/>
          <p:cNvSpPr>
            <a:spLocks noChangeShapeType="1"/>
          </p:cNvSpPr>
          <p:nvPr/>
        </p:nvSpPr>
        <p:spPr bwMode="auto">
          <a:xfrm flipH="1">
            <a:off x="8004175" y="4500563"/>
            <a:ext cx="612775" cy="0"/>
          </a:xfrm>
          <a:prstGeom prst="line">
            <a:avLst/>
          </a:prstGeom>
          <a:noFill/>
          <a:ln w="12700">
            <a:solidFill>
              <a:srgbClr val="A5A5A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4821" name="Group 5"/>
          <p:cNvGrpSpPr>
            <a:grpSpLocks/>
          </p:cNvGrpSpPr>
          <p:nvPr/>
        </p:nvGrpSpPr>
        <p:grpSpPr bwMode="auto">
          <a:xfrm flipH="1" flipV="1">
            <a:off x="6437313" y="5705475"/>
            <a:ext cx="1028700" cy="193675"/>
            <a:chOff x="0" y="0"/>
            <a:chExt cx="1505426" cy="262890"/>
          </a:xfrm>
        </p:grpSpPr>
        <p:sp>
          <p:nvSpPr>
            <p:cNvPr id="34875" name="直接连接符 20"/>
            <p:cNvSpPr>
              <a:spLocks noChangeShapeType="1"/>
            </p:cNvSpPr>
            <p:nvPr/>
          </p:nvSpPr>
          <p:spPr bwMode="auto">
            <a:xfrm flipH="1" flipV="1">
              <a:off x="1154906" y="0"/>
              <a:ext cx="350520" cy="262890"/>
            </a:xfrm>
            <a:prstGeom prst="line">
              <a:avLst/>
            </a:prstGeom>
            <a:noFill/>
            <a:ln w="12700">
              <a:solidFill>
                <a:srgbClr val="A5A5A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76" name="直接连接符 21"/>
            <p:cNvSpPr>
              <a:spLocks noChangeShapeType="1"/>
            </p:cNvSpPr>
            <p:nvPr/>
          </p:nvSpPr>
          <p:spPr bwMode="auto">
            <a:xfrm flipH="1">
              <a:off x="0" y="2381"/>
              <a:ext cx="1157287" cy="1"/>
            </a:xfrm>
            <a:prstGeom prst="line">
              <a:avLst/>
            </a:prstGeom>
            <a:noFill/>
            <a:ln w="12700">
              <a:solidFill>
                <a:srgbClr val="A5A5A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4824" name="直接连接符 17"/>
          <p:cNvSpPr>
            <a:spLocks noChangeShapeType="1"/>
          </p:cNvSpPr>
          <p:nvPr/>
        </p:nvSpPr>
        <p:spPr bwMode="auto">
          <a:xfrm flipH="1" flipV="1">
            <a:off x="3568700" y="4500563"/>
            <a:ext cx="625475" cy="1587"/>
          </a:xfrm>
          <a:prstGeom prst="line">
            <a:avLst/>
          </a:prstGeom>
          <a:noFill/>
          <a:ln w="12700">
            <a:solidFill>
              <a:srgbClr val="A5A5A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25" name="直接连接符 14"/>
          <p:cNvSpPr>
            <a:spLocks noChangeShapeType="1"/>
          </p:cNvSpPr>
          <p:nvPr/>
        </p:nvSpPr>
        <p:spPr bwMode="auto">
          <a:xfrm flipH="1">
            <a:off x="3568700" y="3146425"/>
            <a:ext cx="611188" cy="0"/>
          </a:xfrm>
          <a:prstGeom prst="line">
            <a:avLst/>
          </a:prstGeom>
          <a:noFill/>
          <a:ln w="12700">
            <a:solidFill>
              <a:srgbClr val="A5A5A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4826" name="Group 10"/>
          <p:cNvGrpSpPr>
            <a:grpSpLocks/>
          </p:cNvGrpSpPr>
          <p:nvPr/>
        </p:nvGrpSpPr>
        <p:grpSpPr bwMode="auto">
          <a:xfrm>
            <a:off x="4549775" y="1611313"/>
            <a:ext cx="1216025" cy="261937"/>
            <a:chOff x="0" y="0"/>
            <a:chExt cx="1505426" cy="262890"/>
          </a:xfrm>
        </p:grpSpPr>
        <p:sp>
          <p:nvSpPr>
            <p:cNvPr id="3" name="直接连接符 9"/>
            <p:cNvSpPr>
              <a:spLocks noChangeShapeType="1"/>
            </p:cNvSpPr>
            <p:nvPr/>
          </p:nvSpPr>
          <p:spPr bwMode="auto">
            <a:xfrm flipH="1" flipV="1">
              <a:off x="1154906" y="0"/>
              <a:ext cx="350520" cy="262890"/>
            </a:xfrm>
            <a:prstGeom prst="line">
              <a:avLst/>
            </a:prstGeom>
            <a:noFill/>
            <a:ln w="12700">
              <a:solidFill>
                <a:srgbClr val="A5A5A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74" name="直接连接符 12"/>
            <p:cNvSpPr>
              <a:spLocks noChangeShapeType="1"/>
            </p:cNvSpPr>
            <p:nvPr/>
          </p:nvSpPr>
          <p:spPr bwMode="auto">
            <a:xfrm flipH="1">
              <a:off x="0" y="2381"/>
              <a:ext cx="1157287" cy="1"/>
            </a:xfrm>
            <a:prstGeom prst="line">
              <a:avLst/>
            </a:prstGeom>
            <a:noFill/>
            <a:ln w="12700">
              <a:solidFill>
                <a:srgbClr val="A5A5A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4829" name="Group 13"/>
          <p:cNvGrpSpPr>
            <a:grpSpLocks/>
          </p:cNvGrpSpPr>
          <p:nvPr/>
        </p:nvGrpSpPr>
        <p:grpSpPr bwMode="auto">
          <a:xfrm>
            <a:off x="6816725" y="2619375"/>
            <a:ext cx="1203325" cy="1050925"/>
            <a:chOff x="0" y="0"/>
            <a:chExt cx="1203960" cy="1051560"/>
          </a:xfrm>
        </p:grpSpPr>
        <p:sp>
          <p:nvSpPr>
            <p:cNvPr id="4" name="六边形 1"/>
            <p:cNvSpPr>
              <a:spLocks noChangeArrowheads="1"/>
            </p:cNvSpPr>
            <p:nvPr/>
          </p:nvSpPr>
          <p:spPr bwMode="auto">
            <a:xfrm>
              <a:off x="0" y="0"/>
              <a:ext cx="1203960" cy="1051560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5" name="文本框 43"/>
            <p:cNvSpPr>
              <a:spLocks noChangeArrowheads="1"/>
            </p:cNvSpPr>
            <p:nvPr/>
          </p:nvSpPr>
          <p:spPr bwMode="auto">
            <a:xfrm>
              <a:off x="181503" y="171837"/>
              <a:ext cx="820724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4000">
                  <a:solidFill>
                    <a:schemeClr val="bg1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02</a:t>
              </a:r>
              <a:endParaRPr lang="zh-CN" altLang="en-US" sz="4000" baseline="-30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34832" name="Group 16"/>
          <p:cNvGrpSpPr>
            <a:grpSpLocks/>
          </p:cNvGrpSpPr>
          <p:nvPr/>
        </p:nvGrpSpPr>
        <p:grpSpPr bwMode="auto">
          <a:xfrm>
            <a:off x="5499100" y="1860550"/>
            <a:ext cx="1204913" cy="1050925"/>
            <a:chOff x="0" y="0"/>
            <a:chExt cx="1203960" cy="1051560"/>
          </a:xfrm>
        </p:grpSpPr>
        <p:sp>
          <p:nvSpPr>
            <p:cNvPr id="34869" name="六边形 7"/>
            <p:cNvSpPr>
              <a:spLocks noChangeArrowheads="1"/>
            </p:cNvSpPr>
            <p:nvPr/>
          </p:nvSpPr>
          <p:spPr bwMode="auto">
            <a:xfrm>
              <a:off x="0" y="0"/>
              <a:ext cx="1203960" cy="1051560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34870" name="文本框 44"/>
            <p:cNvSpPr>
              <a:spLocks noChangeArrowheads="1"/>
            </p:cNvSpPr>
            <p:nvPr/>
          </p:nvSpPr>
          <p:spPr bwMode="auto">
            <a:xfrm>
              <a:off x="160817" y="110282"/>
              <a:ext cx="882327" cy="830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4000">
                  <a:solidFill>
                    <a:schemeClr val="bg1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01</a:t>
              </a:r>
              <a:endParaRPr lang="zh-CN" altLang="en-US" sz="4000" baseline="-30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34835" name="Group 19"/>
          <p:cNvGrpSpPr>
            <a:grpSpLocks/>
          </p:cNvGrpSpPr>
          <p:nvPr/>
        </p:nvGrpSpPr>
        <p:grpSpPr bwMode="auto">
          <a:xfrm>
            <a:off x="6800850" y="3975100"/>
            <a:ext cx="1203325" cy="1050925"/>
            <a:chOff x="0" y="0"/>
            <a:chExt cx="1203960" cy="1051560"/>
          </a:xfrm>
        </p:grpSpPr>
        <p:sp>
          <p:nvSpPr>
            <p:cNvPr id="6" name="六边形 5"/>
            <p:cNvSpPr>
              <a:spLocks noChangeArrowheads="1"/>
            </p:cNvSpPr>
            <p:nvPr/>
          </p:nvSpPr>
          <p:spPr bwMode="auto">
            <a:xfrm>
              <a:off x="0" y="0"/>
              <a:ext cx="1203960" cy="1051560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" name="文本框 45"/>
            <p:cNvSpPr>
              <a:spLocks noChangeArrowheads="1"/>
            </p:cNvSpPr>
            <p:nvPr/>
          </p:nvSpPr>
          <p:spPr bwMode="auto">
            <a:xfrm>
              <a:off x="138875" y="110282"/>
              <a:ext cx="926211" cy="830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4000">
                  <a:solidFill>
                    <a:schemeClr val="bg1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03</a:t>
              </a:r>
              <a:endParaRPr lang="zh-CN" altLang="en-US" sz="4000" baseline="-30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34838" name="Group 22"/>
          <p:cNvGrpSpPr>
            <a:grpSpLocks/>
          </p:cNvGrpSpPr>
          <p:nvPr/>
        </p:nvGrpSpPr>
        <p:grpSpPr bwMode="auto">
          <a:xfrm>
            <a:off x="4194175" y="3976688"/>
            <a:ext cx="1203325" cy="1050925"/>
            <a:chOff x="0" y="0"/>
            <a:chExt cx="1203960" cy="1051560"/>
          </a:xfrm>
        </p:grpSpPr>
        <p:sp>
          <p:nvSpPr>
            <p:cNvPr id="8" name="六边形 4"/>
            <p:cNvSpPr>
              <a:spLocks noChangeArrowheads="1"/>
            </p:cNvSpPr>
            <p:nvPr/>
          </p:nvSpPr>
          <p:spPr bwMode="auto">
            <a:xfrm>
              <a:off x="0" y="0"/>
              <a:ext cx="1203960" cy="1051560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9" name="文本框 46"/>
            <p:cNvSpPr>
              <a:spLocks noChangeArrowheads="1"/>
            </p:cNvSpPr>
            <p:nvPr/>
          </p:nvSpPr>
          <p:spPr bwMode="auto">
            <a:xfrm>
              <a:off x="191617" y="110282"/>
              <a:ext cx="820725" cy="830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4000">
                  <a:solidFill>
                    <a:schemeClr val="bg1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05</a:t>
              </a:r>
              <a:endParaRPr lang="zh-CN" altLang="en-US" sz="4000" baseline="-30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34841" name="Group 25"/>
          <p:cNvGrpSpPr>
            <a:grpSpLocks/>
          </p:cNvGrpSpPr>
          <p:nvPr/>
        </p:nvGrpSpPr>
        <p:grpSpPr bwMode="auto">
          <a:xfrm>
            <a:off x="4179888" y="2619375"/>
            <a:ext cx="1204912" cy="1050925"/>
            <a:chOff x="0" y="0"/>
            <a:chExt cx="1203960" cy="1051560"/>
          </a:xfrm>
        </p:grpSpPr>
        <p:sp>
          <p:nvSpPr>
            <p:cNvPr id="10" name="六边形 3"/>
            <p:cNvSpPr>
              <a:spLocks noChangeArrowheads="1"/>
            </p:cNvSpPr>
            <p:nvPr/>
          </p:nvSpPr>
          <p:spPr bwMode="auto">
            <a:xfrm>
              <a:off x="0" y="0"/>
              <a:ext cx="1203960" cy="1051560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11" name="文本框 47"/>
            <p:cNvSpPr>
              <a:spLocks noChangeArrowheads="1"/>
            </p:cNvSpPr>
            <p:nvPr/>
          </p:nvSpPr>
          <p:spPr bwMode="auto">
            <a:xfrm>
              <a:off x="181503" y="171837"/>
              <a:ext cx="820724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4000">
                  <a:solidFill>
                    <a:schemeClr val="bg1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06</a:t>
              </a:r>
              <a:endParaRPr lang="zh-CN" altLang="en-US" sz="4000" baseline="-30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34844" name="Group 28"/>
          <p:cNvGrpSpPr>
            <a:grpSpLocks/>
          </p:cNvGrpSpPr>
          <p:nvPr/>
        </p:nvGrpSpPr>
        <p:grpSpPr bwMode="auto">
          <a:xfrm>
            <a:off x="5499100" y="4679950"/>
            <a:ext cx="1204913" cy="1052513"/>
            <a:chOff x="0" y="0"/>
            <a:chExt cx="1203960" cy="1051560"/>
          </a:xfrm>
        </p:grpSpPr>
        <p:sp>
          <p:nvSpPr>
            <p:cNvPr id="12" name="六边形 8"/>
            <p:cNvSpPr>
              <a:spLocks noChangeArrowheads="1"/>
            </p:cNvSpPr>
            <p:nvPr/>
          </p:nvSpPr>
          <p:spPr bwMode="auto">
            <a:xfrm>
              <a:off x="0" y="0"/>
              <a:ext cx="1203960" cy="1051560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13" name="文本框 48"/>
            <p:cNvSpPr>
              <a:spLocks noChangeArrowheads="1"/>
            </p:cNvSpPr>
            <p:nvPr/>
          </p:nvSpPr>
          <p:spPr bwMode="auto">
            <a:xfrm>
              <a:off x="167429" y="171837"/>
              <a:ext cx="820724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4000">
                  <a:solidFill>
                    <a:schemeClr val="bg1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04</a:t>
              </a:r>
              <a:endParaRPr lang="zh-CN" altLang="en-US" sz="4000" baseline="-30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34847" name="Group 31"/>
          <p:cNvGrpSpPr>
            <a:grpSpLocks/>
          </p:cNvGrpSpPr>
          <p:nvPr/>
        </p:nvGrpSpPr>
        <p:grpSpPr bwMode="auto">
          <a:xfrm>
            <a:off x="5157788" y="3006725"/>
            <a:ext cx="1887537" cy="1592263"/>
            <a:chOff x="0" y="0"/>
            <a:chExt cx="1887055" cy="1592580"/>
          </a:xfrm>
        </p:grpSpPr>
        <p:sp>
          <p:nvSpPr>
            <p:cNvPr id="34853" name="六边形 6"/>
            <p:cNvSpPr>
              <a:spLocks noChangeArrowheads="1"/>
            </p:cNvSpPr>
            <p:nvPr/>
          </p:nvSpPr>
          <p:spPr bwMode="auto">
            <a:xfrm>
              <a:off x="0" y="0"/>
              <a:ext cx="1887055" cy="1592580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grpSp>
          <p:nvGrpSpPr>
            <p:cNvPr id="34854" name="Group 33"/>
            <p:cNvGrpSpPr>
              <a:grpSpLocks/>
            </p:cNvGrpSpPr>
            <p:nvPr/>
          </p:nvGrpSpPr>
          <p:grpSpPr bwMode="auto">
            <a:xfrm>
              <a:off x="445971" y="443715"/>
              <a:ext cx="966085" cy="648000"/>
              <a:chOff x="0" y="0"/>
              <a:chExt cx="935038" cy="568325"/>
            </a:xfrm>
          </p:grpSpPr>
          <p:sp>
            <p:nvSpPr>
              <p:cNvPr id="34855" name="Freeform 8"/>
              <p:cNvSpPr>
                <a:spLocks noChangeArrowheads="1"/>
              </p:cNvSpPr>
              <p:nvPr/>
            </p:nvSpPr>
            <p:spPr bwMode="auto">
              <a:xfrm>
                <a:off x="87313" y="485775"/>
                <a:ext cx="112713" cy="82550"/>
              </a:xfrm>
              <a:custGeom>
                <a:avLst/>
                <a:gdLst>
                  <a:gd name="T0" fmla="*/ 2147483646 w 30"/>
                  <a:gd name="T1" fmla="*/ 2147483646 h 22"/>
                  <a:gd name="T2" fmla="*/ 2147483646 w 30"/>
                  <a:gd name="T3" fmla="*/ 0 h 22"/>
                  <a:gd name="T4" fmla="*/ 2147483646 w 30"/>
                  <a:gd name="T5" fmla="*/ 2147483646 h 22"/>
                  <a:gd name="T6" fmla="*/ 2147483646 w 30"/>
                  <a:gd name="T7" fmla="*/ 2147483646 h 22"/>
                  <a:gd name="T8" fmla="*/ 2147483646 w 30"/>
                  <a:gd name="T9" fmla="*/ 2147483646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"/>
                  <a:gd name="T16" fmla="*/ 0 h 22"/>
                  <a:gd name="T17" fmla="*/ 30 w 30"/>
                  <a:gd name="T18" fmla="*/ 22 h 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" h="22">
                    <a:moveTo>
                      <a:pt x="30" y="19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22"/>
                      <a:pt x="1" y="22"/>
                    </a:cubicBezTo>
                    <a:cubicBezTo>
                      <a:pt x="27" y="22"/>
                      <a:pt x="27" y="22"/>
                      <a:pt x="27" y="22"/>
                    </a:cubicBezTo>
                    <a:cubicBezTo>
                      <a:pt x="29" y="22"/>
                      <a:pt x="30" y="21"/>
                      <a:pt x="30" y="1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14" name="Freeform 9"/>
              <p:cNvSpPr>
                <a:spLocks noChangeArrowheads="1"/>
              </p:cNvSpPr>
              <p:nvPr/>
            </p:nvSpPr>
            <p:spPr bwMode="auto">
              <a:xfrm>
                <a:off x="235744" y="368300"/>
                <a:ext cx="120650" cy="200025"/>
              </a:xfrm>
              <a:custGeom>
                <a:avLst/>
                <a:gdLst>
                  <a:gd name="T0" fmla="*/ 2147483646 w 32"/>
                  <a:gd name="T1" fmla="*/ 2147483646 h 53"/>
                  <a:gd name="T2" fmla="*/ 2147483646 w 32"/>
                  <a:gd name="T3" fmla="*/ 2147483646 h 53"/>
                  <a:gd name="T4" fmla="*/ 2147483646 w 32"/>
                  <a:gd name="T5" fmla="*/ 0 h 53"/>
                  <a:gd name="T6" fmla="*/ 0 w 32"/>
                  <a:gd name="T7" fmla="*/ 2147483646 h 53"/>
                  <a:gd name="T8" fmla="*/ 0 w 32"/>
                  <a:gd name="T9" fmla="*/ 2147483646 h 53"/>
                  <a:gd name="T10" fmla="*/ 0 w 32"/>
                  <a:gd name="T11" fmla="*/ 2147483646 h 53"/>
                  <a:gd name="T12" fmla="*/ 2147483646 w 32"/>
                  <a:gd name="T13" fmla="*/ 2147483646 h 53"/>
                  <a:gd name="T14" fmla="*/ 2147483646 w 32"/>
                  <a:gd name="T15" fmla="*/ 2147483646 h 5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2"/>
                  <a:gd name="T25" fmla="*/ 0 h 53"/>
                  <a:gd name="T26" fmla="*/ 32 w 32"/>
                  <a:gd name="T27" fmla="*/ 53 h 5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2" h="53">
                    <a:moveTo>
                      <a:pt x="29" y="53"/>
                    </a:moveTo>
                    <a:cubicBezTo>
                      <a:pt x="30" y="53"/>
                      <a:pt x="32" y="52"/>
                      <a:pt x="32" y="5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0" y="52"/>
                      <a:pt x="1" y="53"/>
                      <a:pt x="2" y="53"/>
                    </a:cubicBezTo>
                    <a:lnTo>
                      <a:pt x="29" y="5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15" name="Freeform 10"/>
              <p:cNvSpPr>
                <a:spLocks noChangeArrowheads="1"/>
              </p:cNvSpPr>
              <p:nvPr/>
            </p:nvSpPr>
            <p:spPr bwMode="auto">
              <a:xfrm>
                <a:off x="392112" y="274637"/>
                <a:ext cx="120650" cy="293688"/>
              </a:xfrm>
              <a:custGeom>
                <a:avLst/>
                <a:gdLst>
                  <a:gd name="T0" fmla="*/ 2147483646 w 32"/>
                  <a:gd name="T1" fmla="*/ 2147483646 h 78"/>
                  <a:gd name="T2" fmla="*/ 2147483646 w 32"/>
                  <a:gd name="T3" fmla="*/ 2147483646 h 78"/>
                  <a:gd name="T4" fmla="*/ 2147483646 w 32"/>
                  <a:gd name="T5" fmla="*/ 2147483646 h 78"/>
                  <a:gd name="T6" fmla="*/ 2147483646 w 32"/>
                  <a:gd name="T7" fmla="*/ 0 h 78"/>
                  <a:gd name="T8" fmla="*/ 2147483646 w 32"/>
                  <a:gd name="T9" fmla="*/ 2147483646 h 78"/>
                  <a:gd name="T10" fmla="*/ 0 w 32"/>
                  <a:gd name="T11" fmla="*/ 2147483646 h 78"/>
                  <a:gd name="T12" fmla="*/ 0 w 32"/>
                  <a:gd name="T13" fmla="*/ 2147483646 h 78"/>
                  <a:gd name="T14" fmla="*/ 2147483646 w 32"/>
                  <a:gd name="T15" fmla="*/ 2147483646 h 78"/>
                  <a:gd name="T16" fmla="*/ 2147483646 w 32"/>
                  <a:gd name="T17" fmla="*/ 2147483646 h 7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2"/>
                  <a:gd name="T28" fmla="*/ 0 h 78"/>
                  <a:gd name="T29" fmla="*/ 32 w 32"/>
                  <a:gd name="T30" fmla="*/ 78 h 7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2" h="78">
                    <a:moveTo>
                      <a:pt x="29" y="78"/>
                    </a:moveTo>
                    <a:cubicBezTo>
                      <a:pt x="31" y="78"/>
                      <a:pt x="32" y="77"/>
                      <a:pt x="32" y="75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7"/>
                      <a:pt x="1" y="78"/>
                      <a:pt x="3" y="78"/>
                    </a:cubicBezTo>
                    <a:lnTo>
                      <a:pt x="29" y="7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16" name="Freeform 11"/>
              <p:cNvSpPr>
                <a:spLocks noChangeArrowheads="1"/>
              </p:cNvSpPr>
              <p:nvPr/>
            </p:nvSpPr>
            <p:spPr bwMode="auto">
              <a:xfrm>
                <a:off x="548481" y="315912"/>
                <a:ext cx="120650" cy="252413"/>
              </a:xfrm>
              <a:custGeom>
                <a:avLst/>
                <a:gdLst>
                  <a:gd name="T0" fmla="*/ 2147483646 w 32"/>
                  <a:gd name="T1" fmla="*/ 2147483646 h 67"/>
                  <a:gd name="T2" fmla="*/ 2147483646 w 32"/>
                  <a:gd name="T3" fmla="*/ 2147483646 h 67"/>
                  <a:gd name="T4" fmla="*/ 2147483646 w 32"/>
                  <a:gd name="T5" fmla="*/ 0 h 67"/>
                  <a:gd name="T6" fmla="*/ 2147483646 w 32"/>
                  <a:gd name="T7" fmla="*/ 2147483646 h 67"/>
                  <a:gd name="T8" fmla="*/ 2147483646 w 32"/>
                  <a:gd name="T9" fmla="*/ 2147483646 h 67"/>
                  <a:gd name="T10" fmla="*/ 2147483646 w 32"/>
                  <a:gd name="T11" fmla="*/ 2147483646 h 67"/>
                  <a:gd name="T12" fmla="*/ 2147483646 w 32"/>
                  <a:gd name="T13" fmla="*/ 2147483646 h 67"/>
                  <a:gd name="T14" fmla="*/ 0 w 32"/>
                  <a:gd name="T15" fmla="*/ 2147483646 h 67"/>
                  <a:gd name="T16" fmla="*/ 0 w 32"/>
                  <a:gd name="T17" fmla="*/ 2147483646 h 67"/>
                  <a:gd name="T18" fmla="*/ 2147483646 w 32"/>
                  <a:gd name="T19" fmla="*/ 2147483646 h 67"/>
                  <a:gd name="T20" fmla="*/ 2147483646 w 32"/>
                  <a:gd name="T21" fmla="*/ 2147483646 h 6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2"/>
                  <a:gd name="T34" fmla="*/ 0 h 67"/>
                  <a:gd name="T35" fmla="*/ 32 w 32"/>
                  <a:gd name="T36" fmla="*/ 67 h 6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2" h="67">
                    <a:moveTo>
                      <a:pt x="30" y="67"/>
                    </a:moveTo>
                    <a:cubicBezTo>
                      <a:pt x="31" y="67"/>
                      <a:pt x="32" y="66"/>
                      <a:pt x="32" y="64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3" y="16"/>
                      <a:pt x="8" y="15"/>
                      <a:pt x="5" y="12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6"/>
                      <a:pt x="2" y="67"/>
                      <a:pt x="3" y="67"/>
                    </a:cubicBezTo>
                    <a:lnTo>
                      <a:pt x="30" y="6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17" name="Freeform 12"/>
              <p:cNvSpPr>
                <a:spLocks noChangeArrowheads="1"/>
              </p:cNvSpPr>
              <p:nvPr/>
            </p:nvSpPr>
            <p:spPr bwMode="auto">
              <a:xfrm>
                <a:off x="704850" y="195262"/>
                <a:ext cx="120650" cy="373063"/>
              </a:xfrm>
              <a:custGeom>
                <a:avLst/>
                <a:gdLst>
                  <a:gd name="T0" fmla="*/ 2147483646 w 32"/>
                  <a:gd name="T1" fmla="*/ 2147483646 h 99"/>
                  <a:gd name="T2" fmla="*/ 2147483646 w 32"/>
                  <a:gd name="T3" fmla="*/ 2147483646 h 99"/>
                  <a:gd name="T4" fmla="*/ 2147483646 w 32"/>
                  <a:gd name="T5" fmla="*/ 0 h 99"/>
                  <a:gd name="T6" fmla="*/ 2147483646 w 32"/>
                  <a:gd name="T7" fmla="*/ 2147483646 h 99"/>
                  <a:gd name="T8" fmla="*/ 0 w 32"/>
                  <a:gd name="T9" fmla="*/ 2147483646 h 99"/>
                  <a:gd name="T10" fmla="*/ 0 w 32"/>
                  <a:gd name="T11" fmla="*/ 2147483646 h 99"/>
                  <a:gd name="T12" fmla="*/ 2147483646 w 32"/>
                  <a:gd name="T13" fmla="*/ 2147483646 h 99"/>
                  <a:gd name="T14" fmla="*/ 2147483646 w 32"/>
                  <a:gd name="T15" fmla="*/ 2147483646 h 9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2"/>
                  <a:gd name="T25" fmla="*/ 0 h 99"/>
                  <a:gd name="T26" fmla="*/ 32 w 32"/>
                  <a:gd name="T27" fmla="*/ 99 h 9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2" h="99">
                    <a:moveTo>
                      <a:pt x="29" y="99"/>
                    </a:moveTo>
                    <a:cubicBezTo>
                      <a:pt x="31" y="99"/>
                      <a:pt x="32" y="98"/>
                      <a:pt x="32" y="96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8"/>
                      <a:pt x="1" y="99"/>
                      <a:pt x="3" y="99"/>
                    </a:cubicBezTo>
                    <a:lnTo>
                      <a:pt x="29" y="9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18" name="Freeform 1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935038" cy="541338"/>
              </a:xfrm>
              <a:custGeom>
                <a:avLst/>
                <a:gdLst>
                  <a:gd name="T0" fmla="*/ 2147483646 w 248"/>
                  <a:gd name="T1" fmla="*/ 2147483646 h 144"/>
                  <a:gd name="T2" fmla="*/ 2147483646 w 248"/>
                  <a:gd name="T3" fmla="*/ 2147483646 h 144"/>
                  <a:gd name="T4" fmla="*/ 2147483646 w 248"/>
                  <a:gd name="T5" fmla="*/ 0 h 144"/>
                  <a:gd name="T6" fmla="*/ 2147483646 w 248"/>
                  <a:gd name="T7" fmla="*/ 0 h 144"/>
                  <a:gd name="T8" fmla="*/ 2147483646 w 248"/>
                  <a:gd name="T9" fmla="*/ 0 h 144"/>
                  <a:gd name="T10" fmla="*/ 2147483646 w 248"/>
                  <a:gd name="T11" fmla="*/ 2147483646 h 144"/>
                  <a:gd name="T12" fmla="*/ 2147483646 w 248"/>
                  <a:gd name="T13" fmla="*/ 2147483646 h 144"/>
                  <a:gd name="T14" fmla="*/ 2147483646 w 248"/>
                  <a:gd name="T15" fmla="*/ 2147483646 h 144"/>
                  <a:gd name="T16" fmla="*/ 2147483646 w 248"/>
                  <a:gd name="T17" fmla="*/ 2147483646 h 144"/>
                  <a:gd name="T18" fmla="*/ 2147483646 w 248"/>
                  <a:gd name="T19" fmla="*/ 2147483646 h 144"/>
                  <a:gd name="T20" fmla="*/ 2147483646 w 248"/>
                  <a:gd name="T21" fmla="*/ 2147483646 h 144"/>
                  <a:gd name="T22" fmla="*/ 2147483646 w 248"/>
                  <a:gd name="T23" fmla="*/ 2147483646 h 144"/>
                  <a:gd name="T24" fmla="*/ 2147483646 w 248"/>
                  <a:gd name="T25" fmla="*/ 2147483646 h 144"/>
                  <a:gd name="T26" fmla="*/ 2147483646 w 248"/>
                  <a:gd name="T27" fmla="*/ 2147483646 h 144"/>
                  <a:gd name="T28" fmla="*/ 2147483646 w 248"/>
                  <a:gd name="T29" fmla="*/ 2147483646 h 144"/>
                  <a:gd name="T30" fmla="*/ 2147483646 w 248"/>
                  <a:gd name="T31" fmla="*/ 2147483646 h 144"/>
                  <a:gd name="T32" fmla="*/ 2147483646 w 248"/>
                  <a:gd name="T33" fmla="*/ 2147483646 h 144"/>
                  <a:gd name="T34" fmla="*/ 2147483646 w 248"/>
                  <a:gd name="T35" fmla="*/ 2147483646 h 144"/>
                  <a:gd name="T36" fmla="*/ 2147483646 w 248"/>
                  <a:gd name="T37" fmla="*/ 2147483646 h 144"/>
                  <a:gd name="T38" fmla="*/ 2147483646 w 248"/>
                  <a:gd name="T39" fmla="*/ 2147483646 h 144"/>
                  <a:gd name="T40" fmla="*/ 2147483646 w 248"/>
                  <a:gd name="T41" fmla="*/ 2147483646 h 144"/>
                  <a:gd name="T42" fmla="*/ 2147483646 w 248"/>
                  <a:gd name="T43" fmla="*/ 2147483646 h 144"/>
                  <a:gd name="T44" fmla="*/ 2147483646 w 248"/>
                  <a:gd name="T45" fmla="*/ 2147483646 h 144"/>
                  <a:gd name="T46" fmla="*/ 2147483646 w 248"/>
                  <a:gd name="T47" fmla="*/ 2147483646 h 144"/>
                  <a:gd name="T48" fmla="*/ 2147483646 w 248"/>
                  <a:gd name="T49" fmla="*/ 2147483646 h 144"/>
                  <a:gd name="T50" fmla="*/ 2147483646 w 248"/>
                  <a:gd name="T51" fmla="*/ 2147483646 h 144"/>
                  <a:gd name="T52" fmla="*/ 2147483646 w 248"/>
                  <a:gd name="T53" fmla="*/ 2147483646 h 144"/>
                  <a:gd name="T54" fmla="*/ 2147483646 w 248"/>
                  <a:gd name="T55" fmla="*/ 2147483646 h 144"/>
                  <a:gd name="T56" fmla="*/ 2147483646 w 248"/>
                  <a:gd name="T57" fmla="*/ 2147483646 h 144"/>
                  <a:gd name="T58" fmla="*/ 2147483646 w 248"/>
                  <a:gd name="T59" fmla="*/ 2147483646 h 144"/>
                  <a:gd name="T60" fmla="*/ 2147483646 w 248"/>
                  <a:gd name="T61" fmla="*/ 2147483646 h 144"/>
                  <a:gd name="T62" fmla="*/ 2147483646 w 248"/>
                  <a:gd name="T63" fmla="*/ 2147483646 h 144"/>
                  <a:gd name="T64" fmla="*/ 2147483646 w 248"/>
                  <a:gd name="T65" fmla="*/ 2147483646 h 144"/>
                  <a:gd name="T66" fmla="*/ 2147483646 w 248"/>
                  <a:gd name="T67" fmla="*/ 2147483646 h 144"/>
                  <a:gd name="T68" fmla="*/ 2147483646 w 248"/>
                  <a:gd name="T69" fmla="*/ 2147483646 h 144"/>
                  <a:gd name="T70" fmla="*/ 2147483646 w 248"/>
                  <a:gd name="T71" fmla="*/ 2147483646 h 144"/>
                  <a:gd name="T72" fmla="*/ 2147483646 w 248"/>
                  <a:gd name="T73" fmla="*/ 2147483646 h 144"/>
                  <a:gd name="T74" fmla="*/ 2147483646 w 248"/>
                  <a:gd name="T75" fmla="*/ 2147483646 h 144"/>
                  <a:gd name="T76" fmla="*/ 2147483646 w 248"/>
                  <a:gd name="T77" fmla="*/ 2147483646 h 144"/>
                  <a:gd name="T78" fmla="*/ 2147483646 w 248"/>
                  <a:gd name="T79" fmla="*/ 2147483646 h 144"/>
                  <a:gd name="T80" fmla="*/ 2147483646 w 248"/>
                  <a:gd name="T81" fmla="*/ 2147483646 h 144"/>
                  <a:gd name="T82" fmla="*/ 2147483646 w 248"/>
                  <a:gd name="T83" fmla="*/ 2147483646 h 144"/>
                  <a:gd name="T84" fmla="*/ 2147483646 w 248"/>
                  <a:gd name="T85" fmla="*/ 2147483646 h 144"/>
                  <a:gd name="T86" fmla="*/ 2147483646 w 248"/>
                  <a:gd name="T87" fmla="*/ 2147483646 h 144"/>
                  <a:gd name="T88" fmla="*/ 2147483646 w 248"/>
                  <a:gd name="T89" fmla="*/ 2147483646 h 144"/>
                  <a:gd name="T90" fmla="*/ 2147483646 w 248"/>
                  <a:gd name="T91" fmla="*/ 2147483646 h 144"/>
                  <a:gd name="T92" fmla="*/ 2147483646 w 248"/>
                  <a:gd name="T93" fmla="*/ 2147483646 h 144"/>
                  <a:gd name="T94" fmla="*/ 2147483646 w 248"/>
                  <a:gd name="T95" fmla="*/ 2147483646 h 144"/>
                  <a:gd name="T96" fmla="*/ 2147483646 w 248"/>
                  <a:gd name="T97" fmla="*/ 2147483646 h 144"/>
                  <a:gd name="T98" fmla="*/ 2147483646 w 248"/>
                  <a:gd name="T99" fmla="*/ 2147483646 h 144"/>
                  <a:gd name="T100" fmla="*/ 2147483646 w 248"/>
                  <a:gd name="T101" fmla="*/ 2147483646 h 144"/>
                  <a:gd name="T102" fmla="*/ 2147483646 w 248"/>
                  <a:gd name="T103" fmla="*/ 2147483646 h 144"/>
                  <a:gd name="T104" fmla="*/ 2147483646 w 248"/>
                  <a:gd name="T105" fmla="*/ 2147483646 h 144"/>
                  <a:gd name="T106" fmla="*/ 2147483646 w 248"/>
                  <a:gd name="T107" fmla="*/ 2147483646 h 144"/>
                  <a:gd name="T108" fmla="*/ 2147483646 w 248"/>
                  <a:gd name="T109" fmla="*/ 2147483646 h 144"/>
                  <a:gd name="T110" fmla="*/ 2147483646 w 248"/>
                  <a:gd name="T111" fmla="*/ 2147483646 h 144"/>
                  <a:gd name="T112" fmla="*/ 2147483646 w 248"/>
                  <a:gd name="T113" fmla="*/ 2147483646 h 144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48"/>
                  <a:gd name="T172" fmla="*/ 0 h 144"/>
                  <a:gd name="T173" fmla="*/ 248 w 248"/>
                  <a:gd name="T174" fmla="*/ 144 h 144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48" h="144">
                    <a:moveTo>
                      <a:pt x="248" y="8"/>
                    </a:moveTo>
                    <a:cubicBezTo>
                      <a:pt x="248" y="6"/>
                      <a:pt x="247" y="4"/>
                      <a:pt x="245" y="2"/>
                    </a:cubicBezTo>
                    <a:cubicBezTo>
                      <a:pt x="243" y="1"/>
                      <a:pt x="241" y="0"/>
                      <a:pt x="239" y="0"/>
                    </a:cubicBezTo>
                    <a:cubicBezTo>
                      <a:pt x="230" y="0"/>
                      <a:pt x="230" y="0"/>
                      <a:pt x="23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199" y="0"/>
                      <a:pt x="198" y="0"/>
                      <a:pt x="197" y="1"/>
                    </a:cubicBezTo>
                    <a:cubicBezTo>
                      <a:pt x="197" y="1"/>
                      <a:pt x="196" y="1"/>
                      <a:pt x="196" y="1"/>
                    </a:cubicBezTo>
                    <a:cubicBezTo>
                      <a:pt x="193" y="2"/>
                      <a:pt x="191" y="5"/>
                      <a:pt x="191" y="8"/>
                    </a:cubicBezTo>
                    <a:cubicBezTo>
                      <a:pt x="191" y="12"/>
                      <a:pt x="194" y="15"/>
                      <a:pt x="197" y="16"/>
                    </a:cubicBezTo>
                    <a:cubicBezTo>
                      <a:pt x="198" y="17"/>
                      <a:pt x="199" y="17"/>
                      <a:pt x="200" y="17"/>
                    </a:cubicBezTo>
                    <a:cubicBezTo>
                      <a:pt x="210" y="17"/>
                      <a:pt x="210" y="17"/>
                      <a:pt x="210" y="17"/>
                    </a:cubicBezTo>
                    <a:cubicBezTo>
                      <a:pt x="215" y="17"/>
                      <a:pt x="215" y="17"/>
                      <a:pt x="215" y="17"/>
                    </a:cubicBezTo>
                    <a:cubicBezTo>
                      <a:pt x="206" y="24"/>
                      <a:pt x="206" y="24"/>
                      <a:pt x="206" y="24"/>
                    </a:cubicBezTo>
                    <a:cubicBezTo>
                      <a:pt x="189" y="39"/>
                      <a:pt x="189" y="39"/>
                      <a:pt x="189" y="39"/>
                    </a:cubicBezTo>
                    <a:cubicBezTo>
                      <a:pt x="179" y="47"/>
                      <a:pt x="179" y="47"/>
                      <a:pt x="179" y="47"/>
                    </a:cubicBezTo>
                    <a:cubicBezTo>
                      <a:pt x="166" y="57"/>
                      <a:pt x="166" y="57"/>
                      <a:pt x="166" y="57"/>
                    </a:cubicBezTo>
                    <a:cubicBezTo>
                      <a:pt x="158" y="63"/>
                      <a:pt x="158" y="63"/>
                      <a:pt x="158" y="63"/>
                    </a:cubicBezTo>
                    <a:cubicBezTo>
                      <a:pt x="150" y="55"/>
                      <a:pt x="150" y="55"/>
                      <a:pt x="150" y="55"/>
                    </a:cubicBezTo>
                    <a:cubicBezTo>
                      <a:pt x="146" y="52"/>
                      <a:pt x="146" y="52"/>
                      <a:pt x="146" y="52"/>
                    </a:cubicBezTo>
                    <a:cubicBezTo>
                      <a:pt x="136" y="42"/>
                      <a:pt x="136" y="42"/>
                      <a:pt x="136" y="42"/>
                    </a:cubicBezTo>
                    <a:cubicBezTo>
                      <a:pt x="134" y="40"/>
                      <a:pt x="134" y="40"/>
                      <a:pt x="134" y="40"/>
                    </a:cubicBezTo>
                    <a:cubicBezTo>
                      <a:pt x="131" y="37"/>
                      <a:pt x="127" y="36"/>
                      <a:pt x="123" y="39"/>
                    </a:cubicBezTo>
                    <a:cubicBezTo>
                      <a:pt x="114" y="46"/>
                      <a:pt x="114" y="46"/>
                      <a:pt x="114" y="46"/>
                    </a:cubicBezTo>
                    <a:cubicBezTo>
                      <a:pt x="104" y="54"/>
                      <a:pt x="104" y="54"/>
                      <a:pt x="104" y="54"/>
                    </a:cubicBezTo>
                    <a:cubicBezTo>
                      <a:pt x="97" y="58"/>
                      <a:pt x="97" y="58"/>
                      <a:pt x="97" y="58"/>
                    </a:cubicBezTo>
                    <a:cubicBezTo>
                      <a:pt x="94" y="61"/>
                      <a:pt x="94" y="61"/>
                      <a:pt x="94" y="61"/>
                    </a:cubicBezTo>
                    <a:cubicBezTo>
                      <a:pt x="62" y="85"/>
                      <a:pt x="62" y="85"/>
                      <a:pt x="62" y="85"/>
                    </a:cubicBezTo>
                    <a:cubicBezTo>
                      <a:pt x="61" y="86"/>
                      <a:pt x="61" y="86"/>
                      <a:pt x="61" y="86"/>
                    </a:cubicBezTo>
                    <a:cubicBezTo>
                      <a:pt x="51" y="93"/>
                      <a:pt x="51" y="93"/>
                      <a:pt x="51" y="93"/>
                    </a:cubicBezTo>
                    <a:cubicBezTo>
                      <a:pt x="9" y="124"/>
                      <a:pt x="9" y="124"/>
                      <a:pt x="9" y="124"/>
                    </a:cubicBezTo>
                    <a:cubicBezTo>
                      <a:pt x="4" y="128"/>
                      <a:pt x="4" y="128"/>
                      <a:pt x="4" y="128"/>
                    </a:cubicBezTo>
                    <a:cubicBezTo>
                      <a:pt x="1" y="131"/>
                      <a:pt x="0" y="136"/>
                      <a:pt x="3" y="140"/>
                    </a:cubicBezTo>
                    <a:cubicBezTo>
                      <a:pt x="5" y="143"/>
                      <a:pt x="8" y="144"/>
                      <a:pt x="11" y="143"/>
                    </a:cubicBezTo>
                    <a:cubicBezTo>
                      <a:pt x="12" y="143"/>
                      <a:pt x="14" y="143"/>
                      <a:pt x="15" y="142"/>
                    </a:cubicBezTo>
                    <a:cubicBezTo>
                      <a:pt x="51" y="114"/>
                      <a:pt x="51" y="114"/>
                      <a:pt x="51" y="114"/>
                    </a:cubicBezTo>
                    <a:cubicBezTo>
                      <a:pt x="61" y="107"/>
                      <a:pt x="61" y="107"/>
                      <a:pt x="61" y="107"/>
                    </a:cubicBezTo>
                    <a:cubicBezTo>
                      <a:pt x="62" y="107"/>
                      <a:pt x="62" y="107"/>
                      <a:pt x="62" y="107"/>
                    </a:cubicBezTo>
                    <a:cubicBezTo>
                      <a:pt x="94" y="82"/>
                      <a:pt x="94" y="82"/>
                      <a:pt x="94" y="82"/>
                    </a:cubicBezTo>
                    <a:cubicBezTo>
                      <a:pt x="98" y="80"/>
                      <a:pt x="98" y="80"/>
                      <a:pt x="98" y="80"/>
                    </a:cubicBezTo>
                    <a:cubicBezTo>
                      <a:pt x="104" y="75"/>
                      <a:pt x="104" y="75"/>
                      <a:pt x="104" y="75"/>
                    </a:cubicBezTo>
                    <a:cubicBezTo>
                      <a:pt x="114" y="67"/>
                      <a:pt x="114" y="67"/>
                      <a:pt x="114" y="67"/>
                    </a:cubicBezTo>
                    <a:cubicBezTo>
                      <a:pt x="127" y="57"/>
                      <a:pt x="127" y="57"/>
                      <a:pt x="127" y="57"/>
                    </a:cubicBezTo>
                    <a:cubicBezTo>
                      <a:pt x="136" y="66"/>
                      <a:pt x="136" y="66"/>
                      <a:pt x="136" y="66"/>
                    </a:cubicBezTo>
                    <a:cubicBezTo>
                      <a:pt x="146" y="76"/>
                      <a:pt x="146" y="76"/>
                      <a:pt x="146" y="76"/>
                    </a:cubicBezTo>
                    <a:cubicBezTo>
                      <a:pt x="150" y="79"/>
                      <a:pt x="150" y="79"/>
                      <a:pt x="150" y="79"/>
                    </a:cubicBezTo>
                    <a:cubicBezTo>
                      <a:pt x="151" y="81"/>
                      <a:pt x="151" y="81"/>
                      <a:pt x="151" y="81"/>
                    </a:cubicBezTo>
                    <a:cubicBezTo>
                      <a:pt x="154" y="84"/>
                      <a:pt x="159" y="84"/>
                      <a:pt x="162" y="82"/>
                    </a:cubicBezTo>
                    <a:cubicBezTo>
                      <a:pt x="166" y="79"/>
                      <a:pt x="166" y="79"/>
                      <a:pt x="166" y="79"/>
                    </a:cubicBezTo>
                    <a:cubicBezTo>
                      <a:pt x="179" y="69"/>
                      <a:pt x="179" y="69"/>
                      <a:pt x="179" y="69"/>
                    </a:cubicBezTo>
                    <a:cubicBezTo>
                      <a:pt x="189" y="61"/>
                      <a:pt x="189" y="61"/>
                      <a:pt x="189" y="61"/>
                    </a:cubicBezTo>
                    <a:cubicBezTo>
                      <a:pt x="202" y="51"/>
                      <a:pt x="202" y="51"/>
                      <a:pt x="202" y="51"/>
                    </a:cubicBezTo>
                    <a:cubicBezTo>
                      <a:pt x="230" y="27"/>
                      <a:pt x="230" y="27"/>
                      <a:pt x="230" y="27"/>
                    </a:cubicBezTo>
                    <a:cubicBezTo>
                      <a:pt x="231" y="26"/>
                      <a:pt x="231" y="26"/>
                      <a:pt x="231" y="26"/>
                    </a:cubicBezTo>
                    <a:cubicBezTo>
                      <a:pt x="231" y="46"/>
                      <a:pt x="231" y="46"/>
                      <a:pt x="231" y="46"/>
                    </a:cubicBezTo>
                    <a:cubicBezTo>
                      <a:pt x="231" y="50"/>
                      <a:pt x="234" y="54"/>
                      <a:pt x="239" y="54"/>
                    </a:cubicBezTo>
                    <a:cubicBezTo>
                      <a:pt x="244" y="54"/>
                      <a:pt x="248" y="50"/>
                      <a:pt x="248" y="46"/>
                    </a:cubicBezTo>
                    <a:lnTo>
                      <a:pt x="248" y="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</p:grpSp>
      </p:grpSp>
      <p:sp>
        <p:nvSpPr>
          <p:cNvPr id="34856" name="矩形 65"/>
          <p:cNvSpPr>
            <a:spLocks noChangeArrowheads="1"/>
          </p:cNvSpPr>
          <p:nvPr/>
        </p:nvSpPr>
        <p:spPr bwMode="auto">
          <a:xfrm>
            <a:off x="3317875" y="1377950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bg1"/>
                </a:solidFill>
                <a:sym typeface="方正兰亭黑_GBK" panose="02000000000000000000" pitchFamily="2" charset="-122"/>
              </a:rPr>
              <a:t>添加标题</a:t>
            </a:r>
            <a:endParaRPr lang="en-US" sz="20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4857" name="矩形 47"/>
          <p:cNvSpPr>
            <a:spLocks noChangeArrowheads="1"/>
          </p:cNvSpPr>
          <p:nvPr/>
        </p:nvSpPr>
        <p:spPr bwMode="auto">
          <a:xfrm>
            <a:off x="1292225" y="1743075"/>
            <a:ext cx="3252788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58" name="矩形 69"/>
          <p:cNvSpPr>
            <a:spLocks noChangeArrowheads="1"/>
          </p:cNvSpPr>
          <p:nvPr/>
        </p:nvSpPr>
        <p:spPr bwMode="auto">
          <a:xfrm>
            <a:off x="2279650" y="2733675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bg1"/>
                </a:solidFill>
                <a:sym typeface="方正兰亭黑_GBK" panose="02000000000000000000" pitchFamily="2" charset="-122"/>
              </a:rPr>
              <a:t>添加标题</a:t>
            </a:r>
            <a:endParaRPr lang="en-US" sz="20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4859" name="矩形 47"/>
          <p:cNvSpPr>
            <a:spLocks noChangeArrowheads="1"/>
          </p:cNvSpPr>
          <p:nvPr/>
        </p:nvSpPr>
        <p:spPr bwMode="auto">
          <a:xfrm>
            <a:off x="1330325" y="3098800"/>
            <a:ext cx="2159000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60" name="矩形 72"/>
          <p:cNvSpPr>
            <a:spLocks noChangeArrowheads="1"/>
          </p:cNvSpPr>
          <p:nvPr/>
        </p:nvSpPr>
        <p:spPr bwMode="auto">
          <a:xfrm>
            <a:off x="2279650" y="4152900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bg1"/>
                </a:solidFill>
                <a:sym typeface="方正兰亭黑_GBK" panose="02000000000000000000" pitchFamily="2" charset="-122"/>
              </a:rPr>
              <a:t>添加标题</a:t>
            </a:r>
            <a:endParaRPr lang="en-US" sz="20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4861" name="矩形 47"/>
          <p:cNvSpPr>
            <a:spLocks noChangeArrowheads="1"/>
          </p:cNvSpPr>
          <p:nvPr/>
        </p:nvSpPr>
        <p:spPr bwMode="auto">
          <a:xfrm>
            <a:off x="1330325" y="4518025"/>
            <a:ext cx="2159000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62" name="矩形 76"/>
          <p:cNvSpPr>
            <a:spLocks noChangeArrowheads="1"/>
          </p:cNvSpPr>
          <p:nvPr/>
        </p:nvSpPr>
        <p:spPr bwMode="auto">
          <a:xfrm>
            <a:off x="8707438" y="2141538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bg1"/>
                </a:solidFill>
                <a:sym typeface="方正兰亭黑_GBK" panose="02000000000000000000" pitchFamily="2" charset="-122"/>
              </a:rPr>
              <a:t>添加标题</a:t>
            </a:r>
            <a:endParaRPr lang="en-US" sz="20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4863" name="矩形 47"/>
          <p:cNvSpPr>
            <a:spLocks noChangeArrowheads="1"/>
          </p:cNvSpPr>
          <p:nvPr/>
        </p:nvSpPr>
        <p:spPr bwMode="auto">
          <a:xfrm>
            <a:off x="8680450" y="2522538"/>
            <a:ext cx="2206625" cy="86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64" name="矩形 78"/>
          <p:cNvSpPr>
            <a:spLocks noChangeArrowheads="1"/>
          </p:cNvSpPr>
          <p:nvPr/>
        </p:nvSpPr>
        <p:spPr bwMode="auto">
          <a:xfrm>
            <a:off x="8697913" y="3825875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bg1"/>
                </a:solidFill>
                <a:sym typeface="方正兰亭黑_GBK" panose="02000000000000000000" pitchFamily="2" charset="-122"/>
              </a:rPr>
              <a:t>添加标题</a:t>
            </a:r>
            <a:endParaRPr lang="en-US" sz="20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4865" name="矩形 47"/>
          <p:cNvSpPr>
            <a:spLocks noChangeArrowheads="1"/>
          </p:cNvSpPr>
          <p:nvPr/>
        </p:nvSpPr>
        <p:spPr bwMode="auto">
          <a:xfrm>
            <a:off x="8697913" y="4206875"/>
            <a:ext cx="2206625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66" name="矩形 80"/>
          <p:cNvSpPr>
            <a:spLocks noChangeArrowheads="1"/>
          </p:cNvSpPr>
          <p:nvPr/>
        </p:nvSpPr>
        <p:spPr bwMode="auto">
          <a:xfrm>
            <a:off x="7542213" y="5372100"/>
            <a:ext cx="12112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bg1"/>
                </a:solidFill>
                <a:sym typeface="方正兰亭黑_GBK" panose="02000000000000000000" pitchFamily="2" charset="-122"/>
              </a:rPr>
              <a:t>添加标题</a:t>
            </a:r>
            <a:endParaRPr lang="en-US" sz="20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4867" name="矩形 47"/>
          <p:cNvSpPr>
            <a:spLocks noChangeArrowheads="1"/>
          </p:cNvSpPr>
          <p:nvPr/>
        </p:nvSpPr>
        <p:spPr bwMode="auto">
          <a:xfrm>
            <a:off x="7542213" y="5753100"/>
            <a:ext cx="2916237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4868" name="Group 52"/>
          <p:cNvGrpSpPr>
            <a:grpSpLocks/>
          </p:cNvGrpSpPr>
          <p:nvPr/>
        </p:nvGrpSpPr>
        <p:grpSpPr bwMode="auto">
          <a:xfrm flipH="1">
            <a:off x="7748588" y="2370138"/>
            <a:ext cx="884237" cy="261937"/>
            <a:chOff x="0" y="0"/>
            <a:chExt cx="1505426" cy="262890"/>
          </a:xfrm>
        </p:grpSpPr>
        <p:sp>
          <p:nvSpPr>
            <p:cNvPr id="34851" name="直接连接符 62"/>
            <p:cNvSpPr>
              <a:spLocks noChangeShapeType="1"/>
            </p:cNvSpPr>
            <p:nvPr/>
          </p:nvSpPr>
          <p:spPr bwMode="auto">
            <a:xfrm flipH="1" flipV="1">
              <a:off x="1154906" y="0"/>
              <a:ext cx="350520" cy="262890"/>
            </a:xfrm>
            <a:prstGeom prst="line">
              <a:avLst/>
            </a:prstGeom>
            <a:noFill/>
            <a:ln w="12700">
              <a:solidFill>
                <a:srgbClr val="A5A5A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52" name="直接连接符 63"/>
            <p:cNvSpPr>
              <a:spLocks noChangeShapeType="1"/>
            </p:cNvSpPr>
            <p:nvPr/>
          </p:nvSpPr>
          <p:spPr bwMode="auto">
            <a:xfrm flipH="1">
              <a:off x="0" y="2381"/>
              <a:ext cx="1157287" cy="1"/>
            </a:xfrm>
            <a:prstGeom prst="line">
              <a:avLst/>
            </a:prstGeom>
            <a:noFill/>
            <a:ln w="12700">
              <a:solidFill>
                <a:srgbClr val="A5A5A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4871" name="矩形 3"/>
          <p:cNvSpPr>
            <a:spLocks noChangeArrowheads="1"/>
          </p:cNvSpPr>
          <p:nvPr/>
        </p:nvSpPr>
        <p:spPr bwMode="auto">
          <a:xfrm>
            <a:off x="4781550" y="563563"/>
            <a:ext cx="1825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其他产品</a:t>
            </a:r>
            <a:endParaRPr lang="zh-CN" altLang="en-US" sz="32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4872" name="文本框 37"/>
          <p:cNvSpPr>
            <a:spLocks noChangeArrowheads="1"/>
          </p:cNvSpPr>
          <p:nvPr/>
        </p:nvSpPr>
        <p:spPr bwMode="auto">
          <a:xfrm>
            <a:off x="6713538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More Products</a:t>
            </a:r>
            <a:endParaRPr lang="zh-CN" altLang="en-US" sz="1600" baseline="-30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34873" name="Group 57"/>
          <p:cNvGrpSpPr>
            <a:grpSpLocks/>
          </p:cNvGrpSpPr>
          <p:nvPr/>
        </p:nvGrpSpPr>
        <p:grpSpPr bwMode="auto">
          <a:xfrm>
            <a:off x="4235450" y="619125"/>
            <a:ext cx="263525" cy="393700"/>
            <a:chOff x="0" y="0"/>
            <a:chExt cx="213756" cy="427512"/>
          </a:xfrm>
        </p:grpSpPr>
        <p:sp>
          <p:nvSpPr>
            <p:cNvPr id="34849" name="直接连接符 74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50" name="直接连接符 75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34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34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34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3" presetClass="entr" presetSubtype="52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50" fill="hold"/>
                                        <p:tgtEl>
                                          <p:spTgt spid="348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50" fill="hold"/>
                                        <p:tgtEl>
                                          <p:spTgt spid="348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50" fill="hold"/>
                                        <p:tgtEl>
                                          <p:spTgt spid="34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50" fill="hold"/>
                                        <p:tgtEl>
                                          <p:spTgt spid="34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5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5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600"/>
                            </p:stCondLst>
                            <p:childTnLst>
                              <p:par>
                                <p:cTn id="28" presetID="22" presetClass="entr" presetSubtype="2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5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25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400"/>
                                        <p:tgtEl>
                                          <p:spTgt spid="34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400"/>
                                        <p:tgtEl>
                                          <p:spTgt spid="34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650"/>
                            </p:stCondLst>
                            <p:childTnLst>
                              <p:par>
                                <p:cTn id="39" presetID="2" presetClass="entr" presetSubtype="2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50" fill="hold"/>
                                        <p:tgtEl>
                                          <p:spTgt spid="34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50" fill="hold"/>
                                        <p:tgtEl>
                                          <p:spTgt spid="34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415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" dur="500"/>
                                        <p:tgtEl>
                                          <p:spTgt spid="34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46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400"/>
                                        <p:tgtEl>
                                          <p:spTgt spid="34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400"/>
                                        <p:tgtEl>
                                          <p:spTgt spid="34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050"/>
                            </p:stCondLst>
                            <p:childTnLst>
                              <p:par>
                                <p:cTn id="55" presetID="2" presetClass="entr" presetSubtype="2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350" fill="hold"/>
                                        <p:tgtEl>
                                          <p:spTgt spid="348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50" fill="hold"/>
                                        <p:tgtEl>
                                          <p:spTgt spid="348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555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3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59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6" dur="400"/>
                                        <p:tgtEl>
                                          <p:spTgt spid="34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9" dur="400"/>
                                        <p:tgtEl>
                                          <p:spTgt spid="34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6300"/>
                            </p:stCondLst>
                            <p:childTnLst>
                              <p:par>
                                <p:cTn id="71" presetID="2" presetClass="entr" presetSubtype="4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350" fill="hold"/>
                                        <p:tgtEl>
                                          <p:spTgt spid="34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50" fill="hold"/>
                                        <p:tgtEl>
                                          <p:spTgt spid="34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6800"/>
                            </p:stCondLst>
                            <p:childTnLst>
                              <p:par>
                                <p:cTn id="7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8" dur="5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73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400"/>
                                        <p:tgtEl>
                                          <p:spTgt spid="34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5" dur="400"/>
                                        <p:tgtEl>
                                          <p:spTgt spid="34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7700"/>
                            </p:stCondLst>
                            <p:childTnLst>
                              <p:par>
                                <p:cTn id="87" presetID="2" presetClass="entr" presetSubtype="8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350" fill="hold"/>
                                        <p:tgtEl>
                                          <p:spTgt spid="348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50" fill="hold"/>
                                        <p:tgtEl>
                                          <p:spTgt spid="348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8200"/>
                            </p:stCondLst>
                            <p:childTnLst>
                              <p:par>
                                <p:cTn id="9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4" dur="35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8550"/>
                            </p:stCondLst>
                            <p:childTnLst>
                              <p:par>
                                <p:cTn id="9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8" dur="400"/>
                                        <p:tgtEl>
                                          <p:spTgt spid="34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1" dur="400"/>
                                        <p:tgtEl>
                                          <p:spTgt spid="34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8950"/>
                            </p:stCondLst>
                            <p:childTnLst>
                              <p:par>
                                <p:cTn id="103" presetID="2" presetClass="entr" presetSubtype="8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350" fill="hold"/>
                                        <p:tgtEl>
                                          <p:spTgt spid="348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50" fill="hold"/>
                                        <p:tgtEl>
                                          <p:spTgt spid="348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9450"/>
                            </p:stCondLst>
                            <p:childTnLst>
                              <p:par>
                                <p:cTn id="10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0" dur="35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 nodeType="afterGroup">
                            <p:stCondLst>
                              <p:cond delay="9800"/>
                            </p:stCondLst>
                            <p:childTnLst>
                              <p:par>
                                <p:cTn id="1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4" dur="400"/>
                                        <p:tgtEl>
                                          <p:spTgt spid="34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7" dur="400"/>
                                        <p:tgtEl>
                                          <p:spTgt spid="34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4824" grpId="0" animBg="1"/>
      <p:bldP spid="34825" grpId="0" animBg="1"/>
      <p:bldP spid="34856" grpId="0" bldLvl="0" autoUpdateAnimBg="0"/>
      <p:bldP spid="34857" grpId="0" bldLvl="0" autoUpdateAnimBg="0"/>
      <p:bldP spid="34858" grpId="0" bldLvl="0" autoUpdateAnimBg="0"/>
      <p:bldP spid="34859" grpId="0" bldLvl="0" autoUpdateAnimBg="0"/>
      <p:bldP spid="34860" grpId="0" bldLvl="0" autoUpdateAnimBg="0"/>
      <p:bldP spid="34861" grpId="0" bldLvl="0" autoUpdateAnimBg="0"/>
      <p:bldP spid="34862" grpId="0" bldLvl="0" autoUpdateAnimBg="0"/>
      <p:bldP spid="34863" grpId="0" bldLvl="0" autoUpdateAnimBg="0"/>
      <p:bldP spid="34864" grpId="0" bldLvl="0" autoUpdateAnimBg="0"/>
      <p:bldP spid="34865" grpId="0" bldLvl="0" autoUpdateAnimBg="0"/>
      <p:bldP spid="34866" grpId="0" bldLvl="0" autoUpdateAnimBg="0"/>
      <p:bldP spid="34867" grpId="0" bldLvl="0" autoUpdateAnimBg="0"/>
      <p:bldP spid="34871" grpId="0" bldLvl="0" autoUpdateAnimBg="0"/>
      <p:bldP spid="34872" grpId="0" bldLvl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D01CAC-9FD5-4A1D-9CCB-7AE135CD530D}" type="slidenum">
              <a:rPr lang="zh-CN" altLang="en-US"/>
              <a:pPr>
                <a:defRPr/>
              </a:pPr>
              <a:t>33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43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21236 w 808522"/>
              <a:gd name="T1" fmla="*/ 0 h 510140"/>
              <a:gd name="T2" fmla="*/ 123568 w 808522"/>
              <a:gd name="T3" fmla="*/ 0 h 510140"/>
              <a:gd name="T4" fmla="*/ 391686 w 808522"/>
              <a:gd name="T5" fmla="*/ 0 h 510140"/>
              <a:gd name="T6" fmla="*/ 391686 w 808522"/>
              <a:gd name="T7" fmla="*/ 246016 h 510140"/>
              <a:gd name="T8" fmla="*/ 123573 w 808522"/>
              <a:gd name="T9" fmla="*/ 246016 h 510140"/>
              <a:gd name="T10" fmla="*/ 123568 w 808522"/>
              <a:gd name="T11" fmla="*/ 246017 h 510140"/>
              <a:gd name="T12" fmla="*/ 123563 w 808522"/>
              <a:gd name="T13" fmla="*/ 246016 h 510140"/>
              <a:gd name="T14" fmla="*/ 121236 w 808522"/>
              <a:gd name="T15" fmla="*/ 246016 h 510140"/>
              <a:gd name="T16" fmla="*/ 121236 w 808522"/>
              <a:gd name="T17" fmla="*/ 245783 h 510140"/>
              <a:gd name="T18" fmla="*/ 98664 w 808522"/>
              <a:gd name="T19" fmla="*/ 243517 h 510140"/>
              <a:gd name="T20" fmla="*/ 0 w 808522"/>
              <a:gd name="T21" fmla="*/ 123008 h 510140"/>
              <a:gd name="T22" fmla="*/ 98664 w 808522"/>
              <a:gd name="T23" fmla="*/ 2499 h 510140"/>
              <a:gd name="T24" fmla="*/ 121236 w 808522"/>
              <a:gd name="T25" fmla="*/ 234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5844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2" name="任意多边形 39"/>
          <p:cNvSpPr>
            <a:spLocks noChangeArrowheads="1"/>
          </p:cNvSpPr>
          <p:nvPr/>
        </p:nvSpPr>
        <p:spPr bwMode="auto">
          <a:xfrm>
            <a:off x="0" y="2719388"/>
            <a:ext cx="2241550" cy="1192212"/>
          </a:xfrm>
          <a:custGeom>
            <a:avLst/>
            <a:gdLst>
              <a:gd name="T0" fmla="*/ 0 w 2242058"/>
              <a:gd name="T1" fmla="*/ 0 h 1191491"/>
              <a:gd name="T2" fmla="*/ 2240534 w 2242058"/>
              <a:gd name="T3" fmla="*/ 0 h 1191491"/>
              <a:gd name="T4" fmla="*/ 2221141 w 2242058"/>
              <a:gd name="T5" fmla="*/ 40358 h 1191491"/>
              <a:gd name="T6" fmla="*/ 2109075 w 2242058"/>
              <a:gd name="T7" fmla="*/ 596829 h 1191491"/>
              <a:gd name="T8" fmla="*/ 2221141 w 2242058"/>
              <a:gd name="T9" fmla="*/ 1153297 h 1191491"/>
              <a:gd name="T10" fmla="*/ 2240533 w 2242058"/>
              <a:gd name="T11" fmla="*/ 1193655 h 1191491"/>
              <a:gd name="T12" fmla="*/ 0 w 2242058"/>
              <a:gd name="T13" fmla="*/ 1193655 h 1191491"/>
              <a:gd name="T14" fmla="*/ 0 w 2242058"/>
              <a:gd name="T15" fmla="*/ 0 h 119149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242058"/>
              <a:gd name="T25" fmla="*/ 0 h 1191491"/>
              <a:gd name="T26" fmla="*/ 2242058 w 2242058"/>
              <a:gd name="T27" fmla="*/ 1191491 h 119149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242058" h="1191491">
                <a:moveTo>
                  <a:pt x="0" y="0"/>
                </a:moveTo>
                <a:lnTo>
                  <a:pt x="2242058" y="0"/>
                </a:lnTo>
                <a:lnTo>
                  <a:pt x="2222651" y="40286"/>
                </a:lnTo>
                <a:cubicBezTo>
                  <a:pt x="2150440" y="211012"/>
                  <a:pt x="2110509" y="398716"/>
                  <a:pt x="2110509" y="595746"/>
                </a:cubicBezTo>
                <a:cubicBezTo>
                  <a:pt x="2110509" y="792776"/>
                  <a:pt x="2150440" y="980480"/>
                  <a:pt x="2222651" y="1151206"/>
                </a:cubicBezTo>
                <a:lnTo>
                  <a:pt x="2242057" y="1191491"/>
                </a:lnTo>
                <a:lnTo>
                  <a:pt x="0" y="1191491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5845" name="任意多边形 70"/>
          <p:cNvSpPr>
            <a:spLocks noChangeArrowheads="1"/>
          </p:cNvSpPr>
          <p:nvPr/>
        </p:nvSpPr>
        <p:spPr bwMode="auto">
          <a:xfrm>
            <a:off x="9950450" y="2719388"/>
            <a:ext cx="2241550" cy="1192212"/>
          </a:xfrm>
          <a:custGeom>
            <a:avLst/>
            <a:gdLst>
              <a:gd name="T0" fmla="*/ 0 w 2242056"/>
              <a:gd name="T1" fmla="*/ 0 h 1191491"/>
              <a:gd name="T2" fmla="*/ 2240538 w 2242056"/>
              <a:gd name="T3" fmla="*/ 0 h 1191491"/>
              <a:gd name="T4" fmla="*/ 2240538 w 2242056"/>
              <a:gd name="T5" fmla="*/ 1193655 h 1191491"/>
              <a:gd name="T6" fmla="*/ 1 w 2242056"/>
              <a:gd name="T7" fmla="*/ 1193655 h 1191491"/>
              <a:gd name="T8" fmla="*/ 19395 w 2242056"/>
              <a:gd name="T9" fmla="*/ 1153297 h 1191491"/>
              <a:gd name="T10" fmla="*/ 131459 w 2242056"/>
              <a:gd name="T11" fmla="*/ 596829 h 1191491"/>
              <a:gd name="T12" fmla="*/ 19395 w 2242056"/>
              <a:gd name="T13" fmla="*/ 40358 h 1191491"/>
              <a:gd name="T14" fmla="*/ 0 w 2242056"/>
              <a:gd name="T15" fmla="*/ 0 h 119149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242056"/>
              <a:gd name="T25" fmla="*/ 0 h 1191491"/>
              <a:gd name="T26" fmla="*/ 2242056 w 2242056"/>
              <a:gd name="T27" fmla="*/ 1191491 h 119149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242056" h="1191491">
                <a:moveTo>
                  <a:pt x="0" y="0"/>
                </a:moveTo>
                <a:lnTo>
                  <a:pt x="2242056" y="0"/>
                </a:lnTo>
                <a:lnTo>
                  <a:pt x="2242056" y="1191491"/>
                </a:lnTo>
                <a:lnTo>
                  <a:pt x="1" y="1191491"/>
                </a:lnTo>
                <a:lnTo>
                  <a:pt x="19407" y="1151206"/>
                </a:lnTo>
                <a:cubicBezTo>
                  <a:pt x="91618" y="980480"/>
                  <a:pt x="131549" y="792776"/>
                  <a:pt x="131549" y="595746"/>
                </a:cubicBezTo>
                <a:cubicBezTo>
                  <a:pt x="131549" y="398716"/>
                  <a:pt x="91618" y="211012"/>
                  <a:pt x="19407" y="40286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5846" name="矩形 3"/>
          <p:cNvSpPr>
            <a:spLocks noChangeArrowheads="1"/>
          </p:cNvSpPr>
          <p:nvPr/>
        </p:nvSpPr>
        <p:spPr bwMode="auto">
          <a:xfrm>
            <a:off x="4811713" y="563563"/>
            <a:ext cx="18319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主要服务</a:t>
            </a:r>
            <a:endParaRPr lang="zh-CN" altLang="en-US" sz="32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5847" name="文本框 37"/>
          <p:cNvSpPr>
            <a:spLocks noChangeArrowheads="1"/>
          </p:cNvSpPr>
          <p:nvPr/>
        </p:nvSpPr>
        <p:spPr bwMode="auto">
          <a:xfrm>
            <a:off x="6716713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Our Service</a:t>
            </a:r>
            <a:endParaRPr lang="zh-CN" altLang="en-US" sz="16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35848" name="Group 8"/>
          <p:cNvGrpSpPr>
            <a:grpSpLocks/>
          </p:cNvGrpSpPr>
          <p:nvPr/>
        </p:nvGrpSpPr>
        <p:grpSpPr bwMode="auto">
          <a:xfrm>
            <a:off x="4265613" y="619125"/>
            <a:ext cx="263525" cy="393700"/>
            <a:chOff x="0" y="0"/>
            <a:chExt cx="213756" cy="427512"/>
          </a:xfrm>
        </p:grpSpPr>
        <p:sp>
          <p:nvSpPr>
            <p:cNvPr id="3" name="直接连接符 43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D8D8D8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880" name="直接连接符 44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D8D8D8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5851" name="Oval 3"/>
          <p:cNvSpPr>
            <a:spLocks noChangeArrowheads="1"/>
          </p:cNvSpPr>
          <p:nvPr/>
        </p:nvSpPr>
        <p:spPr bwMode="auto">
          <a:xfrm>
            <a:off x="2111375" y="1889125"/>
            <a:ext cx="2854325" cy="2854325"/>
          </a:xfrm>
          <a:prstGeom prst="ellipse">
            <a:avLst/>
          </a:prstGeom>
          <a:solidFill>
            <a:srgbClr val="FFFFFF">
              <a:alpha val="39999"/>
            </a:srgbClr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52" name="Oval 4"/>
          <p:cNvSpPr>
            <a:spLocks noChangeArrowheads="1"/>
          </p:cNvSpPr>
          <p:nvPr/>
        </p:nvSpPr>
        <p:spPr bwMode="auto">
          <a:xfrm>
            <a:off x="4668838" y="1889125"/>
            <a:ext cx="2854325" cy="2854325"/>
          </a:xfrm>
          <a:prstGeom prst="ellipse">
            <a:avLst/>
          </a:prstGeom>
          <a:solidFill>
            <a:srgbClr val="FFFFFF">
              <a:alpha val="39999"/>
            </a:srgbClr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53" name="Oval 6"/>
          <p:cNvSpPr>
            <a:spLocks noChangeArrowheads="1"/>
          </p:cNvSpPr>
          <p:nvPr/>
        </p:nvSpPr>
        <p:spPr bwMode="auto">
          <a:xfrm>
            <a:off x="7227888" y="1889125"/>
            <a:ext cx="2854325" cy="2854325"/>
          </a:xfrm>
          <a:prstGeom prst="ellipse">
            <a:avLst/>
          </a:prstGeom>
          <a:solidFill>
            <a:srgbClr val="FFFFFF">
              <a:alpha val="39999"/>
            </a:srgbClr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5854" name="Group 14"/>
          <p:cNvGrpSpPr>
            <a:grpSpLocks/>
          </p:cNvGrpSpPr>
          <p:nvPr/>
        </p:nvGrpSpPr>
        <p:grpSpPr bwMode="auto">
          <a:xfrm>
            <a:off x="5526088" y="2744788"/>
            <a:ext cx="1139825" cy="1141412"/>
            <a:chOff x="0" y="0"/>
            <a:chExt cx="490538" cy="490538"/>
          </a:xfrm>
        </p:grpSpPr>
        <p:sp>
          <p:nvSpPr>
            <p:cNvPr id="35866" name="Freeform 5"/>
            <p:cNvSpPr>
              <a:spLocks noEditPoints="1" noChangeArrowheads="1"/>
            </p:cNvSpPr>
            <p:nvPr/>
          </p:nvSpPr>
          <p:spPr bwMode="auto">
            <a:xfrm>
              <a:off x="0" y="0"/>
              <a:ext cx="490538" cy="490538"/>
            </a:xfrm>
            <a:custGeom>
              <a:avLst/>
              <a:gdLst>
                <a:gd name="T0" fmla="*/ 2147483646 w 128"/>
                <a:gd name="T1" fmla="*/ 0 h 128"/>
                <a:gd name="T2" fmla="*/ 2147483646 w 128"/>
                <a:gd name="T3" fmla="*/ 0 h 128"/>
                <a:gd name="T4" fmla="*/ 2147483646 w 128"/>
                <a:gd name="T5" fmla="*/ 2147483646 h 128"/>
                <a:gd name="T6" fmla="*/ 2147483646 w 128"/>
                <a:gd name="T7" fmla="*/ 2147483646 h 128"/>
                <a:gd name="T8" fmla="*/ 2147483646 w 128"/>
                <a:gd name="T9" fmla="*/ 2147483646 h 128"/>
                <a:gd name="T10" fmla="*/ 0 w 128"/>
                <a:gd name="T11" fmla="*/ 2147483646 h 128"/>
                <a:gd name="T12" fmla="*/ 0 w 128"/>
                <a:gd name="T13" fmla="*/ 2147483646 h 128"/>
                <a:gd name="T14" fmla="*/ 2147483646 w 128"/>
                <a:gd name="T15" fmla="*/ 2147483646 h 128"/>
                <a:gd name="T16" fmla="*/ 2147483646 w 128"/>
                <a:gd name="T17" fmla="*/ 2147483646 h 128"/>
                <a:gd name="T18" fmla="*/ 2147483646 w 128"/>
                <a:gd name="T19" fmla="*/ 2147483646 h 128"/>
                <a:gd name="T20" fmla="*/ 2147483646 w 128"/>
                <a:gd name="T21" fmla="*/ 2147483646 h 128"/>
                <a:gd name="T22" fmla="*/ 2147483646 w 128"/>
                <a:gd name="T23" fmla="*/ 0 h 128"/>
                <a:gd name="T24" fmla="*/ 2147483646 w 128"/>
                <a:gd name="T25" fmla="*/ 2147483646 h 128"/>
                <a:gd name="T26" fmla="*/ 2147483646 w 128"/>
                <a:gd name="T27" fmla="*/ 2147483646 h 128"/>
                <a:gd name="T28" fmla="*/ 2147483646 w 128"/>
                <a:gd name="T29" fmla="*/ 2147483646 h 128"/>
                <a:gd name="T30" fmla="*/ 2147483646 w 128"/>
                <a:gd name="T31" fmla="*/ 2147483646 h 128"/>
                <a:gd name="T32" fmla="*/ 2147483646 w 128"/>
                <a:gd name="T33" fmla="*/ 2147483646 h 128"/>
                <a:gd name="T34" fmla="*/ 2147483646 w 128"/>
                <a:gd name="T35" fmla="*/ 2147483646 h 128"/>
                <a:gd name="T36" fmla="*/ 2147483646 w 128"/>
                <a:gd name="T37" fmla="*/ 2147483646 h 128"/>
                <a:gd name="T38" fmla="*/ 2147483646 w 128"/>
                <a:gd name="T39" fmla="*/ 2147483646 h 128"/>
                <a:gd name="T40" fmla="*/ 2147483646 w 128"/>
                <a:gd name="T41" fmla="*/ 2147483646 h 128"/>
                <a:gd name="T42" fmla="*/ 2147483646 w 128"/>
                <a:gd name="T43" fmla="*/ 2147483646 h 128"/>
                <a:gd name="T44" fmla="*/ 2147483646 w 128"/>
                <a:gd name="T45" fmla="*/ 2147483646 h 128"/>
                <a:gd name="T46" fmla="*/ 2147483646 w 128"/>
                <a:gd name="T47" fmla="*/ 2147483646 h 128"/>
                <a:gd name="T48" fmla="*/ 2147483646 w 128"/>
                <a:gd name="T49" fmla="*/ 2147483646 h 128"/>
                <a:gd name="T50" fmla="*/ 2147483646 w 128"/>
                <a:gd name="T51" fmla="*/ 2147483646 h 128"/>
                <a:gd name="T52" fmla="*/ 2147483646 w 128"/>
                <a:gd name="T53" fmla="*/ 2147483646 h 12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28"/>
                <a:gd name="T82" fmla="*/ 0 h 128"/>
                <a:gd name="T83" fmla="*/ 128 w 128"/>
                <a:gd name="T84" fmla="*/ 128 h 12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28" h="128">
                  <a:moveTo>
                    <a:pt x="116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1" y="0"/>
                    <a:pt x="16" y="5"/>
                    <a:pt x="16" y="12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5" y="20"/>
                    <a:pt x="0" y="25"/>
                    <a:pt x="0" y="3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7" y="128"/>
                    <a:pt x="16" y="128"/>
                  </a:cubicBezTo>
                  <a:cubicBezTo>
                    <a:pt x="112" y="128"/>
                    <a:pt x="112" y="128"/>
                    <a:pt x="112" y="128"/>
                  </a:cubicBezTo>
                  <a:cubicBezTo>
                    <a:pt x="121" y="128"/>
                    <a:pt x="128" y="121"/>
                    <a:pt x="128" y="11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112"/>
                  </a:moveTo>
                  <a:cubicBezTo>
                    <a:pt x="120" y="116"/>
                    <a:pt x="116" y="120"/>
                    <a:pt x="112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20"/>
                    <a:pt x="8" y="116"/>
                    <a:pt x="8" y="11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0"/>
                    <a:pt x="10" y="28"/>
                    <a:pt x="12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6" y="110"/>
                    <a:pt x="18" y="112"/>
                    <a:pt x="20" y="112"/>
                  </a:cubicBezTo>
                  <a:cubicBezTo>
                    <a:pt x="22" y="112"/>
                    <a:pt x="24" y="110"/>
                    <a:pt x="24" y="108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0"/>
                    <a:pt x="26" y="8"/>
                    <a:pt x="28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1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867" name="Freeform 6"/>
            <p:cNvSpPr>
              <a:spLocks noChangeArrowheads="1"/>
            </p:cNvSpPr>
            <p:nvPr/>
          </p:nvSpPr>
          <p:spPr bwMode="auto">
            <a:xfrm>
              <a:off x="290513" y="184150"/>
              <a:ext cx="138113" cy="14288"/>
            </a:xfrm>
            <a:custGeom>
              <a:avLst/>
              <a:gdLst>
                <a:gd name="T0" fmla="*/ 2147483646 w 36"/>
                <a:gd name="T1" fmla="*/ 2147483646 h 4"/>
                <a:gd name="T2" fmla="*/ 2147483646 w 36"/>
                <a:gd name="T3" fmla="*/ 2147483646 h 4"/>
                <a:gd name="T4" fmla="*/ 2147483646 w 36"/>
                <a:gd name="T5" fmla="*/ 2147483646 h 4"/>
                <a:gd name="T6" fmla="*/ 2147483646 w 36"/>
                <a:gd name="T7" fmla="*/ 0 h 4"/>
                <a:gd name="T8" fmla="*/ 2147483646 w 36"/>
                <a:gd name="T9" fmla="*/ 0 h 4"/>
                <a:gd name="T10" fmla="*/ 0 w 36"/>
                <a:gd name="T11" fmla="*/ 2147483646 h 4"/>
                <a:gd name="T12" fmla="*/ 2147483646 w 36"/>
                <a:gd name="T13" fmla="*/ 2147483646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" name="Freeform 7"/>
            <p:cNvSpPr>
              <a:spLocks noChangeArrowheads="1"/>
            </p:cNvSpPr>
            <p:nvPr/>
          </p:nvSpPr>
          <p:spPr bwMode="auto">
            <a:xfrm>
              <a:off x="290513" y="138112"/>
              <a:ext cx="138113" cy="14288"/>
            </a:xfrm>
            <a:custGeom>
              <a:avLst/>
              <a:gdLst>
                <a:gd name="T0" fmla="*/ 2147483646 w 36"/>
                <a:gd name="T1" fmla="*/ 2147483646 h 4"/>
                <a:gd name="T2" fmla="*/ 2147483646 w 36"/>
                <a:gd name="T3" fmla="*/ 2147483646 h 4"/>
                <a:gd name="T4" fmla="*/ 2147483646 w 36"/>
                <a:gd name="T5" fmla="*/ 2147483646 h 4"/>
                <a:gd name="T6" fmla="*/ 2147483646 w 36"/>
                <a:gd name="T7" fmla="*/ 0 h 4"/>
                <a:gd name="T8" fmla="*/ 2147483646 w 36"/>
                <a:gd name="T9" fmla="*/ 0 h 4"/>
                <a:gd name="T10" fmla="*/ 0 w 36"/>
                <a:gd name="T11" fmla="*/ 2147483646 h 4"/>
                <a:gd name="T12" fmla="*/ 2147483646 w 36"/>
                <a:gd name="T13" fmla="*/ 2147483646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" name="Freeform 8"/>
            <p:cNvSpPr>
              <a:spLocks noChangeArrowheads="1"/>
            </p:cNvSpPr>
            <p:nvPr/>
          </p:nvSpPr>
          <p:spPr bwMode="auto">
            <a:xfrm>
              <a:off x="290513" y="92075"/>
              <a:ext cx="138113" cy="14288"/>
            </a:xfrm>
            <a:custGeom>
              <a:avLst/>
              <a:gdLst>
                <a:gd name="T0" fmla="*/ 2147483646 w 36"/>
                <a:gd name="T1" fmla="*/ 2147483646 h 4"/>
                <a:gd name="T2" fmla="*/ 2147483646 w 36"/>
                <a:gd name="T3" fmla="*/ 2147483646 h 4"/>
                <a:gd name="T4" fmla="*/ 2147483646 w 36"/>
                <a:gd name="T5" fmla="*/ 2147483646 h 4"/>
                <a:gd name="T6" fmla="*/ 2147483646 w 36"/>
                <a:gd name="T7" fmla="*/ 0 h 4"/>
                <a:gd name="T8" fmla="*/ 2147483646 w 36"/>
                <a:gd name="T9" fmla="*/ 0 h 4"/>
                <a:gd name="T10" fmla="*/ 0 w 36"/>
                <a:gd name="T11" fmla="*/ 2147483646 h 4"/>
                <a:gd name="T12" fmla="*/ 2147483646 w 36"/>
                <a:gd name="T13" fmla="*/ 2147483646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870" name="Freeform 9"/>
            <p:cNvSpPr>
              <a:spLocks noChangeArrowheads="1"/>
            </p:cNvSpPr>
            <p:nvPr/>
          </p:nvSpPr>
          <p:spPr bwMode="auto">
            <a:xfrm>
              <a:off x="122238" y="414337"/>
              <a:ext cx="138113" cy="14288"/>
            </a:xfrm>
            <a:custGeom>
              <a:avLst/>
              <a:gdLst>
                <a:gd name="T0" fmla="*/ 2147483646 w 36"/>
                <a:gd name="T1" fmla="*/ 0 h 4"/>
                <a:gd name="T2" fmla="*/ 2147483646 w 36"/>
                <a:gd name="T3" fmla="*/ 0 h 4"/>
                <a:gd name="T4" fmla="*/ 0 w 36"/>
                <a:gd name="T5" fmla="*/ 2147483646 h 4"/>
                <a:gd name="T6" fmla="*/ 2147483646 w 36"/>
                <a:gd name="T7" fmla="*/ 2147483646 h 4"/>
                <a:gd name="T8" fmla="*/ 2147483646 w 36"/>
                <a:gd name="T9" fmla="*/ 2147483646 h 4"/>
                <a:gd name="T10" fmla="*/ 2147483646 w 36"/>
                <a:gd name="T11" fmla="*/ 2147483646 h 4"/>
                <a:gd name="T12" fmla="*/ 2147483646 w 36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871" name="Freeform 10"/>
            <p:cNvSpPr>
              <a:spLocks noChangeArrowheads="1"/>
            </p:cNvSpPr>
            <p:nvPr/>
          </p:nvSpPr>
          <p:spPr bwMode="auto">
            <a:xfrm>
              <a:off x="122238" y="368300"/>
              <a:ext cx="138113" cy="14288"/>
            </a:xfrm>
            <a:custGeom>
              <a:avLst/>
              <a:gdLst>
                <a:gd name="T0" fmla="*/ 2147483646 w 36"/>
                <a:gd name="T1" fmla="*/ 0 h 4"/>
                <a:gd name="T2" fmla="*/ 2147483646 w 36"/>
                <a:gd name="T3" fmla="*/ 0 h 4"/>
                <a:gd name="T4" fmla="*/ 0 w 36"/>
                <a:gd name="T5" fmla="*/ 2147483646 h 4"/>
                <a:gd name="T6" fmla="*/ 2147483646 w 36"/>
                <a:gd name="T7" fmla="*/ 2147483646 h 4"/>
                <a:gd name="T8" fmla="*/ 2147483646 w 36"/>
                <a:gd name="T9" fmla="*/ 2147483646 h 4"/>
                <a:gd name="T10" fmla="*/ 2147483646 w 36"/>
                <a:gd name="T11" fmla="*/ 2147483646 h 4"/>
                <a:gd name="T12" fmla="*/ 2147483646 w 36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872" name="Freeform 11"/>
            <p:cNvSpPr>
              <a:spLocks noChangeArrowheads="1"/>
            </p:cNvSpPr>
            <p:nvPr/>
          </p:nvSpPr>
          <p:spPr bwMode="auto">
            <a:xfrm>
              <a:off x="122238" y="322262"/>
              <a:ext cx="138113" cy="14288"/>
            </a:xfrm>
            <a:custGeom>
              <a:avLst/>
              <a:gdLst>
                <a:gd name="T0" fmla="*/ 2147483646 w 36"/>
                <a:gd name="T1" fmla="*/ 0 h 4"/>
                <a:gd name="T2" fmla="*/ 2147483646 w 36"/>
                <a:gd name="T3" fmla="*/ 0 h 4"/>
                <a:gd name="T4" fmla="*/ 0 w 36"/>
                <a:gd name="T5" fmla="*/ 2147483646 h 4"/>
                <a:gd name="T6" fmla="*/ 2147483646 w 36"/>
                <a:gd name="T7" fmla="*/ 2147483646 h 4"/>
                <a:gd name="T8" fmla="*/ 2147483646 w 36"/>
                <a:gd name="T9" fmla="*/ 2147483646 h 4"/>
                <a:gd name="T10" fmla="*/ 2147483646 w 36"/>
                <a:gd name="T11" fmla="*/ 2147483646 h 4"/>
                <a:gd name="T12" fmla="*/ 2147483646 w 36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873" name="Freeform 12"/>
            <p:cNvSpPr>
              <a:spLocks noChangeArrowheads="1"/>
            </p:cNvSpPr>
            <p:nvPr/>
          </p:nvSpPr>
          <p:spPr bwMode="auto">
            <a:xfrm>
              <a:off x="290513" y="414337"/>
              <a:ext cx="138113" cy="14288"/>
            </a:xfrm>
            <a:custGeom>
              <a:avLst/>
              <a:gdLst>
                <a:gd name="T0" fmla="*/ 2147483646 w 36"/>
                <a:gd name="T1" fmla="*/ 0 h 4"/>
                <a:gd name="T2" fmla="*/ 2147483646 w 36"/>
                <a:gd name="T3" fmla="*/ 0 h 4"/>
                <a:gd name="T4" fmla="*/ 0 w 36"/>
                <a:gd name="T5" fmla="*/ 2147483646 h 4"/>
                <a:gd name="T6" fmla="*/ 2147483646 w 36"/>
                <a:gd name="T7" fmla="*/ 2147483646 h 4"/>
                <a:gd name="T8" fmla="*/ 2147483646 w 36"/>
                <a:gd name="T9" fmla="*/ 2147483646 h 4"/>
                <a:gd name="T10" fmla="*/ 2147483646 w 36"/>
                <a:gd name="T11" fmla="*/ 2147483646 h 4"/>
                <a:gd name="T12" fmla="*/ 2147483646 w 36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Freeform 13"/>
            <p:cNvSpPr>
              <a:spLocks noChangeArrowheads="1"/>
            </p:cNvSpPr>
            <p:nvPr/>
          </p:nvSpPr>
          <p:spPr bwMode="auto">
            <a:xfrm>
              <a:off x="290513" y="368300"/>
              <a:ext cx="138113" cy="14288"/>
            </a:xfrm>
            <a:custGeom>
              <a:avLst/>
              <a:gdLst>
                <a:gd name="T0" fmla="*/ 2147483646 w 36"/>
                <a:gd name="T1" fmla="*/ 0 h 4"/>
                <a:gd name="T2" fmla="*/ 2147483646 w 36"/>
                <a:gd name="T3" fmla="*/ 0 h 4"/>
                <a:gd name="T4" fmla="*/ 0 w 36"/>
                <a:gd name="T5" fmla="*/ 2147483646 h 4"/>
                <a:gd name="T6" fmla="*/ 2147483646 w 36"/>
                <a:gd name="T7" fmla="*/ 2147483646 h 4"/>
                <a:gd name="T8" fmla="*/ 2147483646 w 36"/>
                <a:gd name="T9" fmla="*/ 2147483646 h 4"/>
                <a:gd name="T10" fmla="*/ 2147483646 w 36"/>
                <a:gd name="T11" fmla="*/ 2147483646 h 4"/>
                <a:gd name="T12" fmla="*/ 2147483646 w 36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Freeform 14"/>
            <p:cNvSpPr>
              <a:spLocks noChangeArrowheads="1"/>
            </p:cNvSpPr>
            <p:nvPr/>
          </p:nvSpPr>
          <p:spPr bwMode="auto">
            <a:xfrm>
              <a:off x="290513" y="322262"/>
              <a:ext cx="138113" cy="14288"/>
            </a:xfrm>
            <a:custGeom>
              <a:avLst/>
              <a:gdLst>
                <a:gd name="T0" fmla="*/ 2147483646 w 36"/>
                <a:gd name="T1" fmla="*/ 0 h 4"/>
                <a:gd name="T2" fmla="*/ 2147483646 w 36"/>
                <a:gd name="T3" fmla="*/ 0 h 4"/>
                <a:gd name="T4" fmla="*/ 0 w 36"/>
                <a:gd name="T5" fmla="*/ 2147483646 h 4"/>
                <a:gd name="T6" fmla="*/ 2147483646 w 36"/>
                <a:gd name="T7" fmla="*/ 2147483646 h 4"/>
                <a:gd name="T8" fmla="*/ 2147483646 w 36"/>
                <a:gd name="T9" fmla="*/ 2147483646 h 4"/>
                <a:gd name="T10" fmla="*/ 2147483646 w 36"/>
                <a:gd name="T11" fmla="*/ 2147483646 h 4"/>
                <a:gd name="T12" fmla="*/ 2147483646 w 36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Freeform 15"/>
            <p:cNvSpPr>
              <a:spLocks noChangeArrowheads="1"/>
            </p:cNvSpPr>
            <p:nvPr/>
          </p:nvSpPr>
          <p:spPr bwMode="auto">
            <a:xfrm>
              <a:off x="122238" y="230187"/>
              <a:ext cx="306388" cy="14288"/>
            </a:xfrm>
            <a:custGeom>
              <a:avLst/>
              <a:gdLst>
                <a:gd name="T0" fmla="*/ 2147483646 w 80"/>
                <a:gd name="T1" fmla="*/ 0 h 4"/>
                <a:gd name="T2" fmla="*/ 2147483646 w 80"/>
                <a:gd name="T3" fmla="*/ 0 h 4"/>
                <a:gd name="T4" fmla="*/ 0 w 80"/>
                <a:gd name="T5" fmla="*/ 2147483646 h 4"/>
                <a:gd name="T6" fmla="*/ 2147483646 w 80"/>
                <a:gd name="T7" fmla="*/ 2147483646 h 4"/>
                <a:gd name="T8" fmla="*/ 2147483646 w 80"/>
                <a:gd name="T9" fmla="*/ 2147483646 h 4"/>
                <a:gd name="T10" fmla="*/ 2147483646 w 80"/>
                <a:gd name="T11" fmla="*/ 2147483646 h 4"/>
                <a:gd name="T12" fmla="*/ 2147483646 w 80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0"/>
                <a:gd name="T22" fmla="*/ 0 h 4"/>
                <a:gd name="T23" fmla="*/ 80 w 80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Freeform 16"/>
            <p:cNvSpPr>
              <a:spLocks noChangeArrowheads="1"/>
            </p:cNvSpPr>
            <p:nvPr/>
          </p:nvSpPr>
          <p:spPr bwMode="auto">
            <a:xfrm>
              <a:off x="122238" y="276225"/>
              <a:ext cx="306388" cy="14288"/>
            </a:xfrm>
            <a:custGeom>
              <a:avLst/>
              <a:gdLst>
                <a:gd name="T0" fmla="*/ 2147483646 w 80"/>
                <a:gd name="T1" fmla="*/ 0 h 4"/>
                <a:gd name="T2" fmla="*/ 2147483646 w 80"/>
                <a:gd name="T3" fmla="*/ 0 h 4"/>
                <a:gd name="T4" fmla="*/ 0 w 80"/>
                <a:gd name="T5" fmla="*/ 2147483646 h 4"/>
                <a:gd name="T6" fmla="*/ 2147483646 w 80"/>
                <a:gd name="T7" fmla="*/ 2147483646 h 4"/>
                <a:gd name="T8" fmla="*/ 2147483646 w 80"/>
                <a:gd name="T9" fmla="*/ 2147483646 h 4"/>
                <a:gd name="T10" fmla="*/ 2147483646 w 80"/>
                <a:gd name="T11" fmla="*/ 2147483646 h 4"/>
                <a:gd name="T12" fmla="*/ 2147483646 w 80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0"/>
                <a:gd name="T22" fmla="*/ 0 h 4"/>
                <a:gd name="T23" fmla="*/ 80 w 80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17"/>
            <p:cNvSpPr>
              <a:spLocks noEditPoints="1" noChangeArrowheads="1"/>
            </p:cNvSpPr>
            <p:nvPr/>
          </p:nvSpPr>
          <p:spPr bwMode="auto">
            <a:xfrm>
              <a:off x="122238" y="60325"/>
              <a:ext cx="138113" cy="138113"/>
            </a:xfrm>
            <a:custGeom>
              <a:avLst/>
              <a:gdLst>
                <a:gd name="T0" fmla="*/ 2147483646 w 36"/>
                <a:gd name="T1" fmla="*/ 2147483646 h 36"/>
                <a:gd name="T2" fmla="*/ 2147483646 w 36"/>
                <a:gd name="T3" fmla="*/ 2147483646 h 36"/>
                <a:gd name="T4" fmla="*/ 2147483646 w 36"/>
                <a:gd name="T5" fmla="*/ 2147483646 h 36"/>
                <a:gd name="T6" fmla="*/ 2147483646 w 36"/>
                <a:gd name="T7" fmla="*/ 2147483646 h 36"/>
                <a:gd name="T8" fmla="*/ 2147483646 w 36"/>
                <a:gd name="T9" fmla="*/ 0 h 36"/>
                <a:gd name="T10" fmla="*/ 2147483646 w 36"/>
                <a:gd name="T11" fmla="*/ 0 h 36"/>
                <a:gd name="T12" fmla="*/ 0 w 36"/>
                <a:gd name="T13" fmla="*/ 2147483646 h 36"/>
                <a:gd name="T14" fmla="*/ 0 w 36"/>
                <a:gd name="T15" fmla="*/ 2147483646 h 36"/>
                <a:gd name="T16" fmla="*/ 2147483646 w 36"/>
                <a:gd name="T17" fmla="*/ 2147483646 h 36"/>
                <a:gd name="T18" fmla="*/ 2147483646 w 36"/>
                <a:gd name="T19" fmla="*/ 2147483646 h 36"/>
                <a:gd name="T20" fmla="*/ 2147483646 w 36"/>
                <a:gd name="T21" fmla="*/ 2147483646 h 36"/>
                <a:gd name="T22" fmla="*/ 2147483646 w 36"/>
                <a:gd name="T23" fmla="*/ 2147483646 h 36"/>
                <a:gd name="T24" fmla="*/ 2147483646 w 36"/>
                <a:gd name="T25" fmla="*/ 2147483646 h 36"/>
                <a:gd name="T26" fmla="*/ 2147483646 w 36"/>
                <a:gd name="T27" fmla="*/ 2147483646 h 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6"/>
                <a:gd name="T43" fmla="*/ 0 h 36"/>
                <a:gd name="T44" fmla="*/ 36 w 36"/>
                <a:gd name="T45" fmla="*/ 36 h 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6" h="36">
                  <a:moveTo>
                    <a:pt x="4" y="36"/>
                  </a:moveTo>
                  <a:cubicBezTo>
                    <a:pt x="32" y="36"/>
                    <a:pt x="32" y="36"/>
                    <a:pt x="32" y="36"/>
                  </a:cubicBezTo>
                  <a:cubicBezTo>
                    <a:pt x="34" y="36"/>
                    <a:pt x="36" y="34"/>
                    <a:pt x="36" y="32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2"/>
                    <a:pt x="34" y="0"/>
                    <a:pt x="3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4"/>
                    <a:pt x="2" y="36"/>
                    <a:pt x="4" y="36"/>
                  </a:cubicBezTo>
                  <a:close/>
                  <a:moveTo>
                    <a:pt x="8" y="8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8" y="28"/>
                    <a:pt x="8" y="28"/>
                    <a:pt x="8" y="28"/>
                  </a:cubicBezTo>
                  <a:lnTo>
                    <a:pt x="8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5868" name="Freeform 26"/>
          <p:cNvSpPr>
            <a:spLocks noEditPoints="1" noChangeArrowheads="1"/>
          </p:cNvSpPr>
          <p:nvPr/>
        </p:nvSpPr>
        <p:spPr bwMode="auto">
          <a:xfrm>
            <a:off x="8083550" y="2655888"/>
            <a:ext cx="1298575" cy="1249362"/>
          </a:xfrm>
          <a:custGeom>
            <a:avLst/>
            <a:gdLst>
              <a:gd name="T0" fmla="*/ 2147483646 w 132"/>
              <a:gd name="T1" fmla="*/ 0 h 128"/>
              <a:gd name="T2" fmla="*/ 2147483646 w 132"/>
              <a:gd name="T3" fmla="*/ 2147483646 h 128"/>
              <a:gd name="T4" fmla="*/ 2147483646 w 132"/>
              <a:gd name="T5" fmla="*/ 2147483646 h 128"/>
              <a:gd name="T6" fmla="*/ 2147483646 w 132"/>
              <a:gd name="T7" fmla="*/ 2147483646 h 128"/>
              <a:gd name="T8" fmla="*/ 2147483646 w 132"/>
              <a:gd name="T9" fmla="*/ 2147483646 h 128"/>
              <a:gd name="T10" fmla="*/ 2147483646 w 132"/>
              <a:gd name="T11" fmla="*/ 2147483646 h 128"/>
              <a:gd name="T12" fmla="*/ 2147483646 w 132"/>
              <a:gd name="T13" fmla="*/ 2147483646 h 128"/>
              <a:gd name="T14" fmla="*/ 2147483646 w 132"/>
              <a:gd name="T15" fmla="*/ 2147483646 h 128"/>
              <a:gd name="T16" fmla="*/ 2147483646 w 132"/>
              <a:gd name="T17" fmla="*/ 2147483646 h 128"/>
              <a:gd name="T18" fmla="*/ 2147483646 w 132"/>
              <a:gd name="T19" fmla="*/ 2147483646 h 128"/>
              <a:gd name="T20" fmla="*/ 2147483646 w 132"/>
              <a:gd name="T21" fmla="*/ 2147483646 h 128"/>
              <a:gd name="T22" fmla="*/ 2147483646 w 132"/>
              <a:gd name="T23" fmla="*/ 2147483646 h 128"/>
              <a:gd name="T24" fmla="*/ 2147483646 w 132"/>
              <a:gd name="T25" fmla="*/ 2147483646 h 128"/>
              <a:gd name="T26" fmla="*/ 2147483646 w 132"/>
              <a:gd name="T27" fmla="*/ 2147483646 h 128"/>
              <a:gd name="T28" fmla="*/ 2147483646 w 132"/>
              <a:gd name="T29" fmla="*/ 2147483646 h 128"/>
              <a:gd name="T30" fmla="*/ 2147483646 w 132"/>
              <a:gd name="T31" fmla="*/ 2147483646 h 128"/>
              <a:gd name="T32" fmla="*/ 2147483646 w 132"/>
              <a:gd name="T33" fmla="*/ 2147483646 h 128"/>
              <a:gd name="T34" fmla="*/ 2147483646 w 132"/>
              <a:gd name="T35" fmla="*/ 2147483646 h 128"/>
              <a:gd name="T36" fmla="*/ 2147483646 w 132"/>
              <a:gd name="T37" fmla="*/ 2147483646 h 128"/>
              <a:gd name="T38" fmla="*/ 2147483646 w 132"/>
              <a:gd name="T39" fmla="*/ 2147483646 h 128"/>
              <a:gd name="T40" fmla="*/ 2147483646 w 132"/>
              <a:gd name="T41" fmla="*/ 2147483646 h 128"/>
              <a:gd name="T42" fmla="*/ 2147483646 w 132"/>
              <a:gd name="T43" fmla="*/ 2147483646 h 128"/>
              <a:gd name="T44" fmla="*/ 2147483646 w 132"/>
              <a:gd name="T45" fmla="*/ 2147483646 h 128"/>
              <a:gd name="T46" fmla="*/ 2147483646 w 132"/>
              <a:gd name="T47" fmla="*/ 2147483646 h 128"/>
              <a:gd name="T48" fmla="*/ 2147483646 w 132"/>
              <a:gd name="T49" fmla="*/ 2147483646 h 128"/>
              <a:gd name="T50" fmla="*/ 2147483646 w 132"/>
              <a:gd name="T51" fmla="*/ 2147483646 h 128"/>
              <a:gd name="T52" fmla="*/ 2147483646 w 132"/>
              <a:gd name="T53" fmla="*/ 2147483646 h 128"/>
              <a:gd name="T54" fmla="*/ 2147483646 w 132"/>
              <a:gd name="T55" fmla="*/ 2147483646 h 128"/>
              <a:gd name="T56" fmla="*/ 2147483646 w 132"/>
              <a:gd name="T57" fmla="*/ 2147483646 h 128"/>
              <a:gd name="T58" fmla="*/ 2147483646 w 132"/>
              <a:gd name="T59" fmla="*/ 2147483646 h 128"/>
              <a:gd name="T60" fmla="*/ 2147483646 w 132"/>
              <a:gd name="T61" fmla="*/ 2147483646 h 128"/>
              <a:gd name="T62" fmla="*/ 2147483646 w 132"/>
              <a:gd name="T63" fmla="*/ 2147483646 h 12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32"/>
              <a:gd name="T97" fmla="*/ 0 h 128"/>
              <a:gd name="T98" fmla="*/ 132 w 132"/>
              <a:gd name="T99" fmla="*/ 128 h 128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5869" name="Group 29"/>
          <p:cNvGrpSpPr>
            <a:grpSpLocks/>
          </p:cNvGrpSpPr>
          <p:nvPr/>
        </p:nvGrpSpPr>
        <p:grpSpPr bwMode="auto">
          <a:xfrm>
            <a:off x="3028950" y="2735263"/>
            <a:ext cx="1017588" cy="1158875"/>
            <a:chOff x="0" y="0"/>
            <a:chExt cx="1017588" cy="1158875"/>
          </a:xfrm>
        </p:grpSpPr>
        <p:sp>
          <p:nvSpPr>
            <p:cNvPr id="35862" name="Freeform 35"/>
            <p:cNvSpPr>
              <a:spLocks noEditPoints="1" noChangeArrowheads="1"/>
            </p:cNvSpPr>
            <p:nvPr/>
          </p:nvSpPr>
          <p:spPr bwMode="auto">
            <a:xfrm>
              <a:off x="0" y="0"/>
              <a:ext cx="1017588" cy="1158875"/>
            </a:xfrm>
            <a:custGeom>
              <a:avLst/>
              <a:gdLst>
                <a:gd name="T0" fmla="*/ 2147483646 w 112"/>
                <a:gd name="T1" fmla="*/ 0 h 128"/>
                <a:gd name="T2" fmla="*/ 0 w 112"/>
                <a:gd name="T3" fmla="*/ 2147483646 h 128"/>
                <a:gd name="T4" fmla="*/ 0 w 112"/>
                <a:gd name="T5" fmla="*/ 2147483646 h 128"/>
                <a:gd name="T6" fmla="*/ 2147483646 w 112"/>
                <a:gd name="T7" fmla="*/ 2147483646 h 128"/>
                <a:gd name="T8" fmla="*/ 2147483646 w 112"/>
                <a:gd name="T9" fmla="*/ 2147483646 h 128"/>
                <a:gd name="T10" fmla="*/ 2147483646 w 112"/>
                <a:gd name="T11" fmla="*/ 2147483646 h 128"/>
                <a:gd name="T12" fmla="*/ 2147483646 w 112"/>
                <a:gd name="T13" fmla="*/ 0 h 128"/>
                <a:gd name="T14" fmla="*/ 2147483646 w 112"/>
                <a:gd name="T15" fmla="*/ 2147483646 h 128"/>
                <a:gd name="T16" fmla="*/ 2147483646 w 112"/>
                <a:gd name="T17" fmla="*/ 2147483646 h 128"/>
                <a:gd name="T18" fmla="*/ 2147483646 w 112"/>
                <a:gd name="T19" fmla="*/ 2147483646 h 128"/>
                <a:gd name="T20" fmla="*/ 2147483646 w 112"/>
                <a:gd name="T21" fmla="*/ 2147483646 h 128"/>
                <a:gd name="T22" fmla="*/ 2147483646 w 112"/>
                <a:gd name="T23" fmla="*/ 2147483646 h 128"/>
                <a:gd name="T24" fmla="*/ 2147483646 w 112"/>
                <a:gd name="T25" fmla="*/ 2147483646 h 128"/>
                <a:gd name="T26" fmla="*/ 2147483646 w 112"/>
                <a:gd name="T27" fmla="*/ 2147483646 h 128"/>
                <a:gd name="T28" fmla="*/ 2147483646 w 112"/>
                <a:gd name="T29" fmla="*/ 2147483646 h 128"/>
                <a:gd name="T30" fmla="*/ 2147483646 w 112"/>
                <a:gd name="T31" fmla="*/ 2147483646 h 128"/>
                <a:gd name="T32" fmla="*/ 2147483646 w 112"/>
                <a:gd name="T33" fmla="*/ 2147483646 h 128"/>
                <a:gd name="T34" fmla="*/ 2147483646 w 112"/>
                <a:gd name="T35" fmla="*/ 2147483646 h 128"/>
                <a:gd name="T36" fmla="*/ 2147483646 w 112"/>
                <a:gd name="T37" fmla="*/ 2147483646 h 128"/>
                <a:gd name="T38" fmla="*/ 2147483646 w 112"/>
                <a:gd name="T39" fmla="*/ 2147483646 h 128"/>
                <a:gd name="T40" fmla="*/ 2147483646 w 112"/>
                <a:gd name="T41" fmla="*/ 2147483646 h 128"/>
                <a:gd name="T42" fmla="*/ 2147483646 w 112"/>
                <a:gd name="T43" fmla="*/ 2147483646 h 128"/>
                <a:gd name="T44" fmla="*/ 2147483646 w 112"/>
                <a:gd name="T45" fmla="*/ 2147483646 h 128"/>
                <a:gd name="T46" fmla="*/ 2147483646 w 112"/>
                <a:gd name="T47" fmla="*/ 2147483646 h 128"/>
                <a:gd name="T48" fmla="*/ 2147483646 w 112"/>
                <a:gd name="T49" fmla="*/ 2147483646 h 128"/>
                <a:gd name="T50" fmla="*/ 2147483646 w 112"/>
                <a:gd name="T51" fmla="*/ 2147483646 h 128"/>
                <a:gd name="T52" fmla="*/ 2147483646 w 112"/>
                <a:gd name="T53" fmla="*/ 2147483646 h 128"/>
                <a:gd name="T54" fmla="*/ 2147483646 w 112"/>
                <a:gd name="T55" fmla="*/ 2147483646 h 128"/>
                <a:gd name="T56" fmla="*/ 2147483646 w 112"/>
                <a:gd name="T57" fmla="*/ 2147483646 h 128"/>
                <a:gd name="T58" fmla="*/ 2147483646 w 112"/>
                <a:gd name="T59" fmla="*/ 2147483646 h 128"/>
                <a:gd name="T60" fmla="*/ 2147483646 w 112"/>
                <a:gd name="T61" fmla="*/ 2147483646 h 128"/>
                <a:gd name="T62" fmla="*/ 2147483646 w 112"/>
                <a:gd name="T63" fmla="*/ 2147483646 h 128"/>
                <a:gd name="T64" fmla="*/ 2147483646 w 112"/>
                <a:gd name="T65" fmla="*/ 2147483646 h 128"/>
                <a:gd name="T66" fmla="*/ 2147483646 w 112"/>
                <a:gd name="T67" fmla="*/ 2147483646 h 128"/>
                <a:gd name="T68" fmla="*/ 2147483646 w 112"/>
                <a:gd name="T69" fmla="*/ 2147483646 h 128"/>
                <a:gd name="T70" fmla="*/ 2147483646 w 112"/>
                <a:gd name="T71" fmla="*/ 2147483646 h 128"/>
                <a:gd name="T72" fmla="*/ 2147483646 w 112"/>
                <a:gd name="T73" fmla="*/ 2147483646 h 128"/>
                <a:gd name="T74" fmla="*/ 2147483646 w 112"/>
                <a:gd name="T75" fmla="*/ 2147483646 h 128"/>
                <a:gd name="T76" fmla="*/ 2147483646 w 112"/>
                <a:gd name="T77" fmla="*/ 2147483646 h 128"/>
                <a:gd name="T78" fmla="*/ 2147483646 w 112"/>
                <a:gd name="T79" fmla="*/ 2147483646 h 128"/>
                <a:gd name="T80" fmla="*/ 2147483646 w 112"/>
                <a:gd name="T81" fmla="*/ 2147483646 h 12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2"/>
                <a:gd name="T124" fmla="*/ 0 h 128"/>
                <a:gd name="T125" fmla="*/ 112 w 112"/>
                <a:gd name="T126" fmla="*/ 128 h 12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2" h="128">
                  <a:moveTo>
                    <a:pt x="56" y="0"/>
                  </a:moveTo>
                  <a:cubicBezTo>
                    <a:pt x="29" y="0"/>
                    <a:pt x="0" y="8"/>
                    <a:pt x="0" y="26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20"/>
                    <a:pt x="29" y="128"/>
                    <a:pt x="56" y="128"/>
                  </a:cubicBezTo>
                  <a:cubicBezTo>
                    <a:pt x="83" y="128"/>
                    <a:pt x="112" y="120"/>
                    <a:pt x="112" y="102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2" y="8"/>
                    <a:pt x="83" y="0"/>
                    <a:pt x="56" y="0"/>
                  </a:cubicBezTo>
                  <a:close/>
                  <a:moveTo>
                    <a:pt x="104" y="102"/>
                  </a:moveTo>
                  <a:cubicBezTo>
                    <a:pt x="104" y="112"/>
                    <a:pt x="83" y="120"/>
                    <a:pt x="56" y="120"/>
                  </a:cubicBezTo>
                  <a:cubicBezTo>
                    <a:pt x="29" y="120"/>
                    <a:pt x="8" y="112"/>
                    <a:pt x="8" y="102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16" y="96"/>
                    <a:pt x="36" y="100"/>
                    <a:pt x="56" y="100"/>
                  </a:cubicBezTo>
                  <a:cubicBezTo>
                    <a:pt x="76" y="100"/>
                    <a:pt x="96" y="96"/>
                    <a:pt x="104" y="87"/>
                  </a:cubicBezTo>
                  <a:lnTo>
                    <a:pt x="104" y="102"/>
                  </a:lnTo>
                  <a:close/>
                  <a:moveTo>
                    <a:pt x="104" y="78"/>
                  </a:moveTo>
                  <a:cubicBezTo>
                    <a:pt x="104" y="78"/>
                    <a:pt x="104" y="78"/>
                    <a:pt x="104" y="78"/>
                  </a:cubicBezTo>
                  <a:cubicBezTo>
                    <a:pt x="104" y="78"/>
                    <a:pt x="104" y="78"/>
                    <a:pt x="104" y="78"/>
                  </a:cubicBezTo>
                  <a:cubicBezTo>
                    <a:pt x="104" y="88"/>
                    <a:pt x="83" y="96"/>
                    <a:pt x="56" y="96"/>
                  </a:cubicBezTo>
                  <a:cubicBezTo>
                    <a:pt x="29" y="96"/>
                    <a:pt x="8" y="88"/>
                    <a:pt x="8" y="78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16" y="72"/>
                    <a:pt x="36" y="76"/>
                    <a:pt x="56" y="76"/>
                  </a:cubicBezTo>
                  <a:cubicBezTo>
                    <a:pt x="76" y="76"/>
                    <a:pt x="96" y="72"/>
                    <a:pt x="104" y="63"/>
                  </a:cubicBezTo>
                  <a:lnTo>
                    <a:pt x="104" y="78"/>
                  </a:lnTo>
                  <a:close/>
                  <a:moveTo>
                    <a:pt x="104" y="54"/>
                  </a:moveTo>
                  <a:cubicBezTo>
                    <a:pt x="104" y="54"/>
                    <a:pt x="104" y="54"/>
                    <a:pt x="104" y="54"/>
                  </a:cubicBezTo>
                  <a:cubicBezTo>
                    <a:pt x="104" y="54"/>
                    <a:pt x="104" y="54"/>
                    <a:pt x="104" y="54"/>
                  </a:cubicBezTo>
                  <a:cubicBezTo>
                    <a:pt x="104" y="64"/>
                    <a:pt x="83" y="72"/>
                    <a:pt x="56" y="72"/>
                  </a:cubicBezTo>
                  <a:cubicBezTo>
                    <a:pt x="29" y="72"/>
                    <a:pt x="8" y="64"/>
                    <a:pt x="8" y="54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18" y="48"/>
                    <a:pt x="38" y="52"/>
                    <a:pt x="56" y="52"/>
                  </a:cubicBezTo>
                  <a:cubicBezTo>
                    <a:pt x="74" y="52"/>
                    <a:pt x="94" y="48"/>
                    <a:pt x="104" y="40"/>
                  </a:cubicBezTo>
                  <a:lnTo>
                    <a:pt x="104" y="54"/>
                  </a:lnTo>
                  <a:close/>
                  <a:moveTo>
                    <a:pt x="56" y="44"/>
                  </a:moveTo>
                  <a:cubicBezTo>
                    <a:pt x="29" y="44"/>
                    <a:pt x="8" y="36"/>
                    <a:pt x="8" y="26"/>
                  </a:cubicBezTo>
                  <a:cubicBezTo>
                    <a:pt x="8" y="16"/>
                    <a:pt x="29" y="8"/>
                    <a:pt x="56" y="8"/>
                  </a:cubicBezTo>
                  <a:cubicBezTo>
                    <a:pt x="83" y="8"/>
                    <a:pt x="104" y="16"/>
                    <a:pt x="104" y="26"/>
                  </a:cubicBezTo>
                  <a:cubicBezTo>
                    <a:pt x="104" y="36"/>
                    <a:pt x="83" y="44"/>
                    <a:pt x="56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863" name="Oval 36"/>
            <p:cNvSpPr>
              <a:spLocks noChangeArrowheads="1"/>
            </p:cNvSpPr>
            <p:nvPr/>
          </p:nvSpPr>
          <p:spPr bwMode="auto">
            <a:xfrm>
              <a:off x="800100" y="904875"/>
              <a:ext cx="71438" cy="7302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5864" name="Oval 37"/>
            <p:cNvSpPr>
              <a:spLocks noChangeArrowheads="1"/>
            </p:cNvSpPr>
            <p:nvPr/>
          </p:nvSpPr>
          <p:spPr bwMode="auto">
            <a:xfrm>
              <a:off x="800100" y="687388"/>
              <a:ext cx="71438" cy="7302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5865" name="Oval 38"/>
            <p:cNvSpPr>
              <a:spLocks noChangeArrowheads="1"/>
            </p:cNvSpPr>
            <p:nvPr/>
          </p:nvSpPr>
          <p:spPr bwMode="auto">
            <a:xfrm>
              <a:off x="800100" y="471488"/>
              <a:ext cx="71438" cy="714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5874" name="矩形 143"/>
          <p:cNvSpPr>
            <a:spLocks noChangeArrowheads="1"/>
          </p:cNvSpPr>
          <p:nvPr/>
        </p:nvSpPr>
        <p:spPr bwMode="auto">
          <a:xfrm>
            <a:off x="2881313" y="4886325"/>
            <a:ext cx="131286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bg1"/>
                </a:solidFill>
                <a:sym typeface="方正兰亭黑_GBK" panose="02000000000000000000" pitchFamily="2" charset="-122"/>
              </a:rPr>
              <a:t>添加标题</a:t>
            </a:r>
            <a:endParaRPr lang="en-US" sz="22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5875" name="矩形 47"/>
          <p:cNvSpPr>
            <a:spLocks noChangeArrowheads="1"/>
          </p:cNvSpPr>
          <p:nvPr/>
        </p:nvSpPr>
        <p:spPr bwMode="auto">
          <a:xfrm>
            <a:off x="2474913" y="5273675"/>
            <a:ext cx="2124075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在此录入本图表的综合描述说明，在此录入本图表的综合描述说明。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76" name="矩形 145"/>
          <p:cNvSpPr>
            <a:spLocks noChangeArrowheads="1"/>
          </p:cNvSpPr>
          <p:nvPr/>
        </p:nvSpPr>
        <p:spPr bwMode="auto">
          <a:xfrm>
            <a:off x="5438775" y="4886325"/>
            <a:ext cx="13144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bg1"/>
                </a:solidFill>
                <a:sym typeface="方正兰亭黑_GBK" panose="02000000000000000000" pitchFamily="2" charset="-122"/>
              </a:rPr>
              <a:t>添加标题</a:t>
            </a:r>
            <a:endParaRPr lang="en-US" sz="22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5877" name="矩形 47"/>
          <p:cNvSpPr>
            <a:spLocks noChangeArrowheads="1"/>
          </p:cNvSpPr>
          <p:nvPr/>
        </p:nvSpPr>
        <p:spPr bwMode="auto">
          <a:xfrm>
            <a:off x="5033963" y="5273675"/>
            <a:ext cx="2124075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在此录入本图表的综合描述说明，在此录入本图表的综合描述说明。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78" name="矩形 147"/>
          <p:cNvSpPr>
            <a:spLocks noChangeArrowheads="1"/>
          </p:cNvSpPr>
          <p:nvPr/>
        </p:nvSpPr>
        <p:spPr bwMode="auto">
          <a:xfrm>
            <a:off x="7997825" y="4886325"/>
            <a:ext cx="131286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bg1"/>
                </a:solidFill>
                <a:sym typeface="方正兰亭黑_GBK" panose="02000000000000000000" pitchFamily="2" charset="-122"/>
              </a:rPr>
              <a:t>添加标题</a:t>
            </a:r>
            <a:endParaRPr lang="en-US" sz="22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5879" name="矩形 47"/>
          <p:cNvSpPr>
            <a:spLocks noChangeArrowheads="1"/>
          </p:cNvSpPr>
          <p:nvPr/>
        </p:nvSpPr>
        <p:spPr bwMode="auto">
          <a:xfrm>
            <a:off x="7593013" y="5273675"/>
            <a:ext cx="2124075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在此录入本图表的综合描述说明，在此录入本图表的综合描述说明。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35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4" dur="500"/>
                                        <p:tgtEl>
                                          <p:spTgt spid="35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500"/>
                                        <p:tgtEl>
                                          <p:spTgt spid="35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6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250"/>
                                        <p:tgtEl>
                                          <p:spTgt spid="35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85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35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33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58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58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2" dur="500"/>
                                        <p:tgtEl>
                                          <p:spTgt spid="35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385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" dur="500"/>
                                        <p:tgtEl>
                                          <p:spTgt spid="35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435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250"/>
                                        <p:tgtEl>
                                          <p:spTgt spid="35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46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4" dur="500"/>
                                        <p:tgtEl>
                                          <p:spTgt spid="35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51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8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58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0" dur="500"/>
                                        <p:tgtEl>
                                          <p:spTgt spid="35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56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4" dur="500"/>
                                        <p:tgtEl>
                                          <p:spTgt spid="35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61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8" dur="250"/>
                                        <p:tgtEl>
                                          <p:spTgt spid="35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6350"/>
                            </p:stCondLst>
                            <p:childTnLst>
                              <p:par>
                                <p:cTn id="7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2" dur="500"/>
                                        <p:tgtEl>
                                          <p:spTgt spid="35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5" dur="5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5845" grpId="0" animBg="1"/>
      <p:bldP spid="35846" grpId="0" bldLvl="0" autoUpdateAnimBg="0"/>
      <p:bldP spid="35847" grpId="0" bldLvl="0" autoUpdateAnimBg="0"/>
      <p:bldP spid="35851" grpId="0" bldLvl="0" animBg="1" autoUpdateAnimBg="0"/>
      <p:bldP spid="35852" grpId="0" bldLvl="0" animBg="1" autoUpdateAnimBg="0"/>
      <p:bldP spid="35853" grpId="0" bldLvl="0" animBg="1" autoUpdateAnimBg="0"/>
      <p:bldP spid="35868" grpId="0" animBg="1"/>
      <p:bldP spid="35874" grpId="0" bldLvl="0" autoUpdateAnimBg="0"/>
      <p:bldP spid="35875" grpId="0" bldLvl="0" autoUpdateAnimBg="0"/>
      <p:bldP spid="35876" grpId="0" bldLvl="0" autoUpdateAnimBg="0"/>
      <p:bldP spid="35877" grpId="0" bldLvl="0" autoUpdateAnimBg="0"/>
      <p:bldP spid="35878" grpId="0" bldLvl="0" autoUpdateAnimBg="0"/>
      <p:bldP spid="35879" grpId="0" bldLvl="0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77C305-2643-4DB4-8258-C9C302CDCDD2}" type="slidenum">
              <a:rPr lang="zh-CN" altLang="en-US"/>
              <a:pPr>
                <a:defRPr/>
              </a:pPr>
              <a:t>34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6867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21236 w 808522"/>
              <a:gd name="T1" fmla="*/ 0 h 510140"/>
              <a:gd name="T2" fmla="*/ 123568 w 808522"/>
              <a:gd name="T3" fmla="*/ 0 h 510140"/>
              <a:gd name="T4" fmla="*/ 391686 w 808522"/>
              <a:gd name="T5" fmla="*/ 0 h 510140"/>
              <a:gd name="T6" fmla="*/ 391686 w 808522"/>
              <a:gd name="T7" fmla="*/ 246016 h 510140"/>
              <a:gd name="T8" fmla="*/ 123573 w 808522"/>
              <a:gd name="T9" fmla="*/ 246016 h 510140"/>
              <a:gd name="T10" fmla="*/ 123568 w 808522"/>
              <a:gd name="T11" fmla="*/ 246017 h 510140"/>
              <a:gd name="T12" fmla="*/ 123563 w 808522"/>
              <a:gd name="T13" fmla="*/ 246016 h 510140"/>
              <a:gd name="T14" fmla="*/ 121236 w 808522"/>
              <a:gd name="T15" fmla="*/ 246016 h 510140"/>
              <a:gd name="T16" fmla="*/ 121236 w 808522"/>
              <a:gd name="T17" fmla="*/ 245783 h 510140"/>
              <a:gd name="T18" fmla="*/ 98664 w 808522"/>
              <a:gd name="T19" fmla="*/ 243517 h 510140"/>
              <a:gd name="T20" fmla="*/ 0 w 808522"/>
              <a:gd name="T21" fmla="*/ 123008 h 510140"/>
              <a:gd name="T22" fmla="*/ 98664 w 808522"/>
              <a:gd name="T23" fmla="*/ 2499 h 510140"/>
              <a:gd name="T24" fmla="*/ 121236 w 808522"/>
              <a:gd name="T25" fmla="*/ 234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6868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2" name="直接连接符 8"/>
          <p:cNvSpPr>
            <a:spLocks noChangeShapeType="1"/>
          </p:cNvSpPr>
          <p:nvPr/>
        </p:nvSpPr>
        <p:spPr bwMode="auto">
          <a:xfrm>
            <a:off x="1476375" y="3157538"/>
            <a:ext cx="1987550" cy="1587"/>
          </a:xfrm>
          <a:prstGeom prst="line">
            <a:avLst/>
          </a:prstGeom>
          <a:noFill/>
          <a:ln w="12700">
            <a:solidFill>
              <a:srgbClr val="9DA8B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69" name="直接连接符 9"/>
          <p:cNvSpPr>
            <a:spLocks noChangeShapeType="1"/>
          </p:cNvSpPr>
          <p:nvPr/>
        </p:nvSpPr>
        <p:spPr bwMode="auto">
          <a:xfrm>
            <a:off x="1476375" y="4598988"/>
            <a:ext cx="1987550" cy="1587"/>
          </a:xfrm>
          <a:prstGeom prst="line">
            <a:avLst/>
          </a:prstGeom>
          <a:noFill/>
          <a:ln w="12700">
            <a:solidFill>
              <a:srgbClr val="9DA8B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70" name="矩形 50"/>
          <p:cNvSpPr>
            <a:spLocks noChangeArrowheads="1"/>
          </p:cNvSpPr>
          <p:nvPr/>
        </p:nvSpPr>
        <p:spPr bwMode="auto">
          <a:xfrm>
            <a:off x="1381125" y="1763713"/>
            <a:ext cx="14700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bg1"/>
                </a:solidFill>
                <a:sym typeface="方正兰亭黑_GBK" panose="02000000000000000000" pitchFamily="2" charset="-122"/>
              </a:rPr>
              <a:t>添加标题</a:t>
            </a:r>
            <a:endParaRPr lang="en-US" sz="22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6871" name="矩形 47"/>
          <p:cNvSpPr>
            <a:spLocks noChangeArrowheads="1"/>
          </p:cNvSpPr>
          <p:nvPr/>
        </p:nvSpPr>
        <p:spPr bwMode="auto">
          <a:xfrm>
            <a:off x="1384300" y="2178050"/>
            <a:ext cx="2265363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6872" name="矩形 54"/>
          <p:cNvSpPr>
            <a:spLocks noChangeArrowheads="1"/>
          </p:cNvSpPr>
          <p:nvPr/>
        </p:nvSpPr>
        <p:spPr bwMode="auto">
          <a:xfrm>
            <a:off x="1381125" y="3238500"/>
            <a:ext cx="147002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bg1"/>
                </a:solidFill>
                <a:sym typeface="方正兰亭黑_GBK" panose="02000000000000000000" pitchFamily="2" charset="-122"/>
              </a:rPr>
              <a:t>添加标题</a:t>
            </a:r>
            <a:endParaRPr lang="en-US" sz="22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6873" name="矩形 47"/>
          <p:cNvSpPr>
            <a:spLocks noChangeArrowheads="1"/>
          </p:cNvSpPr>
          <p:nvPr/>
        </p:nvSpPr>
        <p:spPr bwMode="auto">
          <a:xfrm>
            <a:off x="1384300" y="3651250"/>
            <a:ext cx="2265363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6874" name="矩形 56"/>
          <p:cNvSpPr>
            <a:spLocks noChangeArrowheads="1"/>
          </p:cNvSpPr>
          <p:nvPr/>
        </p:nvSpPr>
        <p:spPr bwMode="auto">
          <a:xfrm>
            <a:off x="1381125" y="4711700"/>
            <a:ext cx="147002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bg1"/>
                </a:solidFill>
                <a:sym typeface="方正兰亭黑_GBK" panose="02000000000000000000" pitchFamily="2" charset="-122"/>
              </a:rPr>
              <a:t>添加标题</a:t>
            </a:r>
            <a:endParaRPr lang="en-US" sz="22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6875" name="矩形 47"/>
          <p:cNvSpPr>
            <a:spLocks noChangeArrowheads="1"/>
          </p:cNvSpPr>
          <p:nvPr/>
        </p:nvSpPr>
        <p:spPr bwMode="auto">
          <a:xfrm>
            <a:off x="1384300" y="5126038"/>
            <a:ext cx="2265363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6876" name="矩形 3"/>
          <p:cNvSpPr>
            <a:spLocks noChangeArrowheads="1"/>
          </p:cNvSpPr>
          <p:nvPr/>
        </p:nvSpPr>
        <p:spPr bwMode="auto">
          <a:xfrm>
            <a:off x="4391025" y="563563"/>
            <a:ext cx="2647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点击添加标题</a:t>
            </a:r>
            <a:endParaRPr lang="zh-CN" altLang="en-US" sz="32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6877" name="文本框 37"/>
          <p:cNvSpPr>
            <a:spLocks noChangeArrowheads="1"/>
          </p:cNvSpPr>
          <p:nvPr/>
        </p:nvSpPr>
        <p:spPr bwMode="auto">
          <a:xfrm>
            <a:off x="7081838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Add Your Title</a:t>
            </a:r>
            <a:endParaRPr lang="zh-CN" altLang="en-US" sz="1600" baseline="-30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36878" name="Group 14"/>
          <p:cNvGrpSpPr>
            <a:grpSpLocks/>
          </p:cNvGrpSpPr>
          <p:nvPr/>
        </p:nvGrpSpPr>
        <p:grpSpPr bwMode="auto">
          <a:xfrm>
            <a:off x="3846513" y="619125"/>
            <a:ext cx="263525" cy="393700"/>
            <a:chOff x="0" y="0"/>
            <a:chExt cx="213756" cy="427512"/>
          </a:xfrm>
        </p:grpSpPr>
        <p:sp>
          <p:nvSpPr>
            <p:cNvPr id="3" name="直接连接符 63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914" name="直接连接符 64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6881" name="Group 17"/>
          <p:cNvGrpSpPr>
            <a:grpSpLocks/>
          </p:cNvGrpSpPr>
          <p:nvPr/>
        </p:nvGrpSpPr>
        <p:grpSpPr bwMode="auto">
          <a:xfrm>
            <a:off x="3790950" y="3967163"/>
            <a:ext cx="2193925" cy="1893887"/>
            <a:chOff x="0" y="0"/>
            <a:chExt cx="2331720" cy="1752600"/>
          </a:xfrm>
        </p:grpSpPr>
        <p:sp>
          <p:nvSpPr>
            <p:cNvPr id="36907" name="文本框 98"/>
            <p:cNvSpPr>
              <a:spLocks noChangeArrowheads="1"/>
            </p:cNvSpPr>
            <p:nvPr/>
          </p:nvSpPr>
          <p:spPr bwMode="auto">
            <a:xfrm>
              <a:off x="121860" y="719623"/>
              <a:ext cx="2088001" cy="313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600">
                  <a:solidFill>
                    <a:schemeClr val="bg1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TEXT HERE</a:t>
              </a:r>
              <a:endParaRPr lang="zh-CN" altLang="en-US" sz="1600" baseline="-30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36908" name="文本框 99"/>
            <p:cNvSpPr>
              <a:spLocks noChangeArrowheads="1"/>
            </p:cNvSpPr>
            <p:nvPr/>
          </p:nvSpPr>
          <p:spPr bwMode="auto">
            <a:xfrm>
              <a:off x="121860" y="1260485"/>
              <a:ext cx="2088001" cy="313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600">
                  <a:solidFill>
                    <a:schemeClr val="bg1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TEXT HERE</a:t>
              </a:r>
              <a:endParaRPr lang="zh-CN" altLang="en-US" sz="1600" baseline="-30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" name="文本框 100"/>
            <p:cNvSpPr>
              <a:spLocks noChangeArrowheads="1"/>
            </p:cNvSpPr>
            <p:nvPr/>
          </p:nvSpPr>
          <p:spPr bwMode="auto">
            <a:xfrm>
              <a:off x="121860" y="178764"/>
              <a:ext cx="2088001" cy="313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600">
                  <a:solidFill>
                    <a:schemeClr val="bg1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TEXT HERE</a:t>
              </a:r>
              <a:endParaRPr lang="zh-CN" altLang="en-US" sz="1600" baseline="-30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36910" name="矩形 101"/>
            <p:cNvSpPr>
              <a:spLocks noChangeArrowheads="1"/>
            </p:cNvSpPr>
            <p:nvPr/>
          </p:nvSpPr>
          <p:spPr bwMode="auto">
            <a:xfrm>
              <a:off x="0" y="0"/>
              <a:ext cx="2331720" cy="1752600"/>
            </a:xfrm>
            <a:prstGeom prst="rect">
              <a:avLst/>
            </a:prstGeom>
            <a:noFill/>
            <a:ln w="12700">
              <a:solidFill>
                <a:srgbClr val="9DA8B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36911" name="直接连接符 102"/>
            <p:cNvSpPr>
              <a:spLocks noChangeShapeType="1"/>
            </p:cNvSpPr>
            <p:nvPr/>
          </p:nvSpPr>
          <p:spPr bwMode="auto">
            <a:xfrm>
              <a:off x="121860" y="604882"/>
              <a:ext cx="2088000" cy="1"/>
            </a:xfrm>
            <a:prstGeom prst="line">
              <a:avLst/>
            </a:prstGeom>
            <a:noFill/>
            <a:ln w="12700">
              <a:solidFill>
                <a:srgbClr val="9DA8B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912" name="直接连接符 103"/>
            <p:cNvSpPr>
              <a:spLocks noChangeShapeType="1"/>
            </p:cNvSpPr>
            <p:nvPr/>
          </p:nvSpPr>
          <p:spPr bwMode="auto">
            <a:xfrm>
              <a:off x="121860" y="1150992"/>
              <a:ext cx="2088000" cy="1"/>
            </a:xfrm>
            <a:prstGeom prst="line">
              <a:avLst/>
            </a:prstGeom>
            <a:noFill/>
            <a:ln w="12700">
              <a:solidFill>
                <a:srgbClr val="9DA8B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6888" name="Group 24"/>
          <p:cNvGrpSpPr>
            <a:grpSpLocks/>
          </p:cNvGrpSpPr>
          <p:nvPr/>
        </p:nvGrpSpPr>
        <p:grpSpPr bwMode="auto">
          <a:xfrm>
            <a:off x="6242050" y="3967163"/>
            <a:ext cx="2193925" cy="1893887"/>
            <a:chOff x="0" y="0"/>
            <a:chExt cx="2331720" cy="1752600"/>
          </a:xfrm>
        </p:grpSpPr>
        <p:sp>
          <p:nvSpPr>
            <p:cNvPr id="36901" name="文本框 105"/>
            <p:cNvSpPr>
              <a:spLocks noChangeArrowheads="1"/>
            </p:cNvSpPr>
            <p:nvPr/>
          </p:nvSpPr>
          <p:spPr bwMode="auto">
            <a:xfrm>
              <a:off x="121860" y="719624"/>
              <a:ext cx="2088001" cy="313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600">
                  <a:solidFill>
                    <a:schemeClr val="bg1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TEXT HERE</a:t>
              </a:r>
              <a:endParaRPr lang="zh-CN" altLang="en-US" sz="1600" baseline="-30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5" name="文本框 106"/>
            <p:cNvSpPr>
              <a:spLocks noChangeArrowheads="1"/>
            </p:cNvSpPr>
            <p:nvPr/>
          </p:nvSpPr>
          <p:spPr bwMode="auto">
            <a:xfrm>
              <a:off x="121860" y="1260485"/>
              <a:ext cx="2088001" cy="313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600">
                  <a:solidFill>
                    <a:schemeClr val="bg1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TEXT HERE</a:t>
              </a:r>
              <a:endParaRPr lang="zh-CN" altLang="en-US" sz="1600" baseline="-30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36903" name="文本框 107"/>
            <p:cNvSpPr>
              <a:spLocks noChangeArrowheads="1"/>
            </p:cNvSpPr>
            <p:nvPr/>
          </p:nvSpPr>
          <p:spPr bwMode="auto">
            <a:xfrm>
              <a:off x="121860" y="178764"/>
              <a:ext cx="2088001" cy="313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600">
                  <a:solidFill>
                    <a:schemeClr val="bg1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TEXT HERE</a:t>
              </a:r>
              <a:endParaRPr lang="zh-CN" altLang="en-US" sz="1600" baseline="-30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36904" name="矩形 108"/>
            <p:cNvSpPr>
              <a:spLocks noChangeArrowheads="1"/>
            </p:cNvSpPr>
            <p:nvPr/>
          </p:nvSpPr>
          <p:spPr bwMode="auto">
            <a:xfrm>
              <a:off x="0" y="0"/>
              <a:ext cx="2331720" cy="1752600"/>
            </a:xfrm>
            <a:prstGeom prst="rect">
              <a:avLst/>
            </a:prstGeom>
            <a:noFill/>
            <a:ln w="12700">
              <a:solidFill>
                <a:srgbClr val="9DA8B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36905" name="直接连接符 109"/>
            <p:cNvSpPr>
              <a:spLocks noChangeShapeType="1"/>
            </p:cNvSpPr>
            <p:nvPr/>
          </p:nvSpPr>
          <p:spPr bwMode="auto">
            <a:xfrm>
              <a:off x="121860" y="604882"/>
              <a:ext cx="2088000" cy="1"/>
            </a:xfrm>
            <a:prstGeom prst="line">
              <a:avLst/>
            </a:prstGeom>
            <a:noFill/>
            <a:ln w="12700">
              <a:solidFill>
                <a:srgbClr val="9DA8B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直接连接符 110"/>
            <p:cNvSpPr>
              <a:spLocks noChangeShapeType="1"/>
            </p:cNvSpPr>
            <p:nvPr/>
          </p:nvSpPr>
          <p:spPr bwMode="auto">
            <a:xfrm>
              <a:off x="121860" y="1150992"/>
              <a:ext cx="2088000" cy="1"/>
            </a:xfrm>
            <a:prstGeom prst="line">
              <a:avLst/>
            </a:prstGeom>
            <a:noFill/>
            <a:ln w="12700">
              <a:solidFill>
                <a:srgbClr val="9DA8B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6895" name="Group 31"/>
          <p:cNvGrpSpPr>
            <a:grpSpLocks/>
          </p:cNvGrpSpPr>
          <p:nvPr/>
        </p:nvGrpSpPr>
        <p:grpSpPr bwMode="auto">
          <a:xfrm>
            <a:off x="8648700" y="3967163"/>
            <a:ext cx="2195513" cy="1893887"/>
            <a:chOff x="0" y="0"/>
            <a:chExt cx="2331720" cy="1752600"/>
          </a:xfrm>
        </p:grpSpPr>
        <p:sp>
          <p:nvSpPr>
            <p:cNvPr id="7" name="文本框 112"/>
            <p:cNvSpPr>
              <a:spLocks noChangeArrowheads="1"/>
            </p:cNvSpPr>
            <p:nvPr/>
          </p:nvSpPr>
          <p:spPr bwMode="auto">
            <a:xfrm>
              <a:off x="121860" y="719624"/>
              <a:ext cx="2088001" cy="313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600">
                  <a:solidFill>
                    <a:schemeClr val="bg1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TEXT HERE</a:t>
              </a:r>
              <a:endParaRPr lang="zh-CN" altLang="en-US" sz="1600" baseline="-30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36896" name="文本框 113"/>
            <p:cNvSpPr>
              <a:spLocks noChangeArrowheads="1"/>
            </p:cNvSpPr>
            <p:nvPr/>
          </p:nvSpPr>
          <p:spPr bwMode="auto">
            <a:xfrm>
              <a:off x="121860" y="1260485"/>
              <a:ext cx="2088001" cy="313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600">
                  <a:solidFill>
                    <a:schemeClr val="bg1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TEXT HERE</a:t>
              </a:r>
              <a:endParaRPr lang="zh-CN" altLang="en-US" sz="1600" baseline="-30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36897" name="文本框 114"/>
            <p:cNvSpPr>
              <a:spLocks noChangeArrowheads="1"/>
            </p:cNvSpPr>
            <p:nvPr/>
          </p:nvSpPr>
          <p:spPr bwMode="auto">
            <a:xfrm>
              <a:off x="121860" y="178764"/>
              <a:ext cx="2088001" cy="313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600">
                  <a:solidFill>
                    <a:schemeClr val="bg1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TEXT HERE</a:t>
              </a:r>
              <a:endParaRPr lang="zh-CN" altLang="en-US" sz="1600" baseline="-30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36898" name="矩形 115"/>
            <p:cNvSpPr>
              <a:spLocks noChangeArrowheads="1"/>
            </p:cNvSpPr>
            <p:nvPr/>
          </p:nvSpPr>
          <p:spPr bwMode="auto">
            <a:xfrm>
              <a:off x="0" y="0"/>
              <a:ext cx="2331720" cy="1752600"/>
            </a:xfrm>
            <a:prstGeom prst="rect">
              <a:avLst/>
            </a:prstGeom>
            <a:noFill/>
            <a:ln w="12700">
              <a:solidFill>
                <a:srgbClr val="9DA8B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36899" name="直接连接符 116"/>
            <p:cNvSpPr>
              <a:spLocks noChangeShapeType="1"/>
            </p:cNvSpPr>
            <p:nvPr/>
          </p:nvSpPr>
          <p:spPr bwMode="auto">
            <a:xfrm>
              <a:off x="121860" y="604882"/>
              <a:ext cx="2088000" cy="1"/>
            </a:xfrm>
            <a:prstGeom prst="line">
              <a:avLst/>
            </a:prstGeom>
            <a:noFill/>
            <a:ln w="12700">
              <a:solidFill>
                <a:srgbClr val="9DA8B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900" name="直接连接符 117"/>
            <p:cNvSpPr>
              <a:spLocks noChangeShapeType="1"/>
            </p:cNvSpPr>
            <p:nvPr/>
          </p:nvSpPr>
          <p:spPr bwMode="auto">
            <a:xfrm>
              <a:off x="121860" y="1150992"/>
              <a:ext cx="2088000" cy="1"/>
            </a:xfrm>
            <a:prstGeom prst="line">
              <a:avLst/>
            </a:prstGeom>
            <a:noFill/>
            <a:ln w="12700">
              <a:solidFill>
                <a:srgbClr val="9DA8B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6902" name="Group 38"/>
          <p:cNvGrpSpPr>
            <a:grpSpLocks/>
          </p:cNvGrpSpPr>
          <p:nvPr/>
        </p:nvGrpSpPr>
        <p:grpSpPr bwMode="auto">
          <a:xfrm>
            <a:off x="3790950" y="1892300"/>
            <a:ext cx="2193925" cy="2076450"/>
            <a:chOff x="0" y="0"/>
            <a:chExt cx="2331720" cy="1920240"/>
          </a:xfrm>
        </p:grpSpPr>
        <p:sp>
          <p:nvSpPr>
            <p:cNvPr id="36892" name="矩形 119"/>
            <p:cNvSpPr>
              <a:spLocks noChangeArrowheads="1"/>
            </p:cNvSpPr>
            <p:nvPr/>
          </p:nvSpPr>
          <p:spPr bwMode="auto">
            <a:xfrm>
              <a:off x="0" y="0"/>
              <a:ext cx="2331720" cy="1920240"/>
            </a:xfrm>
            <a:prstGeom prst="rect">
              <a:avLst/>
            </a:pr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3F3F3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36893" name="Freeform 151"/>
            <p:cNvSpPr>
              <a:spLocks noEditPoints="1" noChangeArrowheads="1"/>
            </p:cNvSpPr>
            <p:nvPr/>
          </p:nvSpPr>
          <p:spPr bwMode="auto">
            <a:xfrm>
              <a:off x="656771" y="337024"/>
              <a:ext cx="984095" cy="863594"/>
            </a:xfrm>
            <a:custGeom>
              <a:avLst/>
              <a:gdLst>
                <a:gd name="T0" fmla="*/ 2147483646 w 123"/>
                <a:gd name="T1" fmla="*/ 2147483646 h 129"/>
                <a:gd name="T2" fmla="*/ 2147483646 w 123"/>
                <a:gd name="T3" fmla="*/ 2147483646 h 129"/>
                <a:gd name="T4" fmla="*/ 2147483646 w 123"/>
                <a:gd name="T5" fmla="*/ 2147483646 h 129"/>
                <a:gd name="T6" fmla="*/ 2147483646 w 123"/>
                <a:gd name="T7" fmla="*/ 2147483646 h 129"/>
                <a:gd name="T8" fmla="*/ 2147483646 w 123"/>
                <a:gd name="T9" fmla="*/ 2147483646 h 129"/>
                <a:gd name="T10" fmla="*/ 2147483646 w 123"/>
                <a:gd name="T11" fmla="*/ 2147483646 h 129"/>
                <a:gd name="T12" fmla="*/ 2147483646 w 123"/>
                <a:gd name="T13" fmla="*/ 2147483646 h 129"/>
                <a:gd name="T14" fmla="*/ 2147483646 w 123"/>
                <a:gd name="T15" fmla="*/ 2147483646 h 129"/>
                <a:gd name="T16" fmla="*/ 2147483646 w 123"/>
                <a:gd name="T17" fmla="*/ 2147483646 h 129"/>
                <a:gd name="T18" fmla="*/ 2147483646 w 123"/>
                <a:gd name="T19" fmla="*/ 2147483646 h 129"/>
                <a:gd name="T20" fmla="*/ 0 w 123"/>
                <a:gd name="T21" fmla="*/ 2147483646 h 129"/>
                <a:gd name="T22" fmla="*/ 2147483646 w 123"/>
                <a:gd name="T23" fmla="*/ 2147483646 h 129"/>
                <a:gd name="T24" fmla="*/ 2147483646 w 123"/>
                <a:gd name="T25" fmla="*/ 2147483646 h 129"/>
                <a:gd name="T26" fmla="*/ 2147483646 w 123"/>
                <a:gd name="T27" fmla="*/ 2147483646 h 129"/>
                <a:gd name="T28" fmla="*/ 2147483646 w 123"/>
                <a:gd name="T29" fmla="*/ 2147483646 h 129"/>
                <a:gd name="T30" fmla="*/ 2147483646 w 123"/>
                <a:gd name="T31" fmla="*/ 2147483646 h 129"/>
                <a:gd name="T32" fmla="*/ 2147483646 w 123"/>
                <a:gd name="T33" fmla="*/ 2147483646 h 129"/>
                <a:gd name="T34" fmla="*/ 2147483646 w 123"/>
                <a:gd name="T35" fmla="*/ 2147483646 h 129"/>
                <a:gd name="T36" fmla="*/ 2147483646 w 123"/>
                <a:gd name="T37" fmla="*/ 2147483646 h 129"/>
                <a:gd name="T38" fmla="*/ 0 w 123"/>
                <a:gd name="T39" fmla="*/ 2147483646 h 129"/>
                <a:gd name="T40" fmla="*/ 2147483646 w 123"/>
                <a:gd name="T41" fmla="*/ 2147483646 h 129"/>
                <a:gd name="T42" fmla="*/ 2147483646 w 123"/>
                <a:gd name="T43" fmla="*/ 2147483646 h 129"/>
                <a:gd name="T44" fmla="*/ 2147483646 w 123"/>
                <a:gd name="T45" fmla="*/ 2147483646 h 129"/>
                <a:gd name="T46" fmla="*/ 2147483646 w 123"/>
                <a:gd name="T47" fmla="*/ 2147483646 h 129"/>
                <a:gd name="T48" fmla="*/ 2147483646 w 123"/>
                <a:gd name="T49" fmla="*/ 2147483646 h 129"/>
                <a:gd name="T50" fmla="*/ 2147483646 w 123"/>
                <a:gd name="T51" fmla="*/ 2147483646 h 129"/>
                <a:gd name="T52" fmla="*/ 2147483646 w 123"/>
                <a:gd name="T53" fmla="*/ 2147483646 h 129"/>
                <a:gd name="T54" fmla="*/ 2147483646 w 123"/>
                <a:gd name="T55" fmla="*/ 2147483646 h 129"/>
                <a:gd name="T56" fmla="*/ 2147483646 w 123"/>
                <a:gd name="T57" fmla="*/ 2147483646 h 129"/>
                <a:gd name="T58" fmla="*/ 2147483646 w 123"/>
                <a:gd name="T59" fmla="*/ 2147483646 h 12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23"/>
                <a:gd name="T91" fmla="*/ 0 h 129"/>
                <a:gd name="T92" fmla="*/ 123 w 123"/>
                <a:gd name="T93" fmla="*/ 129 h 129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23" h="129">
                  <a:moveTo>
                    <a:pt x="93" y="129"/>
                  </a:moveTo>
                  <a:cubicBezTo>
                    <a:pt x="62" y="111"/>
                    <a:pt x="62" y="111"/>
                    <a:pt x="62" y="111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91" y="98"/>
                    <a:pt x="91" y="98"/>
                    <a:pt x="91" y="98"/>
                  </a:cubicBezTo>
                  <a:cubicBezTo>
                    <a:pt x="103" y="95"/>
                    <a:pt x="112" y="83"/>
                    <a:pt x="111" y="70"/>
                  </a:cubicBezTo>
                  <a:cubicBezTo>
                    <a:pt x="110" y="67"/>
                    <a:pt x="110" y="64"/>
                    <a:pt x="109" y="62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118" y="65"/>
                    <a:pt x="121" y="71"/>
                    <a:pt x="122" y="79"/>
                  </a:cubicBezTo>
                  <a:cubicBezTo>
                    <a:pt x="123" y="98"/>
                    <a:pt x="111" y="114"/>
                    <a:pt x="92" y="118"/>
                  </a:cubicBezTo>
                  <a:cubicBezTo>
                    <a:pt x="93" y="129"/>
                    <a:pt x="93" y="129"/>
                    <a:pt x="93" y="129"/>
                  </a:cubicBezTo>
                  <a:close/>
                  <a:moveTo>
                    <a:pt x="0" y="58"/>
                  </a:moveTo>
                  <a:cubicBezTo>
                    <a:pt x="30" y="38"/>
                    <a:pt x="30" y="38"/>
                    <a:pt x="30" y="38"/>
                  </a:cubicBezTo>
                  <a:cubicBezTo>
                    <a:pt x="42" y="74"/>
                    <a:pt x="42" y="74"/>
                    <a:pt x="42" y="74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6" y="82"/>
                    <a:pt x="33" y="95"/>
                    <a:pt x="45" y="99"/>
                  </a:cubicBezTo>
                  <a:cubicBezTo>
                    <a:pt x="48" y="100"/>
                    <a:pt x="51" y="101"/>
                    <a:pt x="53" y="101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47" y="108"/>
                    <a:pt x="39" y="108"/>
                    <a:pt x="33" y="105"/>
                  </a:cubicBezTo>
                  <a:cubicBezTo>
                    <a:pt x="15" y="99"/>
                    <a:pt x="6" y="80"/>
                    <a:pt x="11" y="62"/>
                  </a:cubicBezTo>
                  <a:cubicBezTo>
                    <a:pt x="0" y="58"/>
                    <a:pt x="0" y="58"/>
                    <a:pt x="0" y="58"/>
                  </a:cubicBezTo>
                  <a:close/>
                  <a:moveTo>
                    <a:pt x="111" y="9"/>
                  </a:moveTo>
                  <a:cubicBezTo>
                    <a:pt x="102" y="16"/>
                    <a:pt x="102" y="16"/>
                    <a:pt x="102" y="16"/>
                  </a:cubicBezTo>
                  <a:cubicBezTo>
                    <a:pt x="90" y="3"/>
                    <a:pt x="69" y="0"/>
                    <a:pt x="54" y="12"/>
                  </a:cubicBezTo>
                  <a:cubicBezTo>
                    <a:pt x="48" y="16"/>
                    <a:pt x="44" y="22"/>
                    <a:pt x="41" y="28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48" y="29"/>
                    <a:pt x="49" y="27"/>
                    <a:pt x="52" y="26"/>
                  </a:cubicBezTo>
                  <a:cubicBezTo>
                    <a:pt x="62" y="18"/>
                    <a:pt x="77" y="19"/>
                    <a:pt x="86" y="28"/>
                  </a:cubicBezTo>
                  <a:cubicBezTo>
                    <a:pt x="75" y="37"/>
                    <a:pt x="75" y="37"/>
                    <a:pt x="75" y="37"/>
                  </a:cubicBezTo>
                  <a:cubicBezTo>
                    <a:pt x="112" y="46"/>
                    <a:pt x="112" y="46"/>
                    <a:pt x="112" y="46"/>
                  </a:cubicBezTo>
                  <a:lnTo>
                    <a:pt x="111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36894" name="文本框 121"/>
            <p:cNvSpPr>
              <a:spLocks noChangeArrowheads="1"/>
            </p:cNvSpPr>
            <p:nvPr/>
          </p:nvSpPr>
          <p:spPr bwMode="auto">
            <a:xfrm>
              <a:off x="121860" y="1442827"/>
              <a:ext cx="2088001" cy="351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800">
                  <a:solidFill>
                    <a:schemeClr val="bg1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TEXT HERE</a:t>
              </a:r>
              <a:endParaRPr lang="zh-CN" altLang="en-US" sz="1800" baseline="-30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36906" name="Group 42"/>
          <p:cNvGrpSpPr>
            <a:grpSpLocks/>
          </p:cNvGrpSpPr>
          <p:nvPr/>
        </p:nvGrpSpPr>
        <p:grpSpPr bwMode="auto">
          <a:xfrm>
            <a:off x="6256338" y="1892300"/>
            <a:ext cx="2195512" cy="2076450"/>
            <a:chOff x="0" y="0"/>
            <a:chExt cx="2331720" cy="1920240"/>
          </a:xfrm>
        </p:grpSpPr>
        <p:sp>
          <p:nvSpPr>
            <p:cNvPr id="36890" name="矩形 123"/>
            <p:cNvSpPr>
              <a:spLocks noChangeArrowheads="1"/>
            </p:cNvSpPr>
            <p:nvPr/>
          </p:nvSpPr>
          <p:spPr bwMode="auto">
            <a:xfrm>
              <a:off x="0" y="0"/>
              <a:ext cx="2331720" cy="1920240"/>
            </a:xfrm>
            <a:prstGeom prst="rect">
              <a:avLst/>
            </a:pr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36891" name="文本框 124"/>
            <p:cNvSpPr>
              <a:spLocks noChangeArrowheads="1"/>
            </p:cNvSpPr>
            <p:nvPr/>
          </p:nvSpPr>
          <p:spPr bwMode="auto">
            <a:xfrm>
              <a:off x="106620" y="1442826"/>
              <a:ext cx="2088001" cy="351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800">
                  <a:solidFill>
                    <a:schemeClr val="bg1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TEXT HERE</a:t>
              </a:r>
              <a:endParaRPr lang="zh-CN" altLang="en-US" sz="18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36909" name="Group 45"/>
          <p:cNvGrpSpPr>
            <a:grpSpLocks/>
          </p:cNvGrpSpPr>
          <p:nvPr/>
        </p:nvGrpSpPr>
        <p:grpSpPr bwMode="auto">
          <a:xfrm>
            <a:off x="8656638" y="1892300"/>
            <a:ext cx="2195512" cy="2076450"/>
            <a:chOff x="0" y="0"/>
            <a:chExt cx="2331720" cy="1920240"/>
          </a:xfrm>
        </p:grpSpPr>
        <p:sp>
          <p:nvSpPr>
            <p:cNvPr id="36887" name="矩形 126"/>
            <p:cNvSpPr>
              <a:spLocks noChangeArrowheads="1"/>
            </p:cNvSpPr>
            <p:nvPr/>
          </p:nvSpPr>
          <p:spPr bwMode="auto">
            <a:xfrm>
              <a:off x="0" y="0"/>
              <a:ext cx="2331720" cy="1920240"/>
            </a:xfrm>
            <a:prstGeom prst="rect">
              <a:avLst/>
            </a:pr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3F3F3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8" name="Freeform 145"/>
            <p:cNvSpPr>
              <a:spLocks noEditPoints="1" noChangeArrowheads="1"/>
            </p:cNvSpPr>
            <p:nvPr/>
          </p:nvSpPr>
          <p:spPr bwMode="auto">
            <a:xfrm>
              <a:off x="686559" y="373833"/>
              <a:ext cx="958600" cy="826785"/>
            </a:xfrm>
            <a:custGeom>
              <a:avLst/>
              <a:gdLst>
                <a:gd name="T0" fmla="*/ 2147483646 w 111"/>
                <a:gd name="T1" fmla="*/ 2147483646 h 111"/>
                <a:gd name="T2" fmla="*/ 2147483646 w 111"/>
                <a:gd name="T3" fmla="*/ 2147483646 h 111"/>
                <a:gd name="T4" fmla="*/ 2147483646 w 111"/>
                <a:gd name="T5" fmla="*/ 2147483646 h 111"/>
                <a:gd name="T6" fmla="*/ 2147483646 w 111"/>
                <a:gd name="T7" fmla="*/ 2147483646 h 111"/>
                <a:gd name="T8" fmla="*/ 2147483646 w 111"/>
                <a:gd name="T9" fmla="*/ 2147483646 h 111"/>
                <a:gd name="T10" fmla="*/ 2147483646 w 111"/>
                <a:gd name="T11" fmla="*/ 2147483646 h 111"/>
                <a:gd name="T12" fmla="*/ 2147483646 w 111"/>
                <a:gd name="T13" fmla="*/ 2147483646 h 111"/>
                <a:gd name="T14" fmla="*/ 2147483646 w 111"/>
                <a:gd name="T15" fmla="*/ 2147483646 h 111"/>
                <a:gd name="T16" fmla="*/ 2147483646 w 111"/>
                <a:gd name="T17" fmla="*/ 2147483646 h 111"/>
                <a:gd name="T18" fmla="*/ 2147483646 w 111"/>
                <a:gd name="T19" fmla="*/ 2147483646 h 111"/>
                <a:gd name="T20" fmla="*/ 2147483646 w 111"/>
                <a:gd name="T21" fmla="*/ 2147483646 h 111"/>
                <a:gd name="T22" fmla="*/ 2147483646 w 111"/>
                <a:gd name="T23" fmla="*/ 2147483646 h 111"/>
                <a:gd name="T24" fmla="*/ 2147483646 w 111"/>
                <a:gd name="T25" fmla="*/ 2147483646 h 111"/>
                <a:gd name="T26" fmla="*/ 2147483646 w 111"/>
                <a:gd name="T27" fmla="*/ 2147483646 h 111"/>
                <a:gd name="T28" fmla="*/ 2147483646 w 111"/>
                <a:gd name="T29" fmla="*/ 2147483646 h 111"/>
                <a:gd name="T30" fmla="*/ 2147483646 w 111"/>
                <a:gd name="T31" fmla="*/ 2147483646 h 111"/>
                <a:gd name="T32" fmla="*/ 2147483646 w 111"/>
                <a:gd name="T33" fmla="*/ 2147483646 h 111"/>
                <a:gd name="T34" fmla="*/ 2147483646 w 111"/>
                <a:gd name="T35" fmla="*/ 2147483646 h 111"/>
                <a:gd name="T36" fmla="*/ 2147483646 w 111"/>
                <a:gd name="T37" fmla="*/ 2147483646 h 111"/>
                <a:gd name="T38" fmla="*/ 2147483646 w 111"/>
                <a:gd name="T39" fmla="*/ 2147483646 h 111"/>
                <a:gd name="T40" fmla="*/ 2147483646 w 111"/>
                <a:gd name="T41" fmla="*/ 2147483646 h 111"/>
                <a:gd name="T42" fmla="*/ 2147483646 w 111"/>
                <a:gd name="T43" fmla="*/ 2147483646 h 111"/>
                <a:gd name="T44" fmla="*/ 2147483646 w 111"/>
                <a:gd name="T45" fmla="*/ 2147483646 h 111"/>
                <a:gd name="T46" fmla="*/ 2147483646 w 111"/>
                <a:gd name="T47" fmla="*/ 2147483646 h 111"/>
                <a:gd name="T48" fmla="*/ 2147483646 w 111"/>
                <a:gd name="T49" fmla="*/ 2147483646 h 111"/>
                <a:gd name="T50" fmla="*/ 2147483646 w 111"/>
                <a:gd name="T51" fmla="*/ 2147483646 h 111"/>
                <a:gd name="T52" fmla="*/ 2147483646 w 111"/>
                <a:gd name="T53" fmla="*/ 2147483646 h 111"/>
                <a:gd name="T54" fmla="*/ 2147483646 w 111"/>
                <a:gd name="T55" fmla="*/ 2147483646 h 111"/>
                <a:gd name="T56" fmla="*/ 2147483646 w 111"/>
                <a:gd name="T57" fmla="*/ 2147483646 h 111"/>
                <a:gd name="T58" fmla="*/ 2147483646 w 111"/>
                <a:gd name="T59" fmla="*/ 2147483646 h 111"/>
                <a:gd name="T60" fmla="*/ 2147483646 w 111"/>
                <a:gd name="T61" fmla="*/ 2147483646 h 111"/>
                <a:gd name="T62" fmla="*/ 2147483646 w 111"/>
                <a:gd name="T63" fmla="*/ 2147483646 h 111"/>
                <a:gd name="T64" fmla="*/ 2147483646 w 111"/>
                <a:gd name="T65" fmla="*/ 2147483646 h 111"/>
                <a:gd name="T66" fmla="*/ 2147483646 w 111"/>
                <a:gd name="T67" fmla="*/ 2147483646 h 111"/>
                <a:gd name="T68" fmla="*/ 2147483646 w 111"/>
                <a:gd name="T69" fmla="*/ 2147483646 h 111"/>
                <a:gd name="T70" fmla="*/ 2147483646 w 111"/>
                <a:gd name="T71" fmla="*/ 2147483646 h 111"/>
                <a:gd name="T72" fmla="*/ 2147483646 w 111"/>
                <a:gd name="T73" fmla="*/ 2147483646 h 111"/>
                <a:gd name="T74" fmla="*/ 2147483646 w 111"/>
                <a:gd name="T75" fmla="*/ 2147483646 h 111"/>
                <a:gd name="T76" fmla="*/ 2147483646 w 111"/>
                <a:gd name="T77" fmla="*/ 2147483646 h 111"/>
                <a:gd name="T78" fmla="*/ 2147483646 w 111"/>
                <a:gd name="T79" fmla="*/ 2147483646 h 111"/>
                <a:gd name="T80" fmla="*/ 2147483646 w 111"/>
                <a:gd name="T81" fmla="*/ 2147483646 h 111"/>
                <a:gd name="T82" fmla="*/ 2147483646 w 111"/>
                <a:gd name="T83" fmla="*/ 2147483646 h 111"/>
                <a:gd name="T84" fmla="*/ 2147483646 w 111"/>
                <a:gd name="T85" fmla="*/ 2147483646 h 111"/>
                <a:gd name="T86" fmla="*/ 2147483646 w 111"/>
                <a:gd name="T87" fmla="*/ 2147483646 h 111"/>
                <a:gd name="T88" fmla="*/ 2147483646 w 111"/>
                <a:gd name="T89" fmla="*/ 2147483646 h 111"/>
                <a:gd name="T90" fmla="*/ 2147483646 w 111"/>
                <a:gd name="T91" fmla="*/ 2147483646 h 111"/>
                <a:gd name="T92" fmla="*/ 2147483646 w 111"/>
                <a:gd name="T93" fmla="*/ 2147483646 h 111"/>
                <a:gd name="T94" fmla="*/ 2147483646 w 111"/>
                <a:gd name="T95" fmla="*/ 2147483646 h 111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11"/>
                <a:gd name="T145" fmla="*/ 0 h 111"/>
                <a:gd name="T146" fmla="*/ 111 w 111"/>
                <a:gd name="T147" fmla="*/ 111 h 111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11" h="111">
                  <a:moveTo>
                    <a:pt x="56" y="0"/>
                  </a:moveTo>
                  <a:cubicBezTo>
                    <a:pt x="71" y="0"/>
                    <a:pt x="85" y="6"/>
                    <a:pt x="95" y="16"/>
                  </a:cubicBezTo>
                  <a:cubicBezTo>
                    <a:pt x="105" y="26"/>
                    <a:pt x="111" y="40"/>
                    <a:pt x="111" y="55"/>
                  </a:cubicBezTo>
                  <a:cubicBezTo>
                    <a:pt x="111" y="71"/>
                    <a:pt x="105" y="84"/>
                    <a:pt x="95" y="94"/>
                  </a:cubicBezTo>
                  <a:cubicBezTo>
                    <a:pt x="85" y="104"/>
                    <a:pt x="71" y="111"/>
                    <a:pt x="56" y="111"/>
                  </a:cubicBezTo>
                  <a:cubicBezTo>
                    <a:pt x="40" y="111"/>
                    <a:pt x="27" y="104"/>
                    <a:pt x="16" y="94"/>
                  </a:cubicBezTo>
                  <a:cubicBezTo>
                    <a:pt x="6" y="84"/>
                    <a:pt x="0" y="71"/>
                    <a:pt x="0" y="55"/>
                  </a:cubicBezTo>
                  <a:cubicBezTo>
                    <a:pt x="0" y="40"/>
                    <a:pt x="6" y="26"/>
                    <a:pt x="16" y="16"/>
                  </a:cubicBezTo>
                  <a:cubicBezTo>
                    <a:pt x="27" y="6"/>
                    <a:pt x="40" y="0"/>
                    <a:pt x="56" y="0"/>
                  </a:cubicBezTo>
                  <a:close/>
                  <a:moveTo>
                    <a:pt x="51" y="100"/>
                  </a:moveTo>
                  <a:cubicBezTo>
                    <a:pt x="51" y="87"/>
                    <a:pt x="51" y="87"/>
                    <a:pt x="51" y="87"/>
                  </a:cubicBezTo>
                  <a:cubicBezTo>
                    <a:pt x="47" y="87"/>
                    <a:pt x="42" y="86"/>
                    <a:pt x="38" y="85"/>
                  </a:cubicBezTo>
                  <a:cubicBezTo>
                    <a:pt x="39" y="87"/>
                    <a:pt x="40" y="88"/>
                    <a:pt x="40" y="89"/>
                  </a:cubicBezTo>
                  <a:cubicBezTo>
                    <a:pt x="43" y="94"/>
                    <a:pt x="47" y="98"/>
                    <a:pt x="51" y="100"/>
                  </a:cubicBezTo>
                  <a:close/>
                  <a:moveTo>
                    <a:pt x="51" y="77"/>
                  </a:moveTo>
                  <a:cubicBezTo>
                    <a:pt x="51" y="60"/>
                    <a:pt x="51" y="60"/>
                    <a:pt x="51" y="60"/>
                  </a:cubicBezTo>
                  <a:cubicBezTo>
                    <a:pt x="33" y="60"/>
                    <a:pt x="33" y="60"/>
                    <a:pt x="33" y="60"/>
                  </a:cubicBezTo>
                  <a:cubicBezTo>
                    <a:pt x="33" y="65"/>
                    <a:pt x="34" y="70"/>
                    <a:pt x="35" y="75"/>
                  </a:cubicBezTo>
                  <a:cubicBezTo>
                    <a:pt x="40" y="76"/>
                    <a:pt x="45" y="77"/>
                    <a:pt x="51" y="77"/>
                  </a:cubicBezTo>
                  <a:close/>
                  <a:moveTo>
                    <a:pt x="51" y="50"/>
                  </a:moveTo>
                  <a:cubicBezTo>
                    <a:pt x="51" y="33"/>
                    <a:pt x="51" y="33"/>
                    <a:pt x="51" y="33"/>
                  </a:cubicBezTo>
                  <a:cubicBezTo>
                    <a:pt x="45" y="34"/>
                    <a:pt x="40" y="34"/>
                    <a:pt x="35" y="36"/>
                  </a:cubicBezTo>
                  <a:cubicBezTo>
                    <a:pt x="34" y="40"/>
                    <a:pt x="33" y="45"/>
                    <a:pt x="33" y="50"/>
                  </a:cubicBezTo>
                  <a:cubicBezTo>
                    <a:pt x="51" y="50"/>
                    <a:pt x="51" y="50"/>
                    <a:pt x="51" y="50"/>
                  </a:cubicBezTo>
                  <a:close/>
                  <a:moveTo>
                    <a:pt x="51" y="24"/>
                  </a:moveTo>
                  <a:cubicBezTo>
                    <a:pt x="51" y="10"/>
                    <a:pt x="51" y="10"/>
                    <a:pt x="51" y="10"/>
                  </a:cubicBezTo>
                  <a:cubicBezTo>
                    <a:pt x="47" y="12"/>
                    <a:pt x="43" y="16"/>
                    <a:pt x="40" y="22"/>
                  </a:cubicBezTo>
                  <a:cubicBezTo>
                    <a:pt x="40" y="23"/>
                    <a:pt x="39" y="24"/>
                    <a:pt x="38" y="25"/>
                  </a:cubicBezTo>
                  <a:cubicBezTo>
                    <a:pt x="42" y="24"/>
                    <a:pt x="47" y="24"/>
                    <a:pt x="51" y="24"/>
                  </a:cubicBezTo>
                  <a:close/>
                  <a:moveTo>
                    <a:pt x="61" y="10"/>
                  </a:moveTo>
                  <a:cubicBezTo>
                    <a:pt x="61" y="24"/>
                    <a:pt x="61" y="24"/>
                    <a:pt x="61" y="24"/>
                  </a:cubicBezTo>
                  <a:cubicBezTo>
                    <a:pt x="65" y="24"/>
                    <a:pt x="69" y="24"/>
                    <a:pt x="73" y="25"/>
                  </a:cubicBezTo>
                  <a:cubicBezTo>
                    <a:pt x="72" y="24"/>
                    <a:pt x="72" y="23"/>
                    <a:pt x="71" y="22"/>
                  </a:cubicBezTo>
                  <a:cubicBezTo>
                    <a:pt x="68" y="16"/>
                    <a:pt x="65" y="12"/>
                    <a:pt x="61" y="10"/>
                  </a:cubicBezTo>
                  <a:close/>
                  <a:moveTo>
                    <a:pt x="61" y="33"/>
                  </a:moveTo>
                  <a:cubicBezTo>
                    <a:pt x="61" y="50"/>
                    <a:pt x="61" y="50"/>
                    <a:pt x="61" y="50"/>
                  </a:cubicBezTo>
                  <a:cubicBezTo>
                    <a:pt x="79" y="50"/>
                    <a:pt x="79" y="50"/>
                    <a:pt x="79" y="50"/>
                  </a:cubicBezTo>
                  <a:cubicBezTo>
                    <a:pt x="78" y="45"/>
                    <a:pt x="78" y="40"/>
                    <a:pt x="77" y="36"/>
                  </a:cubicBezTo>
                  <a:cubicBezTo>
                    <a:pt x="72" y="34"/>
                    <a:pt x="66" y="34"/>
                    <a:pt x="61" y="33"/>
                  </a:cubicBezTo>
                  <a:close/>
                  <a:moveTo>
                    <a:pt x="61" y="60"/>
                  </a:moveTo>
                  <a:cubicBezTo>
                    <a:pt x="61" y="77"/>
                    <a:pt x="61" y="77"/>
                    <a:pt x="61" y="77"/>
                  </a:cubicBezTo>
                  <a:cubicBezTo>
                    <a:pt x="66" y="77"/>
                    <a:pt x="72" y="76"/>
                    <a:pt x="77" y="75"/>
                  </a:cubicBezTo>
                  <a:cubicBezTo>
                    <a:pt x="78" y="70"/>
                    <a:pt x="78" y="65"/>
                    <a:pt x="79" y="60"/>
                  </a:cubicBezTo>
                  <a:cubicBezTo>
                    <a:pt x="61" y="60"/>
                    <a:pt x="61" y="60"/>
                    <a:pt x="61" y="60"/>
                  </a:cubicBezTo>
                  <a:close/>
                  <a:moveTo>
                    <a:pt x="61" y="87"/>
                  </a:moveTo>
                  <a:cubicBezTo>
                    <a:pt x="61" y="100"/>
                    <a:pt x="61" y="100"/>
                    <a:pt x="61" y="100"/>
                  </a:cubicBezTo>
                  <a:cubicBezTo>
                    <a:pt x="65" y="98"/>
                    <a:pt x="68" y="94"/>
                    <a:pt x="71" y="89"/>
                  </a:cubicBezTo>
                  <a:cubicBezTo>
                    <a:pt x="72" y="88"/>
                    <a:pt x="72" y="87"/>
                    <a:pt x="73" y="85"/>
                  </a:cubicBezTo>
                  <a:cubicBezTo>
                    <a:pt x="69" y="86"/>
                    <a:pt x="65" y="87"/>
                    <a:pt x="61" y="87"/>
                  </a:cubicBezTo>
                  <a:close/>
                  <a:moveTo>
                    <a:pt x="11" y="50"/>
                  </a:moveTo>
                  <a:cubicBezTo>
                    <a:pt x="23" y="50"/>
                    <a:pt x="23" y="50"/>
                    <a:pt x="23" y="50"/>
                  </a:cubicBezTo>
                  <a:cubicBezTo>
                    <a:pt x="23" y="47"/>
                    <a:pt x="24" y="43"/>
                    <a:pt x="24" y="39"/>
                  </a:cubicBezTo>
                  <a:cubicBezTo>
                    <a:pt x="24" y="40"/>
                    <a:pt x="23" y="40"/>
                    <a:pt x="22" y="40"/>
                  </a:cubicBezTo>
                  <a:cubicBezTo>
                    <a:pt x="17" y="43"/>
                    <a:pt x="13" y="47"/>
                    <a:pt x="11" y="50"/>
                  </a:cubicBezTo>
                  <a:close/>
                  <a:moveTo>
                    <a:pt x="88" y="50"/>
                  </a:moveTo>
                  <a:cubicBezTo>
                    <a:pt x="100" y="50"/>
                    <a:pt x="100" y="50"/>
                    <a:pt x="100" y="50"/>
                  </a:cubicBezTo>
                  <a:cubicBezTo>
                    <a:pt x="99" y="47"/>
                    <a:pt x="95" y="43"/>
                    <a:pt x="89" y="40"/>
                  </a:cubicBezTo>
                  <a:cubicBezTo>
                    <a:pt x="89" y="40"/>
                    <a:pt x="88" y="40"/>
                    <a:pt x="87" y="39"/>
                  </a:cubicBezTo>
                  <a:cubicBezTo>
                    <a:pt x="88" y="43"/>
                    <a:pt x="88" y="47"/>
                    <a:pt x="88" y="50"/>
                  </a:cubicBezTo>
                  <a:close/>
                  <a:moveTo>
                    <a:pt x="100" y="60"/>
                  </a:moveTo>
                  <a:cubicBezTo>
                    <a:pt x="88" y="60"/>
                    <a:pt x="88" y="60"/>
                    <a:pt x="88" y="60"/>
                  </a:cubicBezTo>
                  <a:cubicBezTo>
                    <a:pt x="88" y="64"/>
                    <a:pt x="88" y="67"/>
                    <a:pt x="87" y="71"/>
                  </a:cubicBezTo>
                  <a:cubicBezTo>
                    <a:pt x="88" y="71"/>
                    <a:pt x="89" y="70"/>
                    <a:pt x="89" y="70"/>
                  </a:cubicBezTo>
                  <a:cubicBezTo>
                    <a:pt x="95" y="67"/>
                    <a:pt x="99" y="64"/>
                    <a:pt x="100" y="60"/>
                  </a:cubicBezTo>
                  <a:close/>
                  <a:moveTo>
                    <a:pt x="23" y="60"/>
                  </a:moveTo>
                  <a:cubicBezTo>
                    <a:pt x="11" y="60"/>
                    <a:pt x="11" y="60"/>
                    <a:pt x="11" y="60"/>
                  </a:cubicBezTo>
                  <a:cubicBezTo>
                    <a:pt x="13" y="64"/>
                    <a:pt x="17" y="67"/>
                    <a:pt x="22" y="70"/>
                  </a:cubicBezTo>
                  <a:cubicBezTo>
                    <a:pt x="23" y="70"/>
                    <a:pt x="24" y="71"/>
                    <a:pt x="24" y="71"/>
                  </a:cubicBezTo>
                  <a:cubicBezTo>
                    <a:pt x="24" y="67"/>
                    <a:pt x="23" y="64"/>
                    <a:pt x="23" y="60"/>
                  </a:cubicBezTo>
                  <a:close/>
                  <a:moveTo>
                    <a:pt x="96" y="77"/>
                  </a:moveTo>
                  <a:cubicBezTo>
                    <a:pt x="95" y="78"/>
                    <a:pt x="95" y="78"/>
                    <a:pt x="94" y="78"/>
                  </a:cubicBezTo>
                  <a:cubicBezTo>
                    <a:pt x="91" y="80"/>
                    <a:pt x="88" y="81"/>
                    <a:pt x="84" y="82"/>
                  </a:cubicBezTo>
                  <a:cubicBezTo>
                    <a:pt x="83" y="86"/>
                    <a:pt x="81" y="90"/>
                    <a:pt x="80" y="93"/>
                  </a:cubicBezTo>
                  <a:cubicBezTo>
                    <a:pt x="79" y="94"/>
                    <a:pt x="79" y="94"/>
                    <a:pt x="79" y="95"/>
                  </a:cubicBezTo>
                  <a:cubicBezTo>
                    <a:pt x="82" y="93"/>
                    <a:pt x="85" y="90"/>
                    <a:pt x="88" y="88"/>
                  </a:cubicBezTo>
                  <a:cubicBezTo>
                    <a:pt x="91" y="85"/>
                    <a:pt x="94" y="81"/>
                    <a:pt x="96" y="77"/>
                  </a:cubicBezTo>
                  <a:close/>
                  <a:moveTo>
                    <a:pt x="27" y="82"/>
                  </a:moveTo>
                  <a:cubicBezTo>
                    <a:pt x="24" y="81"/>
                    <a:pt x="20" y="80"/>
                    <a:pt x="18" y="78"/>
                  </a:cubicBezTo>
                  <a:cubicBezTo>
                    <a:pt x="17" y="78"/>
                    <a:pt x="16" y="78"/>
                    <a:pt x="15" y="77"/>
                  </a:cubicBezTo>
                  <a:cubicBezTo>
                    <a:pt x="18" y="81"/>
                    <a:pt x="20" y="85"/>
                    <a:pt x="23" y="88"/>
                  </a:cubicBezTo>
                  <a:cubicBezTo>
                    <a:pt x="26" y="90"/>
                    <a:pt x="29" y="93"/>
                    <a:pt x="33" y="95"/>
                  </a:cubicBezTo>
                  <a:cubicBezTo>
                    <a:pt x="32" y="94"/>
                    <a:pt x="32" y="94"/>
                    <a:pt x="32" y="93"/>
                  </a:cubicBezTo>
                  <a:cubicBezTo>
                    <a:pt x="30" y="90"/>
                    <a:pt x="28" y="86"/>
                    <a:pt x="27" y="82"/>
                  </a:cubicBezTo>
                  <a:close/>
                  <a:moveTo>
                    <a:pt x="15" y="33"/>
                  </a:moveTo>
                  <a:cubicBezTo>
                    <a:pt x="16" y="33"/>
                    <a:pt x="17" y="32"/>
                    <a:pt x="18" y="32"/>
                  </a:cubicBezTo>
                  <a:cubicBezTo>
                    <a:pt x="20" y="30"/>
                    <a:pt x="24" y="29"/>
                    <a:pt x="27" y="28"/>
                  </a:cubicBezTo>
                  <a:cubicBezTo>
                    <a:pt x="28" y="24"/>
                    <a:pt x="30" y="20"/>
                    <a:pt x="32" y="17"/>
                  </a:cubicBezTo>
                  <a:cubicBezTo>
                    <a:pt x="32" y="17"/>
                    <a:pt x="32" y="16"/>
                    <a:pt x="33" y="16"/>
                  </a:cubicBezTo>
                  <a:cubicBezTo>
                    <a:pt x="29" y="18"/>
                    <a:pt x="26" y="20"/>
                    <a:pt x="23" y="23"/>
                  </a:cubicBezTo>
                  <a:cubicBezTo>
                    <a:pt x="20" y="26"/>
                    <a:pt x="18" y="29"/>
                    <a:pt x="15" y="33"/>
                  </a:cubicBezTo>
                  <a:close/>
                  <a:moveTo>
                    <a:pt x="84" y="28"/>
                  </a:moveTo>
                  <a:cubicBezTo>
                    <a:pt x="88" y="29"/>
                    <a:pt x="91" y="30"/>
                    <a:pt x="94" y="32"/>
                  </a:cubicBezTo>
                  <a:cubicBezTo>
                    <a:pt x="95" y="32"/>
                    <a:pt x="95" y="33"/>
                    <a:pt x="96" y="33"/>
                  </a:cubicBezTo>
                  <a:cubicBezTo>
                    <a:pt x="94" y="29"/>
                    <a:pt x="91" y="26"/>
                    <a:pt x="88" y="23"/>
                  </a:cubicBezTo>
                  <a:cubicBezTo>
                    <a:pt x="85" y="20"/>
                    <a:pt x="82" y="18"/>
                    <a:pt x="79" y="16"/>
                  </a:cubicBezTo>
                  <a:cubicBezTo>
                    <a:pt x="79" y="16"/>
                    <a:pt x="79" y="17"/>
                    <a:pt x="80" y="17"/>
                  </a:cubicBezTo>
                  <a:cubicBezTo>
                    <a:pt x="81" y="20"/>
                    <a:pt x="83" y="24"/>
                    <a:pt x="84" y="2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36889" name="文本框 128"/>
            <p:cNvSpPr>
              <a:spLocks noChangeArrowheads="1"/>
            </p:cNvSpPr>
            <p:nvPr/>
          </p:nvSpPr>
          <p:spPr bwMode="auto">
            <a:xfrm>
              <a:off x="114240" y="1442826"/>
              <a:ext cx="2088001" cy="351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800">
                  <a:solidFill>
                    <a:schemeClr val="bg1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TEXT HERE</a:t>
              </a:r>
              <a:endParaRPr lang="zh-CN" altLang="en-US" sz="18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36913" name="Freeform 123"/>
          <p:cNvSpPr>
            <a:spLocks noEditPoints="1" noChangeArrowheads="1"/>
          </p:cNvSpPr>
          <p:nvPr/>
        </p:nvSpPr>
        <p:spPr bwMode="auto">
          <a:xfrm>
            <a:off x="6950075" y="2476500"/>
            <a:ext cx="806450" cy="569913"/>
          </a:xfrm>
          <a:custGeom>
            <a:avLst/>
            <a:gdLst>
              <a:gd name="T0" fmla="*/ 0 w 61"/>
              <a:gd name="T1" fmla="*/ 2147483646 h 40"/>
              <a:gd name="T2" fmla="*/ 0 w 61"/>
              <a:gd name="T3" fmla="*/ 2147483646 h 40"/>
              <a:gd name="T4" fmla="*/ 0 w 61"/>
              <a:gd name="T5" fmla="*/ 2147483646 h 40"/>
              <a:gd name="T6" fmla="*/ 0 w 61"/>
              <a:gd name="T7" fmla="*/ 2147483646 h 40"/>
              <a:gd name="T8" fmla="*/ 2147483646 w 61"/>
              <a:gd name="T9" fmla="*/ 2147483646 h 40"/>
              <a:gd name="T10" fmla="*/ 0 w 61"/>
              <a:gd name="T11" fmla="*/ 2147483646 h 40"/>
              <a:gd name="T12" fmla="*/ 2147483646 w 61"/>
              <a:gd name="T13" fmla="*/ 2147483646 h 40"/>
              <a:gd name="T14" fmla="*/ 2147483646 w 61"/>
              <a:gd name="T15" fmla="*/ 2147483646 h 40"/>
              <a:gd name="T16" fmla="*/ 2147483646 w 61"/>
              <a:gd name="T17" fmla="*/ 2147483646 h 40"/>
              <a:gd name="T18" fmla="*/ 2147483646 w 61"/>
              <a:gd name="T19" fmla="*/ 2147483646 h 40"/>
              <a:gd name="T20" fmla="*/ 2147483646 w 61"/>
              <a:gd name="T21" fmla="*/ 2147483646 h 40"/>
              <a:gd name="T22" fmla="*/ 2147483646 w 61"/>
              <a:gd name="T23" fmla="*/ 2147483646 h 40"/>
              <a:gd name="T24" fmla="*/ 2147483646 w 61"/>
              <a:gd name="T25" fmla="*/ 2147483646 h 40"/>
              <a:gd name="T26" fmla="*/ 2147483646 w 61"/>
              <a:gd name="T27" fmla="*/ 2147483646 h 40"/>
              <a:gd name="T28" fmla="*/ 2147483646 w 61"/>
              <a:gd name="T29" fmla="*/ 0 h 40"/>
              <a:gd name="T30" fmla="*/ 2147483646 w 61"/>
              <a:gd name="T31" fmla="*/ 0 h 40"/>
              <a:gd name="T32" fmla="*/ 2147483646 w 61"/>
              <a:gd name="T33" fmla="*/ 2147483646 h 40"/>
              <a:gd name="T34" fmla="*/ 2147483646 w 61"/>
              <a:gd name="T35" fmla="*/ 2147483646 h 40"/>
              <a:gd name="T36" fmla="*/ 2147483646 w 61"/>
              <a:gd name="T37" fmla="*/ 2147483646 h 40"/>
              <a:gd name="T38" fmla="*/ 2147483646 w 61"/>
              <a:gd name="T39" fmla="*/ 2147483646 h 40"/>
              <a:gd name="T40" fmla="*/ 2147483646 w 61"/>
              <a:gd name="T41" fmla="*/ 2147483646 h 40"/>
              <a:gd name="T42" fmla="*/ 2147483646 w 61"/>
              <a:gd name="T43" fmla="*/ 2147483646 h 40"/>
              <a:gd name="T44" fmla="*/ 2147483646 w 61"/>
              <a:gd name="T45" fmla="*/ 2147483646 h 40"/>
              <a:gd name="T46" fmla="*/ 2147483646 w 61"/>
              <a:gd name="T47" fmla="*/ 2147483646 h 40"/>
              <a:gd name="T48" fmla="*/ 2147483646 w 61"/>
              <a:gd name="T49" fmla="*/ 2147483646 h 40"/>
              <a:gd name="T50" fmla="*/ 2147483646 w 61"/>
              <a:gd name="T51" fmla="*/ 2147483646 h 40"/>
              <a:gd name="T52" fmla="*/ 2147483646 w 61"/>
              <a:gd name="T53" fmla="*/ 2147483646 h 40"/>
              <a:gd name="T54" fmla="*/ 2147483646 w 61"/>
              <a:gd name="T55" fmla="*/ 2147483646 h 40"/>
              <a:gd name="T56" fmla="*/ 2147483646 w 61"/>
              <a:gd name="T57" fmla="*/ 2147483646 h 40"/>
              <a:gd name="T58" fmla="*/ 2147483646 w 61"/>
              <a:gd name="T59" fmla="*/ 2147483646 h 40"/>
              <a:gd name="T60" fmla="*/ 2147483646 w 61"/>
              <a:gd name="T61" fmla="*/ 2147483646 h 40"/>
              <a:gd name="T62" fmla="*/ 2147483646 w 61"/>
              <a:gd name="T63" fmla="*/ 2147483646 h 40"/>
              <a:gd name="T64" fmla="*/ 2147483646 w 61"/>
              <a:gd name="T65" fmla="*/ 2147483646 h 40"/>
              <a:gd name="T66" fmla="*/ 2147483646 w 61"/>
              <a:gd name="T67" fmla="*/ 2147483646 h 40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61"/>
              <a:gd name="T103" fmla="*/ 0 h 40"/>
              <a:gd name="T104" fmla="*/ 61 w 61"/>
              <a:gd name="T105" fmla="*/ 40 h 40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61" h="40">
                <a:moveTo>
                  <a:pt x="0" y="5"/>
                </a:moveTo>
                <a:cubicBezTo>
                  <a:pt x="0" y="5"/>
                  <a:pt x="0" y="5"/>
                  <a:pt x="0" y="5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5"/>
                  <a:pt x="0" y="35"/>
                  <a:pt x="0" y="35"/>
                </a:cubicBezTo>
                <a:cubicBezTo>
                  <a:pt x="16" y="20"/>
                  <a:pt x="16" y="20"/>
                  <a:pt x="16" y="20"/>
                </a:cubicBezTo>
                <a:lnTo>
                  <a:pt x="0" y="5"/>
                </a:lnTo>
                <a:close/>
                <a:moveTo>
                  <a:pt x="19" y="17"/>
                </a:moveTo>
                <a:cubicBezTo>
                  <a:pt x="22" y="20"/>
                  <a:pt x="22" y="20"/>
                  <a:pt x="22" y="20"/>
                </a:cubicBezTo>
                <a:cubicBezTo>
                  <a:pt x="26" y="23"/>
                  <a:pt x="26" y="23"/>
                  <a:pt x="26" y="23"/>
                </a:cubicBezTo>
                <a:cubicBezTo>
                  <a:pt x="27" y="24"/>
                  <a:pt x="29" y="25"/>
                  <a:pt x="31" y="25"/>
                </a:cubicBezTo>
                <a:cubicBezTo>
                  <a:pt x="32" y="25"/>
                  <a:pt x="34" y="24"/>
                  <a:pt x="36" y="23"/>
                </a:cubicBezTo>
                <a:cubicBezTo>
                  <a:pt x="38" y="21"/>
                  <a:pt x="38" y="21"/>
                  <a:pt x="38" y="21"/>
                </a:cubicBezTo>
                <a:cubicBezTo>
                  <a:pt x="42" y="17"/>
                  <a:pt x="42" y="17"/>
                  <a:pt x="42" y="17"/>
                </a:cubicBezTo>
                <a:cubicBezTo>
                  <a:pt x="58" y="2"/>
                  <a:pt x="58" y="2"/>
                  <a:pt x="58" y="2"/>
                </a:cubicBezTo>
                <a:cubicBezTo>
                  <a:pt x="58" y="1"/>
                  <a:pt x="59" y="1"/>
                  <a:pt x="59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1"/>
                  <a:pt x="3" y="1"/>
                  <a:pt x="3" y="1"/>
                </a:cubicBezTo>
                <a:lnTo>
                  <a:pt x="19" y="17"/>
                </a:lnTo>
                <a:close/>
                <a:moveTo>
                  <a:pt x="42" y="24"/>
                </a:moveTo>
                <a:cubicBezTo>
                  <a:pt x="38" y="27"/>
                  <a:pt x="38" y="27"/>
                  <a:pt x="38" y="27"/>
                </a:cubicBezTo>
                <a:cubicBezTo>
                  <a:pt x="36" y="29"/>
                  <a:pt x="33" y="30"/>
                  <a:pt x="31" y="30"/>
                </a:cubicBezTo>
                <a:cubicBezTo>
                  <a:pt x="28" y="30"/>
                  <a:pt x="25" y="29"/>
                  <a:pt x="23" y="27"/>
                </a:cubicBezTo>
                <a:cubicBezTo>
                  <a:pt x="19" y="23"/>
                  <a:pt x="19" y="23"/>
                  <a:pt x="19" y="23"/>
                </a:cubicBezTo>
                <a:cubicBezTo>
                  <a:pt x="3" y="39"/>
                  <a:pt x="3" y="39"/>
                  <a:pt x="3" y="39"/>
                </a:cubicBezTo>
                <a:cubicBezTo>
                  <a:pt x="2" y="39"/>
                  <a:pt x="2" y="40"/>
                  <a:pt x="2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58" y="40"/>
                  <a:pt x="58" y="40"/>
                  <a:pt x="58" y="39"/>
                </a:cubicBezTo>
                <a:lnTo>
                  <a:pt x="42" y="24"/>
                </a:lnTo>
                <a:close/>
                <a:moveTo>
                  <a:pt x="60" y="6"/>
                </a:moveTo>
                <a:cubicBezTo>
                  <a:pt x="45" y="21"/>
                  <a:pt x="45" y="21"/>
                  <a:pt x="45" y="21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6"/>
                  <a:pt x="60" y="36"/>
                  <a:pt x="61" y="36"/>
                </a:cubicBezTo>
                <a:cubicBezTo>
                  <a:pt x="61" y="5"/>
                  <a:pt x="61" y="5"/>
                  <a:pt x="61" y="5"/>
                </a:cubicBezTo>
                <a:cubicBezTo>
                  <a:pt x="60" y="5"/>
                  <a:pt x="60" y="5"/>
                  <a:pt x="60" y="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/>
          <a:lstStyle/>
          <a:p>
            <a:endParaRPr lang="zh-CN" alt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36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36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36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36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36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500"/>
                                        <p:tgtEl>
                                          <p:spTgt spid="36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250"/>
                                        <p:tgtEl>
                                          <p:spTgt spid="36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500"/>
                                        <p:tgtEl>
                                          <p:spTgt spid="36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500"/>
                                        <p:tgtEl>
                                          <p:spTgt spid="36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500"/>
                                        <p:tgtEl>
                                          <p:spTgt spid="36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4250"/>
                            </p:stCondLst>
                            <p:childTnLst>
                              <p:par>
                                <p:cTn id="3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5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5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6" dur="5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5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500"/>
                                        <p:tgtEl>
                                          <p:spTgt spid="36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6869" grpId="0" animBg="1"/>
      <p:bldP spid="36870" grpId="0" bldLvl="0" autoUpdateAnimBg="0"/>
      <p:bldP spid="36871" grpId="0" bldLvl="0" autoUpdateAnimBg="0"/>
      <p:bldP spid="36872" grpId="0" bldLvl="0" autoUpdateAnimBg="0"/>
      <p:bldP spid="36873" grpId="0" bldLvl="0" autoUpdateAnimBg="0"/>
      <p:bldP spid="36874" grpId="0" bldLvl="0" autoUpdateAnimBg="0"/>
      <p:bldP spid="36875" grpId="0" bldLvl="0" autoUpdateAnimBg="0"/>
      <p:bldP spid="36876" grpId="0" bldLvl="0" autoUpdateAnimBg="0"/>
      <p:bldP spid="36877" grpId="0" bldLvl="0" autoUpdateAnimBg="0"/>
      <p:bldP spid="3691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A71093-2628-4050-B428-5035FB75B9EB}" type="slidenum">
              <a:rPr lang="zh-CN" altLang="en-US"/>
              <a:pPr>
                <a:defRPr/>
              </a:pPr>
              <a:t>35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891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21236 w 808522"/>
              <a:gd name="T1" fmla="*/ 0 h 510140"/>
              <a:gd name="T2" fmla="*/ 123568 w 808522"/>
              <a:gd name="T3" fmla="*/ 0 h 510140"/>
              <a:gd name="T4" fmla="*/ 391686 w 808522"/>
              <a:gd name="T5" fmla="*/ 0 h 510140"/>
              <a:gd name="T6" fmla="*/ 391686 w 808522"/>
              <a:gd name="T7" fmla="*/ 246016 h 510140"/>
              <a:gd name="T8" fmla="*/ 123573 w 808522"/>
              <a:gd name="T9" fmla="*/ 246016 h 510140"/>
              <a:gd name="T10" fmla="*/ 123568 w 808522"/>
              <a:gd name="T11" fmla="*/ 246017 h 510140"/>
              <a:gd name="T12" fmla="*/ 123563 w 808522"/>
              <a:gd name="T13" fmla="*/ 246016 h 510140"/>
              <a:gd name="T14" fmla="*/ 121236 w 808522"/>
              <a:gd name="T15" fmla="*/ 246016 h 510140"/>
              <a:gd name="T16" fmla="*/ 121236 w 808522"/>
              <a:gd name="T17" fmla="*/ 245783 h 510140"/>
              <a:gd name="T18" fmla="*/ 98664 w 808522"/>
              <a:gd name="T19" fmla="*/ 243517 h 510140"/>
              <a:gd name="T20" fmla="*/ 0 w 808522"/>
              <a:gd name="T21" fmla="*/ 123008 h 510140"/>
              <a:gd name="T22" fmla="*/ 98664 w 808522"/>
              <a:gd name="T23" fmla="*/ 2499 h 510140"/>
              <a:gd name="T24" fmla="*/ 121236 w 808522"/>
              <a:gd name="T25" fmla="*/ 234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7892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2" name="五边形 3"/>
          <p:cNvSpPr>
            <a:spLocks noChangeArrowheads="1"/>
          </p:cNvSpPr>
          <p:nvPr/>
        </p:nvSpPr>
        <p:spPr bwMode="auto">
          <a:xfrm>
            <a:off x="-61913" y="3270250"/>
            <a:ext cx="7100888" cy="1166813"/>
          </a:xfrm>
          <a:prstGeom prst="homePlate">
            <a:avLst>
              <a:gd name="adj" fmla="val 47925"/>
            </a:avLst>
          </a:prstGeom>
          <a:noFill/>
          <a:ln w="12700">
            <a:solidFill>
              <a:srgbClr val="A5A5A5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31" tIns="45716" rIns="91431" bIns="45716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240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7893" name="燕尾形 2"/>
          <p:cNvSpPr>
            <a:spLocks noChangeArrowheads="1"/>
          </p:cNvSpPr>
          <p:nvPr/>
        </p:nvSpPr>
        <p:spPr bwMode="auto">
          <a:xfrm>
            <a:off x="957263" y="3279775"/>
            <a:ext cx="1065212" cy="1157288"/>
          </a:xfrm>
          <a:prstGeom prst="chevron">
            <a:avLst>
              <a:gd name="adj" fmla="val 54426"/>
            </a:avLst>
          </a:prstGeom>
          <a:solidFill>
            <a:srgbClr val="F2F2F2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7894" name="燕尾形 4"/>
          <p:cNvSpPr>
            <a:spLocks noChangeArrowheads="1"/>
          </p:cNvSpPr>
          <p:nvPr/>
        </p:nvSpPr>
        <p:spPr bwMode="auto">
          <a:xfrm>
            <a:off x="1700213" y="3279775"/>
            <a:ext cx="1065212" cy="1157288"/>
          </a:xfrm>
          <a:prstGeom prst="chevron">
            <a:avLst>
              <a:gd name="adj" fmla="val 54426"/>
            </a:avLst>
          </a:prstGeom>
          <a:solidFill>
            <a:srgbClr val="F2F2F2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7895" name="燕尾形 5"/>
          <p:cNvSpPr>
            <a:spLocks noChangeArrowheads="1"/>
          </p:cNvSpPr>
          <p:nvPr/>
        </p:nvSpPr>
        <p:spPr bwMode="auto">
          <a:xfrm>
            <a:off x="2443163" y="3279775"/>
            <a:ext cx="1065212" cy="1157288"/>
          </a:xfrm>
          <a:prstGeom prst="chevron">
            <a:avLst>
              <a:gd name="adj" fmla="val 54426"/>
            </a:avLst>
          </a:prstGeom>
          <a:solidFill>
            <a:srgbClr val="F2F2F2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7896" name="燕尾形 6"/>
          <p:cNvSpPr>
            <a:spLocks noChangeArrowheads="1"/>
          </p:cNvSpPr>
          <p:nvPr/>
        </p:nvSpPr>
        <p:spPr bwMode="auto">
          <a:xfrm>
            <a:off x="3186113" y="3279775"/>
            <a:ext cx="1065212" cy="1157288"/>
          </a:xfrm>
          <a:prstGeom prst="chevron">
            <a:avLst>
              <a:gd name="adj" fmla="val 54426"/>
            </a:avLst>
          </a:prstGeom>
          <a:solidFill>
            <a:srgbClr val="F2F2F2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37897" name="Group 9"/>
          <p:cNvGrpSpPr>
            <a:grpSpLocks/>
          </p:cNvGrpSpPr>
          <p:nvPr/>
        </p:nvGrpSpPr>
        <p:grpSpPr bwMode="auto">
          <a:xfrm>
            <a:off x="4210050" y="2894013"/>
            <a:ext cx="2370138" cy="2260600"/>
            <a:chOff x="0" y="0"/>
            <a:chExt cx="533400" cy="487363"/>
          </a:xfrm>
        </p:grpSpPr>
        <p:sp>
          <p:nvSpPr>
            <p:cNvPr id="37924" name="Oval 312"/>
            <p:cNvSpPr>
              <a:spLocks noChangeArrowheads="1"/>
            </p:cNvSpPr>
            <p:nvPr/>
          </p:nvSpPr>
          <p:spPr bwMode="auto">
            <a:xfrm>
              <a:off x="371475" y="0"/>
              <a:ext cx="93663" cy="88900"/>
            </a:xfrm>
            <a:prstGeom prst="ellipse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7925" name="Freeform 313"/>
            <p:cNvSpPr>
              <a:spLocks noChangeArrowheads="1"/>
            </p:cNvSpPr>
            <p:nvPr/>
          </p:nvSpPr>
          <p:spPr bwMode="auto">
            <a:xfrm>
              <a:off x="0" y="55563"/>
              <a:ext cx="533400" cy="431800"/>
            </a:xfrm>
            <a:custGeom>
              <a:avLst/>
              <a:gdLst>
                <a:gd name="T0" fmla="*/ 2147483646 w 142"/>
                <a:gd name="T1" fmla="*/ 2147483646 h 115"/>
                <a:gd name="T2" fmla="*/ 2147483646 w 142"/>
                <a:gd name="T3" fmla="*/ 2147483646 h 115"/>
                <a:gd name="T4" fmla="*/ 2147483646 w 142"/>
                <a:gd name="T5" fmla="*/ 2147483646 h 115"/>
                <a:gd name="T6" fmla="*/ 2147483646 w 142"/>
                <a:gd name="T7" fmla="*/ 2147483646 h 115"/>
                <a:gd name="T8" fmla="*/ 2147483646 w 142"/>
                <a:gd name="T9" fmla="*/ 2147483646 h 115"/>
                <a:gd name="T10" fmla="*/ 2147483646 w 142"/>
                <a:gd name="T11" fmla="*/ 2147483646 h 115"/>
                <a:gd name="T12" fmla="*/ 2147483646 w 142"/>
                <a:gd name="T13" fmla="*/ 2147483646 h 115"/>
                <a:gd name="T14" fmla="*/ 2147483646 w 142"/>
                <a:gd name="T15" fmla="*/ 2147483646 h 115"/>
                <a:gd name="T16" fmla="*/ 2147483646 w 142"/>
                <a:gd name="T17" fmla="*/ 2147483646 h 115"/>
                <a:gd name="T18" fmla="*/ 2147483646 w 142"/>
                <a:gd name="T19" fmla="*/ 2147483646 h 115"/>
                <a:gd name="T20" fmla="*/ 2147483646 w 142"/>
                <a:gd name="T21" fmla="*/ 0 h 115"/>
                <a:gd name="T22" fmla="*/ 2147483646 w 142"/>
                <a:gd name="T23" fmla="*/ 0 h 115"/>
                <a:gd name="T24" fmla="*/ 2147483646 w 142"/>
                <a:gd name="T25" fmla="*/ 2147483646 h 115"/>
                <a:gd name="T26" fmla="*/ 2147483646 w 142"/>
                <a:gd name="T27" fmla="*/ 2147483646 h 115"/>
                <a:gd name="T28" fmla="*/ 2147483646 w 142"/>
                <a:gd name="T29" fmla="*/ 2147483646 h 115"/>
                <a:gd name="T30" fmla="*/ 2147483646 w 142"/>
                <a:gd name="T31" fmla="*/ 2147483646 h 115"/>
                <a:gd name="T32" fmla="*/ 2147483646 w 142"/>
                <a:gd name="T33" fmla="*/ 2147483646 h 115"/>
                <a:gd name="T34" fmla="*/ 2147483646 w 142"/>
                <a:gd name="T35" fmla="*/ 2147483646 h 115"/>
                <a:gd name="T36" fmla="*/ 2147483646 w 142"/>
                <a:gd name="T37" fmla="*/ 2147483646 h 115"/>
                <a:gd name="T38" fmla="*/ 2147483646 w 142"/>
                <a:gd name="T39" fmla="*/ 2147483646 h 115"/>
                <a:gd name="T40" fmla="*/ 2147483646 w 142"/>
                <a:gd name="T41" fmla="*/ 2147483646 h 115"/>
                <a:gd name="T42" fmla="*/ 2147483646 w 142"/>
                <a:gd name="T43" fmla="*/ 2147483646 h 115"/>
                <a:gd name="T44" fmla="*/ 2147483646 w 142"/>
                <a:gd name="T45" fmla="*/ 2147483646 h 115"/>
                <a:gd name="T46" fmla="*/ 2147483646 w 142"/>
                <a:gd name="T47" fmla="*/ 2147483646 h 115"/>
                <a:gd name="T48" fmla="*/ 2147483646 w 142"/>
                <a:gd name="T49" fmla="*/ 2147483646 h 115"/>
                <a:gd name="T50" fmla="*/ 2147483646 w 142"/>
                <a:gd name="T51" fmla="*/ 2147483646 h 115"/>
                <a:gd name="T52" fmla="*/ 2147483646 w 142"/>
                <a:gd name="T53" fmla="*/ 2147483646 h 115"/>
                <a:gd name="T54" fmla="*/ 2147483646 w 142"/>
                <a:gd name="T55" fmla="*/ 2147483646 h 115"/>
                <a:gd name="T56" fmla="*/ 2147483646 w 142"/>
                <a:gd name="T57" fmla="*/ 2147483646 h 115"/>
                <a:gd name="T58" fmla="*/ 2147483646 w 142"/>
                <a:gd name="T59" fmla="*/ 2147483646 h 115"/>
                <a:gd name="T60" fmla="*/ 2147483646 w 142"/>
                <a:gd name="T61" fmla="*/ 2147483646 h 115"/>
                <a:gd name="T62" fmla="*/ 2147483646 w 142"/>
                <a:gd name="T63" fmla="*/ 2147483646 h 115"/>
                <a:gd name="T64" fmla="*/ 2147483646 w 142"/>
                <a:gd name="T65" fmla="*/ 2147483646 h 115"/>
                <a:gd name="T66" fmla="*/ 2147483646 w 142"/>
                <a:gd name="T67" fmla="*/ 2147483646 h 115"/>
                <a:gd name="T68" fmla="*/ 2147483646 w 142"/>
                <a:gd name="T69" fmla="*/ 2147483646 h 11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42"/>
                <a:gd name="T106" fmla="*/ 0 h 115"/>
                <a:gd name="T107" fmla="*/ 142 w 142"/>
                <a:gd name="T108" fmla="*/ 115 h 11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42" h="115">
                  <a:moveTo>
                    <a:pt x="7" y="60"/>
                  </a:moveTo>
                  <a:cubicBezTo>
                    <a:pt x="7" y="60"/>
                    <a:pt x="8" y="60"/>
                    <a:pt x="9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7" y="35"/>
                    <a:pt x="45" y="36"/>
                    <a:pt x="43" y="36"/>
                  </a:cubicBezTo>
                  <a:cubicBezTo>
                    <a:pt x="40" y="36"/>
                    <a:pt x="37" y="33"/>
                    <a:pt x="37" y="30"/>
                  </a:cubicBezTo>
                  <a:cubicBezTo>
                    <a:pt x="37" y="28"/>
                    <a:pt x="38" y="26"/>
                    <a:pt x="39" y="25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61" y="1"/>
                    <a:pt x="62" y="0"/>
                    <a:pt x="6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3" y="0"/>
                    <a:pt x="112" y="14"/>
                    <a:pt x="114" y="15"/>
                  </a:cubicBezTo>
                  <a:cubicBezTo>
                    <a:pt x="114" y="32"/>
                    <a:pt x="114" y="32"/>
                    <a:pt x="114" y="32"/>
                  </a:cubicBezTo>
                  <a:cubicBezTo>
                    <a:pt x="135" y="32"/>
                    <a:pt x="135" y="32"/>
                    <a:pt x="135" y="32"/>
                  </a:cubicBezTo>
                  <a:cubicBezTo>
                    <a:pt x="137" y="32"/>
                    <a:pt x="138" y="33"/>
                    <a:pt x="139" y="34"/>
                  </a:cubicBezTo>
                  <a:cubicBezTo>
                    <a:pt x="142" y="36"/>
                    <a:pt x="142" y="40"/>
                    <a:pt x="139" y="43"/>
                  </a:cubicBezTo>
                  <a:cubicBezTo>
                    <a:pt x="138" y="44"/>
                    <a:pt x="137" y="44"/>
                    <a:pt x="135" y="45"/>
                  </a:cubicBezTo>
                  <a:cubicBezTo>
                    <a:pt x="109" y="45"/>
                    <a:pt x="109" y="45"/>
                    <a:pt x="109" y="45"/>
                  </a:cubicBezTo>
                  <a:cubicBezTo>
                    <a:pt x="101" y="44"/>
                    <a:pt x="101" y="38"/>
                    <a:pt x="101" y="3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86" y="45"/>
                    <a:pt x="86" y="45"/>
                    <a:pt x="86" y="45"/>
                  </a:cubicBezTo>
                  <a:cubicBezTo>
                    <a:pt x="100" y="59"/>
                    <a:pt x="100" y="59"/>
                    <a:pt x="100" y="59"/>
                  </a:cubicBezTo>
                  <a:cubicBezTo>
                    <a:pt x="100" y="59"/>
                    <a:pt x="103" y="62"/>
                    <a:pt x="101" y="69"/>
                  </a:cubicBezTo>
                  <a:cubicBezTo>
                    <a:pt x="92" y="109"/>
                    <a:pt x="92" y="109"/>
                    <a:pt x="92" y="109"/>
                  </a:cubicBezTo>
                  <a:cubicBezTo>
                    <a:pt x="92" y="113"/>
                    <a:pt x="88" y="115"/>
                    <a:pt x="85" y="115"/>
                  </a:cubicBezTo>
                  <a:cubicBezTo>
                    <a:pt x="80" y="115"/>
                    <a:pt x="77" y="112"/>
                    <a:pt x="77" y="108"/>
                  </a:cubicBezTo>
                  <a:cubicBezTo>
                    <a:pt x="77" y="107"/>
                    <a:pt x="77" y="106"/>
                    <a:pt x="77" y="106"/>
                  </a:cubicBezTo>
                  <a:cubicBezTo>
                    <a:pt x="85" y="72"/>
                    <a:pt x="85" y="72"/>
                    <a:pt x="85" y="72"/>
                  </a:cubicBezTo>
                  <a:cubicBezTo>
                    <a:pt x="66" y="54"/>
                    <a:pt x="66" y="54"/>
                    <a:pt x="66" y="54"/>
                  </a:cubicBezTo>
                  <a:cubicBezTo>
                    <a:pt x="50" y="72"/>
                    <a:pt x="50" y="72"/>
                    <a:pt x="50" y="72"/>
                  </a:cubicBezTo>
                  <a:cubicBezTo>
                    <a:pt x="50" y="72"/>
                    <a:pt x="48" y="75"/>
                    <a:pt x="41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5" y="75"/>
                    <a:pt x="2" y="73"/>
                    <a:pt x="1" y="69"/>
                  </a:cubicBezTo>
                  <a:cubicBezTo>
                    <a:pt x="0" y="65"/>
                    <a:pt x="2" y="61"/>
                    <a:pt x="7" y="60"/>
                  </a:cubicBez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37900" name="直接连接符 31"/>
          <p:cNvSpPr>
            <a:spLocks noChangeShapeType="1"/>
          </p:cNvSpPr>
          <p:nvPr/>
        </p:nvSpPr>
        <p:spPr bwMode="auto">
          <a:xfrm rot="5400000">
            <a:off x="5377657" y="3829844"/>
            <a:ext cx="4248150" cy="1587"/>
          </a:xfrm>
          <a:prstGeom prst="line">
            <a:avLst/>
          </a:prstGeom>
          <a:noFill/>
          <a:ln w="12700">
            <a:solidFill>
              <a:srgbClr val="A5A5A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01" name="直接连接符 24"/>
          <p:cNvSpPr>
            <a:spLocks noChangeShapeType="1"/>
          </p:cNvSpPr>
          <p:nvPr/>
        </p:nvSpPr>
        <p:spPr bwMode="auto">
          <a:xfrm rot="5400000">
            <a:off x="2067719" y="2893219"/>
            <a:ext cx="757238" cy="0"/>
          </a:xfrm>
          <a:prstGeom prst="line">
            <a:avLst/>
          </a:prstGeom>
          <a:noFill/>
          <a:ln w="12700">
            <a:solidFill>
              <a:srgbClr val="A5A5A5"/>
            </a:solidFill>
            <a:round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02" name="直接连接符 32"/>
          <p:cNvSpPr>
            <a:spLocks noChangeShapeType="1"/>
          </p:cNvSpPr>
          <p:nvPr/>
        </p:nvSpPr>
        <p:spPr bwMode="auto">
          <a:xfrm rot="5400000">
            <a:off x="584994" y="2894806"/>
            <a:ext cx="755650" cy="1588"/>
          </a:xfrm>
          <a:prstGeom prst="line">
            <a:avLst/>
          </a:prstGeom>
          <a:noFill/>
          <a:ln w="12700">
            <a:solidFill>
              <a:srgbClr val="A5A5A5"/>
            </a:solidFill>
            <a:round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03" name="直接连接符 34"/>
          <p:cNvSpPr>
            <a:spLocks noChangeShapeType="1"/>
          </p:cNvSpPr>
          <p:nvPr/>
        </p:nvSpPr>
        <p:spPr bwMode="auto">
          <a:xfrm rot="16200000" flipV="1">
            <a:off x="2808288" y="4838700"/>
            <a:ext cx="755650" cy="0"/>
          </a:xfrm>
          <a:prstGeom prst="line">
            <a:avLst/>
          </a:prstGeom>
          <a:noFill/>
          <a:ln w="12700">
            <a:solidFill>
              <a:srgbClr val="A5A5A5"/>
            </a:solidFill>
            <a:round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04" name="直接连接符 33"/>
          <p:cNvSpPr>
            <a:spLocks noChangeShapeType="1"/>
          </p:cNvSpPr>
          <p:nvPr/>
        </p:nvSpPr>
        <p:spPr bwMode="auto">
          <a:xfrm rot="16200000" flipV="1">
            <a:off x="1323182" y="4837906"/>
            <a:ext cx="755650" cy="1587"/>
          </a:xfrm>
          <a:prstGeom prst="line">
            <a:avLst/>
          </a:prstGeom>
          <a:noFill/>
          <a:ln w="12700">
            <a:solidFill>
              <a:srgbClr val="A5A5A5"/>
            </a:solidFill>
            <a:round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05" name="直接连接符 9"/>
          <p:cNvSpPr>
            <a:spLocks noChangeShapeType="1"/>
          </p:cNvSpPr>
          <p:nvPr/>
        </p:nvSpPr>
        <p:spPr bwMode="auto">
          <a:xfrm>
            <a:off x="7842250" y="2635250"/>
            <a:ext cx="2557463" cy="0"/>
          </a:xfrm>
          <a:prstGeom prst="line">
            <a:avLst/>
          </a:prstGeom>
          <a:noFill/>
          <a:ln w="12700">
            <a:solidFill>
              <a:srgbClr val="A5A5A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06" name="直接连接符 20"/>
          <p:cNvSpPr>
            <a:spLocks noChangeShapeType="1"/>
          </p:cNvSpPr>
          <p:nvPr/>
        </p:nvSpPr>
        <p:spPr bwMode="auto">
          <a:xfrm>
            <a:off x="7842250" y="3952875"/>
            <a:ext cx="2557463" cy="0"/>
          </a:xfrm>
          <a:prstGeom prst="line">
            <a:avLst/>
          </a:prstGeom>
          <a:noFill/>
          <a:ln w="12700">
            <a:solidFill>
              <a:srgbClr val="A5A5A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07" name="直接连接符 42"/>
          <p:cNvSpPr>
            <a:spLocks noChangeShapeType="1"/>
          </p:cNvSpPr>
          <p:nvPr/>
        </p:nvSpPr>
        <p:spPr bwMode="auto">
          <a:xfrm>
            <a:off x="7842250" y="5032375"/>
            <a:ext cx="2557463" cy="0"/>
          </a:xfrm>
          <a:prstGeom prst="line">
            <a:avLst/>
          </a:prstGeom>
          <a:noFill/>
          <a:ln w="12700">
            <a:solidFill>
              <a:srgbClr val="A5A5A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08" name="矩形 43"/>
          <p:cNvSpPr>
            <a:spLocks noChangeArrowheads="1"/>
          </p:cNvSpPr>
          <p:nvPr/>
        </p:nvSpPr>
        <p:spPr bwMode="auto">
          <a:xfrm>
            <a:off x="7788275" y="1673225"/>
            <a:ext cx="14668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bg1"/>
                </a:solidFill>
                <a:sym typeface="方正兰亭黑_GBK" panose="02000000000000000000" pitchFamily="2" charset="-122"/>
              </a:rPr>
              <a:t>添加标题一</a:t>
            </a:r>
            <a:endParaRPr lang="en-US" sz="20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7909" name="矩形 47"/>
          <p:cNvSpPr>
            <a:spLocks noChangeArrowheads="1"/>
          </p:cNvSpPr>
          <p:nvPr/>
        </p:nvSpPr>
        <p:spPr bwMode="auto">
          <a:xfrm>
            <a:off x="7788275" y="1998663"/>
            <a:ext cx="3152775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910" name="矩形 45"/>
          <p:cNvSpPr>
            <a:spLocks noChangeArrowheads="1"/>
          </p:cNvSpPr>
          <p:nvPr/>
        </p:nvSpPr>
        <p:spPr bwMode="auto">
          <a:xfrm>
            <a:off x="7788275" y="5149850"/>
            <a:ext cx="14668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bg1"/>
                </a:solidFill>
                <a:sym typeface="方正兰亭黑_GBK" panose="02000000000000000000" pitchFamily="2" charset="-122"/>
              </a:rPr>
              <a:t>添加标题四</a:t>
            </a:r>
            <a:endParaRPr lang="en-US" sz="20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7911" name="矩形 47"/>
          <p:cNvSpPr>
            <a:spLocks noChangeArrowheads="1"/>
          </p:cNvSpPr>
          <p:nvPr/>
        </p:nvSpPr>
        <p:spPr bwMode="auto">
          <a:xfrm>
            <a:off x="7788275" y="5476875"/>
            <a:ext cx="315277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912" name="矩形 47"/>
          <p:cNvSpPr>
            <a:spLocks noChangeArrowheads="1"/>
          </p:cNvSpPr>
          <p:nvPr/>
        </p:nvSpPr>
        <p:spPr bwMode="auto">
          <a:xfrm>
            <a:off x="7788275" y="2752725"/>
            <a:ext cx="14668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bg1"/>
                </a:solidFill>
                <a:sym typeface="方正兰亭黑_GBK" panose="02000000000000000000" pitchFamily="2" charset="-122"/>
              </a:rPr>
              <a:t>添加标题二</a:t>
            </a:r>
            <a:endParaRPr lang="en-US" sz="20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7913" name="矩形 47"/>
          <p:cNvSpPr>
            <a:spLocks noChangeArrowheads="1"/>
          </p:cNvSpPr>
          <p:nvPr/>
        </p:nvSpPr>
        <p:spPr bwMode="auto">
          <a:xfrm>
            <a:off x="7788275" y="3079750"/>
            <a:ext cx="3152775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914" name="矩形 51"/>
          <p:cNvSpPr>
            <a:spLocks noChangeArrowheads="1"/>
          </p:cNvSpPr>
          <p:nvPr/>
        </p:nvSpPr>
        <p:spPr bwMode="auto">
          <a:xfrm>
            <a:off x="7788275" y="4070350"/>
            <a:ext cx="14668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bg1"/>
                </a:solidFill>
                <a:sym typeface="方正兰亭黑_GBK" panose="02000000000000000000" pitchFamily="2" charset="-122"/>
              </a:rPr>
              <a:t>添加标题三</a:t>
            </a:r>
            <a:endParaRPr lang="en-US" sz="20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7915" name="矩形 47"/>
          <p:cNvSpPr>
            <a:spLocks noChangeArrowheads="1"/>
          </p:cNvSpPr>
          <p:nvPr/>
        </p:nvSpPr>
        <p:spPr bwMode="auto">
          <a:xfrm>
            <a:off x="7788275" y="4395788"/>
            <a:ext cx="3152775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916" name="矩形 53"/>
          <p:cNvSpPr>
            <a:spLocks noChangeArrowheads="1"/>
          </p:cNvSpPr>
          <p:nvPr/>
        </p:nvSpPr>
        <p:spPr bwMode="auto">
          <a:xfrm>
            <a:off x="850900" y="2130425"/>
            <a:ext cx="12096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D8D8D8"/>
                </a:solidFill>
                <a:sym typeface="方正兰亭黑_GBK" panose="02000000000000000000" pitchFamily="2" charset="-122"/>
              </a:rPr>
              <a:t>添加标题一</a:t>
            </a:r>
            <a:endParaRPr lang="en-US" sz="1600">
              <a:solidFill>
                <a:srgbClr val="D8D8D8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7917" name="矩形 54"/>
          <p:cNvSpPr>
            <a:spLocks noChangeArrowheads="1"/>
          </p:cNvSpPr>
          <p:nvPr/>
        </p:nvSpPr>
        <p:spPr bwMode="auto">
          <a:xfrm>
            <a:off x="2319338" y="2130425"/>
            <a:ext cx="12096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D8D8D8"/>
                </a:solidFill>
                <a:sym typeface="方正兰亭黑_GBK" panose="02000000000000000000" pitchFamily="2" charset="-122"/>
              </a:rPr>
              <a:t>添加标题三</a:t>
            </a:r>
            <a:endParaRPr lang="en-US" sz="1600">
              <a:solidFill>
                <a:srgbClr val="D8D8D8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7918" name="矩形 55"/>
          <p:cNvSpPr>
            <a:spLocks noChangeArrowheads="1"/>
          </p:cNvSpPr>
          <p:nvPr/>
        </p:nvSpPr>
        <p:spPr bwMode="auto">
          <a:xfrm>
            <a:off x="1568450" y="5270500"/>
            <a:ext cx="12096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D8D8D8"/>
                </a:solidFill>
                <a:sym typeface="方正兰亭黑_GBK" panose="02000000000000000000" pitchFamily="2" charset="-122"/>
              </a:rPr>
              <a:t>添加标题二</a:t>
            </a:r>
            <a:endParaRPr lang="en-US" sz="1600">
              <a:solidFill>
                <a:srgbClr val="D8D8D8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7919" name="矩形 56"/>
          <p:cNvSpPr>
            <a:spLocks noChangeArrowheads="1"/>
          </p:cNvSpPr>
          <p:nvPr/>
        </p:nvSpPr>
        <p:spPr bwMode="auto">
          <a:xfrm>
            <a:off x="3036888" y="5270500"/>
            <a:ext cx="12096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D8D8D8"/>
                </a:solidFill>
                <a:sym typeface="方正兰亭黑_GBK" panose="02000000000000000000" pitchFamily="2" charset="-122"/>
              </a:rPr>
              <a:t>添加标题四</a:t>
            </a:r>
            <a:endParaRPr lang="en-US" sz="1600">
              <a:solidFill>
                <a:srgbClr val="D8D8D8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7920" name="矩形 3"/>
          <p:cNvSpPr>
            <a:spLocks noChangeArrowheads="1"/>
          </p:cNvSpPr>
          <p:nvPr/>
        </p:nvSpPr>
        <p:spPr bwMode="auto">
          <a:xfrm>
            <a:off x="4814888" y="563563"/>
            <a:ext cx="18319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服务流程</a:t>
            </a:r>
            <a:endParaRPr lang="zh-CN" altLang="en-US" sz="32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7921" name="文本框 37"/>
          <p:cNvSpPr>
            <a:spLocks noChangeArrowheads="1"/>
          </p:cNvSpPr>
          <p:nvPr/>
        </p:nvSpPr>
        <p:spPr bwMode="auto">
          <a:xfrm>
            <a:off x="6702425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Service Process</a:t>
            </a:r>
            <a:endParaRPr lang="zh-CN" altLang="en-US" sz="16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37922" name="Group 34"/>
          <p:cNvGrpSpPr>
            <a:grpSpLocks/>
          </p:cNvGrpSpPr>
          <p:nvPr/>
        </p:nvGrpSpPr>
        <p:grpSpPr bwMode="auto">
          <a:xfrm>
            <a:off x="4268788" y="619125"/>
            <a:ext cx="263525" cy="393700"/>
            <a:chOff x="0" y="0"/>
            <a:chExt cx="213756" cy="427512"/>
          </a:xfrm>
        </p:grpSpPr>
        <p:sp>
          <p:nvSpPr>
            <p:cNvPr id="3" name="直接连接符 50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23" name="直接连接符 57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37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37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37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400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8" dur="4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400"/>
                                        <p:tgtEl>
                                          <p:spTgt spid="379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2" dur="400"/>
                                        <p:tgtEl>
                                          <p:spTgt spid="37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400"/>
                                        <p:tgtEl>
                                          <p:spTgt spid="37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6" dur="400"/>
                                        <p:tgtEl>
                                          <p:spTgt spid="37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400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0" dur="4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400"/>
                                        <p:tgtEl>
                                          <p:spTgt spid="379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4" dur="400"/>
                                        <p:tgtEl>
                                          <p:spTgt spid="37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400"/>
                                        <p:tgtEl>
                                          <p:spTgt spid="37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8" dur="400"/>
                                        <p:tgtEl>
                                          <p:spTgt spid="37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8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400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2" dur="4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4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400"/>
                                        <p:tgtEl>
                                          <p:spTgt spid="37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6" dur="4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4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400"/>
                                        <p:tgtEl>
                                          <p:spTgt spid="37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0" dur="400"/>
                                        <p:tgtEl>
                                          <p:spTgt spid="37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8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400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4" dur="4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1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400"/>
                                        <p:tgtEl>
                                          <p:spTgt spid="379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8" dur="400"/>
                                        <p:tgtEl>
                                          <p:spTgt spid="37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2" presetClass="entr" presetSubtype="1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400"/>
                                        <p:tgtEl>
                                          <p:spTgt spid="37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2" dur="400"/>
                                        <p:tgtEl>
                                          <p:spTgt spid="37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6" presetClass="entr" presetSubtype="42" fill="hold" grpId="0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5" dur="4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8650"/>
                            </p:stCondLst>
                            <p:childTnLst>
                              <p:par>
                                <p:cTn id="7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9" dur="400"/>
                                        <p:tgtEl>
                                          <p:spTgt spid="37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400"/>
                                        <p:tgtEl>
                                          <p:spTgt spid="37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5" dur="400"/>
                                        <p:tgtEl>
                                          <p:spTgt spid="37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8" dur="400"/>
                                        <p:tgtEl>
                                          <p:spTgt spid="37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1" dur="400"/>
                                        <p:tgtEl>
                                          <p:spTgt spid="37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4" dur="400"/>
                                        <p:tgtEl>
                                          <p:spTgt spid="37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7" dur="400"/>
                                        <p:tgtEl>
                                          <p:spTgt spid="37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0" dur="400"/>
                                        <p:tgtEl>
                                          <p:spTgt spid="37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 nodeType="afterGroup">
                            <p:stCondLst>
                              <p:cond delay="9050"/>
                            </p:stCondLst>
                            <p:childTnLst>
                              <p:par>
                                <p:cTn id="10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4" dur="500"/>
                                        <p:tgtEl>
                                          <p:spTgt spid="37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7" dur="500"/>
                                        <p:tgtEl>
                                          <p:spTgt spid="37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0" dur="500"/>
                                        <p:tgtEl>
                                          <p:spTgt spid="37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 autoUpdateAnimBg="0"/>
      <p:bldP spid="37893" grpId="0" bldLvl="0" animBg="1" autoUpdateAnimBg="0"/>
      <p:bldP spid="37894" grpId="0" bldLvl="0" animBg="1" autoUpdateAnimBg="0"/>
      <p:bldP spid="37895" grpId="0" bldLvl="0" animBg="1" autoUpdateAnimBg="0"/>
      <p:bldP spid="37896" grpId="0" bldLvl="0" animBg="1" autoUpdateAnimBg="0"/>
      <p:bldP spid="37900" grpId="0" animBg="1"/>
      <p:bldP spid="37901" grpId="0" animBg="1"/>
      <p:bldP spid="37902" grpId="0" animBg="1"/>
      <p:bldP spid="37903" grpId="0" animBg="1"/>
      <p:bldP spid="37904" grpId="0" animBg="1"/>
      <p:bldP spid="37905" grpId="0" animBg="1"/>
      <p:bldP spid="37906" grpId="0" animBg="1"/>
      <p:bldP spid="37907" grpId="0" animBg="1"/>
      <p:bldP spid="37908" grpId="0" bldLvl="0" autoUpdateAnimBg="0"/>
      <p:bldP spid="37909" grpId="0" bldLvl="0" autoUpdateAnimBg="0"/>
      <p:bldP spid="37910" grpId="0" bldLvl="0" autoUpdateAnimBg="0"/>
      <p:bldP spid="37911" grpId="0" bldLvl="0" autoUpdateAnimBg="0"/>
      <p:bldP spid="37912" grpId="0" bldLvl="0" autoUpdateAnimBg="0"/>
      <p:bldP spid="37913" grpId="0" bldLvl="0" autoUpdateAnimBg="0"/>
      <p:bldP spid="37914" grpId="0" bldLvl="0" autoUpdateAnimBg="0"/>
      <p:bldP spid="37915" grpId="0" bldLvl="0" autoUpdateAnimBg="0"/>
      <p:bldP spid="37916" grpId="0" bldLvl="0" autoUpdateAnimBg="0"/>
      <p:bldP spid="37917" grpId="0" bldLvl="0" autoUpdateAnimBg="0"/>
      <p:bldP spid="37918" grpId="0" bldLvl="0" autoUpdateAnimBg="0"/>
      <p:bldP spid="37919" grpId="0" bldLvl="0" autoUpdateAnimBg="0"/>
      <p:bldP spid="37920" grpId="0" bldLvl="0" autoUpdateAnimBg="0"/>
      <p:bldP spid="37921" grpId="0" bldLvl="0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481DEE-E0F0-473F-93DE-D8075A09387A}" type="slidenum">
              <a:rPr lang="zh-CN" altLang="en-US"/>
              <a:pPr>
                <a:defRPr/>
              </a:pPr>
              <a:t>36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8915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21236 w 808522"/>
              <a:gd name="T1" fmla="*/ 0 h 510140"/>
              <a:gd name="T2" fmla="*/ 123568 w 808522"/>
              <a:gd name="T3" fmla="*/ 0 h 510140"/>
              <a:gd name="T4" fmla="*/ 391686 w 808522"/>
              <a:gd name="T5" fmla="*/ 0 h 510140"/>
              <a:gd name="T6" fmla="*/ 391686 w 808522"/>
              <a:gd name="T7" fmla="*/ 246016 h 510140"/>
              <a:gd name="T8" fmla="*/ 123573 w 808522"/>
              <a:gd name="T9" fmla="*/ 246016 h 510140"/>
              <a:gd name="T10" fmla="*/ 123568 w 808522"/>
              <a:gd name="T11" fmla="*/ 246017 h 510140"/>
              <a:gd name="T12" fmla="*/ 123563 w 808522"/>
              <a:gd name="T13" fmla="*/ 246016 h 510140"/>
              <a:gd name="T14" fmla="*/ 121236 w 808522"/>
              <a:gd name="T15" fmla="*/ 246016 h 510140"/>
              <a:gd name="T16" fmla="*/ 121236 w 808522"/>
              <a:gd name="T17" fmla="*/ 245783 h 510140"/>
              <a:gd name="T18" fmla="*/ 98664 w 808522"/>
              <a:gd name="T19" fmla="*/ 243517 h 510140"/>
              <a:gd name="T20" fmla="*/ 0 w 808522"/>
              <a:gd name="T21" fmla="*/ 123008 h 510140"/>
              <a:gd name="T22" fmla="*/ 98664 w 808522"/>
              <a:gd name="T23" fmla="*/ 2499 h 510140"/>
              <a:gd name="T24" fmla="*/ 121236 w 808522"/>
              <a:gd name="T25" fmla="*/ 234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8916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955800" y="3798888"/>
            <a:ext cx="1270000" cy="1271587"/>
            <a:chOff x="0" y="0"/>
            <a:chExt cx="1080120" cy="1080120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0" y="0"/>
              <a:ext cx="1080120" cy="1080120"/>
              <a:chOff x="0" y="0"/>
              <a:chExt cx="1080120" cy="1080120"/>
            </a:xfrm>
          </p:grpSpPr>
          <p:sp>
            <p:nvSpPr>
              <p:cNvPr id="38955" name="椭圆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0120" cy="1080120"/>
              </a:xfrm>
              <a:prstGeom prst="ellipse">
                <a:avLst/>
              </a:prstGeom>
              <a:solidFill>
                <a:srgbClr val="BFBFBF">
                  <a:alpha val="29803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100">
                  <a:solidFill>
                    <a:srgbClr val="FFFFFF"/>
                  </a:solidFill>
                  <a:sym typeface="方正兰亭黑_GBK" panose="02000000000000000000" pitchFamily="2" charset="-122"/>
                </a:endParaRPr>
              </a:p>
            </p:txBody>
          </p:sp>
          <p:sp>
            <p:nvSpPr>
              <p:cNvPr id="38956" name="椭圆 5"/>
              <p:cNvSpPr>
                <a:spLocks noChangeArrowheads="1"/>
              </p:cNvSpPr>
              <p:nvPr/>
            </p:nvSpPr>
            <p:spPr bwMode="auto">
              <a:xfrm>
                <a:off x="72008" y="72008"/>
                <a:ext cx="936104" cy="936104"/>
              </a:xfrm>
              <a:prstGeom prst="ellipse">
                <a:avLst/>
              </a:prstGeom>
              <a:solidFill>
                <a:srgbClr val="FFFFFF">
                  <a:alpha val="29803"/>
                </a:srgbClr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100">
                  <a:solidFill>
                    <a:srgbClr val="FFFFFF"/>
                  </a:solidFill>
                  <a:sym typeface="方正兰亭黑_GBK" panose="02000000000000000000" pitchFamily="2" charset="-122"/>
                </a:endParaRPr>
              </a:p>
            </p:txBody>
          </p:sp>
        </p:grpSp>
        <p:sp>
          <p:nvSpPr>
            <p:cNvPr id="38954" name="文本框 10"/>
            <p:cNvSpPr>
              <a:spLocks noChangeArrowheads="1"/>
            </p:cNvSpPr>
            <p:nvPr/>
          </p:nvSpPr>
          <p:spPr bwMode="auto">
            <a:xfrm>
              <a:off x="153829" y="365759"/>
              <a:ext cx="766822" cy="322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>
                  <a:solidFill>
                    <a:schemeClr val="bg1"/>
                  </a:solidFill>
                  <a:sym typeface="方正兰亭黑_GBK" panose="02000000000000000000" pitchFamily="2" charset="-122"/>
                </a:rPr>
                <a:t>关键词</a:t>
              </a:r>
              <a:endParaRPr lang="zh-CN" altLang="en-US" sz="18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8921" name="Group 9"/>
          <p:cNvGrpSpPr>
            <a:grpSpLocks/>
          </p:cNvGrpSpPr>
          <p:nvPr/>
        </p:nvGrpSpPr>
        <p:grpSpPr bwMode="auto">
          <a:xfrm>
            <a:off x="3267075" y="2108200"/>
            <a:ext cx="1741488" cy="1741488"/>
            <a:chOff x="0" y="0"/>
            <a:chExt cx="1080120" cy="1080120"/>
          </a:xfrm>
        </p:grpSpPr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0" y="0"/>
              <a:ext cx="1080120" cy="1080120"/>
              <a:chOff x="0" y="0"/>
              <a:chExt cx="1080120" cy="1080120"/>
            </a:xfrm>
          </p:grpSpPr>
          <p:sp>
            <p:nvSpPr>
              <p:cNvPr id="5" name="椭圆 2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0120" cy="1080120"/>
              </a:xfrm>
              <a:prstGeom prst="ellipse">
                <a:avLst/>
              </a:prstGeom>
              <a:solidFill>
                <a:srgbClr val="BFBFBF">
                  <a:alpha val="29803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100">
                  <a:solidFill>
                    <a:srgbClr val="FFFFFF"/>
                  </a:solidFill>
                  <a:sym typeface="方正兰亭黑_GBK" panose="02000000000000000000" pitchFamily="2" charset="-122"/>
                </a:endParaRPr>
              </a:p>
            </p:txBody>
          </p:sp>
          <p:sp>
            <p:nvSpPr>
              <p:cNvPr id="6" name="椭圆 28"/>
              <p:cNvSpPr>
                <a:spLocks noChangeArrowheads="1"/>
              </p:cNvSpPr>
              <p:nvPr/>
            </p:nvSpPr>
            <p:spPr bwMode="auto">
              <a:xfrm>
                <a:off x="72008" y="72008"/>
                <a:ext cx="936104" cy="936104"/>
              </a:xfrm>
              <a:prstGeom prst="ellipse">
                <a:avLst/>
              </a:prstGeom>
              <a:solidFill>
                <a:srgbClr val="F2F2F2">
                  <a:alpha val="29803"/>
                </a:srgbClr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100">
                  <a:solidFill>
                    <a:srgbClr val="FFFFFF"/>
                  </a:solidFill>
                  <a:sym typeface="方正兰亭黑_GBK" panose="02000000000000000000" pitchFamily="2" charset="-122"/>
                </a:endParaRPr>
              </a:p>
            </p:txBody>
          </p:sp>
        </p:grpSp>
        <p:sp>
          <p:nvSpPr>
            <p:cNvPr id="7" name="文本框 26"/>
            <p:cNvSpPr>
              <a:spLocks noChangeArrowheads="1"/>
            </p:cNvSpPr>
            <p:nvPr/>
          </p:nvSpPr>
          <p:spPr bwMode="auto">
            <a:xfrm>
              <a:off x="227815" y="400115"/>
              <a:ext cx="624495" cy="260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2100">
                  <a:solidFill>
                    <a:srgbClr val="F2F2F2"/>
                  </a:solidFill>
                  <a:sym typeface="方正兰亭黑_GBK" panose="02000000000000000000" pitchFamily="2" charset="-122"/>
                </a:rPr>
                <a:t>关键词</a:t>
              </a:r>
              <a:endParaRPr lang="zh-CN" altLang="en-US" sz="18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8926" name="Group 14"/>
          <p:cNvGrpSpPr>
            <a:grpSpLocks/>
          </p:cNvGrpSpPr>
          <p:nvPr/>
        </p:nvGrpSpPr>
        <p:grpSpPr bwMode="auto">
          <a:xfrm>
            <a:off x="5572125" y="3798888"/>
            <a:ext cx="1560513" cy="1560512"/>
            <a:chOff x="0" y="0"/>
            <a:chExt cx="1080120" cy="1080120"/>
          </a:xfrm>
        </p:grpSpPr>
        <p:grpSp>
          <p:nvGrpSpPr>
            <p:cNvPr id="8" name="Group 15"/>
            <p:cNvGrpSpPr>
              <a:grpSpLocks/>
            </p:cNvGrpSpPr>
            <p:nvPr/>
          </p:nvGrpSpPr>
          <p:grpSpPr bwMode="auto">
            <a:xfrm>
              <a:off x="0" y="0"/>
              <a:ext cx="1080120" cy="1080120"/>
              <a:chOff x="0" y="0"/>
              <a:chExt cx="1080120" cy="1080120"/>
            </a:xfrm>
          </p:grpSpPr>
          <p:sp>
            <p:nvSpPr>
              <p:cNvPr id="9" name="椭圆 3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0120" cy="1080120"/>
              </a:xfrm>
              <a:prstGeom prst="ellipse">
                <a:avLst/>
              </a:prstGeom>
              <a:solidFill>
                <a:srgbClr val="BFBFBF">
                  <a:alpha val="29803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100">
                  <a:solidFill>
                    <a:srgbClr val="FFFFFF"/>
                  </a:solidFill>
                  <a:sym typeface="方正兰亭黑_GBK" panose="02000000000000000000" pitchFamily="2" charset="-122"/>
                </a:endParaRPr>
              </a:p>
            </p:txBody>
          </p:sp>
          <p:sp>
            <p:nvSpPr>
              <p:cNvPr id="10" name="椭圆 33"/>
              <p:cNvSpPr>
                <a:spLocks noChangeArrowheads="1"/>
              </p:cNvSpPr>
              <p:nvPr/>
            </p:nvSpPr>
            <p:spPr bwMode="auto">
              <a:xfrm>
                <a:off x="72008" y="72008"/>
                <a:ext cx="936104" cy="936104"/>
              </a:xfrm>
              <a:prstGeom prst="ellipse">
                <a:avLst/>
              </a:prstGeom>
              <a:solidFill>
                <a:srgbClr val="F2F2F2">
                  <a:alpha val="29803"/>
                </a:srgbClr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100">
                  <a:solidFill>
                    <a:srgbClr val="FFFFFF"/>
                  </a:solidFill>
                  <a:sym typeface="方正兰亭黑_GBK" panose="02000000000000000000" pitchFamily="2" charset="-122"/>
                </a:endParaRPr>
              </a:p>
            </p:txBody>
          </p:sp>
        </p:grpSp>
        <p:sp>
          <p:nvSpPr>
            <p:cNvPr id="11" name="文本框 31"/>
            <p:cNvSpPr>
              <a:spLocks noChangeArrowheads="1"/>
            </p:cNvSpPr>
            <p:nvPr/>
          </p:nvSpPr>
          <p:spPr bwMode="auto">
            <a:xfrm>
              <a:off x="191584" y="398075"/>
              <a:ext cx="696954" cy="291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2100">
                  <a:solidFill>
                    <a:schemeClr val="bg1"/>
                  </a:solidFill>
                  <a:sym typeface="方正兰亭黑_GBK" panose="02000000000000000000" pitchFamily="2" charset="-122"/>
                </a:rPr>
                <a:t>关键词</a:t>
              </a:r>
              <a:endParaRPr lang="zh-CN" altLang="en-US" sz="18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8931" name="Group 19"/>
          <p:cNvGrpSpPr>
            <a:grpSpLocks/>
          </p:cNvGrpSpPr>
          <p:nvPr/>
        </p:nvGrpSpPr>
        <p:grpSpPr bwMode="auto">
          <a:xfrm>
            <a:off x="7399338" y="1346200"/>
            <a:ext cx="2287587" cy="2286000"/>
            <a:chOff x="0" y="0"/>
            <a:chExt cx="1080120" cy="1080120"/>
          </a:xfrm>
        </p:grpSpPr>
        <p:grpSp>
          <p:nvGrpSpPr>
            <p:cNvPr id="12" name="Group 20"/>
            <p:cNvGrpSpPr>
              <a:grpSpLocks/>
            </p:cNvGrpSpPr>
            <p:nvPr/>
          </p:nvGrpSpPr>
          <p:grpSpPr bwMode="auto">
            <a:xfrm>
              <a:off x="0" y="0"/>
              <a:ext cx="1080120" cy="1080120"/>
              <a:chOff x="0" y="0"/>
              <a:chExt cx="1080120" cy="1080120"/>
            </a:xfrm>
          </p:grpSpPr>
          <p:sp>
            <p:nvSpPr>
              <p:cNvPr id="13" name="椭圆 3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0120" cy="1080120"/>
              </a:xfrm>
              <a:prstGeom prst="ellipse">
                <a:avLst/>
              </a:prstGeom>
              <a:solidFill>
                <a:srgbClr val="BFBFBF">
                  <a:alpha val="29803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100">
                  <a:solidFill>
                    <a:srgbClr val="FFFFFF"/>
                  </a:solidFill>
                  <a:sym typeface="方正兰亭黑_GBK" panose="02000000000000000000" pitchFamily="2" charset="-122"/>
                </a:endParaRPr>
              </a:p>
            </p:txBody>
          </p:sp>
          <p:sp>
            <p:nvSpPr>
              <p:cNvPr id="14" name="椭圆 39"/>
              <p:cNvSpPr>
                <a:spLocks noChangeArrowheads="1"/>
              </p:cNvSpPr>
              <p:nvPr/>
            </p:nvSpPr>
            <p:spPr bwMode="auto">
              <a:xfrm>
                <a:off x="72008" y="72008"/>
                <a:ext cx="936104" cy="936104"/>
              </a:xfrm>
              <a:prstGeom prst="ellipse">
                <a:avLst/>
              </a:prstGeom>
              <a:solidFill>
                <a:srgbClr val="F2F2F2">
                  <a:alpha val="29803"/>
                </a:srgbClr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100">
                  <a:solidFill>
                    <a:srgbClr val="FFFFFF"/>
                  </a:solidFill>
                  <a:sym typeface="方正兰亭黑_GBK" panose="02000000000000000000" pitchFamily="2" charset="-122"/>
                </a:endParaRPr>
              </a:p>
            </p:txBody>
          </p:sp>
        </p:grpSp>
        <p:sp>
          <p:nvSpPr>
            <p:cNvPr id="15" name="文本框 37"/>
            <p:cNvSpPr>
              <a:spLocks noChangeArrowheads="1"/>
            </p:cNvSpPr>
            <p:nvPr/>
          </p:nvSpPr>
          <p:spPr bwMode="auto">
            <a:xfrm>
              <a:off x="254541" y="414093"/>
              <a:ext cx="571036" cy="2374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2600">
                  <a:solidFill>
                    <a:schemeClr val="bg1"/>
                  </a:solidFill>
                  <a:sym typeface="方正兰亭黑_GBK" panose="02000000000000000000" pitchFamily="2" charset="-122"/>
                </a:rPr>
                <a:t>关键词</a:t>
              </a:r>
              <a:endParaRPr lang="zh-CN" altLang="en-US" sz="18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cxnSp>
        <p:nvCxnSpPr>
          <p:cNvPr id="38936" name="直接连接符 13"/>
          <p:cNvCxnSpPr>
            <a:cxnSpLocks noChangeShapeType="1"/>
            <a:stCxn id="38955" idx="7"/>
          </p:cNvCxnSpPr>
          <p:nvPr/>
        </p:nvCxnSpPr>
        <p:spPr bwMode="auto">
          <a:xfrm flipV="1">
            <a:off x="3040063" y="3594100"/>
            <a:ext cx="481012" cy="390525"/>
          </a:xfrm>
          <a:prstGeom prst="line">
            <a:avLst/>
          </a:prstGeom>
          <a:noFill/>
          <a:ln w="28575">
            <a:solidFill>
              <a:srgbClr val="D8D8D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8937" name="直接连接符 17"/>
          <p:cNvSpPr>
            <a:spLocks noChangeShapeType="1"/>
          </p:cNvSpPr>
          <p:nvPr/>
        </p:nvSpPr>
        <p:spPr bwMode="auto">
          <a:xfrm>
            <a:off x="4892675" y="3373438"/>
            <a:ext cx="908050" cy="654050"/>
          </a:xfrm>
          <a:prstGeom prst="line">
            <a:avLst/>
          </a:prstGeom>
          <a:noFill/>
          <a:ln w="28575">
            <a:solidFill>
              <a:srgbClr val="D8D8D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cxnSp>
        <p:nvCxnSpPr>
          <p:cNvPr id="38938" name="直接连接符 20"/>
          <p:cNvCxnSpPr>
            <a:cxnSpLocks noChangeShapeType="1"/>
          </p:cNvCxnSpPr>
          <p:nvPr/>
        </p:nvCxnSpPr>
        <p:spPr bwMode="auto">
          <a:xfrm flipV="1">
            <a:off x="6902450" y="3297238"/>
            <a:ext cx="831850" cy="731837"/>
          </a:xfrm>
          <a:prstGeom prst="line">
            <a:avLst/>
          </a:prstGeom>
          <a:noFill/>
          <a:ln w="28575">
            <a:solidFill>
              <a:srgbClr val="D8D8D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39" name="直接连接符 23"/>
          <p:cNvCxnSpPr>
            <a:cxnSpLocks noChangeShapeType="1"/>
            <a:stCxn id="38948" idx="5"/>
            <a:endCxn id="38955" idx="1"/>
          </p:cNvCxnSpPr>
          <p:nvPr/>
        </p:nvCxnSpPr>
        <p:spPr bwMode="auto">
          <a:xfrm>
            <a:off x="1743075" y="3700463"/>
            <a:ext cx="398463" cy="284162"/>
          </a:xfrm>
          <a:prstGeom prst="line">
            <a:avLst/>
          </a:prstGeom>
          <a:noFill/>
          <a:ln w="28575">
            <a:solidFill>
              <a:srgbClr val="D8D8D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40" name="直接连接符 43"/>
          <p:cNvCxnSpPr>
            <a:cxnSpLocks noChangeShapeType="1"/>
            <a:stCxn id="38949" idx="7"/>
          </p:cNvCxnSpPr>
          <p:nvPr/>
        </p:nvCxnSpPr>
        <p:spPr bwMode="auto">
          <a:xfrm flipV="1">
            <a:off x="5399088" y="5130800"/>
            <a:ext cx="401637" cy="371475"/>
          </a:xfrm>
          <a:prstGeom prst="line">
            <a:avLst/>
          </a:prstGeom>
          <a:noFill/>
          <a:ln w="28575">
            <a:solidFill>
              <a:srgbClr val="D8D8D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41" name="直接连接符 72"/>
          <p:cNvCxnSpPr>
            <a:cxnSpLocks noChangeShapeType="1"/>
            <a:endCxn id="38950" idx="1"/>
          </p:cNvCxnSpPr>
          <p:nvPr/>
        </p:nvCxnSpPr>
        <p:spPr bwMode="auto">
          <a:xfrm>
            <a:off x="9686925" y="2489200"/>
            <a:ext cx="557213" cy="374650"/>
          </a:xfrm>
          <a:prstGeom prst="line">
            <a:avLst/>
          </a:prstGeom>
          <a:noFill/>
          <a:ln w="28575">
            <a:solidFill>
              <a:srgbClr val="D8D8D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8942" name="矩形 76"/>
          <p:cNvSpPr>
            <a:spLocks noChangeArrowheads="1"/>
          </p:cNvSpPr>
          <p:nvPr/>
        </p:nvSpPr>
        <p:spPr bwMode="auto">
          <a:xfrm>
            <a:off x="1628775" y="5081588"/>
            <a:ext cx="18208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7527" tIns="53764" rIns="107527" bIns="53764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ts val="1875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chemeClr val="bg1"/>
                </a:solidFill>
                <a:sym typeface="方正兰亭黑_GBK" panose="02000000000000000000" pitchFamily="2" charset="-122"/>
              </a:rPr>
              <a:t>点击添加描述总结</a:t>
            </a:r>
            <a:r>
              <a:rPr lang="en-US" sz="1300">
                <a:solidFill>
                  <a:schemeClr val="bg1"/>
                </a:solidFill>
                <a:sym typeface="方正兰亭黑_GBK" panose="02000000000000000000" pitchFamily="2" charset="-122"/>
              </a:rPr>
              <a:t> </a:t>
            </a:r>
            <a:endParaRPr lang="zh-CN" altLang="en-US" sz="13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8943" name="矩形 80"/>
          <p:cNvSpPr>
            <a:spLocks noChangeArrowheads="1"/>
          </p:cNvSpPr>
          <p:nvPr/>
        </p:nvSpPr>
        <p:spPr bwMode="auto">
          <a:xfrm>
            <a:off x="3209925" y="3884613"/>
            <a:ext cx="18208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7527" tIns="53764" rIns="107527" bIns="53764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ts val="1875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chemeClr val="bg1"/>
                </a:solidFill>
                <a:sym typeface="方正兰亭黑_GBK" panose="02000000000000000000" pitchFamily="2" charset="-122"/>
              </a:rPr>
              <a:t>点击添加描述总结</a:t>
            </a:r>
            <a:r>
              <a:rPr lang="en-US" sz="1300">
                <a:solidFill>
                  <a:schemeClr val="bg1"/>
                </a:solidFill>
                <a:sym typeface="方正兰亭黑_GBK" panose="02000000000000000000" pitchFamily="2" charset="-122"/>
              </a:rPr>
              <a:t> </a:t>
            </a:r>
            <a:endParaRPr lang="zh-CN" altLang="en-US" sz="13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8944" name="矩形 81"/>
          <p:cNvSpPr>
            <a:spLocks noChangeArrowheads="1"/>
          </p:cNvSpPr>
          <p:nvPr/>
        </p:nvSpPr>
        <p:spPr bwMode="auto">
          <a:xfrm>
            <a:off x="5465763" y="5407025"/>
            <a:ext cx="1820862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7527" tIns="53764" rIns="107527" bIns="53764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ts val="1875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chemeClr val="bg1"/>
                </a:solidFill>
                <a:sym typeface="方正兰亭黑_GBK" panose="02000000000000000000" pitchFamily="2" charset="-122"/>
              </a:rPr>
              <a:t>点击添加描述总结</a:t>
            </a:r>
            <a:r>
              <a:rPr lang="en-US" sz="1300">
                <a:solidFill>
                  <a:schemeClr val="bg1"/>
                </a:solidFill>
                <a:sym typeface="方正兰亭黑_GBK" panose="02000000000000000000" pitchFamily="2" charset="-122"/>
              </a:rPr>
              <a:t> </a:t>
            </a:r>
            <a:endParaRPr lang="zh-CN" altLang="en-US" sz="13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8945" name="矩形 82"/>
          <p:cNvSpPr>
            <a:spLocks noChangeArrowheads="1"/>
          </p:cNvSpPr>
          <p:nvPr/>
        </p:nvSpPr>
        <p:spPr bwMode="auto">
          <a:xfrm>
            <a:off x="7659688" y="3662363"/>
            <a:ext cx="1822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7527" tIns="53764" rIns="107527" bIns="53764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ts val="1875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chemeClr val="bg1"/>
                </a:solidFill>
                <a:sym typeface="方正兰亭黑_GBK" panose="02000000000000000000" pitchFamily="2" charset="-122"/>
              </a:rPr>
              <a:t>点击添加描述总结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8946" name="矩形 85"/>
          <p:cNvSpPr>
            <a:spLocks noChangeArrowheads="1"/>
          </p:cNvSpPr>
          <p:nvPr/>
        </p:nvSpPr>
        <p:spPr bwMode="auto">
          <a:xfrm>
            <a:off x="7918450" y="4441825"/>
            <a:ext cx="3098800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08" tIns="57603" rIns="115208" bIns="57603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bg1"/>
                </a:solidFill>
                <a:sym typeface="方正兰亭黑_GBK" panose="02000000000000000000" pitchFamily="2" charset="-122"/>
              </a:rPr>
              <a:t>添加主要观点</a:t>
            </a:r>
            <a:endParaRPr lang="zh-CN" altLang="en-US" sz="22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8947" name="文本框 13"/>
          <p:cNvSpPr>
            <a:spLocks noChangeArrowheads="1"/>
          </p:cNvSpPr>
          <p:nvPr/>
        </p:nvSpPr>
        <p:spPr bwMode="auto">
          <a:xfrm>
            <a:off x="7410450" y="4916488"/>
            <a:ext cx="3654425" cy="138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在此录入上述图表的综合描述说明，在此录入上述图表的综合描述说明，在此录入上述图表的综合描述说明，在此录入上述图表的综合描述说明，在此录入上述图表的综合描述说明。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8948" name="椭圆 56"/>
          <p:cNvSpPr>
            <a:spLocks noChangeArrowheads="1"/>
          </p:cNvSpPr>
          <p:nvPr/>
        </p:nvSpPr>
        <p:spPr bwMode="auto">
          <a:xfrm rot="-580840">
            <a:off x="1277938" y="3297238"/>
            <a:ext cx="512762" cy="511175"/>
          </a:xfrm>
          <a:prstGeom prst="ellipse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7527" tIns="53764" rIns="107527" bIns="53764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21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8949" name="椭圆 58"/>
          <p:cNvSpPr>
            <a:spLocks noChangeArrowheads="1"/>
          </p:cNvSpPr>
          <p:nvPr/>
        </p:nvSpPr>
        <p:spPr bwMode="auto">
          <a:xfrm>
            <a:off x="4837113" y="5405438"/>
            <a:ext cx="657225" cy="658812"/>
          </a:xfrm>
          <a:prstGeom prst="ellipse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7527" tIns="53764" rIns="107527" bIns="53764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21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8950" name="椭圆 70"/>
          <p:cNvSpPr>
            <a:spLocks noChangeArrowheads="1"/>
          </p:cNvSpPr>
          <p:nvPr/>
        </p:nvSpPr>
        <p:spPr bwMode="auto">
          <a:xfrm>
            <a:off x="10133013" y="2752725"/>
            <a:ext cx="760412" cy="760413"/>
          </a:xfrm>
          <a:prstGeom prst="ellipse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7527" tIns="53764" rIns="107527" bIns="53764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21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8951" name="矩形 3"/>
          <p:cNvSpPr>
            <a:spLocks noChangeArrowheads="1"/>
          </p:cNvSpPr>
          <p:nvPr/>
        </p:nvSpPr>
        <p:spPr bwMode="auto">
          <a:xfrm>
            <a:off x="4533900" y="563563"/>
            <a:ext cx="22367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我们的优势</a:t>
            </a:r>
            <a:endParaRPr lang="zh-CN" altLang="en-US" sz="32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8952" name="文本框 37"/>
          <p:cNvSpPr>
            <a:spLocks noChangeArrowheads="1"/>
          </p:cNvSpPr>
          <p:nvPr/>
        </p:nvSpPr>
        <p:spPr bwMode="auto">
          <a:xfrm>
            <a:off x="6902450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Our Advantage</a:t>
            </a:r>
            <a:endParaRPr lang="zh-CN" altLang="en-US" sz="1600" baseline="-30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38953" name="Group 41"/>
          <p:cNvGrpSpPr>
            <a:grpSpLocks/>
          </p:cNvGrpSpPr>
          <p:nvPr/>
        </p:nvGrpSpPr>
        <p:grpSpPr bwMode="auto">
          <a:xfrm>
            <a:off x="3989388" y="619125"/>
            <a:ext cx="263525" cy="393700"/>
            <a:chOff x="0" y="0"/>
            <a:chExt cx="213756" cy="427512"/>
          </a:xfrm>
        </p:grpSpPr>
        <p:sp>
          <p:nvSpPr>
            <p:cNvPr id="16" name="直接连接符 67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D8D8D8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直接连接符 68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D8D8D8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38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38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38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38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350"/>
                                        <p:tgtEl>
                                          <p:spTgt spid="38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35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6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400"/>
                                        <p:tgtEl>
                                          <p:spTgt spid="38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350"/>
                                        <p:tgtEl>
                                          <p:spTgt spid="38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335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75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38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1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450"/>
                                        <p:tgtEl>
                                          <p:spTgt spid="38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455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650"/>
                                        <p:tgtEl>
                                          <p:spTgt spid="38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400"/>
                                        <p:tgtEl>
                                          <p:spTgt spid="38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2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6" dur="450"/>
                                        <p:tgtEl>
                                          <p:spTgt spid="38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400"/>
                                        <p:tgtEl>
                                          <p:spTgt spid="38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565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3" dur="750"/>
                                        <p:tgtEl>
                                          <p:spTgt spid="38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6" dur="500"/>
                                        <p:tgtEl>
                                          <p:spTgt spid="38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9" dur="400"/>
                                        <p:tgtEl>
                                          <p:spTgt spid="38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64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3" dur="350"/>
                                        <p:tgtEl>
                                          <p:spTgt spid="38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675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7" dur="400"/>
                                        <p:tgtEl>
                                          <p:spTgt spid="38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7150"/>
                            </p:stCondLst>
                            <p:childTnLst>
                              <p:par>
                                <p:cTn id="7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80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1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2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>
                                      <p:cBhvr>
                                        <p:cTn id="83" dur="500" tmFilter="0, 0; .2, .5; .8, .5; 1, 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4" dur="250" autoRev="1" fill="hold"/>
                                        <p:tgtEl>
                                          <p:spTgt spid="389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>
                                      <p:cBhvr>
                                        <p:cTn id="86" dur="500" tmFilter="0, 0; .2, .5; .8, .5; 1, 0"/>
                                        <p:tgtEl>
                                          <p:spTgt spid="389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250" autoRev="1" fill="hold"/>
                                        <p:tgtEl>
                                          <p:spTgt spid="389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8" presetID="26" presetClass="emph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>
                                      <p:cBhvr>
                                        <p:cTn id="89" dur="500" tmFilter="0, 0; .2, .5; .8, .5; 1, 0"/>
                                        <p:tgtEl>
                                          <p:spTgt spid="389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0" dur="250" autoRev="1" fill="hold"/>
                                        <p:tgtEl>
                                          <p:spTgt spid="389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9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4" dur="500"/>
                                        <p:tgtEl>
                                          <p:spTgt spid="38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7" dur="750"/>
                                        <p:tgtEl>
                                          <p:spTgt spid="38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37" grpId="0" animBg="1"/>
      <p:bldP spid="38942" grpId="0" bldLvl="0" autoUpdateAnimBg="0"/>
      <p:bldP spid="38943" grpId="0" bldLvl="0" autoUpdateAnimBg="0"/>
      <p:bldP spid="38944" grpId="0" bldLvl="0" autoUpdateAnimBg="0"/>
      <p:bldP spid="38945" grpId="0" bldLvl="0" autoUpdateAnimBg="0"/>
      <p:bldP spid="38946" grpId="0" bldLvl="0" autoUpdateAnimBg="0"/>
      <p:bldP spid="38947" grpId="0" bldLvl="0" autoUpdateAnimBg="0"/>
      <p:bldP spid="38948" grpId="0" bldLvl="0" animBg="1" autoUpdateAnimBg="0"/>
      <p:bldP spid="38949" grpId="0" bldLvl="0" animBg="1" autoUpdateAnimBg="0"/>
      <p:bldP spid="38950" grpId="0" bldLvl="0" animBg="1" autoUpdateAnimBg="0"/>
      <p:bldP spid="38951" grpId="0" bldLvl="0" autoUpdateAnimBg="0"/>
      <p:bldP spid="38952" grpId="0" bldLvl="0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AEED63-F589-4CE3-BCA3-A1C05F6E32A4}" type="slidenum">
              <a:rPr lang="zh-CN" altLang="en-US"/>
              <a:pPr>
                <a:defRPr/>
              </a:pPr>
              <a:t>37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9939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21236 w 808522"/>
              <a:gd name="T1" fmla="*/ 0 h 510140"/>
              <a:gd name="T2" fmla="*/ 123568 w 808522"/>
              <a:gd name="T3" fmla="*/ 0 h 510140"/>
              <a:gd name="T4" fmla="*/ 391686 w 808522"/>
              <a:gd name="T5" fmla="*/ 0 h 510140"/>
              <a:gd name="T6" fmla="*/ 391686 w 808522"/>
              <a:gd name="T7" fmla="*/ 246016 h 510140"/>
              <a:gd name="T8" fmla="*/ 123573 w 808522"/>
              <a:gd name="T9" fmla="*/ 246016 h 510140"/>
              <a:gd name="T10" fmla="*/ 123568 w 808522"/>
              <a:gd name="T11" fmla="*/ 246017 h 510140"/>
              <a:gd name="T12" fmla="*/ 123563 w 808522"/>
              <a:gd name="T13" fmla="*/ 246016 h 510140"/>
              <a:gd name="T14" fmla="*/ 121236 w 808522"/>
              <a:gd name="T15" fmla="*/ 246016 h 510140"/>
              <a:gd name="T16" fmla="*/ 121236 w 808522"/>
              <a:gd name="T17" fmla="*/ 245783 h 510140"/>
              <a:gd name="T18" fmla="*/ 98664 w 808522"/>
              <a:gd name="T19" fmla="*/ 243517 h 510140"/>
              <a:gd name="T20" fmla="*/ 0 w 808522"/>
              <a:gd name="T21" fmla="*/ 123008 h 510140"/>
              <a:gd name="T22" fmla="*/ 98664 w 808522"/>
              <a:gd name="T23" fmla="*/ 2499 h 510140"/>
              <a:gd name="T24" fmla="*/ 121236 w 808522"/>
              <a:gd name="T25" fmla="*/ 234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9940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9525" y="1397000"/>
            <a:ext cx="2501900" cy="2133600"/>
          </a:xfrm>
          <a:prstGeom prst="rect">
            <a:avLst/>
          </a:prstGeom>
          <a:solidFill>
            <a:srgbClr val="F2F2F2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2490788" y="3530600"/>
            <a:ext cx="2389187" cy="2133600"/>
          </a:xfrm>
          <a:prstGeom prst="rect">
            <a:avLst/>
          </a:prstGeom>
          <a:solidFill>
            <a:srgbClr val="F2F2F2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9942" name="Rectangle 6"/>
          <p:cNvSpPr>
            <a:spLocks noChangeArrowheads="1"/>
          </p:cNvSpPr>
          <p:nvPr/>
        </p:nvSpPr>
        <p:spPr bwMode="auto">
          <a:xfrm>
            <a:off x="4879975" y="1397000"/>
            <a:ext cx="2390775" cy="2133600"/>
          </a:xfrm>
          <a:prstGeom prst="rect">
            <a:avLst/>
          </a:prstGeom>
          <a:solidFill>
            <a:srgbClr val="F2F2F2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9943" name="Rectangle 9"/>
          <p:cNvSpPr>
            <a:spLocks noChangeArrowheads="1"/>
          </p:cNvSpPr>
          <p:nvPr/>
        </p:nvSpPr>
        <p:spPr bwMode="auto">
          <a:xfrm>
            <a:off x="7270750" y="3530600"/>
            <a:ext cx="2389188" cy="2133600"/>
          </a:xfrm>
          <a:prstGeom prst="rect">
            <a:avLst/>
          </a:prstGeom>
          <a:solidFill>
            <a:srgbClr val="F2F2F2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9944" name="Rectangle 10"/>
          <p:cNvSpPr>
            <a:spLocks noChangeArrowheads="1"/>
          </p:cNvSpPr>
          <p:nvPr/>
        </p:nvSpPr>
        <p:spPr bwMode="auto">
          <a:xfrm>
            <a:off x="9659938" y="1397000"/>
            <a:ext cx="2554287" cy="2128838"/>
          </a:xfrm>
          <a:prstGeom prst="rect">
            <a:avLst/>
          </a:prstGeom>
          <a:solidFill>
            <a:srgbClr val="F2F2F2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9945" name="矩形 3"/>
          <p:cNvSpPr>
            <a:spLocks noChangeArrowheads="1"/>
          </p:cNvSpPr>
          <p:nvPr/>
        </p:nvSpPr>
        <p:spPr bwMode="auto">
          <a:xfrm>
            <a:off x="4391025" y="563563"/>
            <a:ext cx="2647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战略合作伙伴</a:t>
            </a:r>
            <a:endParaRPr lang="zh-CN" altLang="en-US" sz="32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9946" name="文本框 37"/>
          <p:cNvSpPr>
            <a:spLocks noChangeArrowheads="1"/>
          </p:cNvSpPr>
          <p:nvPr/>
        </p:nvSpPr>
        <p:spPr bwMode="auto">
          <a:xfrm>
            <a:off x="7124700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Strategic partner</a:t>
            </a:r>
            <a:endParaRPr lang="zh-CN" altLang="en-US" sz="16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39947" name="Group 11"/>
          <p:cNvGrpSpPr>
            <a:grpSpLocks/>
          </p:cNvGrpSpPr>
          <p:nvPr/>
        </p:nvGrpSpPr>
        <p:grpSpPr bwMode="auto">
          <a:xfrm>
            <a:off x="3846513" y="619125"/>
            <a:ext cx="263525" cy="393700"/>
            <a:chOff x="0" y="0"/>
            <a:chExt cx="213756" cy="427512"/>
          </a:xfrm>
        </p:grpSpPr>
        <p:sp>
          <p:nvSpPr>
            <p:cNvPr id="3" name="直接连接符 27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82" name="直接连接符 28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9950" name="Rectangle 3"/>
          <p:cNvSpPr>
            <a:spLocks noChangeArrowheads="1"/>
          </p:cNvSpPr>
          <p:nvPr/>
        </p:nvSpPr>
        <p:spPr bwMode="auto">
          <a:xfrm>
            <a:off x="-9525" y="3525838"/>
            <a:ext cx="2501900" cy="2133600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9951" name="Rectangle 4"/>
          <p:cNvSpPr>
            <a:spLocks noChangeArrowheads="1"/>
          </p:cNvSpPr>
          <p:nvPr/>
        </p:nvSpPr>
        <p:spPr bwMode="auto">
          <a:xfrm>
            <a:off x="2490788" y="1397000"/>
            <a:ext cx="2389187" cy="2133600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9952" name="Rectangle 7"/>
          <p:cNvSpPr>
            <a:spLocks noChangeArrowheads="1"/>
          </p:cNvSpPr>
          <p:nvPr/>
        </p:nvSpPr>
        <p:spPr bwMode="auto">
          <a:xfrm>
            <a:off x="4879975" y="3525838"/>
            <a:ext cx="2390775" cy="2133600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9953" name="Rectangle 8"/>
          <p:cNvSpPr>
            <a:spLocks noChangeArrowheads="1"/>
          </p:cNvSpPr>
          <p:nvPr/>
        </p:nvSpPr>
        <p:spPr bwMode="auto">
          <a:xfrm>
            <a:off x="7270750" y="1397000"/>
            <a:ext cx="2389188" cy="2133600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9954" name="Rectangle 11"/>
          <p:cNvSpPr>
            <a:spLocks noChangeArrowheads="1"/>
          </p:cNvSpPr>
          <p:nvPr/>
        </p:nvSpPr>
        <p:spPr bwMode="auto">
          <a:xfrm>
            <a:off x="9659938" y="3521075"/>
            <a:ext cx="2554287" cy="2133600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9955" name="矩形 47"/>
          <p:cNvSpPr>
            <a:spLocks noChangeArrowheads="1"/>
          </p:cNvSpPr>
          <p:nvPr/>
        </p:nvSpPr>
        <p:spPr bwMode="auto">
          <a:xfrm>
            <a:off x="1379538" y="5773738"/>
            <a:ext cx="9477375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，在此录入上述图表的综合描述说明，在此录入上述图表的描述说明，在此录入上述图表的综合描述说明，在此录入上述图表的综合描述说明。</a:t>
            </a:r>
          </a:p>
        </p:txBody>
      </p:sp>
      <p:pic>
        <p:nvPicPr>
          <p:cNvPr id="39956" name="Picture 4" descr="C:\Users\Jonahs\Dropbox\Projects SCOTT\MEET Windows Azure\source\Background\tile-icon-cach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99713" y="1924050"/>
            <a:ext cx="1074737" cy="107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57" name="Picture 5" descr="C:\Users\Jonahs\Dropbox\Projects SCOTT\MEET Windows Azure\source\Background\tile-icon-CD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9600" y="4060825"/>
            <a:ext cx="1073150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58" name="矩形 85"/>
          <p:cNvSpPr>
            <a:spLocks noChangeArrowheads="1"/>
          </p:cNvSpPr>
          <p:nvPr/>
        </p:nvSpPr>
        <p:spPr bwMode="auto">
          <a:xfrm>
            <a:off x="111125" y="3844925"/>
            <a:ext cx="3097213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08" tIns="57603" rIns="115208" bIns="57603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3F3F3F"/>
                </a:solidFill>
                <a:sym typeface="方正兰亭黑_GBK" panose="02000000000000000000" pitchFamily="2" charset="-122"/>
              </a:rPr>
              <a:t>添加公司名称</a:t>
            </a:r>
            <a:endParaRPr lang="zh-CN" altLang="en-US" sz="2000">
              <a:solidFill>
                <a:srgbClr val="3F3F3F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9959" name="文本框 13"/>
          <p:cNvSpPr>
            <a:spLocks noChangeArrowheads="1"/>
          </p:cNvSpPr>
          <p:nvPr/>
        </p:nvSpPr>
        <p:spPr bwMode="auto">
          <a:xfrm>
            <a:off x="123825" y="4264025"/>
            <a:ext cx="2225675" cy="129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3F3F3F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在此录入上述图表的综合描述说明，在此录入上述图表的综合描述说明。</a:t>
            </a:r>
            <a:endParaRPr lang="en-US" sz="1300">
              <a:solidFill>
                <a:srgbClr val="3F3F3F"/>
              </a:solidFill>
              <a:sym typeface="方正兰亭黑_GBK" panose="02000000000000000000" pitchFamily="2" charset="-122"/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3F3F3F"/>
                </a:solidFill>
                <a:sym typeface="方正兰亭黑_GBK" panose="02000000000000000000" pitchFamily="2" charset="-122"/>
              </a:rPr>
              <a:t>在此录入上述图表的综合描述说明。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9960" name="Group 24"/>
          <p:cNvGrpSpPr>
            <a:grpSpLocks/>
          </p:cNvGrpSpPr>
          <p:nvPr/>
        </p:nvGrpSpPr>
        <p:grpSpPr bwMode="auto">
          <a:xfrm>
            <a:off x="95250" y="1839913"/>
            <a:ext cx="2289175" cy="1522412"/>
            <a:chOff x="0" y="0"/>
            <a:chExt cx="2288830" cy="1522888"/>
          </a:xfrm>
        </p:grpSpPr>
        <p:pic>
          <p:nvPicPr>
            <p:cNvPr id="4" name="Picture 3" descr="C:\Users\Jonahs\Dropbox\Projects SCOTT\MEET Windows Azure\source\Background\tile-icon-bigdata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7169" y="0"/>
              <a:ext cx="1074493" cy="1074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矩形 85"/>
            <p:cNvSpPr>
              <a:spLocks noChangeArrowheads="1"/>
            </p:cNvSpPr>
            <p:nvPr/>
          </p:nvSpPr>
          <p:spPr bwMode="auto">
            <a:xfrm>
              <a:off x="0" y="1160336"/>
              <a:ext cx="2288830" cy="3625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15208" tIns="57603" rIns="115208" bIns="57603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600">
                  <a:solidFill>
                    <a:srgbClr val="F2F2F2"/>
                  </a:solidFill>
                  <a:sym typeface="方正兰亭黑_GBK" panose="02000000000000000000" pitchFamily="2" charset="-122"/>
                </a:rPr>
                <a:t>有家公司有限公司</a:t>
              </a:r>
              <a:endParaRPr lang="zh-CN" altLang="en-US" sz="1600">
                <a:solidFill>
                  <a:srgbClr val="F2F2F2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9963" name="Group 27"/>
          <p:cNvGrpSpPr>
            <a:grpSpLocks/>
          </p:cNvGrpSpPr>
          <p:nvPr/>
        </p:nvGrpSpPr>
        <p:grpSpPr bwMode="auto">
          <a:xfrm>
            <a:off x="4930775" y="1809750"/>
            <a:ext cx="2289175" cy="1552575"/>
            <a:chOff x="0" y="0"/>
            <a:chExt cx="2288830" cy="1551916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7169" y="0"/>
              <a:ext cx="1074493" cy="1074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矩形 85"/>
            <p:cNvSpPr>
              <a:spLocks noChangeArrowheads="1"/>
            </p:cNvSpPr>
            <p:nvPr/>
          </p:nvSpPr>
          <p:spPr bwMode="auto">
            <a:xfrm>
              <a:off x="0" y="1189364"/>
              <a:ext cx="2288830" cy="3625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15208" tIns="57603" rIns="115208" bIns="57603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600">
                  <a:solidFill>
                    <a:srgbClr val="F2F2F2"/>
                  </a:solidFill>
                  <a:sym typeface="方正兰亭黑_GBK" panose="02000000000000000000" pitchFamily="2" charset="-122"/>
                </a:rPr>
                <a:t>有家企业</a:t>
              </a:r>
              <a:endParaRPr lang="zh-CN" altLang="en-US" sz="1600">
                <a:solidFill>
                  <a:srgbClr val="F2F2F2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9966" name="Group 30"/>
          <p:cNvGrpSpPr>
            <a:grpSpLocks/>
          </p:cNvGrpSpPr>
          <p:nvPr/>
        </p:nvGrpSpPr>
        <p:grpSpPr bwMode="auto">
          <a:xfrm>
            <a:off x="7321550" y="3743325"/>
            <a:ext cx="2287588" cy="1809750"/>
            <a:chOff x="0" y="0"/>
            <a:chExt cx="2288830" cy="1810732"/>
          </a:xfrm>
        </p:grpSpPr>
        <p:pic>
          <p:nvPicPr>
            <p:cNvPr id="8" name="Picture 40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547" y="0"/>
              <a:ext cx="1389736" cy="1389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矩形 85"/>
            <p:cNvSpPr>
              <a:spLocks noChangeArrowheads="1"/>
            </p:cNvSpPr>
            <p:nvPr/>
          </p:nvSpPr>
          <p:spPr bwMode="auto">
            <a:xfrm>
              <a:off x="0" y="1448180"/>
              <a:ext cx="2288830" cy="3625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15208" tIns="57603" rIns="115208" bIns="57603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600">
                  <a:solidFill>
                    <a:srgbClr val="F2F2F2"/>
                  </a:solidFill>
                  <a:sym typeface="方正兰亭黑_GBK" panose="02000000000000000000" pitchFamily="2" charset="-122"/>
                </a:rPr>
                <a:t>有家企业有限公司</a:t>
              </a:r>
              <a:endParaRPr lang="zh-CN" altLang="en-US" sz="1600">
                <a:solidFill>
                  <a:srgbClr val="F2F2F2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9969" name="矩形 85"/>
          <p:cNvSpPr>
            <a:spLocks noChangeArrowheads="1"/>
          </p:cNvSpPr>
          <p:nvPr/>
        </p:nvSpPr>
        <p:spPr bwMode="auto">
          <a:xfrm>
            <a:off x="2576513" y="1527175"/>
            <a:ext cx="3097212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08" tIns="57603" rIns="115208" bIns="57603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3F3F3F"/>
                </a:solidFill>
                <a:sym typeface="方正兰亭黑_GBK" panose="02000000000000000000" pitchFamily="2" charset="-122"/>
              </a:rPr>
              <a:t>添加公司名称</a:t>
            </a:r>
            <a:endParaRPr lang="zh-CN" altLang="en-US" sz="2000">
              <a:solidFill>
                <a:srgbClr val="3F3F3F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9970" name="文本框 13"/>
          <p:cNvSpPr>
            <a:spLocks noChangeArrowheads="1"/>
          </p:cNvSpPr>
          <p:nvPr/>
        </p:nvSpPr>
        <p:spPr bwMode="auto">
          <a:xfrm>
            <a:off x="2589213" y="1946275"/>
            <a:ext cx="2225675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3F3F3F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在此录入上述图表的综合描述说明，在此录入上述图表的综合描述说明。</a:t>
            </a:r>
            <a:endParaRPr lang="en-US" sz="1300">
              <a:solidFill>
                <a:srgbClr val="3F3F3F"/>
              </a:solidFill>
              <a:sym typeface="方正兰亭黑_GBK" panose="02000000000000000000" pitchFamily="2" charset="-122"/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3F3F3F"/>
                </a:solidFill>
                <a:sym typeface="方正兰亭黑_GBK" panose="02000000000000000000" pitchFamily="2" charset="-122"/>
              </a:rPr>
              <a:t>在此录入上述图表的综合描述说明。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9971" name="矩形 85"/>
          <p:cNvSpPr>
            <a:spLocks noChangeArrowheads="1"/>
          </p:cNvSpPr>
          <p:nvPr/>
        </p:nvSpPr>
        <p:spPr bwMode="auto">
          <a:xfrm>
            <a:off x="4987925" y="3844925"/>
            <a:ext cx="3097213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08" tIns="57603" rIns="115208" bIns="57603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3F3F3F"/>
                </a:solidFill>
                <a:sym typeface="方正兰亭黑_GBK" panose="02000000000000000000" pitchFamily="2" charset="-122"/>
              </a:rPr>
              <a:t>添加公司名称</a:t>
            </a:r>
            <a:endParaRPr lang="zh-CN" altLang="en-US" sz="2000">
              <a:solidFill>
                <a:srgbClr val="3F3F3F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9972" name="文本框 13"/>
          <p:cNvSpPr>
            <a:spLocks noChangeArrowheads="1"/>
          </p:cNvSpPr>
          <p:nvPr/>
        </p:nvSpPr>
        <p:spPr bwMode="auto">
          <a:xfrm>
            <a:off x="5000625" y="4264025"/>
            <a:ext cx="2225675" cy="129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3F3F3F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在此录入上述图表的综合描述说明，在此录入上述图表的综合描述说明。</a:t>
            </a:r>
            <a:endParaRPr lang="en-US" sz="1300">
              <a:solidFill>
                <a:srgbClr val="3F3F3F"/>
              </a:solidFill>
              <a:sym typeface="方正兰亭黑_GBK" panose="02000000000000000000" pitchFamily="2" charset="-122"/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3F3F3F"/>
                </a:solidFill>
                <a:sym typeface="方正兰亭黑_GBK" panose="02000000000000000000" pitchFamily="2" charset="-122"/>
              </a:rPr>
              <a:t>在此录入上述图表的综合描述说明。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9973" name="矩形 85"/>
          <p:cNvSpPr>
            <a:spLocks noChangeArrowheads="1"/>
          </p:cNvSpPr>
          <p:nvPr/>
        </p:nvSpPr>
        <p:spPr bwMode="auto">
          <a:xfrm>
            <a:off x="9867900" y="3844925"/>
            <a:ext cx="3098800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08" tIns="57603" rIns="115208" bIns="57603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3F3F3F"/>
                </a:solidFill>
                <a:sym typeface="方正兰亭黑_GBK" panose="02000000000000000000" pitchFamily="2" charset="-122"/>
              </a:rPr>
              <a:t>添加公司名称</a:t>
            </a:r>
            <a:endParaRPr lang="zh-CN" altLang="en-US" sz="2000">
              <a:solidFill>
                <a:srgbClr val="3F3F3F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9974" name="文本框 13"/>
          <p:cNvSpPr>
            <a:spLocks noChangeArrowheads="1"/>
          </p:cNvSpPr>
          <p:nvPr/>
        </p:nvSpPr>
        <p:spPr bwMode="auto">
          <a:xfrm>
            <a:off x="9882188" y="4264025"/>
            <a:ext cx="2225675" cy="129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3F3F3F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在此录入上述图表的综合描述说明，在此录入上述图表的综合描述说明。</a:t>
            </a:r>
            <a:endParaRPr lang="en-US" sz="1300">
              <a:solidFill>
                <a:srgbClr val="3F3F3F"/>
              </a:solidFill>
              <a:sym typeface="方正兰亭黑_GBK" panose="02000000000000000000" pitchFamily="2" charset="-122"/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3F3F3F"/>
                </a:solidFill>
                <a:sym typeface="方正兰亭黑_GBK" panose="02000000000000000000" pitchFamily="2" charset="-122"/>
              </a:rPr>
              <a:t>在此录入上述图表的综合描述说明。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9975" name="矩形 85"/>
          <p:cNvSpPr>
            <a:spLocks noChangeArrowheads="1"/>
          </p:cNvSpPr>
          <p:nvPr/>
        </p:nvSpPr>
        <p:spPr bwMode="auto">
          <a:xfrm>
            <a:off x="7370763" y="1527175"/>
            <a:ext cx="3097212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08" tIns="57603" rIns="115208" bIns="57603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3F3F3F"/>
                </a:solidFill>
                <a:sym typeface="方正兰亭黑_GBK" panose="02000000000000000000" pitchFamily="2" charset="-122"/>
              </a:rPr>
              <a:t>添加公司名称</a:t>
            </a:r>
            <a:endParaRPr lang="zh-CN" altLang="en-US" sz="2000">
              <a:solidFill>
                <a:srgbClr val="3F3F3F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9976" name="文本框 13"/>
          <p:cNvSpPr>
            <a:spLocks noChangeArrowheads="1"/>
          </p:cNvSpPr>
          <p:nvPr/>
        </p:nvSpPr>
        <p:spPr bwMode="auto">
          <a:xfrm>
            <a:off x="7385050" y="1946275"/>
            <a:ext cx="2225675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3F3F3F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在此录入上述图表的综合描述说明，在此录入上述图表的综合描述说明。</a:t>
            </a:r>
            <a:endParaRPr lang="en-US" sz="1300">
              <a:solidFill>
                <a:srgbClr val="3F3F3F"/>
              </a:solidFill>
              <a:sym typeface="方正兰亭黑_GBK" panose="02000000000000000000" pitchFamily="2" charset="-122"/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3F3F3F"/>
                </a:solidFill>
                <a:sym typeface="方正兰亭黑_GBK" panose="02000000000000000000" pitchFamily="2" charset="-122"/>
              </a:rPr>
              <a:t>在此录入上述图表的综合描述说明。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9977" name="等腰三角形 15"/>
          <p:cNvSpPr>
            <a:spLocks noChangeArrowheads="1"/>
          </p:cNvSpPr>
          <p:nvPr/>
        </p:nvSpPr>
        <p:spPr bwMode="auto">
          <a:xfrm flipV="1">
            <a:off x="1136650" y="3660775"/>
            <a:ext cx="206375" cy="138113"/>
          </a:xfrm>
          <a:prstGeom prst="triangle">
            <a:avLst>
              <a:gd name="adj" fmla="val 50000"/>
            </a:avLst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9978" name="等腰三角形 15"/>
          <p:cNvSpPr>
            <a:spLocks noChangeArrowheads="1"/>
          </p:cNvSpPr>
          <p:nvPr/>
        </p:nvSpPr>
        <p:spPr bwMode="auto">
          <a:xfrm rot="10800000" flipV="1">
            <a:off x="3582988" y="3222625"/>
            <a:ext cx="206375" cy="138113"/>
          </a:xfrm>
          <a:prstGeom prst="triangle">
            <a:avLst>
              <a:gd name="adj" fmla="val 50000"/>
            </a:avLst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9979" name="等腰三角形 15"/>
          <p:cNvSpPr>
            <a:spLocks noChangeArrowheads="1"/>
          </p:cNvSpPr>
          <p:nvPr/>
        </p:nvSpPr>
        <p:spPr bwMode="auto">
          <a:xfrm flipV="1">
            <a:off x="5972175" y="3660775"/>
            <a:ext cx="206375" cy="138113"/>
          </a:xfrm>
          <a:prstGeom prst="triangle">
            <a:avLst>
              <a:gd name="adj" fmla="val 50000"/>
            </a:avLst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9980" name="等腰三角形 15"/>
          <p:cNvSpPr>
            <a:spLocks noChangeArrowheads="1"/>
          </p:cNvSpPr>
          <p:nvPr/>
        </p:nvSpPr>
        <p:spPr bwMode="auto">
          <a:xfrm rot="10800000" flipV="1">
            <a:off x="8361363" y="3222625"/>
            <a:ext cx="207962" cy="138113"/>
          </a:xfrm>
          <a:prstGeom prst="triangle">
            <a:avLst>
              <a:gd name="adj" fmla="val 50000"/>
            </a:avLst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9981" name="等腰三角形 15"/>
          <p:cNvSpPr>
            <a:spLocks noChangeArrowheads="1"/>
          </p:cNvSpPr>
          <p:nvPr/>
        </p:nvSpPr>
        <p:spPr bwMode="auto">
          <a:xfrm flipV="1">
            <a:off x="10833100" y="3660775"/>
            <a:ext cx="207963" cy="138113"/>
          </a:xfrm>
          <a:prstGeom prst="triangle">
            <a:avLst>
              <a:gd name="adj" fmla="val 50000"/>
            </a:avLst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39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39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39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8" dur="5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4" dur="5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0" dur="5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6" dur="5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99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99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99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2" dur="500"/>
                                        <p:tgtEl>
                                          <p:spTgt spid="399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99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99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99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8" dur="500"/>
                                        <p:tgtEl>
                                          <p:spTgt spid="39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99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99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99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4" dur="500"/>
                                        <p:tgtEl>
                                          <p:spTgt spid="39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99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99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99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0" dur="500"/>
                                        <p:tgtEl>
                                          <p:spTgt spid="39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99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99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99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6" dur="500"/>
                                        <p:tgtEl>
                                          <p:spTgt spid="39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78" presetID="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99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99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83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5" dur="250"/>
                                        <p:tgtEl>
                                          <p:spTgt spid="39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>
                                      <p:cBhvr>
                                        <p:cTn id="87" dur="500" tmFilter="0, 0; .2, .5; .8, .5; 1, 0"/>
                                        <p:tgtEl>
                                          <p:spTgt spid="3997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8" dur="250" autoRev="1" fill="hold"/>
                                        <p:tgtEl>
                                          <p:spTgt spid="3997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2" dur="500"/>
                                        <p:tgtEl>
                                          <p:spTgt spid="399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5" dur="750"/>
                                        <p:tgtEl>
                                          <p:spTgt spid="39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4250"/>
                            </p:stCondLst>
                            <p:childTnLst>
                              <p:par>
                                <p:cTn id="9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99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99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 nodeType="afterGroup">
                            <p:stCondLst>
                              <p:cond delay="4750"/>
                            </p:stCondLst>
                            <p:childTnLst>
                              <p:par>
                                <p:cTn id="102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4" dur="250"/>
                                        <p:tgtEl>
                                          <p:spTgt spid="39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>
                                      <p:cBhvr>
                                        <p:cTn id="106" dur="500" tmFilter="0, 0; .2, .5; .8, .5; 1, 0"/>
                                        <p:tgtEl>
                                          <p:spTgt spid="3997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7" dur="250" autoRev="1" fill="hold"/>
                                        <p:tgtEl>
                                          <p:spTgt spid="3997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1" dur="500"/>
                                        <p:tgtEl>
                                          <p:spTgt spid="39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4" dur="750"/>
                                        <p:tgtEl>
                                          <p:spTgt spid="39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 nodeType="afterGroup">
                            <p:stCondLst>
                              <p:cond delay="6250"/>
                            </p:stCondLst>
                            <p:childTnLst>
                              <p:par>
                                <p:cTn id="1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99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399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 nodeType="afterGroup">
                            <p:stCondLst>
                              <p:cond delay="6750"/>
                            </p:stCondLst>
                            <p:childTnLst>
                              <p:par>
                                <p:cTn id="121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3" dur="250"/>
                                        <p:tgtEl>
                                          <p:spTgt spid="39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>
                                      <p:cBhvr>
                                        <p:cTn id="125" dur="500" tmFilter="0, 0; .2, .5; .8, .5; 1, 0"/>
                                        <p:tgtEl>
                                          <p:spTgt spid="3997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6" dur="250" autoRev="1" fill="hold"/>
                                        <p:tgtEl>
                                          <p:spTgt spid="3997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1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0" dur="500"/>
                                        <p:tgtEl>
                                          <p:spTgt spid="39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3" dur="750"/>
                                        <p:tgtEl>
                                          <p:spTgt spid="39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 nodeType="afterGroup">
                            <p:stCondLst>
                              <p:cond delay="8250"/>
                            </p:stCondLst>
                            <p:childTnLst>
                              <p:par>
                                <p:cTn id="13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399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399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 nodeType="afterGroup">
                            <p:stCondLst>
                              <p:cond delay="8750"/>
                            </p:stCondLst>
                            <p:childTnLst>
                              <p:par>
                                <p:cTn id="140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2" dur="250"/>
                                        <p:tgtEl>
                                          <p:spTgt spid="39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>
                                      <p:cBhvr>
                                        <p:cTn id="144" dur="500" tmFilter="0, 0; .2, .5; .8, .5; 1, 0"/>
                                        <p:tgtEl>
                                          <p:spTgt spid="399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5" dur="250" autoRev="1" fill="hold"/>
                                        <p:tgtEl>
                                          <p:spTgt spid="3998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1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9" dur="500"/>
                                        <p:tgtEl>
                                          <p:spTgt spid="39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2" dur="750"/>
                                        <p:tgtEl>
                                          <p:spTgt spid="39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 nodeType="afterGroup">
                            <p:stCondLst>
                              <p:cond delay="10250"/>
                            </p:stCondLst>
                            <p:childTnLst>
                              <p:par>
                                <p:cTn id="1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399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399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 nodeType="afterGroup">
                            <p:stCondLst>
                              <p:cond delay="10750"/>
                            </p:stCondLst>
                            <p:childTnLst>
                              <p:par>
                                <p:cTn id="159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61" dur="250"/>
                                        <p:tgtEl>
                                          <p:spTgt spid="39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>
                                      <p:cBhvr>
                                        <p:cTn id="163" dur="500" tmFilter="0, 0; .2, .5; .8, .5; 1, 0"/>
                                        <p:tgtEl>
                                          <p:spTgt spid="3998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4" dur="250" autoRev="1" fill="hold"/>
                                        <p:tgtEl>
                                          <p:spTgt spid="3998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1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68" dur="500"/>
                                        <p:tgtEl>
                                          <p:spTgt spid="39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1" dur="750"/>
                                        <p:tgtEl>
                                          <p:spTgt spid="39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 nodeType="afterGroup">
                            <p:stCondLst>
                              <p:cond delay="12250"/>
                            </p:stCondLst>
                            <p:childTnLst>
                              <p:par>
                                <p:cTn id="17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5" dur="500"/>
                                        <p:tgtEl>
                                          <p:spTgt spid="39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 autoUpdateAnimBg="0"/>
      <p:bldP spid="39941" grpId="0" bldLvl="0" animBg="1" autoUpdateAnimBg="0"/>
      <p:bldP spid="39942" grpId="0" bldLvl="0" animBg="1" autoUpdateAnimBg="0"/>
      <p:bldP spid="39943" grpId="0" bldLvl="0" animBg="1" autoUpdateAnimBg="0"/>
      <p:bldP spid="39944" grpId="0" bldLvl="0" animBg="1" autoUpdateAnimBg="0"/>
      <p:bldP spid="39945" grpId="0" bldLvl="0" autoUpdateAnimBg="0"/>
      <p:bldP spid="39946" grpId="0" bldLvl="0" autoUpdateAnimBg="0"/>
      <p:bldP spid="39950" grpId="0" bldLvl="0" animBg="1" autoUpdateAnimBg="0"/>
      <p:bldP spid="39951" grpId="0" bldLvl="0" animBg="1" autoUpdateAnimBg="0"/>
      <p:bldP spid="39952" grpId="0" bldLvl="0" animBg="1" autoUpdateAnimBg="0"/>
      <p:bldP spid="39953" grpId="0" bldLvl="0" animBg="1" autoUpdateAnimBg="0"/>
      <p:bldP spid="39954" grpId="0" bldLvl="0" animBg="1" autoUpdateAnimBg="0"/>
      <p:bldP spid="39955" grpId="0" bldLvl="0" autoUpdateAnimBg="0"/>
      <p:bldP spid="39958" grpId="0" bldLvl="0" autoUpdateAnimBg="0"/>
      <p:bldP spid="39959" grpId="0" bldLvl="0" autoUpdateAnimBg="0"/>
      <p:bldP spid="39969" grpId="0" bldLvl="0" autoUpdateAnimBg="0"/>
      <p:bldP spid="39970" grpId="0" bldLvl="0" autoUpdateAnimBg="0"/>
      <p:bldP spid="39971" grpId="0" bldLvl="0" autoUpdateAnimBg="0"/>
      <p:bldP spid="39972" grpId="0" bldLvl="0" autoUpdateAnimBg="0"/>
      <p:bldP spid="39973" grpId="0" bldLvl="0" autoUpdateAnimBg="0"/>
      <p:bldP spid="39974" grpId="0" bldLvl="0" autoUpdateAnimBg="0"/>
      <p:bldP spid="39975" grpId="0" bldLvl="0" autoUpdateAnimBg="0"/>
      <p:bldP spid="39976" grpId="0" bldLvl="0" autoUpdateAnimBg="0"/>
      <p:bldP spid="39977" grpId="0" bldLvl="0" animBg="1" autoUpdateAnimBg="0"/>
      <p:bldP spid="39977" grpId="1" bldLvl="0" animBg="1" autoUpdateAnimBg="0"/>
      <p:bldP spid="39978" grpId="0" bldLvl="0" animBg="1" autoUpdateAnimBg="0"/>
      <p:bldP spid="39978" grpId="1" bldLvl="0" animBg="1" autoUpdateAnimBg="0"/>
      <p:bldP spid="39979" grpId="0" bldLvl="0" animBg="1" autoUpdateAnimBg="0"/>
      <p:bldP spid="39979" grpId="1" bldLvl="0" animBg="1" autoUpdateAnimBg="0"/>
      <p:bldP spid="39980" grpId="0" bldLvl="0" animBg="1" autoUpdateAnimBg="0"/>
      <p:bldP spid="39980" grpId="1" bldLvl="0" animBg="1" autoUpdateAnimBg="0"/>
      <p:bldP spid="39981" grpId="0" bldLvl="0" animBg="1" autoUpdateAnimBg="0"/>
      <p:bldP spid="39981" grpId="1" bldLvl="0" animBg="1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A512F8-59BD-4D6E-AEBF-79D501038138}" type="slidenum">
              <a:rPr lang="zh-CN" altLang="en-US"/>
              <a:pPr>
                <a:defRPr/>
              </a:pPr>
              <a:t>38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0962" name="任意多边形 27"/>
          <p:cNvSpPr>
            <a:spLocks noChangeArrowheads="1"/>
          </p:cNvSpPr>
          <p:nvPr/>
        </p:nvSpPr>
        <p:spPr bwMode="auto">
          <a:xfrm>
            <a:off x="5334000" y="1549400"/>
            <a:ext cx="1616075" cy="1209675"/>
          </a:xfrm>
          <a:custGeom>
            <a:avLst/>
            <a:gdLst>
              <a:gd name="T0" fmla="*/ 1208242 w 574972"/>
              <a:gd name="T1" fmla="*/ 3659693 h 399845"/>
              <a:gd name="T2" fmla="*/ 483705 w 574972"/>
              <a:gd name="T3" fmla="*/ 3644802 h 399845"/>
              <a:gd name="T4" fmla="*/ 962145 w 574972"/>
              <a:gd name="T5" fmla="*/ 3170420 h 399845"/>
              <a:gd name="T6" fmla="*/ 1164586 w 574972"/>
              <a:gd name="T7" fmla="*/ 3006182 h 399845"/>
              <a:gd name="T8" fmla="*/ 2139973 w 574972"/>
              <a:gd name="T9" fmla="*/ 2010787 h 399845"/>
              <a:gd name="T10" fmla="*/ 1415436 w 574972"/>
              <a:gd name="T11" fmla="*/ 3659702 h 399845"/>
              <a:gd name="T12" fmla="*/ 1465371 w 574972"/>
              <a:gd name="T13" fmla="*/ 2667091 h 399845"/>
              <a:gd name="T14" fmla="*/ 1787441 w 574972"/>
              <a:gd name="T15" fmla="*/ 2372726 h 399845"/>
              <a:gd name="T16" fmla="*/ 2081907 w 574972"/>
              <a:gd name="T17" fmla="*/ 2067728 h 399845"/>
              <a:gd name="T18" fmla="*/ 2347167 w 574972"/>
              <a:gd name="T19" fmla="*/ 1916862 h 399845"/>
              <a:gd name="T20" fmla="*/ 2447101 w 574972"/>
              <a:gd name="T21" fmla="*/ 2044269 h 399845"/>
              <a:gd name="T22" fmla="*/ 2704755 w 574972"/>
              <a:gd name="T23" fmla="*/ 2349268 h 399845"/>
              <a:gd name="T24" fmla="*/ 2925609 w 574972"/>
              <a:gd name="T25" fmla="*/ 2419653 h 399845"/>
              <a:gd name="T26" fmla="*/ 3071704 w 574972"/>
              <a:gd name="T27" fmla="*/ 2278196 h 399845"/>
              <a:gd name="T28" fmla="*/ 2347167 w 574972"/>
              <a:gd name="T29" fmla="*/ 3659693 h 399845"/>
              <a:gd name="T30" fmla="*/ 4003435 w 574972"/>
              <a:gd name="T31" fmla="*/ 1275625 h 399845"/>
              <a:gd name="T32" fmla="*/ 3278898 w 574972"/>
              <a:gd name="T33" fmla="*/ 3659693 h 399845"/>
              <a:gd name="T34" fmla="*/ 3305180 w 574972"/>
              <a:gd name="T35" fmla="*/ 2006137 h 399845"/>
              <a:gd name="T36" fmla="*/ 3622076 w 574972"/>
              <a:gd name="T37" fmla="*/ 1692335 h 399845"/>
              <a:gd name="T38" fmla="*/ 4003435 w 574972"/>
              <a:gd name="T39" fmla="*/ 1275625 h 399845"/>
              <a:gd name="T40" fmla="*/ 4211033 w 574972"/>
              <a:gd name="T41" fmla="*/ 0 h 399845"/>
              <a:gd name="T42" fmla="*/ 4487092 w 574972"/>
              <a:gd name="T43" fmla="*/ 46926 h 399845"/>
              <a:gd name="T44" fmla="*/ 4542305 w 574972"/>
              <a:gd name="T45" fmla="*/ 1079234 h 399845"/>
              <a:gd name="T46" fmla="*/ 4229441 w 574972"/>
              <a:gd name="T47" fmla="*/ 1079234 h 399845"/>
              <a:gd name="T48" fmla="*/ 4211033 w 574972"/>
              <a:gd name="T49" fmla="*/ 633456 h 399845"/>
              <a:gd name="T50" fmla="*/ 3456475 w 574972"/>
              <a:gd name="T51" fmla="*/ 1431149 h 399845"/>
              <a:gd name="T52" fmla="*/ 3033183 w 574972"/>
              <a:gd name="T53" fmla="*/ 1853459 h 399845"/>
              <a:gd name="T54" fmla="*/ 2757124 w 574972"/>
              <a:gd name="T55" fmla="*/ 1900386 h 399845"/>
              <a:gd name="T56" fmla="*/ 2665105 w 574972"/>
              <a:gd name="T57" fmla="*/ 1783074 h 399845"/>
              <a:gd name="T58" fmla="*/ 2315431 w 574972"/>
              <a:gd name="T59" fmla="*/ 1337306 h 399845"/>
              <a:gd name="T60" fmla="*/ 1892139 w 574972"/>
              <a:gd name="T61" fmla="*/ 1759616 h 399845"/>
              <a:gd name="T62" fmla="*/ 1708100 w 574972"/>
              <a:gd name="T63" fmla="*/ 1923844 h 399845"/>
              <a:gd name="T64" fmla="*/ 1100769 w 574972"/>
              <a:gd name="T65" fmla="*/ 2510386 h 399845"/>
              <a:gd name="T66" fmla="*/ 254183 w 574972"/>
              <a:gd name="T67" fmla="*/ 3331547 h 399845"/>
              <a:gd name="T68" fmla="*/ 33338 w 574972"/>
              <a:gd name="T69" fmla="*/ 3284621 h 399845"/>
              <a:gd name="T70" fmla="*/ 143756 w 574972"/>
              <a:gd name="T71" fmla="*/ 2909228 h 399845"/>
              <a:gd name="T72" fmla="*/ 1100769 w 574972"/>
              <a:gd name="T73" fmla="*/ 2017688 h 399845"/>
              <a:gd name="T74" fmla="*/ 1708100 w 574972"/>
              <a:gd name="T75" fmla="*/ 1431149 h 399845"/>
              <a:gd name="T76" fmla="*/ 1892139 w 574972"/>
              <a:gd name="T77" fmla="*/ 1266921 h 399845"/>
              <a:gd name="T78" fmla="*/ 2241813 w 574972"/>
              <a:gd name="T79" fmla="*/ 914996 h 399845"/>
              <a:gd name="T80" fmla="*/ 2481066 w 574972"/>
              <a:gd name="T81" fmla="*/ 985381 h 399845"/>
              <a:gd name="T82" fmla="*/ 2738717 w 574972"/>
              <a:gd name="T83" fmla="*/ 1290379 h 399845"/>
              <a:gd name="T84" fmla="*/ 3033183 w 574972"/>
              <a:gd name="T85" fmla="*/ 1337306 h 399845"/>
              <a:gd name="T86" fmla="*/ 3456475 w 574972"/>
              <a:gd name="T87" fmla="*/ 914996 h 399845"/>
              <a:gd name="T88" fmla="*/ 3934974 w 574972"/>
              <a:gd name="T89" fmla="*/ 398842 h 399845"/>
              <a:gd name="T90" fmla="*/ 3658913 w 574972"/>
              <a:gd name="T91" fmla="*/ 398842 h 399845"/>
              <a:gd name="T92" fmla="*/ 3493281 w 574972"/>
              <a:gd name="T93" fmla="*/ 187687 h 399845"/>
              <a:gd name="T94" fmla="*/ 3603708 w 574972"/>
              <a:gd name="T95" fmla="*/ 23459 h 399845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574972"/>
              <a:gd name="T145" fmla="*/ 0 h 399845"/>
              <a:gd name="T146" fmla="*/ 574972 w 574972"/>
              <a:gd name="T147" fmla="*/ 399845 h 399845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574972" h="399845">
                <a:moveTo>
                  <a:pt x="152941" y="323694"/>
                </a:moveTo>
                <a:lnTo>
                  <a:pt x="152941" y="399844"/>
                </a:lnTo>
                <a:lnTo>
                  <a:pt x="61228" y="399844"/>
                </a:lnTo>
                <a:lnTo>
                  <a:pt x="61228" y="398217"/>
                </a:lnTo>
                <a:lnTo>
                  <a:pt x="65606" y="394470"/>
                </a:lnTo>
                <a:cubicBezTo>
                  <a:pt x="121790" y="346388"/>
                  <a:pt x="121790" y="346388"/>
                  <a:pt x="121790" y="346388"/>
                </a:cubicBezTo>
                <a:cubicBezTo>
                  <a:pt x="145086" y="328444"/>
                  <a:pt x="145086" y="328444"/>
                  <a:pt x="145086" y="328444"/>
                </a:cubicBezTo>
                <a:cubicBezTo>
                  <a:pt x="147415" y="328444"/>
                  <a:pt x="147415" y="328444"/>
                  <a:pt x="147415" y="328444"/>
                </a:cubicBezTo>
                <a:lnTo>
                  <a:pt x="152941" y="323694"/>
                </a:lnTo>
                <a:close/>
                <a:moveTo>
                  <a:pt x="270881" y="219691"/>
                </a:moveTo>
                <a:lnTo>
                  <a:pt x="270881" y="399845"/>
                </a:lnTo>
                <a:lnTo>
                  <a:pt x="179168" y="399845"/>
                </a:lnTo>
                <a:lnTo>
                  <a:pt x="179168" y="296830"/>
                </a:lnTo>
                <a:lnTo>
                  <a:pt x="185489" y="291396"/>
                </a:lnTo>
                <a:cubicBezTo>
                  <a:pt x="216939" y="264361"/>
                  <a:pt x="216939" y="264361"/>
                  <a:pt x="216939" y="264361"/>
                </a:cubicBezTo>
                <a:cubicBezTo>
                  <a:pt x="226257" y="259235"/>
                  <a:pt x="226257" y="259235"/>
                  <a:pt x="226257" y="259235"/>
                </a:cubicBezTo>
                <a:cubicBezTo>
                  <a:pt x="240235" y="246418"/>
                  <a:pt x="240235" y="246418"/>
                  <a:pt x="240235" y="246418"/>
                </a:cubicBezTo>
                <a:cubicBezTo>
                  <a:pt x="263531" y="225912"/>
                  <a:pt x="263531" y="225912"/>
                  <a:pt x="263531" y="225912"/>
                </a:cubicBezTo>
                <a:lnTo>
                  <a:pt x="270881" y="219691"/>
                </a:lnTo>
                <a:close/>
                <a:moveTo>
                  <a:pt x="297108" y="209429"/>
                </a:moveTo>
                <a:lnTo>
                  <a:pt x="300913" y="213616"/>
                </a:lnTo>
                <a:cubicBezTo>
                  <a:pt x="309758" y="223349"/>
                  <a:pt x="309758" y="223349"/>
                  <a:pt x="309758" y="223349"/>
                </a:cubicBezTo>
                <a:cubicBezTo>
                  <a:pt x="333054" y="248982"/>
                  <a:pt x="333054" y="248982"/>
                  <a:pt x="333054" y="248982"/>
                </a:cubicBezTo>
                <a:cubicBezTo>
                  <a:pt x="342372" y="256672"/>
                  <a:pt x="342372" y="256672"/>
                  <a:pt x="342372" y="256672"/>
                </a:cubicBezTo>
                <a:cubicBezTo>
                  <a:pt x="344702" y="261799"/>
                  <a:pt x="344702" y="261799"/>
                  <a:pt x="344702" y="261799"/>
                </a:cubicBezTo>
                <a:cubicBezTo>
                  <a:pt x="351691" y="269489"/>
                  <a:pt x="363339" y="269489"/>
                  <a:pt x="370328" y="264362"/>
                </a:cubicBezTo>
                <a:cubicBezTo>
                  <a:pt x="379646" y="256672"/>
                  <a:pt x="379646" y="256672"/>
                  <a:pt x="379646" y="256672"/>
                </a:cubicBezTo>
                <a:lnTo>
                  <a:pt x="388821" y="248907"/>
                </a:lnTo>
                <a:lnTo>
                  <a:pt x="388821" y="399844"/>
                </a:lnTo>
                <a:lnTo>
                  <a:pt x="297108" y="399844"/>
                </a:lnTo>
                <a:lnTo>
                  <a:pt x="297108" y="209429"/>
                </a:lnTo>
                <a:close/>
                <a:moveTo>
                  <a:pt x="506761" y="139370"/>
                </a:moveTo>
                <a:lnTo>
                  <a:pt x="506761" y="399844"/>
                </a:lnTo>
                <a:lnTo>
                  <a:pt x="415048" y="399844"/>
                </a:lnTo>
                <a:lnTo>
                  <a:pt x="415048" y="222112"/>
                </a:lnTo>
                <a:lnTo>
                  <a:pt x="418375" y="219183"/>
                </a:lnTo>
                <a:cubicBezTo>
                  <a:pt x="428203" y="210532"/>
                  <a:pt x="428203" y="210532"/>
                  <a:pt x="428203" y="210532"/>
                </a:cubicBezTo>
                <a:cubicBezTo>
                  <a:pt x="458488" y="184898"/>
                  <a:pt x="458488" y="184898"/>
                  <a:pt x="458488" y="184898"/>
                </a:cubicBezTo>
                <a:cubicBezTo>
                  <a:pt x="474795" y="169518"/>
                  <a:pt x="487025" y="157984"/>
                  <a:pt x="496198" y="149332"/>
                </a:cubicBezTo>
                <a:lnTo>
                  <a:pt x="506761" y="139370"/>
                </a:lnTo>
                <a:close/>
                <a:moveTo>
                  <a:pt x="463151" y="0"/>
                </a:moveTo>
                <a:cubicBezTo>
                  <a:pt x="463151" y="0"/>
                  <a:pt x="463151" y="0"/>
                  <a:pt x="533039" y="0"/>
                </a:cubicBezTo>
                <a:cubicBezTo>
                  <a:pt x="533039" y="0"/>
                  <a:pt x="533039" y="0"/>
                  <a:pt x="554006" y="0"/>
                </a:cubicBezTo>
                <a:cubicBezTo>
                  <a:pt x="558665" y="0"/>
                  <a:pt x="563324" y="2563"/>
                  <a:pt x="567983" y="5127"/>
                </a:cubicBezTo>
                <a:cubicBezTo>
                  <a:pt x="572643" y="10253"/>
                  <a:pt x="574972" y="15380"/>
                  <a:pt x="574972" y="20506"/>
                </a:cubicBezTo>
                <a:lnTo>
                  <a:pt x="574972" y="117913"/>
                </a:lnTo>
                <a:cubicBezTo>
                  <a:pt x="574972" y="128166"/>
                  <a:pt x="565654" y="138419"/>
                  <a:pt x="554006" y="138419"/>
                </a:cubicBezTo>
                <a:cubicBezTo>
                  <a:pt x="542358" y="138419"/>
                  <a:pt x="535369" y="128166"/>
                  <a:pt x="535369" y="117913"/>
                </a:cubicBezTo>
                <a:cubicBezTo>
                  <a:pt x="535369" y="117913"/>
                  <a:pt x="535369" y="117913"/>
                  <a:pt x="535369" y="66646"/>
                </a:cubicBezTo>
                <a:cubicBezTo>
                  <a:pt x="535369" y="66646"/>
                  <a:pt x="535369" y="66646"/>
                  <a:pt x="533039" y="69209"/>
                </a:cubicBezTo>
                <a:cubicBezTo>
                  <a:pt x="533039" y="69209"/>
                  <a:pt x="533039" y="69209"/>
                  <a:pt x="467811" y="130729"/>
                </a:cubicBezTo>
                <a:cubicBezTo>
                  <a:pt x="467811" y="130729"/>
                  <a:pt x="467811" y="130729"/>
                  <a:pt x="437526" y="156362"/>
                </a:cubicBezTo>
                <a:cubicBezTo>
                  <a:pt x="437526" y="156362"/>
                  <a:pt x="437526" y="156362"/>
                  <a:pt x="414230" y="176869"/>
                </a:cubicBezTo>
                <a:cubicBezTo>
                  <a:pt x="414230" y="176869"/>
                  <a:pt x="414230" y="176869"/>
                  <a:pt x="383945" y="202502"/>
                </a:cubicBezTo>
                <a:cubicBezTo>
                  <a:pt x="383945" y="202502"/>
                  <a:pt x="383945" y="202502"/>
                  <a:pt x="374627" y="210192"/>
                </a:cubicBezTo>
                <a:cubicBezTo>
                  <a:pt x="367638" y="215319"/>
                  <a:pt x="355990" y="215319"/>
                  <a:pt x="349001" y="207629"/>
                </a:cubicBezTo>
                <a:cubicBezTo>
                  <a:pt x="349001" y="207629"/>
                  <a:pt x="349001" y="207629"/>
                  <a:pt x="346671" y="202502"/>
                </a:cubicBezTo>
                <a:cubicBezTo>
                  <a:pt x="346671" y="202502"/>
                  <a:pt x="346671" y="202502"/>
                  <a:pt x="337353" y="194812"/>
                </a:cubicBezTo>
                <a:cubicBezTo>
                  <a:pt x="337353" y="194812"/>
                  <a:pt x="337353" y="194812"/>
                  <a:pt x="314057" y="169179"/>
                </a:cubicBezTo>
                <a:cubicBezTo>
                  <a:pt x="314057" y="169179"/>
                  <a:pt x="314057" y="169179"/>
                  <a:pt x="293091" y="146109"/>
                </a:cubicBezTo>
                <a:cubicBezTo>
                  <a:pt x="293091" y="146109"/>
                  <a:pt x="293091" y="146109"/>
                  <a:pt x="262806" y="171742"/>
                </a:cubicBezTo>
                <a:cubicBezTo>
                  <a:pt x="262806" y="171742"/>
                  <a:pt x="262806" y="171742"/>
                  <a:pt x="239510" y="192249"/>
                </a:cubicBezTo>
                <a:cubicBezTo>
                  <a:pt x="239510" y="192249"/>
                  <a:pt x="239510" y="192249"/>
                  <a:pt x="225532" y="205065"/>
                </a:cubicBezTo>
                <a:cubicBezTo>
                  <a:pt x="225532" y="205065"/>
                  <a:pt x="225532" y="205065"/>
                  <a:pt x="216214" y="210192"/>
                </a:cubicBezTo>
                <a:cubicBezTo>
                  <a:pt x="216214" y="210192"/>
                  <a:pt x="216214" y="210192"/>
                  <a:pt x="141666" y="274275"/>
                </a:cubicBezTo>
                <a:cubicBezTo>
                  <a:pt x="141666" y="274275"/>
                  <a:pt x="141666" y="274275"/>
                  <a:pt x="139337" y="274275"/>
                </a:cubicBezTo>
                <a:cubicBezTo>
                  <a:pt x="139337" y="274275"/>
                  <a:pt x="139337" y="274275"/>
                  <a:pt x="116041" y="292218"/>
                </a:cubicBezTo>
                <a:cubicBezTo>
                  <a:pt x="116041" y="292218"/>
                  <a:pt x="116041" y="292218"/>
                  <a:pt x="32175" y="363992"/>
                </a:cubicBezTo>
                <a:cubicBezTo>
                  <a:pt x="29845" y="366555"/>
                  <a:pt x="25186" y="366555"/>
                  <a:pt x="22856" y="366555"/>
                </a:cubicBezTo>
                <a:cubicBezTo>
                  <a:pt x="15868" y="369118"/>
                  <a:pt x="8879" y="366555"/>
                  <a:pt x="4220" y="358865"/>
                </a:cubicBezTo>
                <a:cubicBezTo>
                  <a:pt x="-2769" y="348612"/>
                  <a:pt x="-440" y="335795"/>
                  <a:pt x="6549" y="328105"/>
                </a:cubicBezTo>
                <a:cubicBezTo>
                  <a:pt x="6549" y="328105"/>
                  <a:pt x="6549" y="328105"/>
                  <a:pt x="18197" y="317851"/>
                </a:cubicBezTo>
                <a:cubicBezTo>
                  <a:pt x="18197" y="317851"/>
                  <a:pt x="18197" y="317851"/>
                  <a:pt x="116041" y="238389"/>
                </a:cubicBezTo>
                <a:cubicBezTo>
                  <a:pt x="116041" y="238389"/>
                  <a:pt x="116041" y="238389"/>
                  <a:pt x="139337" y="220445"/>
                </a:cubicBezTo>
                <a:cubicBezTo>
                  <a:pt x="139337" y="220445"/>
                  <a:pt x="139337" y="220445"/>
                  <a:pt x="141666" y="217882"/>
                </a:cubicBezTo>
                <a:cubicBezTo>
                  <a:pt x="141666" y="217882"/>
                  <a:pt x="141666" y="217882"/>
                  <a:pt x="216214" y="156362"/>
                </a:cubicBezTo>
                <a:cubicBezTo>
                  <a:pt x="216214" y="156362"/>
                  <a:pt x="216214" y="156362"/>
                  <a:pt x="223203" y="148672"/>
                </a:cubicBezTo>
                <a:cubicBezTo>
                  <a:pt x="223203" y="148672"/>
                  <a:pt x="223203" y="148672"/>
                  <a:pt x="239510" y="138419"/>
                </a:cubicBezTo>
                <a:cubicBezTo>
                  <a:pt x="239510" y="138419"/>
                  <a:pt x="239510" y="138419"/>
                  <a:pt x="262806" y="117913"/>
                </a:cubicBezTo>
                <a:cubicBezTo>
                  <a:pt x="262806" y="117913"/>
                  <a:pt x="262806" y="117913"/>
                  <a:pt x="283772" y="99969"/>
                </a:cubicBezTo>
                <a:cubicBezTo>
                  <a:pt x="293091" y="92279"/>
                  <a:pt x="302409" y="94843"/>
                  <a:pt x="309398" y="102533"/>
                </a:cubicBezTo>
                <a:cubicBezTo>
                  <a:pt x="309398" y="102533"/>
                  <a:pt x="309398" y="102533"/>
                  <a:pt x="314057" y="107659"/>
                </a:cubicBezTo>
                <a:cubicBezTo>
                  <a:pt x="314057" y="107659"/>
                  <a:pt x="314057" y="107659"/>
                  <a:pt x="337353" y="133292"/>
                </a:cubicBezTo>
                <a:cubicBezTo>
                  <a:pt x="337353" y="133292"/>
                  <a:pt x="337353" y="133292"/>
                  <a:pt x="346671" y="140982"/>
                </a:cubicBezTo>
                <a:cubicBezTo>
                  <a:pt x="346671" y="140982"/>
                  <a:pt x="346671" y="140982"/>
                  <a:pt x="365308" y="161489"/>
                </a:cubicBezTo>
                <a:cubicBezTo>
                  <a:pt x="365308" y="161489"/>
                  <a:pt x="365308" y="161489"/>
                  <a:pt x="383945" y="146109"/>
                </a:cubicBezTo>
                <a:cubicBezTo>
                  <a:pt x="383945" y="146109"/>
                  <a:pt x="383945" y="146109"/>
                  <a:pt x="414230" y="120476"/>
                </a:cubicBezTo>
                <a:cubicBezTo>
                  <a:pt x="414230" y="120476"/>
                  <a:pt x="414230" y="120476"/>
                  <a:pt x="437526" y="99969"/>
                </a:cubicBezTo>
                <a:cubicBezTo>
                  <a:pt x="437526" y="99969"/>
                  <a:pt x="437526" y="99969"/>
                  <a:pt x="477129" y="61520"/>
                </a:cubicBezTo>
                <a:cubicBezTo>
                  <a:pt x="477129" y="61520"/>
                  <a:pt x="477129" y="61520"/>
                  <a:pt x="498095" y="43576"/>
                </a:cubicBezTo>
                <a:cubicBezTo>
                  <a:pt x="498095" y="43576"/>
                  <a:pt x="498095" y="43576"/>
                  <a:pt x="486447" y="43576"/>
                </a:cubicBezTo>
                <a:cubicBezTo>
                  <a:pt x="486447" y="43576"/>
                  <a:pt x="486447" y="43576"/>
                  <a:pt x="463151" y="43576"/>
                </a:cubicBezTo>
                <a:cubicBezTo>
                  <a:pt x="460822" y="43576"/>
                  <a:pt x="458492" y="43576"/>
                  <a:pt x="456163" y="41013"/>
                </a:cubicBezTo>
                <a:cubicBezTo>
                  <a:pt x="449174" y="38450"/>
                  <a:pt x="442185" y="30760"/>
                  <a:pt x="442185" y="20506"/>
                </a:cubicBezTo>
                <a:cubicBezTo>
                  <a:pt x="442185" y="12816"/>
                  <a:pt x="446844" y="5127"/>
                  <a:pt x="453833" y="2563"/>
                </a:cubicBezTo>
                <a:cubicBezTo>
                  <a:pt x="453833" y="2563"/>
                  <a:pt x="456163" y="2563"/>
                  <a:pt x="456163" y="2563"/>
                </a:cubicBezTo>
                <a:cubicBezTo>
                  <a:pt x="458492" y="0"/>
                  <a:pt x="460822" y="0"/>
                  <a:pt x="4631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0963" name="TextBox 18"/>
          <p:cNvSpPr>
            <a:spLocks noChangeArrowheads="1"/>
          </p:cNvSpPr>
          <p:nvPr/>
        </p:nvSpPr>
        <p:spPr bwMode="auto">
          <a:xfrm>
            <a:off x="4608513" y="2952750"/>
            <a:ext cx="2974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A5A5A5"/>
                </a:solidFill>
                <a:latin typeface="Arial" panose="020B0604020202020204" pitchFamily="34" charset="0"/>
                <a:ea typeface="Dotum" panose="020B0600000101010101" pitchFamily="34" charset="-127"/>
                <a:sym typeface="Arial" panose="020B0604020202020204" pitchFamily="34" charset="0"/>
              </a:rPr>
              <a:t>PART  04</a:t>
            </a:r>
            <a:endParaRPr lang="zh-CN" altLang="en-US" sz="2400">
              <a:solidFill>
                <a:srgbClr val="A5A5A5"/>
              </a:solidFill>
              <a:latin typeface="Arial" panose="020B0604020202020204" pitchFamily="34" charset="0"/>
              <a:ea typeface="Dotum" panose="020B0600000101010101" pitchFamily="34" charset="-127"/>
              <a:sym typeface="Arial" panose="020B0604020202020204" pitchFamily="34" charset="0"/>
            </a:endParaRPr>
          </a:p>
        </p:txBody>
      </p:sp>
      <p:sp>
        <p:nvSpPr>
          <p:cNvPr id="40964" name="文本框 8"/>
          <p:cNvSpPr>
            <a:spLocks noChangeArrowheads="1"/>
          </p:cNvSpPr>
          <p:nvPr/>
        </p:nvSpPr>
        <p:spPr bwMode="auto">
          <a:xfrm>
            <a:off x="4189413" y="3359150"/>
            <a:ext cx="38131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5400">
                <a:solidFill>
                  <a:schemeClr val="bg1"/>
                </a:solidFill>
                <a:sym typeface="方正兰亭黑_GBK" panose="02000000000000000000" pitchFamily="2" charset="-122"/>
              </a:rPr>
              <a:t>展望未来</a:t>
            </a:r>
            <a:endParaRPr lang="en-US" sz="54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0965" name="矩形 51"/>
          <p:cNvSpPr>
            <a:spLocks noChangeArrowheads="1"/>
          </p:cNvSpPr>
          <p:nvPr/>
        </p:nvSpPr>
        <p:spPr bwMode="auto">
          <a:xfrm>
            <a:off x="4416425" y="4414838"/>
            <a:ext cx="338296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7F7F7F"/>
                </a:solidFill>
                <a:latin typeface="AvantGarde LT Book" pitchFamily="2" charset="0"/>
                <a:sym typeface="Arial" panose="020B0604020202020204" pitchFamily="34" charset="0"/>
              </a:rPr>
              <a:t>Look Ahead</a:t>
            </a:r>
            <a:endParaRPr lang="zh-CN" altLang="en-US">
              <a:solidFill>
                <a:srgbClr val="7F7F7F"/>
              </a:solidFill>
              <a:latin typeface="AvantGarde LT Book" pitchFamily="2" charset="0"/>
              <a:sym typeface="Arial" panose="020B0604020202020204" pitchFamily="34" charset="0"/>
            </a:endParaRPr>
          </a:p>
        </p:txBody>
      </p:sp>
      <p:sp>
        <p:nvSpPr>
          <p:cNvPr id="40966" name="直接连接符 23"/>
          <p:cNvSpPr>
            <a:spLocks noChangeShapeType="1"/>
          </p:cNvSpPr>
          <p:nvPr/>
        </p:nvSpPr>
        <p:spPr bwMode="auto">
          <a:xfrm>
            <a:off x="4786313" y="4362450"/>
            <a:ext cx="2620962" cy="0"/>
          </a:xfrm>
          <a:prstGeom prst="line">
            <a:avLst/>
          </a:prstGeom>
          <a:noFill/>
          <a:ln w="19050">
            <a:solidFill>
              <a:srgbClr val="A5A5A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>
                                      <p:cBhvr>
                                        <p:cTn id="9" dur="500" tmFilter="0, 0; .2, .5; .8, .5; 1, 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4096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3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7" dur="5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 animBg="1"/>
      <p:bldP spid="40962" grpId="1" animBg="1"/>
      <p:bldP spid="40963" grpId="0" bldLvl="0" autoUpdateAnimBg="0"/>
      <p:bldP spid="40964" grpId="0" bldLvl="0" autoUpdateAnimBg="0"/>
      <p:bldP spid="40965" grpId="0" bldLvl="0" autoUpdateAnimBg="0"/>
      <p:bldP spid="40966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EC417C-4C33-4729-9DB8-C5711ED92C95}" type="slidenum">
              <a:rPr lang="zh-CN" altLang="en-US"/>
              <a:pPr>
                <a:defRPr/>
              </a:pPr>
              <a:t>39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987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21236 w 808522"/>
              <a:gd name="T1" fmla="*/ 0 h 510140"/>
              <a:gd name="T2" fmla="*/ 123568 w 808522"/>
              <a:gd name="T3" fmla="*/ 0 h 510140"/>
              <a:gd name="T4" fmla="*/ 391686 w 808522"/>
              <a:gd name="T5" fmla="*/ 0 h 510140"/>
              <a:gd name="T6" fmla="*/ 391686 w 808522"/>
              <a:gd name="T7" fmla="*/ 246016 h 510140"/>
              <a:gd name="T8" fmla="*/ 123573 w 808522"/>
              <a:gd name="T9" fmla="*/ 246016 h 510140"/>
              <a:gd name="T10" fmla="*/ 123568 w 808522"/>
              <a:gd name="T11" fmla="*/ 246017 h 510140"/>
              <a:gd name="T12" fmla="*/ 123563 w 808522"/>
              <a:gd name="T13" fmla="*/ 246016 h 510140"/>
              <a:gd name="T14" fmla="*/ 121236 w 808522"/>
              <a:gd name="T15" fmla="*/ 246016 h 510140"/>
              <a:gd name="T16" fmla="*/ 121236 w 808522"/>
              <a:gd name="T17" fmla="*/ 245783 h 510140"/>
              <a:gd name="T18" fmla="*/ 98664 w 808522"/>
              <a:gd name="T19" fmla="*/ 243517 h 510140"/>
              <a:gd name="T20" fmla="*/ 0 w 808522"/>
              <a:gd name="T21" fmla="*/ 123008 h 510140"/>
              <a:gd name="T22" fmla="*/ 98664 w 808522"/>
              <a:gd name="T23" fmla="*/ 2499 h 510140"/>
              <a:gd name="T24" fmla="*/ 121236 w 808522"/>
              <a:gd name="T25" fmla="*/ 234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1988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2" name="右箭头 6"/>
          <p:cNvSpPr>
            <a:spLocks noChangeArrowheads="1"/>
          </p:cNvSpPr>
          <p:nvPr/>
        </p:nvSpPr>
        <p:spPr bwMode="auto">
          <a:xfrm rot="-5400000">
            <a:off x="53182" y="3593306"/>
            <a:ext cx="3446462" cy="244475"/>
          </a:xfrm>
          <a:prstGeom prst="rightArrow">
            <a:avLst>
              <a:gd name="adj1" fmla="val 28481"/>
              <a:gd name="adj2" fmla="val 87195"/>
            </a:avLst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3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1989" name="右箭头 7"/>
          <p:cNvSpPr>
            <a:spLocks noChangeArrowheads="1"/>
          </p:cNvSpPr>
          <p:nvPr/>
        </p:nvSpPr>
        <p:spPr bwMode="auto">
          <a:xfrm>
            <a:off x="1758950" y="5286375"/>
            <a:ext cx="6480175" cy="244475"/>
          </a:xfrm>
          <a:prstGeom prst="rightArrow">
            <a:avLst>
              <a:gd name="adj1" fmla="val 28481"/>
              <a:gd name="adj2" fmla="val 87128"/>
            </a:avLst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3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1990" name="矩形 8"/>
          <p:cNvSpPr>
            <a:spLocks noChangeArrowheads="1"/>
          </p:cNvSpPr>
          <p:nvPr/>
        </p:nvSpPr>
        <p:spPr bwMode="auto">
          <a:xfrm>
            <a:off x="2117725" y="4837113"/>
            <a:ext cx="600075" cy="601662"/>
          </a:xfrm>
          <a:prstGeom prst="rect">
            <a:avLst/>
          </a:prstGeom>
          <a:solidFill>
            <a:srgbClr val="BFBFB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3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1991" name="矩形 9"/>
          <p:cNvSpPr>
            <a:spLocks noChangeArrowheads="1"/>
          </p:cNvSpPr>
          <p:nvPr/>
        </p:nvSpPr>
        <p:spPr bwMode="auto">
          <a:xfrm>
            <a:off x="3113088" y="4327525"/>
            <a:ext cx="598487" cy="1111250"/>
          </a:xfrm>
          <a:prstGeom prst="rect">
            <a:avLst/>
          </a:prstGeom>
          <a:solidFill>
            <a:srgbClr val="BFBFB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3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1992" name="矩形 10"/>
          <p:cNvSpPr>
            <a:spLocks noChangeArrowheads="1"/>
          </p:cNvSpPr>
          <p:nvPr/>
        </p:nvSpPr>
        <p:spPr bwMode="auto">
          <a:xfrm>
            <a:off x="4106863" y="3897313"/>
            <a:ext cx="598487" cy="1541462"/>
          </a:xfrm>
          <a:prstGeom prst="rect">
            <a:avLst/>
          </a:prstGeom>
          <a:solidFill>
            <a:srgbClr val="BFBFB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3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1993" name="矩形 11"/>
          <p:cNvSpPr>
            <a:spLocks noChangeArrowheads="1"/>
          </p:cNvSpPr>
          <p:nvPr/>
        </p:nvSpPr>
        <p:spPr bwMode="auto">
          <a:xfrm>
            <a:off x="5102225" y="3767138"/>
            <a:ext cx="598488" cy="1671637"/>
          </a:xfrm>
          <a:prstGeom prst="rect">
            <a:avLst/>
          </a:prstGeom>
          <a:solidFill>
            <a:srgbClr val="BFBFB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3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1994" name="矩形 12"/>
          <p:cNvSpPr>
            <a:spLocks noChangeArrowheads="1"/>
          </p:cNvSpPr>
          <p:nvPr/>
        </p:nvSpPr>
        <p:spPr bwMode="auto">
          <a:xfrm>
            <a:off x="6096000" y="3525838"/>
            <a:ext cx="600075" cy="1912937"/>
          </a:xfrm>
          <a:prstGeom prst="rect">
            <a:avLst/>
          </a:prstGeom>
          <a:solidFill>
            <a:srgbClr val="BFBFB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3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1995" name="矩形 13"/>
          <p:cNvSpPr>
            <a:spLocks noChangeArrowheads="1"/>
          </p:cNvSpPr>
          <p:nvPr/>
        </p:nvSpPr>
        <p:spPr bwMode="auto">
          <a:xfrm>
            <a:off x="7091363" y="3140075"/>
            <a:ext cx="598487" cy="2298700"/>
          </a:xfrm>
          <a:prstGeom prst="rect">
            <a:avLst/>
          </a:prstGeom>
          <a:solidFill>
            <a:srgbClr val="BFBFB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3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1996" name="矩形 14"/>
          <p:cNvSpPr>
            <a:spLocks noChangeArrowheads="1"/>
          </p:cNvSpPr>
          <p:nvPr/>
        </p:nvSpPr>
        <p:spPr bwMode="auto">
          <a:xfrm>
            <a:off x="7091363" y="3140075"/>
            <a:ext cx="598487" cy="2235200"/>
          </a:xfrm>
          <a:prstGeom prst="rect">
            <a:avLst/>
          </a:prstGeom>
          <a:solidFill>
            <a:srgbClr val="F2F2F2">
              <a:alpha val="8901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3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1997" name="右箭头 15"/>
          <p:cNvSpPr>
            <a:spLocks noChangeArrowheads="1"/>
          </p:cNvSpPr>
          <p:nvPr/>
        </p:nvSpPr>
        <p:spPr bwMode="auto">
          <a:xfrm rot="-1109557">
            <a:off x="1984375" y="3071813"/>
            <a:ext cx="5884863" cy="473075"/>
          </a:xfrm>
          <a:prstGeom prst="rightArrow">
            <a:avLst>
              <a:gd name="adj1" fmla="val 52352"/>
              <a:gd name="adj2" fmla="val 115297"/>
            </a:avLst>
          </a:prstGeom>
          <a:solidFill>
            <a:srgbClr val="F2F2F2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3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1998" name="文本框 16"/>
          <p:cNvSpPr>
            <a:spLocks noChangeArrowheads="1"/>
          </p:cNvSpPr>
          <p:nvPr/>
        </p:nvSpPr>
        <p:spPr bwMode="auto">
          <a:xfrm>
            <a:off x="2100263" y="5584825"/>
            <a:ext cx="58499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D8D8D8"/>
                </a:solidFill>
                <a:sym typeface="方正兰亭黑_GBK" panose="02000000000000000000" pitchFamily="2" charset="-122"/>
              </a:rPr>
              <a:t>项目一        项目二         项目三          项目四         项目五          项目六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999" name="文本框 17"/>
          <p:cNvSpPr>
            <a:spLocks noChangeArrowheads="1"/>
          </p:cNvSpPr>
          <p:nvPr/>
        </p:nvSpPr>
        <p:spPr bwMode="auto">
          <a:xfrm>
            <a:off x="1328738" y="2787650"/>
            <a:ext cx="400050" cy="116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D8D8D8"/>
                </a:solidFill>
                <a:sym typeface="方正兰亭黑_GBK" panose="02000000000000000000" pitchFamily="2" charset="-122"/>
              </a:rPr>
              <a:t>点击输入文字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000" name="文本框 18"/>
          <p:cNvSpPr>
            <a:spLocks noChangeArrowheads="1"/>
          </p:cNvSpPr>
          <p:nvPr/>
        </p:nvSpPr>
        <p:spPr bwMode="auto">
          <a:xfrm>
            <a:off x="7191375" y="3427413"/>
            <a:ext cx="400050" cy="116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3F3F3F"/>
                </a:solidFill>
                <a:sym typeface="方正兰亭黑_GBK" panose="02000000000000000000" pitchFamily="2" charset="-122"/>
              </a:rPr>
              <a:t>点击输入文字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001" name="矩形 85"/>
          <p:cNvSpPr>
            <a:spLocks noChangeArrowheads="1"/>
          </p:cNvSpPr>
          <p:nvPr/>
        </p:nvSpPr>
        <p:spPr bwMode="auto">
          <a:xfrm>
            <a:off x="8699500" y="2686050"/>
            <a:ext cx="2076450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08" tIns="57603" rIns="115208" bIns="57603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bg1"/>
                </a:solidFill>
                <a:sym typeface="方正兰亭黑_GBK" panose="02000000000000000000" pitchFamily="2" charset="-122"/>
              </a:rPr>
              <a:t>添加主要观点</a:t>
            </a:r>
            <a:endParaRPr lang="zh-CN" altLang="en-US" sz="22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42002" name="文本框 13"/>
          <p:cNvSpPr>
            <a:spLocks noChangeArrowheads="1"/>
          </p:cNvSpPr>
          <p:nvPr/>
        </p:nvSpPr>
        <p:spPr bwMode="auto">
          <a:xfrm>
            <a:off x="8480425" y="3151188"/>
            <a:ext cx="2324100" cy="164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在此录入上述图表的综合描述说明，在此录入上述图表的综合描述说明，在此录入上述图表的综合描述说明，在此录入上述图表的综合描述说明。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003" name="矩形 3"/>
          <p:cNvSpPr>
            <a:spLocks noChangeArrowheads="1"/>
          </p:cNvSpPr>
          <p:nvPr/>
        </p:nvSpPr>
        <p:spPr bwMode="auto">
          <a:xfrm>
            <a:off x="4391025" y="563563"/>
            <a:ext cx="2647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点击添加标题</a:t>
            </a:r>
            <a:endParaRPr lang="zh-CN" altLang="en-US" sz="32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42004" name="文本框 37"/>
          <p:cNvSpPr>
            <a:spLocks noChangeArrowheads="1"/>
          </p:cNvSpPr>
          <p:nvPr/>
        </p:nvSpPr>
        <p:spPr bwMode="auto">
          <a:xfrm>
            <a:off x="7081838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Add Your Title</a:t>
            </a:r>
            <a:endParaRPr lang="zh-CN" altLang="en-US" sz="1600" baseline="-30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42005" name="Group 21"/>
          <p:cNvGrpSpPr>
            <a:grpSpLocks/>
          </p:cNvGrpSpPr>
          <p:nvPr/>
        </p:nvGrpSpPr>
        <p:grpSpPr bwMode="auto">
          <a:xfrm>
            <a:off x="3846513" y="619125"/>
            <a:ext cx="263525" cy="393700"/>
            <a:chOff x="0" y="0"/>
            <a:chExt cx="213756" cy="427512"/>
          </a:xfrm>
        </p:grpSpPr>
        <p:sp>
          <p:nvSpPr>
            <p:cNvPr id="42007" name="直接连接符 24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008" name="直接连接符 25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42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42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42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500"/>
                                        <p:tgtEl>
                                          <p:spTgt spid="41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500"/>
                                        <p:tgtEl>
                                          <p:spTgt spid="41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5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41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5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500"/>
                                        <p:tgtEl>
                                          <p:spTgt spid="41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500"/>
                                        <p:tgtEl>
                                          <p:spTgt spid="41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500"/>
                                        <p:tgtEl>
                                          <p:spTgt spid="41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500"/>
                                        <p:tgtEl>
                                          <p:spTgt spid="41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6" dur="500"/>
                                        <p:tgtEl>
                                          <p:spTgt spid="42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500"/>
                                        <p:tgtEl>
                                          <p:spTgt spid="41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4250"/>
                            </p:stCondLst>
                            <p:childTnLst>
                              <p:par>
                                <p:cTn id="6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420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4" dur="500"/>
                                        <p:tgtEl>
                                          <p:spTgt spid="42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475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8" dur="500"/>
                                        <p:tgtEl>
                                          <p:spTgt spid="42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 autoUpdateAnimBg="0"/>
      <p:bldP spid="41989" grpId="0" bldLvl="0" animBg="1" autoUpdateAnimBg="0"/>
      <p:bldP spid="41990" grpId="0" bldLvl="0" animBg="1" autoUpdateAnimBg="0"/>
      <p:bldP spid="41991" grpId="0" bldLvl="0" animBg="1" autoUpdateAnimBg="0"/>
      <p:bldP spid="41992" grpId="0" bldLvl="0" animBg="1" autoUpdateAnimBg="0"/>
      <p:bldP spid="41993" grpId="0" bldLvl="0" animBg="1" autoUpdateAnimBg="0"/>
      <p:bldP spid="41994" grpId="0" bldLvl="0" animBg="1" autoUpdateAnimBg="0"/>
      <p:bldP spid="41995" grpId="0" bldLvl="0" animBg="1" autoUpdateAnimBg="0"/>
      <p:bldP spid="41996" grpId="0" bldLvl="0" animBg="1" autoUpdateAnimBg="0"/>
      <p:bldP spid="41997" grpId="0" bldLvl="0" animBg="1" autoUpdateAnimBg="0"/>
      <p:bldP spid="41998" grpId="0" bldLvl="0" autoUpdateAnimBg="0"/>
      <p:bldP spid="41999" grpId="0" bldLvl="0" autoUpdateAnimBg="0"/>
      <p:bldP spid="42000" grpId="0" bldLvl="0" autoUpdateAnimBg="0"/>
      <p:bldP spid="42001" grpId="0" bldLvl="0" autoUpdateAnimBg="0"/>
      <p:bldP spid="42002" grpId="0" bldLvl="0" autoUpdateAnimBg="0"/>
      <p:bldP spid="42003" grpId="0" bldLvl="0" autoUpdateAnimBg="0"/>
      <p:bldP spid="42004" grpId="0" bldLvl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487B51-DE63-4709-84E7-A3F46F24B564}" type="slidenum">
              <a:rPr lang="zh-CN" altLang="en-US"/>
              <a:pPr>
                <a:defRPr/>
              </a:pPr>
              <a:t>4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5387975" y="1503363"/>
            <a:ext cx="1416050" cy="1363662"/>
            <a:chOff x="0" y="0"/>
            <a:chExt cx="312738" cy="301626"/>
          </a:xfrm>
        </p:grpSpPr>
        <p:sp>
          <p:nvSpPr>
            <p:cNvPr id="2" name="Freeform 252"/>
            <p:cNvSpPr>
              <a:spLocks noChangeArrowheads="1"/>
            </p:cNvSpPr>
            <p:nvPr/>
          </p:nvSpPr>
          <p:spPr bwMode="auto">
            <a:xfrm>
              <a:off x="49213" y="68263"/>
              <a:ext cx="214313" cy="233363"/>
            </a:xfrm>
            <a:custGeom>
              <a:avLst/>
              <a:gdLst>
                <a:gd name="T0" fmla="*/ 0 w 57"/>
                <a:gd name="T1" fmla="*/ 2147483646 h 62"/>
                <a:gd name="T2" fmla="*/ 0 w 57"/>
                <a:gd name="T3" fmla="*/ 2147483646 h 62"/>
                <a:gd name="T4" fmla="*/ 2147483646 w 57"/>
                <a:gd name="T5" fmla="*/ 2147483646 h 62"/>
                <a:gd name="T6" fmla="*/ 2147483646 w 57"/>
                <a:gd name="T7" fmla="*/ 2147483646 h 62"/>
                <a:gd name="T8" fmla="*/ 2147483646 w 57"/>
                <a:gd name="T9" fmla="*/ 2147483646 h 62"/>
                <a:gd name="T10" fmla="*/ 2147483646 w 57"/>
                <a:gd name="T11" fmla="*/ 2147483646 h 62"/>
                <a:gd name="T12" fmla="*/ 2147483646 w 57"/>
                <a:gd name="T13" fmla="*/ 2147483646 h 62"/>
                <a:gd name="T14" fmla="*/ 2147483646 w 57"/>
                <a:gd name="T15" fmla="*/ 2147483646 h 62"/>
                <a:gd name="T16" fmla="*/ 2147483646 w 57"/>
                <a:gd name="T17" fmla="*/ 2147483646 h 62"/>
                <a:gd name="T18" fmla="*/ 2147483646 w 57"/>
                <a:gd name="T19" fmla="*/ 2147483646 h 62"/>
                <a:gd name="T20" fmla="*/ 2147483646 w 57"/>
                <a:gd name="T21" fmla="*/ 2147483646 h 62"/>
                <a:gd name="T22" fmla="*/ 2147483646 w 57"/>
                <a:gd name="T23" fmla="*/ 2147483646 h 62"/>
                <a:gd name="T24" fmla="*/ 2147483646 w 57"/>
                <a:gd name="T25" fmla="*/ 2147483646 h 62"/>
                <a:gd name="T26" fmla="*/ 2147483646 w 57"/>
                <a:gd name="T27" fmla="*/ 2147483646 h 62"/>
                <a:gd name="T28" fmla="*/ 2147483646 w 57"/>
                <a:gd name="T29" fmla="*/ 2147483646 h 62"/>
                <a:gd name="T30" fmla="*/ 2147483646 w 57"/>
                <a:gd name="T31" fmla="*/ 2147483646 h 62"/>
                <a:gd name="T32" fmla="*/ 2147483646 w 57"/>
                <a:gd name="T33" fmla="*/ 0 h 62"/>
                <a:gd name="T34" fmla="*/ 0 w 57"/>
                <a:gd name="T35" fmla="*/ 2147483646 h 6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7"/>
                <a:gd name="T55" fmla="*/ 0 h 62"/>
                <a:gd name="T56" fmla="*/ 57 w 57"/>
                <a:gd name="T57" fmla="*/ 62 h 6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7" h="62">
                  <a:moveTo>
                    <a:pt x="0" y="2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1" y="62"/>
                    <a:pt x="2" y="62"/>
                  </a:cubicBezTo>
                  <a:cubicBezTo>
                    <a:pt x="3" y="62"/>
                    <a:pt x="3" y="62"/>
                    <a:pt x="4" y="62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20" y="62"/>
                    <a:pt x="20" y="62"/>
                    <a:pt x="21" y="62"/>
                  </a:cubicBezTo>
                  <a:cubicBezTo>
                    <a:pt x="21" y="62"/>
                    <a:pt x="21" y="61"/>
                    <a:pt x="21" y="61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1"/>
                    <a:pt x="37" y="62"/>
                    <a:pt x="37" y="62"/>
                  </a:cubicBezTo>
                  <a:cubicBezTo>
                    <a:pt x="37" y="62"/>
                    <a:pt x="38" y="62"/>
                    <a:pt x="38" y="62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4" y="62"/>
                    <a:pt x="55" y="62"/>
                    <a:pt x="56" y="62"/>
                  </a:cubicBezTo>
                  <a:cubicBezTo>
                    <a:pt x="56" y="62"/>
                    <a:pt x="57" y="61"/>
                    <a:pt x="57" y="59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0" y="26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6153" name="Freeform 253"/>
            <p:cNvSpPr>
              <a:spLocks noChangeArrowheads="1"/>
            </p:cNvSpPr>
            <p:nvPr/>
          </p:nvSpPr>
          <p:spPr bwMode="auto">
            <a:xfrm>
              <a:off x="0" y="0"/>
              <a:ext cx="312738" cy="169863"/>
            </a:xfrm>
            <a:custGeom>
              <a:avLst/>
              <a:gdLst>
                <a:gd name="T0" fmla="*/ 2147483646 w 83"/>
                <a:gd name="T1" fmla="*/ 2147483646 h 45"/>
                <a:gd name="T2" fmla="*/ 2147483646 w 83"/>
                <a:gd name="T3" fmla="*/ 2147483646 h 45"/>
                <a:gd name="T4" fmla="*/ 2147483646 w 83"/>
                <a:gd name="T5" fmla="*/ 2147483646 h 45"/>
                <a:gd name="T6" fmla="*/ 2147483646 w 83"/>
                <a:gd name="T7" fmla="*/ 2147483646 h 45"/>
                <a:gd name="T8" fmla="*/ 2147483646 w 83"/>
                <a:gd name="T9" fmla="*/ 2147483646 h 45"/>
                <a:gd name="T10" fmla="*/ 2147483646 w 83"/>
                <a:gd name="T11" fmla="*/ 2147483646 h 45"/>
                <a:gd name="T12" fmla="*/ 2147483646 w 83"/>
                <a:gd name="T13" fmla="*/ 2147483646 h 45"/>
                <a:gd name="T14" fmla="*/ 2147483646 w 83"/>
                <a:gd name="T15" fmla="*/ 2147483646 h 45"/>
                <a:gd name="T16" fmla="*/ 2147483646 w 83"/>
                <a:gd name="T17" fmla="*/ 2147483646 h 45"/>
                <a:gd name="T18" fmla="*/ 2147483646 w 83"/>
                <a:gd name="T19" fmla="*/ 2147483646 h 45"/>
                <a:gd name="T20" fmla="*/ 2147483646 w 83"/>
                <a:gd name="T21" fmla="*/ 2147483646 h 45"/>
                <a:gd name="T22" fmla="*/ 2147483646 w 83"/>
                <a:gd name="T23" fmla="*/ 2147483646 h 45"/>
                <a:gd name="T24" fmla="*/ 2147483646 w 83"/>
                <a:gd name="T25" fmla="*/ 2147483646 h 45"/>
                <a:gd name="T26" fmla="*/ 2147483646 w 83"/>
                <a:gd name="T27" fmla="*/ 2147483646 h 45"/>
                <a:gd name="T28" fmla="*/ 2147483646 w 83"/>
                <a:gd name="T29" fmla="*/ 2147483646 h 45"/>
                <a:gd name="T30" fmla="*/ 2147483646 w 83"/>
                <a:gd name="T31" fmla="*/ 2147483646 h 45"/>
                <a:gd name="T32" fmla="*/ 2147483646 w 83"/>
                <a:gd name="T33" fmla="*/ 2147483646 h 4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3"/>
                <a:gd name="T52" fmla="*/ 0 h 45"/>
                <a:gd name="T53" fmla="*/ 83 w 83"/>
                <a:gd name="T54" fmla="*/ 45 h 4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3" h="45">
                  <a:moveTo>
                    <a:pt x="81" y="35"/>
                  </a:moveTo>
                  <a:cubicBezTo>
                    <a:pt x="68" y="23"/>
                    <a:pt x="68" y="23"/>
                    <a:pt x="68" y="23"/>
                  </a:cubicBezTo>
                  <a:cubicBezTo>
                    <a:pt x="68" y="4"/>
                    <a:pt x="68" y="4"/>
                    <a:pt x="68" y="4"/>
                  </a:cubicBezTo>
                  <a:cubicBezTo>
                    <a:pt x="68" y="3"/>
                    <a:pt x="67" y="2"/>
                    <a:pt x="66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0" y="2"/>
                    <a:pt x="59" y="3"/>
                    <a:pt x="59" y="4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3" y="0"/>
                    <a:pt x="40" y="0"/>
                    <a:pt x="38" y="2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0" y="37"/>
                    <a:pt x="0" y="40"/>
                    <a:pt x="2" y="43"/>
                  </a:cubicBezTo>
                  <a:cubicBezTo>
                    <a:pt x="3" y="44"/>
                    <a:pt x="5" y="44"/>
                    <a:pt x="6" y="44"/>
                  </a:cubicBezTo>
                  <a:cubicBezTo>
                    <a:pt x="7" y="44"/>
                    <a:pt x="9" y="44"/>
                    <a:pt x="10" y="4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6" y="45"/>
                    <a:pt x="80" y="45"/>
                    <a:pt x="81" y="43"/>
                  </a:cubicBezTo>
                  <a:cubicBezTo>
                    <a:pt x="83" y="40"/>
                    <a:pt x="83" y="37"/>
                    <a:pt x="81" y="35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6149" name="TextBox 18"/>
          <p:cNvSpPr>
            <a:spLocks noChangeArrowheads="1"/>
          </p:cNvSpPr>
          <p:nvPr/>
        </p:nvSpPr>
        <p:spPr bwMode="auto">
          <a:xfrm>
            <a:off x="4608513" y="2981325"/>
            <a:ext cx="2974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A5A5A5"/>
                </a:solidFill>
                <a:latin typeface="Arial" panose="020B0604020202020204" pitchFamily="34" charset="0"/>
                <a:ea typeface="Dotum" panose="020B0600000101010101" pitchFamily="34" charset="-127"/>
                <a:sym typeface="Arial" panose="020B0604020202020204" pitchFamily="34" charset="0"/>
              </a:rPr>
              <a:t>PART  01</a:t>
            </a:r>
            <a:endParaRPr lang="zh-CN" altLang="en-US" sz="2400">
              <a:solidFill>
                <a:srgbClr val="A5A5A5"/>
              </a:solidFill>
              <a:latin typeface="Arial" panose="020B0604020202020204" pitchFamily="34" charset="0"/>
              <a:ea typeface="Dotum" panose="020B0600000101010101" pitchFamily="34" charset="-127"/>
              <a:sym typeface="Arial" panose="020B0604020202020204" pitchFamily="34" charset="0"/>
            </a:endParaRPr>
          </a:p>
        </p:txBody>
      </p:sp>
      <p:sp>
        <p:nvSpPr>
          <p:cNvPr id="6150" name="文本框 8"/>
          <p:cNvSpPr>
            <a:spLocks noChangeArrowheads="1"/>
          </p:cNvSpPr>
          <p:nvPr/>
        </p:nvSpPr>
        <p:spPr bwMode="auto">
          <a:xfrm>
            <a:off x="4189413" y="3387725"/>
            <a:ext cx="38131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5400">
                <a:solidFill>
                  <a:schemeClr val="bg1"/>
                </a:solidFill>
                <a:sym typeface="方正兰亭黑_GBK" panose="02000000000000000000" pitchFamily="2" charset="-122"/>
              </a:rPr>
              <a:t>关于我们</a:t>
            </a:r>
          </a:p>
        </p:txBody>
      </p:sp>
      <p:sp>
        <p:nvSpPr>
          <p:cNvPr id="6151" name="矩形 51"/>
          <p:cNvSpPr>
            <a:spLocks noChangeArrowheads="1"/>
          </p:cNvSpPr>
          <p:nvPr/>
        </p:nvSpPr>
        <p:spPr bwMode="auto">
          <a:xfrm>
            <a:off x="5162550" y="4432300"/>
            <a:ext cx="186531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 dirty="0">
                <a:solidFill>
                  <a:srgbClr val="7F7F7F"/>
                </a:solidFill>
                <a:latin typeface="AvantGarde LT Book" pitchFamily="2" charset="0"/>
                <a:sym typeface="Arial" panose="020B0604020202020204" pitchFamily="34" charset="0"/>
              </a:rPr>
              <a:t>About Us</a:t>
            </a:r>
            <a:endParaRPr lang="zh-CN" altLang="en-US" dirty="0">
              <a:solidFill>
                <a:srgbClr val="7F7F7F"/>
              </a:solidFill>
              <a:latin typeface="AvantGarde LT Book" pitchFamily="2" charset="0"/>
              <a:sym typeface="Arial" panose="020B0604020202020204" pitchFamily="34" charset="0"/>
            </a:endParaRPr>
          </a:p>
        </p:txBody>
      </p:sp>
      <p:sp>
        <p:nvSpPr>
          <p:cNvPr id="6152" name="直接连接符 4"/>
          <p:cNvSpPr>
            <a:spLocks noChangeShapeType="1"/>
          </p:cNvSpPr>
          <p:nvPr/>
        </p:nvSpPr>
        <p:spPr bwMode="auto">
          <a:xfrm>
            <a:off x="4786313" y="4391025"/>
            <a:ext cx="2620962" cy="0"/>
          </a:xfrm>
          <a:prstGeom prst="line">
            <a:avLst/>
          </a:prstGeom>
          <a:noFill/>
          <a:ln w="19050">
            <a:solidFill>
              <a:srgbClr val="A5A5A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>
                                      <p:cBhvr>
                                        <p:cTn id="9" dur="500" tmFilter="0, 0; .2, .5; .8, .5; 1, 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61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3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7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bldLvl="0" autoUpdateAnimBg="0"/>
      <p:bldP spid="6150" grpId="0" bldLvl="0" autoUpdateAnimBg="0"/>
      <p:bldP spid="6151" grpId="0" bldLvl="0" autoUpdateAnimBg="0"/>
      <p:bldP spid="6152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83A3E8-565B-4618-B2D1-6EF225663D47}" type="slidenum">
              <a:rPr lang="zh-CN" altLang="en-US"/>
              <a:pPr>
                <a:defRPr/>
              </a:pPr>
              <a:t>40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3011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21236 w 808522"/>
              <a:gd name="T1" fmla="*/ 0 h 510140"/>
              <a:gd name="T2" fmla="*/ 123568 w 808522"/>
              <a:gd name="T3" fmla="*/ 0 h 510140"/>
              <a:gd name="T4" fmla="*/ 391686 w 808522"/>
              <a:gd name="T5" fmla="*/ 0 h 510140"/>
              <a:gd name="T6" fmla="*/ 391686 w 808522"/>
              <a:gd name="T7" fmla="*/ 246016 h 510140"/>
              <a:gd name="T8" fmla="*/ 123573 w 808522"/>
              <a:gd name="T9" fmla="*/ 246016 h 510140"/>
              <a:gd name="T10" fmla="*/ 123568 w 808522"/>
              <a:gd name="T11" fmla="*/ 246017 h 510140"/>
              <a:gd name="T12" fmla="*/ 123563 w 808522"/>
              <a:gd name="T13" fmla="*/ 246016 h 510140"/>
              <a:gd name="T14" fmla="*/ 121236 w 808522"/>
              <a:gd name="T15" fmla="*/ 246016 h 510140"/>
              <a:gd name="T16" fmla="*/ 121236 w 808522"/>
              <a:gd name="T17" fmla="*/ 245783 h 510140"/>
              <a:gd name="T18" fmla="*/ 98664 w 808522"/>
              <a:gd name="T19" fmla="*/ 243517 h 510140"/>
              <a:gd name="T20" fmla="*/ 0 w 808522"/>
              <a:gd name="T21" fmla="*/ 123008 h 510140"/>
              <a:gd name="T22" fmla="*/ 98664 w 808522"/>
              <a:gd name="T23" fmla="*/ 2499 h 510140"/>
              <a:gd name="T24" fmla="*/ 121236 w 808522"/>
              <a:gd name="T25" fmla="*/ 234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3012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271588" y="1346200"/>
            <a:ext cx="4013200" cy="4965700"/>
            <a:chOff x="0" y="0"/>
            <a:chExt cx="4013321" cy="4966128"/>
          </a:xfrm>
        </p:grpSpPr>
        <p:pic>
          <p:nvPicPr>
            <p:cNvPr id="43035" name="Picture 3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353" t="8440" r="6203" b="10136"/>
            <a:stretch>
              <a:fillRect/>
            </a:stretch>
          </p:blipFill>
          <p:spPr bwMode="auto">
            <a:xfrm>
              <a:off x="0" y="0"/>
              <a:ext cx="4013321" cy="4966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3036" name="Rectangle 4"/>
            <p:cNvSpPr>
              <a:spLocks noChangeArrowheads="1"/>
            </p:cNvSpPr>
            <p:nvPr/>
          </p:nvSpPr>
          <p:spPr bwMode="auto">
            <a:xfrm>
              <a:off x="589697" y="589534"/>
              <a:ext cx="2838784" cy="3697941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320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43015" name="矩形 22"/>
          <p:cNvSpPr>
            <a:spLocks noChangeArrowheads="1"/>
          </p:cNvSpPr>
          <p:nvPr/>
        </p:nvSpPr>
        <p:spPr bwMode="auto">
          <a:xfrm>
            <a:off x="5764213" y="2092325"/>
            <a:ext cx="3424237" cy="473075"/>
          </a:xfrm>
          <a:prstGeom prst="rect">
            <a:avLst/>
          </a:prstGeom>
          <a:solidFill>
            <a:srgbClr val="D8D8D8">
              <a:alpha val="2509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1" rIns="68580" bIns="34291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>
              <a:solidFill>
                <a:srgbClr val="F2F2F2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3016" name="TextBox 32"/>
          <p:cNvSpPr>
            <a:spLocks noChangeArrowheads="1"/>
          </p:cNvSpPr>
          <p:nvPr/>
        </p:nvSpPr>
        <p:spPr bwMode="auto">
          <a:xfrm>
            <a:off x="5818188" y="2174875"/>
            <a:ext cx="3024187" cy="31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1" rIns="68580" bIns="34291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sym typeface="方正兰亭黑_GBK" panose="02000000000000000000" pitchFamily="2" charset="-122"/>
              </a:rPr>
              <a:t>在此添加您的描述说明</a:t>
            </a:r>
            <a:endParaRPr lang="zh-CN" altLang="en-US" sz="160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3017" name="矩形 24"/>
          <p:cNvSpPr>
            <a:spLocks noChangeArrowheads="1"/>
          </p:cNvSpPr>
          <p:nvPr/>
        </p:nvSpPr>
        <p:spPr bwMode="auto">
          <a:xfrm>
            <a:off x="5764213" y="2640013"/>
            <a:ext cx="3763962" cy="473075"/>
          </a:xfrm>
          <a:prstGeom prst="rect">
            <a:avLst/>
          </a:prstGeom>
          <a:solidFill>
            <a:srgbClr val="F2F2F2">
              <a:alpha val="4509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1" rIns="68580" bIns="34291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>
              <a:solidFill>
                <a:srgbClr val="F2F2F2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3018" name="TextBox 34"/>
          <p:cNvSpPr>
            <a:spLocks noChangeArrowheads="1"/>
          </p:cNvSpPr>
          <p:nvPr/>
        </p:nvSpPr>
        <p:spPr bwMode="auto">
          <a:xfrm>
            <a:off x="5818188" y="2724150"/>
            <a:ext cx="3167062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1" rIns="68580" bIns="34291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sym typeface="方正兰亭黑_GBK" panose="02000000000000000000" pitchFamily="2" charset="-122"/>
              </a:rPr>
              <a:t>在此添加您的描述</a:t>
            </a:r>
            <a:endParaRPr lang="zh-CN" altLang="en-US" sz="160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3019" name="矩形 26"/>
          <p:cNvSpPr>
            <a:spLocks noChangeArrowheads="1"/>
          </p:cNvSpPr>
          <p:nvPr/>
        </p:nvSpPr>
        <p:spPr bwMode="auto">
          <a:xfrm>
            <a:off x="5764213" y="3187700"/>
            <a:ext cx="3763962" cy="473075"/>
          </a:xfrm>
          <a:prstGeom prst="rect">
            <a:avLst/>
          </a:prstGeom>
          <a:solidFill>
            <a:srgbClr val="D8D8D8">
              <a:alpha val="2509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1" rIns="68580" bIns="34291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>
              <a:solidFill>
                <a:srgbClr val="F2F2F2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3020" name="TextBox 36"/>
          <p:cNvSpPr>
            <a:spLocks noChangeArrowheads="1"/>
          </p:cNvSpPr>
          <p:nvPr/>
        </p:nvSpPr>
        <p:spPr bwMode="auto">
          <a:xfrm>
            <a:off x="5818188" y="3271838"/>
            <a:ext cx="3392487" cy="31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1" rIns="68580" bIns="34291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sym typeface="方正兰亭黑_GBK" panose="02000000000000000000" pitchFamily="2" charset="-122"/>
              </a:rPr>
              <a:t>在此添加您的小标签</a:t>
            </a:r>
            <a:endParaRPr lang="zh-CN" altLang="en-US" sz="160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3021" name="矩形 28"/>
          <p:cNvSpPr>
            <a:spLocks noChangeArrowheads="1"/>
          </p:cNvSpPr>
          <p:nvPr/>
        </p:nvSpPr>
        <p:spPr bwMode="auto">
          <a:xfrm>
            <a:off x="5764213" y="3735388"/>
            <a:ext cx="4321175" cy="473075"/>
          </a:xfrm>
          <a:prstGeom prst="rect">
            <a:avLst/>
          </a:prstGeom>
          <a:solidFill>
            <a:srgbClr val="F2F2F2">
              <a:alpha val="4509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1" rIns="68580" bIns="34291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>
              <a:solidFill>
                <a:srgbClr val="F2F2F2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3022" name="TextBox 38"/>
          <p:cNvSpPr>
            <a:spLocks noChangeArrowheads="1"/>
          </p:cNvSpPr>
          <p:nvPr/>
        </p:nvSpPr>
        <p:spPr bwMode="auto">
          <a:xfrm>
            <a:off x="5818188" y="3819525"/>
            <a:ext cx="381317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1" rIns="68580" bIns="34291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sym typeface="方正兰亭黑_GBK" panose="02000000000000000000" pitchFamily="2" charset="-122"/>
              </a:rPr>
              <a:t>在此添加您的描述</a:t>
            </a:r>
            <a:endParaRPr lang="zh-CN" altLang="en-US" sz="160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3023" name="矩形 30"/>
          <p:cNvSpPr>
            <a:spLocks noChangeArrowheads="1"/>
          </p:cNvSpPr>
          <p:nvPr/>
        </p:nvSpPr>
        <p:spPr bwMode="auto">
          <a:xfrm>
            <a:off x="5764213" y="1544638"/>
            <a:ext cx="4110037" cy="471487"/>
          </a:xfrm>
          <a:prstGeom prst="rect">
            <a:avLst/>
          </a:prstGeom>
          <a:solidFill>
            <a:srgbClr val="F2F2F2">
              <a:alpha val="4509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1" rIns="68580" bIns="34291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>
              <a:solidFill>
                <a:srgbClr val="F2F2F2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3024" name="TextBox 40"/>
          <p:cNvSpPr>
            <a:spLocks noChangeArrowheads="1"/>
          </p:cNvSpPr>
          <p:nvPr/>
        </p:nvSpPr>
        <p:spPr bwMode="auto">
          <a:xfrm>
            <a:off x="5818188" y="1628775"/>
            <a:ext cx="3103562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1" rIns="68580" bIns="34291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sym typeface="方正兰亭黑_GBK" panose="02000000000000000000" pitchFamily="2" charset="-122"/>
              </a:rPr>
              <a:t>在此添加您的小标签</a:t>
            </a:r>
            <a:endParaRPr lang="zh-CN" altLang="en-US" sz="160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3025" name="矩形 32"/>
          <p:cNvSpPr>
            <a:spLocks noChangeArrowheads="1"/>
          </p:cNvSpPr>
          <p:nvPr/>
        </p:nvSpPr>
        <p:spPr bwMode="auto">
          <a:xfrm>
            <a:off x="5764213" y="4283075"/>
            <a:ext cx="2914650" cy="473075"/>
          </a:xfrm>
          <a:prstGeom prst="rect">
            <a:avLst/>
          </a:prstGeom>
          <a:solidFill>
            <a:srgbClr val="D8D8D8">
              <a:alpha val="2509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1" rIns="68580" bIns="34291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>
              <a:solidFill>
                <a:srgbClr val="F2F2F2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3026" name="TextBox 42"/>
          <p:cNvSpPr>
            <a:spLocks noChangeArrowheads="1"/>
          </p:cNvSpPr>
          <p:nvPr/>
        </p:nvSpPr>
        <p:spPr bwMode="auto">
          <a:xfrm>
            <a:off x="5818188" y="4349750"/>
            <a:ext cx="2433637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1" rIns="68580" bIns="34291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sym typeface="方正兰亭黑_GBK" panose="02000000000000000000" pitchFamily="2" charset="-122"/>
              </a:rPr>
              <a:t>在此添加您的小标签</a:t>
            </a:r>
            <a:endParaRPr lang="zh-CN" altLang="en-US" sz="160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3027" name="矩形 34"/>
          <p:cNvSpPr>
            <a:spLocks noChangeArrowheads="1"/>
          </p:cNvSpPr>
          <p:nvPr/>
        </p:nvSpPr>
        <p:spPr bwMode="auto">
          <a:xfrm>
            <a:off x="5688013" y="5045075"/>
            <a:ext cx="1312862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9" rIns="91435" bIns="45719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bg1"/>
                </a:solidFill>
                <a:sym typeface="方正兰亭黑_GBK" panose="02000000000000000000" pitchFamily="2" charset="-122"/>
              </a:rPr>
              <a:t>添加标题</a:t>
            </a:r>
            <a:endParaRPr lang="en-US" sz="22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3028" name="矩形 47"/>
          <p:cNvSpPr>
            <a:spLocks noChangeArrowheads="1"/>
          </p:cNvSpPr>
          <p:nvPr/>
        </p:nvSpPr>
        <p:spPr bwMode="auto">
          <a:xfrm>
            <a:off x="5673725" y="5427663"/>
            <a:ext cx="2476500" cy="86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9" rIns="91435" bIns="45719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在此录入本图表的综合描述说明，在此录入本图表的综合描述说明。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3029" name="矩形 36"/>
          <p:cNvSpPr>
            <a:spLocks noChangeArrowheads="1"/>
          </p:cNvSpPr>
          <p:nvPr/>
        </p:nvSpPr>
        <p:spPr bwMode="auto">
          <a:xfrm>
            <a:off x="8313738" y="5045075"/>
            <a:ext cx="1312862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9" rIns="91435" bIns="45719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bg1"/>
                </a:solidFill>
                <a:sym typeface="方正兰亭黑_GBK" panose="02000000000000000000" pitchFamily="2" charset="-122"/>
              </a:rPr>
              <a:t>添加标题</a:t>
            </a:r>
            <a:endParaRPr lang="en-US" sz="22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3030" name="矩形 37"/>
          <p:cNvSpPr>
            <a:spLocks noChangeArrowheads="1"/>
          </p:cNvSpPr>
          <p:nvPr/>
        </p:nvSpPr>
        <p:spPr bwMode="auto">
          <a:xfrm>
            <a:off x="8299450" y="5427663"/>
            <a:ext cx="2476500" cy="86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9" rIns="91435" bIns="45719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在此录入本图表的综合描述说明，在此录入本图表的综合描述说明。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3031" name="矩形 3"/>
          <p:cNvSpPr>
            <a:spLocks noChangeArrowheads="1"/>
          </p:cNvSpPr>
          <p:nvPr/>
        </p:nvSpPr>
        <p:spPr bwMode="auto">
          <a:xfrm>
            <a:off x="4391025" y="563563"/>
            <a:ext cx="2647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点击添加标题</a:t>
            </a:r>
            <a:endParaRPr lang="zh-CN" altLang="en-US" sz="32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43032" name="文本框 37"/>
          <p:cNvSpPr>
            <a:spLocks noChangeArrowheads="1"/>
          </p:cNvSpPr>
          <p:nvPr/>
        </p:nvSpPr>
        <p:spPr bwMode="auto">
          <a:xfrm>
            <a:off x="7081838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Add Your Title</a:t>
            </a:r>
            <a:endParaRPr lang="zh-CN" altLang="en-US" sz="1600" baseline="-30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43033" name="Group 25"/>
          <p:cNvGrpSpPr>
            <a:grpSpLocks/>
          </p:cNvGrpSpPr>
          <p:nvPr/>
        </p:nvGrpSpPr>
        <p:grpSpPr bwMode="auto">
          <a:xfrm>
            <a:off x="3846513" y="619125"/>
            <a:ext cx="263525" cy="393700"/>
            <a:chOff x="0" y="0"/>
            <a:chExt cx="213756" cy="427512"/>
          </a:xfrm>
        </p:grpSpPr>
        <p:sp>
          <p:nvSpPr>
            <p:cNvPr id="3" name="直接连接符 41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34" name="直接连接符 42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43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43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43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50"/>
                                        <p:tgtEl>
                                          <p:spTgt spid="430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5" dur="350"/>
                                        <p:tgtEl>
                                          <p:spTgt spid="43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50"/>
                                        <p:tgtEl>
                                          <p:spTgt spid="430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9" dur="350"/>
                                        <p:tgtEl>
                                          <p:spTgt spid="43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350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3" dur="35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50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7" dur="350"/>
                                        <p:tgtEl>
                                          <p:spTgt spid="43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350"/>
                                        <p:tgtEl>
                                          <p:spTgt spid="43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1" dur="350"/>
                                        <p:tgtEl>
                                          <p:spTgt spid="43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50"/>
                                        <p:tgtEl>
                                          <p:spTgt spid="430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5" dur="350"/>
                                        <p:tgtEl>
                                          <p:spTgt spid="43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350"/>
                                        <p:tgtEl>
                                          <p:spTgt spid="430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9" dur="350"/>
                                        <p:tgtEl>
                                          <p:spTgt spid="43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50"/>
                                        <p:tgtEl>
                                          <p:spTgt spid="430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3" dur="350"/>
                                        <p:tgtEl>
                                          <p:spTgt spid="43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50"/>
                                        <p:tgtEl>
                                          <p:spTgt spid="430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7" dur="350"/>
                                        <p:tgtEl>
                                          <p:spTgt spid="43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350"/>
                                        <p:tgtEl>
                                          <p:spTgt spid="430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1" dur="350"/>
                                        <p:tgtEl>
                                          <p:spTgt spid="43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350"/>
                                        <p:tgtEl>
                                          <p:spTgt spid="43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5" dur="350"/>
                                        <p:tgtEl>
                                          <p:spTgt spid="43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350"/>
                                        <p:tgtEl>
                                          <p:spTgt spid="43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9" dur="350"/>
                                        <p:tgtEl>
                                          <p:spTgt spid="43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3350"/>
                            </p:stCondLst>
                            <p:childTnLst>
                              <p:par>
                                <p:cTn id="71" presetID="1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43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4" dur="500"/>
                                        <p:tgtEl>
                                          <p:spTgt spid="43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43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8" dur="500"/>
                                        <p:tgtEl>
                                          <p:spTgt spid="43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/>
                                        <p:tgtEl>
                                          <p:spTgt spid="43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2" dur="500"/>
                                        <p:tgtEl>
                                          <p:spTgt spid="43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43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6" dur="500"/>
                                        <p:tgtEl>
                                          <p:spTgt spid="43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5" grpId="0" bldLvl="0" animBg="1" autoUpdateAnimBg="0"/>
      <p:bldP spid="43016" grpId="0" bldLvl="0" autoUpdateAnimBg="0"/>
      <p:bldP spid="43017" grpId="0" bldLvl="0" animBg="1" autoUpdateAnimBg="0"/>
      <p:bldP spid="43018" grpId="0" bldLvl="0" autoUpdateAnimBg="0"/>
      <p:bldP spid="43019" grpId="0" bldLvl="0" animBg="1" autoUpdateAnimBg="0"/>
      <p:bldP spid="43020" grpId="0" bldLvl="0" autoUpdateAnimBg="0"/>
      <p:bldP spid="43021" grpId="0" bldLvl="0" animBg="1" autoUpdateAnimBg="0"/>
      <p:bldP spid="43022" grpId="0" bldLvl="0" autoUpdateAnimBg="0"/>
      <p:bldP spid="43023" grpId="0" bldLvl="0" animBg="1" autoUpdateAnimBg="0"/>
      <p:bldP spid="43024" grpId="0" bldLvl="0" autoUpdateAnimBg="0"/>
      <p:bldP spid="43025" grpId="0" bldLvl="0" animBg="1" autoUpdateAnimBg="0"/>
      <p:bldP spid="43026" grpId="0" bldLvl="0" autoUpdateAnimBg="0"/>
      <p:bldP spid="43027" grpId="0" bldLvl="0" autoUpdateAnimBg="0"/>
      <p:bldP spid="43028" grpId="0" bldLvl="0" autoUpdateAnimBg="0"/>
      <p:bldP spid="43029" grpId="0" bldLvl="0" autoUpdateAnimBg="0"/>
      <p:bldP spid="43030" grpId="0" bldLvl="0" autoUpdateAnimBg="0"/>
      <p:bldP spid="43031" grpId="0" bldLvl="0" autoUpdateAnimBg="0"/>
      <p:bldP spid="43032" grpId="0" bldLvl="0" autoUpdateAnimBg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DAA1A4-9CA7-44DB-8C63-1BF8859F4DC1}" type="slidenum">
              <a:rPr lang="zh-CN" altLang="en-US"/>
              <a:pPr>
                <a:defRPr/>
              </a:pPr>
              <a:t>41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35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21236 w 808522"/>
              <a:gd name="T1" fmla="*/ 0 h 510140"/>
              <a:gd name="T2" fmla="*/ 123568 w 808522"/>
              <a:gd name="T3" fmla="*/ 0 h 510140"/>
              <a:gd name="T4" fmla="*/ 391686 w 808522"/>
              <a:gd name="T5" fmla="*/ 0 h 510140"/>
              <a:gd name="T6" fmla="*/ 391686 w 808522"/>
              <a:gd name="T7" fmla="*/ 246016 h 510140"/>
              <a:gd name="T8" fmla="*/ 123573 w 808522"/>
              <a:gd name="T9" fmla="*/ 246016 h 510140"/>
              <a:gd name="T10" fmla="*/ 123568 w 808522"/>
              <a:gd name="T11" fmla="*/ 246017 h 510140"/>
              <a:gd name="T12" fmla="*/ 123563 w 808522"/>
              <a:gd name="T13" fmla="*/ 246016 h 510140"/>
              <a:gd name="T14" fmla="*/ 121236 w 808522"/>
              <a:gd name="T15" fmla="*/ 246016 h 510140"/>
              <a:gd name="T16" fmla="*/ 121236 w 808522"/>
              <a:gd name="T17" fmla="*/ 245783 h 510140"/>
              <a:gd name="T18" fmla="*/ 98664 w 808522"/>
              <a:gd name="T19" fmla="*/ 243517 h 510140"/>
              <a:gd name="T20" fmla="*/ 0 w 808522"/>
              <a:gd name="T21" fmla="*/ 123008 h 510140"/>
              <a:gd name="T22" fmla="*/ 98664 w 808522"/>
              <a:gd name="T23" fmla="*/ 2499 h 510140"/>
              <a:gd name="T24" fmla="*/ 121236 w 808522"/>
              <a:gd name="T25" fmla="*/ 234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4036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819525" y="1747838"/>
            <a:ext cx="2557463" cy="908050"/>
            <a:chOff x="0" y="0"/>
            <a:chExt cx="2636520" cy="1447800"/>
          </a:xfrm>
        </p:grpSpPr>
        <p:sp>
          <p:nvSpPr>
            <p:cNvPr id="44062" name="任意多边形 5"/>
            <p:cNvSpPr>
              <a:spLocks noChangeArrowheads="1"/>
            </p:cNvSpPr>
            <p:nvPr/>
          </p:nvSpPr>
          <p:spPr bwMode="auto">
            <a:xfrm>
              <a:off x="0" y="0"/>
              <a:ext cx="2636520" cy="1447800"/>
            </a:xfrm>
            <a:custGeom>
              <a:avLst/>
              <a:gdLst>
                <a:gd name="T0" fmla="*/ 0 w 2636520"/>
                <a:gd name="T1" fmla="*/ 0 h 1447800"/>
                <a:gd name="T2" fmla="*/ 2103122 w 2636520"/>
                <a:gd name="T3" fmla="*/ 0 h 1447800"/>
                <a:gd name="T4" fmla="*/ 2636520 w 2636520"/>
                <a:gd name="T5" fmla="*/ 723900 h 1447800"/>
                <a:gd name="T6" fmla="*/ 2103122 w 2636520"/>
                <a:gd name="T7" fmla="*/ 1447800 h 1447800"/>
                <a:gd name="T8" fmla="*/ 0 w 2636520"/>
                <a:gd name="T9" fmla="*/ 1447800 h 1447800"/>
                <a:gd name="T10" fmla="*/ 0 w 2636520"/>
                <a:gd name="T11" fmla="*/ 1442632 h 1447800"/>
                <a:gd name="T12" fmla="*/ 529590 w 2636520"/>
                <a:gd name="T13" fmla="*/ 723900 h 1447800"/>
                <a:gd name="T14" fmla="*/ 0 w 2636520"/>
                <a:gd name="T15" fmla="*/ 5168 h 14478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636520"/>
                <a:gd name="T25" fmla="*/ 0 h 1447800"/>
                <a:gd name="T26" fmla="*/ 2636520 w 2636520"/>
                <a:gd name="T27" fmla="*/ 1447800 h 14478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44063" name="文本框 24"/>
            <p:cNvSpPr>
              <a:spLocks noChangeArrowheads="1"/>
            </p:cNvSpPr>
            <p:nvPr/>
          </p:nvSpPr>
          <p:spPr bwMode="auto">
            <a:xfrm>
              <a:off x="304995" y="404827"/>
              <a:ext cx="2230360" cy="638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2000">
                  <a:solidFill>
                    <a:schemeClr val="bg1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输入内容</a:t>
              </a:r>
              <a:endParaRPr lang="zh-CN" altLang="en-US" sz="2000" baseline="-30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44039" name="Group 7"/>
          <p:cNvGrpSpPr>
            <a:grpSpLocks/>
          </p:cNvGrpSpPr>
          <p:nvPr/>
        </p:nvGrpSpPr>
        <p:grpSpPr bwMode="auto">
          <a:xfrm>
            <a:off x="1682750" y="1747838"/>
            <a:ext cx="2557463" cy="908050"/>
            <a:chOff x="0" y="0"/>
            <a:chExt cx="2636520" cy="1447800"/>
          </a:xfrm>
        </p:grpSpPr>
        <p:sp>
          <p:nvSpPr>
            <p:cNvPr id="3" name="任意多边形 4"/>
            <p:cNvSpPr>
              <a:spLocks noChangeArrowheads="1"/>
            </p:cNvSpPr>
            <p:nvPr/>
          </p:nvSpPr>
          <p:spPr bwMode="auto">
            <a:xfrm>
              <a:off x="0" y="0"/>
              <a:ext cx="2636520" cy="1447800"/>
            </a:xfrm>
            <a:custGeom>
              <a:avLst/>
              <a:gdLst>
                <a:gd name="T0" fmla="*/ 0 w 2636520"/>
                <a:gd name="T1" fmla="*/ 0 h 1447800"/>
                <a:gd name="T2" fmla="*/ 2103122 w 2636520"/>
                <a:gd name="T3" fmla="*/ 0 h 1447800"/>
                <a:gd name="T4" fmla="*/ 2636520 w 2636520"/>
                <a:gd name="T5" fmla="*/ 723900 h 1447800"/>
                <a:gd name="T6" fmla="*/ 2103122 w 2636520"/>
                <a:gd name="T7" fmla="*/ 1447800 h 1447800"/>
                <a:gd name="T8" fmla="*/ 0 w 2636520"/>
                <a:gd name="T9" fmla="*/ 1447800 h 1447800"/>
                <a:gd name="T10" fmla="*/ 0 w 2636520"/>
                <a:gd name="T11" fmla="*/ 1442632 h 1447800"/>
                <a:gd name="T12" fmla="*/ 529590 w 2636520"/>
                <a:gd name="T13" fmla="*/ 723900 h 1447800"/>
                <a:gd name="T14" fmla="*/ 0 w 2636520"/>
                <a:gd name="T15" fmla="*/ 5168 h 14478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636520"/>
                <a:gd name="T25" fmla="*/ 0 h 1447800"/>
                <a:gd name="T26" fmla="*/ 2636520 w 2636520"/>
                <a:gd name="T27" fmla="*/ 1447800 h 14478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44061" name="文本框 25"/>
            <p:cNvSpPr>
              <a:spLocks noChangeArrowheads="1"/>
            </p:cNvSpPr>
            <p:nvPr/>
          </p:nvSpPr>
          <p:spPr bwMode="auto">
            <a:xfrm>
              <a:off x="272839" y="375782"/>
              <a:ext cx="2293960" cy="696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2000">
                  <a:solidFill>
                    <a:schemeClr val="bg1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输入内容</a:t>
              </a:r>
              <a:endParaRPr lang="zh-CN" altLang="en-US" sz="2000" baseline="-30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44042" name="Group 10"/>
          <p:cNvGrpSpPr>
            <a:grpSpLocks/>
          </p:cNvGrpSpPr>
          <p:nvPr/>
        </p:nvGrpSpPr>
        <p:grpSpPr bwMode="auto">
          <a:xfrm>
            <a:off x="8096250" y="1747838"/>
            <a:ext cx="2555875" cy="908050"/>
            <a:chOff x="0" y="0"/>
            <a:chExt cx="2636520" cy="1447800"/>
          </a:xfrm>
        </p:grpSpPr>
        <p:sp>
          <p:nvSpPr>
            <p:cNvPr id="4" name="任意多边形 7"/>
            <p:cNvSpPr>
              <a:spLocks noChangeArrowheads="1"/>
            </p:cNvSpPr>
            <p:nvPr/>
          </p:nvSpPr>
          <p:spPr bwMode="auto">
            <a:xfrm>
              <a:off x="0" y="0"/>
              <a:ext cx="2636520" cy="1447800"/>
            </a:xfrm>
            <a:custGeom>
              <a:avLst/>
              <a:gdLst>
                <a:gd name="T0" fmla="*/ 0 w 2636520"/>
                <a:gd name="T1" fmla="*/ 0 h 1447800"/>
                <a:gd name="T2" fmla="*/ 2103122 w 2636520"/>
                <a:gd name="T3" fmla="*/ 0 h 1447800"/>
                <a:gd name="T4" fmla="*/ 2636520 w 2636520"/>
                <a:gd name="T5" fmla="*/ 723900 h 1447800"/>
                <a:gd name="T6" fmla="*/ 2103122 w 2636520"/>
                <a:gd name="T7" fmla="*/ 1447800 h 1447800"/>
                <a:gd name="T8" fmla="*/ 0 w 2636520"/>
                <a:gd name="T9" fmla="*/ 1447800 h 1447800"/>
                <a:gd name="T10" fmla="*/ 0 w 2636520"/>
                <a:gd name="T11" fmla="*/ 1442632 h 1447800"/>
                <a:gd name="T12" fmla="*/ 529590 w 2636520"/>
                <a:gd name="T13" fmla="*/ 723900 h 1447800"/>
                <a:gd name="T14" fmla="*/ 0 w 2636520"/>
                <a:gd name="T15" fmla="*/ 5168 h 14478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636520"/>
                <a:gd name="T25" fmla="*/ 0 h 1447800"/>
                <a:gd name="T26" fmla="*/ 2636520 w 2636520"/>
                <a:gd name="T27" fmla="*/ 1447800 h 14478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5" name="文本框 26"/>
            <p:cNvSpPr>
              <a:spLocks noChangeArrowheads="1"/>
            </p:cNvSpPr>
            <p:nvPr/>
          </p:nvSpPr>
          <p:spPr bwMode="auto">
            <a:xfrm>
              <a:off x="311563" y="404827"/>
              <a:ext cx="2230360" cy="638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2000">
                  <a:solidFill>
                    <a:schemeClr val="bg1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输入内容</a:t>
              </a:r>
              <a:endParaRPr lang="zh-CN" altLang="en-US" sz="2000" baseline="-30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44045" name="Group 13"/>
          <p:cNvGrpSpPr>
            <a:grpSpLocks/>
          </p:cNvGrpSpPr>
          <p:nvPr/>
        </p:nvGrpSpPr>
        <p:grpSpPr bwMode="auto">
          <a:xfrm>
            <a:off x="5957888" y="1747838"/>
            <a:ext cx="2557462" cy="908050"/>
            <a:chOff x="0" y="0"/>
            <a:chExt cx="2636520" cy="1447800"/>
          </a:xfrm>
        </p:grpSpPr>
        <p:sp>
          <p:nvSpPr>
            <p:cNvPr id="6" name="任意多边形 6"/>
            <p:cNvSpPr>
              <a:spLocks noChangeArrowheads="1"/>
            </p:cNvSpPr>
            <p:nvPr/>
          </p:nvSpPr>
          <p:spPr bwMode="auto">
            <a:xfrm>
              <a:off x="0" y="0"/>
              <a:ext cx="2636520" cy="1447800"/>
            </a:xfrm>
            <a:custGeom>
              <a:avLst/>
              <a:gdLst>
                <a:gd name="T0" fmla="*/ 0 w 2636520"/>
                <a:gd name="T1" fmla="*/ 0 h 1447800"/>
                <a:gd name="T2" fmla="*/ 2103122 w 2636520"/>
                <a:gd name="T3" fmla="*/ 0 h 1447800"/>
                <a:gd name="T4" fmla="*/ 2636520 w 2636520"/>
                <a:gd name="T5" fmla="*/ 723900 h 1447800"/>
                <a:gd name="T6" fmla="*/ 2103122 w 2636520"/>
                <a:gd name="T7" fmla="*/ 1447800 h 1447800"/>
                <a:gd name="T8" fmla="*/ 0 w 2636520"/>
                <a:gd name="T9" fmla="*/ 1447800 h 1447800"/>
                <a:gd name="T10" fmla="*/ 0 w 2636520"/>
                <a:gd name="T11" fmla="*/ 1442632 h 1447800"/>
                <a:gd name="T12" fmla="*/ 529590 w 2636520"/>
                <a:gd name="T13" fmla="*/ 723900 h 1447800"/>
                <a:gd name="T14" fmla="*/ 0 w 2636520"/>
                <a:gd name="T15" fmla="*/ 5168 h 14478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636520"/>
                <a:gd name="T25" fmla="*/ 0 h 1447800"/>
                <a:gd name="T26" fmla="*/ 2636520 w 2636520"/>
                <a:gd name="T27" fmla="*/ 1447800 h 14478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" name="文本框 27"/>
            <p:cNvSpPr>
              <a:spLocks noChangeArrowheads="1"/>
            </p:cNvSpPr>
            <p:nvPr/>
          </p:nvSpPr>
          <p:spPr bwMode="auto">
            <a:xfrm>
              <a:off x="330619" y="375786"/>
              <a:ext cx="2205655" cy="696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2000">
                  <a:solidFill>
                    <a:schemeClr val="bg1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输入内容</a:t>
              </a:r>
              <a:endParaRPr lang="zh-CN" altLang="en-US" sz="2000" baseline="-30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44048" name="矩形 47"/>
          <p:cNvSpPr>
            <a:spLocks noChangeArrowheads="1"/>
          </p:cNvSpPr>
          <p:nvPr/>
        </p:nvSpPr>
        <p:spPr bwMode="auto">
          <a:xfrm>
            <a:off x="1266825" y="5060950"/>
            <a:ext cx="9626600" cy="93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本图表的综合描述说明，在此录入本图表的综合描述说明，在此录入本图表的综合描述说明，在此录入本图表的综合描述说明。在此录入本图表的综合描述说明，在此录入本图表的综合描述说明，在此录入上述图表的综合描述说明，在此录入上述图表的综合描述说明，在此录入上述图表的综合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49" name="矩形 32"/>
          <p:cNvSpPr>
            <a:spLocks noChangeArrowheads="1"/>
          </p:cNvSpPr>
          <p:nvPr/>
        </p:nvSpPr>
        <p:spPr bwMode="auto">
          <a:xfrm>
            <a:off x="2022475" y="2933700"/>
            <a:ext cx="131286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bg1"/>
                </a:solidFill>
                <a:sym typeface="方正兰亭黑_GBK" panose="02000000000000000000" pitchFamily="2" charset="-122"/>
              </a:rPr>
              <a:t>添加标题</a:t>
            </a:r>
            <a:endParaRPr lang="en-US" sz="22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4050" name="矩形 47"/>
          <p:cNvSpPr>
            <a:spLocks noChangeArrowheads="1"/>
          </p:cNvSpPr>
          <p:nvPr/>
        </p:nvSpPr>
        <p:spPr bwMode="auto">
          <a:xfrm>
            <a:off x="1728788" y="3413125"/>
            <a:ext cx="190817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51" name="矩形 34"/>
          <p:cNvSpPr>
            <a:spLocks noChangeArrowheads="1"/>
          </p:cNvSpPr>
          <p:nvPr/>
        </p:nvSpPr>
        <p:spPr bwMode="auto">
          <a:xfrm>
            <a:off x="4262438" y="2933700"/>
            <a:ext cx="131286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bg1"/>
                </a:solidFill>
                <a:sym typeface="方正兰亭黑_GBK" panose="02000000000000000000" pitchFamily="2" charset="-122"/>
              </a:rPr>
              <a:t>添加标题</a:t>
            </a:r>
            <a:endParaRPr lang="en-US" sz="22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4052" name="矩形 47"/>
          <p:cNvSpPr>
            <a:spLocks noChangeArrowheads="1"/>
          </p:cNvSpPr>
          <p:nvPr/>
        </p:nvSpPr>
        <p:spPr bwMode="auto">
          <a:xfrm>
            <a:off x="4010025" y="3413125"/>
            <a:ext cx="1874838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53" name="矩形 36"/>
          <p:cNvSpPr>
            <a:spLocks noChangeArrowheads="1"/>
          </p:cNvSpPr>
          <p:nvPr/>
        </p:nvSpPr>
        <p:spPr bwMode="auto">
          <a:xfrm>
            <a:off x="6499225" y="2933700"/>
            <a:ext cx="131286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bg1"/>
                </a:solidFill>
                <a:sym typeface="方正兰亭黑_GBK" panose="02000000000000000000" pitchFamily="2" charset="-122"/>
              </a:rPr>
              <a:t>添加标题</a:t>
            </a:r>
            <a:endParaRPr lang="en-US" sz="22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4054" name="矩形 47"/>
          <p:cNvSpPr>
            <a:spLocks noChangeArrowheads="1"/>
          </p:cNvSpPr>
          <p:nvPr/>
        </p:nvSpPr>
        <p:spPr bwMode="auto">
          <a:xfrm>
            <a:off x="6257925" y="3413125"/>
            <a:ext cx="18923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55" name="矩形 38"/>
          <p:cNvSpPr>
            <a:spLocks noChangeArrowheads="1"/>
          </p:cNvSpPr>
          <p:nvPr/>
        </p:nvSpPr>
        <p:spPr bwMode="auto">
          <a:xfrm>
            <a:off x="8737600" y="2933700"/>
            <a:ext cx="13144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bg1"/>
                </a:solidFill>
                <a:sym typeface="方正兰亭黑_GBK" panose="02000000000000000000" pitchFamily="2" charset="-122"/>
              </a:rPr>
              <a:t>添加标题</a:t>
            </a:r>
            <a:endParaRPr lang="en-US" sz="22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4056" name="矩形 47"/>
          <p:cNvSpPr>
            <a:spLocks noChangeArrowheads="1"/>
          </p:cNvSpPr>
          <p:nvPr/>
        </p:nvSpPr>
        <p:spPr bwMode="auto">
          <a:xfrm>
            <a:off x="8523288" y="3413125"/>
            <a:ext cx="1874837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57" name="直接连接符 8"/>
          <p:cNvSpPr>
            <a:spLocks noChangeShapeType="1"/>
          </p:cNvSpPr>
          <p:nvPr/>
        </p:nvSpPr>
        <p:spPr bwMode="auto">
          <a:xfrm>
            <a:off x="1416050" y="4924425"/>
            <a:ext cx="9359900" cy="1588"/>
          </a:xfrm>
          <a:prstGeom prst="line">
            <a:avLst/>
          </a:prstGeom>
          <a:noFill/>
          <a:ln w="6350">
            <a:solidFill>
              <a:srgbClr val="A5A5A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58" name="矩形 3"/>
          <p:cNvSpPr>
            <a:spLocks noChangeArrowheads="1"/>
          </p:cNvSpPr>
          <p:nvPr/>
        </p:nvSpPr>
        <p:spPr bwMode="auto">
          <a:xfrm>
            <a:off x="4391025" y="563563"/>
            <a:ext cx="2647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点击添加标题</a:t>
            </a:r>
            <a:endParaRPr lang="zh-CN" altLang="en-US" sz="32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44059" name="文本框 37"/>
          <p:cNvSpPr>
            <a:spLocks noChangeArrowheads="1"/>
          </p:cNvSpPr>
          <p:nvPr/>
        </p:nvSpPr>
        <p:spPr bwMode="auto">
          <a:xfrm>
            <a:off x="7081838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Add Your Title</a:t>
            </a:r>
            <a:endParaRPr lang="zh-CN" altLang="en-US" sz="1600" baseline="-30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44060" name="Group 28"/>
          <p:cNvGrpSpPr>
            <a:grpSpLocks/>
          </p:cNvGrpSpPr>
          <p:nvPr/>
        </p:nvGrpSpPr>
        <p:grpSpPr bwMode="auto">
          <a:xfrm>
            <a:off x="3846513" y="619125"/>
            <a:ext cx="263525" cy="393700"/>
            <a:chOff x="0" y="0"/>
            <a:chExt cx="213756" cy="427512"/>
          </a:xfrm>
        </p:grpSpPr>
        <p:sp>
          <p:nvSpPr>
            <p:cNvPr id="8" name="直接连接符 46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直接连接符 47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44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44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44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00"/>
                                        <p:tgtEl>
                                          <p:spTgt spid="44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4" dur="400"/>
                                        <p:tgtEl>
                                          <p:spTgt spid="44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400"/>
                                        <p:tgtEl>
                                          <p:spTgt spid="44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8" dur="400"/>
                                        <p:tgtEl>
                                          <p:spTgt spid="44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3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4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3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400"/>
                                        <p:tgtEl>
                                          <p:spTgt spid="44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7" dur="400"/>
                                        <p:tgtEl>
                                          <p:spTgt spid="44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400"/>
                                        <p:tgtEl>
                                          <p:spTgt spid="44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1" dur="400"/>
                                        <p:tgtEl>
                                          <p:spTgt spid="44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400"/>
                                        <p:tgtEl>
                                          <p:spTgt spid="440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6" dur="400"/>
                                        <p:tgtEl>
                                          <p:spTgt spid="44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400"/>
                                        <p:tgtEl>
                                          <p:spTgt spid="44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0" dur="400"/>
                                        <p:tgtEl>
                                          <p:spTgt spid="44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400"/>
                                        <p:tgtEl>
                                          <p:spTgt spid="44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4" dur="400"/>
                                        <p:tgtEl>
                                          <p:spTgt spid="44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5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400"/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9" dur="400"/>
                                        <p:tgtEl>
                                          <p:spTgt spid="44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400"/>
                                        <p:tgtEl>
                                          <p:spTgt spid="44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3" dur="400"/>
                                        <p:tgtEl>
                                          <p:spTgt spid="44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400"/>
                                        <p:tgtEl>
                                          <p:spTgt spid="44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7" dur="400"/>
                                        <p:tgtEl>
                                          <p:spTgt spid="44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5100"/>
                            </p:stCondLst>
                            <p:childTnLst>
                              <p:par>
                                <p:cTn id="6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1" dur="750"/>
                                        <p:tgtEl>
                                          <p:spTgt spid="44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40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40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6" dur="500"/>
                                        <p:tgtEl>
                                          <p:spTgt spid="44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48" grpId="0" bldLvl="0" autoUpdateAnimBg="0"/>
      <p:bldP spid="44049" grpId="0" bldLvl="0" autoUpdateAnimBg="0"/>
      <p:bldP spid="44050" grpId="0" bldLvl="0" autoUpdateAnimBg="0"/>
      <p:bldP spid="44051" grpId="0" bldLvl="0" autoUpdateAnimBg="0"/>
      <p:bldP spid="44052" grpId="0" bldLvl="0" autoUpdateAnimBg="0"/>
      <p:bldP spid="44053" grpId="0" bldLvl="0" autoUpdateAnimBg="0"/>
      <p:bldP spid="44054" grpId="0" bldLvl="0" autoUpdateAnimBg="0"/>
      <p:bldP spid="44055" grpId="0" bldLvl="0" autoUpdateAnimBg="0"/>
      <p:bldP spid="44056" grpId="0" bldLvl="0" autoUpdateAnimBg="0"/>
      <p:bldP spid="44057" grpId="0" animBg="1"/>
      <p:bldP spid="44058" grpId="0" bldLvl="0" autoUpdateAnimBg="0"/>
      <p:bldP spid="44059" grpId="0" bldLvl="0" autoUpdateAnimBg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178F6B-86FD-4C4A-97C7-CCEBF0F32FE1}" type="slidenum">
              <a:rPr lang="zh-CN" altLang="en-US"/>
              <a:pPr>
                <a:defRPr/>
              </a:pPr>
              <a:t>42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5059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21236 w 808522"/>
              <a:gd name="T1" fmla="*/ 0 h 510140"/>
              <a:gd name="T2" fmla="*/ 123568 w 808522"/>
              <a:gd name="T3" fmla="*/ 0 h 510140"/>
              <a:gd name="T4" fmla="*/ 391686 w 808522"/>
              <a:gd name="T5" fmla="*/ 0 h 510140"/>
              <a:gd name="T6" fmla="*/ 391686 w 808522"/>
              <a:gd name="T7" fmla="*/ 246016 h 510140"/>
              <a:gd name="T8" fmla="*/ 123573 w 808522"/>
              <a:gd name="T9" fmla="*/ 246016 h 510140"/>
              <a:gd name="T10" fmla="*/ 123568 w 808522"/>
              <a:gd name="T11" fmla="*/ 246017 h 510140"/>
              <a:gd name="T12" fmla="*/ 123563 w 808522"/>
              <a:gd name="T13" fmla="*/ 246016 h 510140"/>
              <a:gd name="T14" fmla="*/ 121236 w 808522"/>
              <a:gd name="T15" fmla="*/ 246016 h 510140"/>
              <a:gd name="T16" fmla="*/ 121236 w 808522"/>
              <a:gd name="T17" fmla="*/ 245783 h 510140"/>
              <a:gd name="T18" fmla="*/ 98664 w 808522"/>
              <a:gd name="T19" fmla="*/ 243517 h 510140"/>
              <a:gd name="T20" fmla="*/ 0 w 808522"/>
              <a:gd name="T21" fmla="*/ 123008 h 510140"/>
              <a:gd name="T22" fmla="*/ 98664 w 808522"/>
              <a:gd name="T23" fmla="*/ 2499 h 510140"/>
              <a:gd name="T24" fmla="*/ 121236 w 808522"/>
              <a:gd name="T25" fmla="*/ 234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5060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501900" y="2387600"/>
            <a:ext cx="1966913" cy="1966913"/>
            <a:chOff x="0" y="0"/>
            <a:chExt cx="2052000" cy="2052000"/>
          </a:xfrm>
        </p:grpSpPr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660270" y="774000"/>
              <a:ext cx="605333" cy="504000"/>
              <a:chOff x="0" y="0"/>
              <a:chExt cx="360363" cy="300038"/>
            </a:xfrm>
          </p:grpSpPr>
          <p:sp>
            <p:nvSpPr>
              <p:cNvPr id="4" name="Freeform 342"/>
              <p:cNvSpPr>
                <a:spLocks noChangeArrowheads="1"/>
              </p:cNvSpPr>
              <p:nvPr/>
            </p:nvSpPr>
            <p:spPr bwMode="auto">
              <a:xfrm>
                <a:off x="53975" y="52388"/>
                <a:ext cx="252413" cy="195263"/>
              </a:xfrm>
              <a:custGeom>
                <a:avLst/>
                <a:gdLst>
                  <a:gd name="T0" fmla="*/ 2147483646 w 159"/>
                  <a:gd name="T1" fmla="*/ 2147483646 h 123"/>
                  <a:gd name="T2" fmla="*/ 2147483646 w 159"/>
                  <a:gd name="T3" fmla="*/ 2147483646 h 123"/>
                  <a:gd name="T4" fmla="*/ 2147483646 w 159"/>
                  <a:gd name="T5" fmla="*/ 2147483646 h 123"/>
                  <a:gd name="T6" fmla="*/ 2147483646 w 159"/>
                  <a:gd name="T7" fmla="*/ 2147483646 h 123"/>
                  <a:gd name="T8" fmla="*/ 2147483646 w 159"/>
                  <a:gd name="T9" fmla="*/ 2147483646 h 123"/>
                  <a:gd name="T10" fmla="*/ 2147483646 w 159"/>
                  <a:gd name="T11" fmla="*/ 2147483646 h 123"/>
                  <a:gd name="T12" fmla="*/ 2147483646 w 159"/>
                  <a:gd name="T13" fmla="*/ 2147483646 h 123"/>
                  <a:gd name="T14" fmla="*/ 2147483646 w 159"/>
                  <a:gd name="T15" fmla="*/ 2147483646 h 123"/>
                  <a:gd name="T16" fmla="*/ 2147483646 w 159"/>
                  <a:gd name="T17" fmla="*/ 2147483646 h 123"/>
                  <a:gd name="T18" fmla="*/ 2147483646 w 159"/>
                  <a:gd name="T19" fmla="*/ 2147483646 h 123"/>
                  <a:gd name="T20" fmla="*/ 2147483646 w 159"/>
                  <a:gd name="T21" fmla="*/ 0 h 123"/>
                  <a:gd name="T22" fmla="*/ 2147483646 w 159"/>
                  <a:gd name="T23" fmla="*/ 2147483646 h 123"/>
                  <a:gd name="T24" fmla="*/ 2147483646 w 159"/>
                  <a:gd name="T25" fmla="*/ 2147483646 h 123"/>
                  <a:gd name="T26" fmla="*/ 0 w 159"/>
                  <a:gd name="T27" fmla="*/ 2147483646 h 123"/>
                  <a:gd name="T28" fmla="*/ 2147483646 w 159"/>
                  <a:gd name="T29" fmla="*/ 2147483646 h 123"/>
                  <a:gd name="T30" fmla="*/ 2147483646 w 159"/>
                  <a:gd name="T31" fmla="*/ 2147483646 h 12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59"/>
                  <a:gd name="T49" fmla="*/ 0 h 123"/>
                  <a:gd name="T50" fmla="*/ 159 w 159"/>
                  <a:gd name="T51" fmla="*/ 123 h 123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59" h="123">
                    <a:moveTo>
                      <a:pt x="12" y="75"/>
                    </a:moveTo>
                    <a:lnTo>
                      <a:pt x="28" y="64"/>
                    </a:lnTo>
                    <a:lnTo>
                      <a:pt x="52" y="92"/>
                    </a:lnTo>
                    <a:lnTo>
                      <a:pt x="80" y="32"/>
                    </a:lnTo>
                    <a:lnTo>
                      <a:pt x="110" y="123"/>
                    </a:lnTo>
                    <a:lnTo>
                      <a:pt x="136" y="59"/>
                    </a:lnTo>
                    <a:lnTo>
                      <a:pt x="147" y="85"/>
                    </a:lnTo>
                    <a:lnTo>
                      <a:pt x="159" y="83"/>
                    </a:lnTo>
                    <a:lnTo>
                      <a:pt x="136" y="29"/>
                    </a:lnTo>
                    <a:lnTo>
                      <a:pt x="111" y="89"/>
                    </a:lnTo>
                    <a:lnTo>
                      <a:pt x="81" y="0"/>
                    </a:lnTo>
                    <a:lnTo>
                      <a:pt x="49" y="72"/>
                    </a:lnTo>
                    <a:lnTo>
                      <a:pt x="31" y="50"/>
                    </a:lnTo>
                    <a:lnTo>
                      <a:pt x="0" y="72"/>
                    </a:lnTo>
                    <a:lnTo>
                      <a:pt x="8" y="78"/>
                    </a:lnTo>
                    <a:lnTo>
                      <a:pt x="12" y="7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45090" name="Freeform 343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360363" cy="300038"/>
              </a:xfrm>
              <a:custGeom>
                <a:avLst/>
                <a:gdLst>
                  <a:gd name="T0" fmla="*/ 0 w 227"/>
                  <a:gd name="T1" fmla="*/ 0 h 189"/>
                  <a:gd name="T2" fmla="*/ 0 w 227"/>
                  <a:gd name="T3" fmla="*/ 2147483646 h 189"/>
                  <a:gd name="T4" fmla="*/ 2147483646 w 227"/>
                  <a:gd name="T5" fmla="*/ 2147483646 h 189"/>
                  <a:gd name="T6" fmla="*/ 2147483646 w 227"/>
                  <a:gd name="T7" fmla="*/ 0 h 189"/>
                  <a:gd name="T8" fmla="*/ 0 w 227"/>
                  <a:gd name="T9" fmla="*/ 0 h 189"/>
                  <a:gd name="T10" fmla="*/ 2147483646 w 227"/>
                  <a:gd name="T11" fmla="*/ 2147483646 h 189"/>
                  <a:gd name="T12" fmla="*/ 2147483646 w 227"/>
                  <a:gd name="T13" fmla="*/ 2147483646 h 189"/>
                  <a:gd name="T14" fmla="*/ 2147483646 w 227"/>
                  <a:gd name="T15" fmla="*/ 2147483646 h 189"/>
                  <a:gd name="T16" fmla="*/ 2147483646 w 227"/>
                  <a:gd name="T17" fmla="*/ 2147483646 h 189"/>
                  <a:gd name="T18" fmla="*/ 2147483646 w 227"/>
                  <a:gd name="T19" fmla="*/ 2147483646 h 18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27"/>
                  <a:gd name="T31" fmla="*/ 0 h 189"/>
                  <a:gd name="T32" fmla="*/ 227 w 227"/>
                  <a:gd name="T33" fmla="*/ 189 h 18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27" h="189">
                    <a:moveTo>
                      <a:pt x="0" y="0"/>
                    </a:moveTo>
                    <a:lnTo>
                      <a:pt x="0" y="189"/>
                    </a:lnTo>
                    <a:lnTo>
                      <a:pt x="227" y="189"/>
                    </a:lnTo>
                    <a:lnTo>
                      <a:pt x="227" y="0"/>
                    </a:lnTo>
                    <a:lnTo>
                      <a:pt x="0" y="0"/>
                    </a:lnTo>
                    <a:close/>
                    <a:moveTo>
                      <a:pt x="205" y="167"/>
                    </a:moveTo>
                    <a:lnTo>
                      <a:pt x="22" y="167"/>
                    </a:lnTo>
                    <a:lnTo>
                      <a:pt x="22" y="22"/>
                    </a:lnTo>
                    <a:lnTo>
                      <a:pt x="205" y="22"/>
                    </a:lnTo>
                    <a:lnTo>
                      <a:pt x="205" y="16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</p:grpSp>
      </p:grpSp>
      <p:grpSp>
        <p:nvGrpSpPr>
          <p:cNvPr id="45065" name="Group 9"/>
          <p:cNvGrpSpPr>
            <a:grpSpLocks noChangeAspect="1"/>
          </p:cNvGrpSpPr>
          <p:nvPr/>
        </p:nvGrpSpPr>
        <p:grpSpPr bwMode="auto">
          <a:xfrm>
            <a:off x="4229100" y="2387600"/>
            <a:ext cx="1965325" cy="1966913"/>
            <a:chOff x="0" y="0"/>
            <a:chExt cx="2052000" cy="2052000"/>
          </a:xfrm>
        </p:grpSpPr>
        <p:sp>
          <p:nvSpPr>
            <p:cNvPr id="5" name="Freeform 195"/>
            <p:cNvSpPr>
              <a:spLocks noChangeAspect="1" noEditPoints="1" noChangeArrowheads="1"/>
            </p:cNvSpPr>
            <p:nvPr/>
          </p:nvSpPr>
          <p:spPr bwMode="auto">
            <a:xfrm>
              <a:off x="660938" y="756000"/>
              <a:ext cx="667061" cy="540000"/>
            </a:xfrm>
            <a:custGeom>
              <a:avLst/>
              <a:gdLst>
                <a:gd name="T0" fmla="*/ 2147483646 w 252"/>
                <a:gd name="T1" fmla="*/ 2147483646 h 204"/>
                <a:gd name="T2" fmla="*/ 2147483646 w 252"/>
                <a:gd name="T3" fmla="*/ 0 h 204"/>
                <a:gd name="T4" fmla="*/ 0 w 252"/>
                <a:gd name="T5" fmla="*/ 0 h 204"/>
                <a:gd name="T6" fmla="*/ 0 w 252"/>
                <a:gd name="T7" fmla="*/ 2147483646 h 204"/>
                <a:gd name="T8" fmla="*/ 2147483646 w 252"/>
                <a:gd name="T9" fmla="*/ 2147483646 h 204"/>
                <a:gd name="T10" fmla="*/ 2147483646 w 252"/>
                <a:gd name="T11" fmla="*/ 2147483646 h 204"/>
                <a:gd name="T12" fmla="*/ 2147483646 w 252"/>
                <a:gd name="T13" fmla="*/ 2147483646 h 204"/>
                <a:gd name="T14" fmla="*/ 2147483646 w 252"/>
                <a:gd name="T15" fmla="*/ 2147483646 h 204"/>
                <a:gd name="T16" fmla="*/ 2147483646 w 252"/>
                <a:gd name="T17" fmla="*/ 2147483646 h 204"/>
                <a:gd name="T18" fmla="*/ 2147483646 w 252"/>
                <a:gd name="T19" fmla="*/ 2147483646 h 204"/>
                <a:gd name="T20" fmla="*/ 2147483646 w 252"/>
                <a:gd name="T21" fmla="*/ 2147483646 h 204"/>
                <a:gd name="T22" fmla="*/ 2147483646 w 252"/>
                <a:gd name="T23" fmla="*/ 2147483646 h 204"/>
                <a:gd name="T24" fmla="*/ 2147483646 w 252"/>
                <a:gd name="T25" fmla="*/ 2147483646 h 204"/>
                <a:gd name="T26" fmla="*/ 2147483646 w 252"/>
                <a:gd name="T27" fmla="*/ 2147483646 h 204"/>
                <a:gd name="T28" fmla="*/ 2147483646 w 252"/>
                <a:gd name="T29" fmla="*/ 2147483646 h 204"/>
                <a:gd name="T30" fmla="*/ 2147483646 w 252"/>
                <a:gd name="T31" fmla="*/ 2147483646 h 204"/>
                <a:gd name="T32" fmla="*/ 2147483646 w 252"/>
                <a:gd name="T33" fmla="*/ 2147483646 h 204"/>
                <a:gd name="T34" fmla="*/ 2147483646 w 252"/>
                <a:gd name="T35" fmla="*/ 2147483646 h 204"/>
                <a:gd name="T36" fmla="*/ 2147483646 w 252"/>
                <a:gd name="T37" fmla="*/ 2147483646 h 204"/>
                <a:gd name="T38" fmla="*/ 2147483646 w 252"/>
                <a:gd name="T39" fmla="*/ 2147483646 h 204"/>
                <a:gd name="T40" fmla="*/ 2147483646 w 252"/>
                <a:gd name="T41" fmla="*/ 2147483646 h 20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52"/>
                <a:gd name="T64" fmla="*/ 0 h 204"/>
                <a:gd name="T65" fmla="*/ 252 w 252"/>
                <a:gd name="T66" fmla="*/ 204 h 20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52" h="204">
                  <a:moveTo>
                    <a:pt x="201" y="52"/>
                  </a:moveTo>
                  <a:lnTo>
                    <a:pt x="201" y="0"/>
                  </a:lnTo>
                  <a:lnTo>
                    <a:pt x="0" y="0"/>
                  </a:lnTo>
                  <a:lnTo>
                    <a:pt x="0" y="152"/>
                  </a:lnTo>
                  <a:lnTo>
                    <a:pt x="51" y="152"/>
                  </a:lnTo>
                  <a:lnTo>
                    <a:pt x="51" y="204"/>
                  </a:lnTo>
                  <a:lnTo>
                    <a:pt x="252" y="204"/>
                  </a:lnTo>
                  <a:lnTo>
                    <a:pt x="252" y="52"/>
                  </a:lnTo>
                  <a:lnTo>
                    <a:pt x="201" y="52"/>
                  </a:lnTo>
                  <a:close/>
                  <a:moveTo>
                    <a:pt x="25" y="127"/>
                  </a:moveTo>
                  <a:lnTo>
                    <a:pt x="25" y="25"/>
                  </a:lnTo>
                  <a:lnTo>
                    <a:pt x="176" y="25"/>
                  </a:lnTo>
                  <a:lnTo>
                    <a:pt x="176" y="52"/>
                  </a:lnTo>
                  <a:lnTo>
                    <a:pt x="51" y="52"/>
                  </a:lnTo>
                  <a:lnTo>
                    <a:pt x="51" y="127"/>
                  </a:lnTo>
                  <a:lnTo>
                    <a:pt x="25" y="127"/>
                  </a:lnTo>
                  <a:close/>
                  <a:moveTo>
                    <a:pt x="76" y="77"/>
                  </a:moveTo>
                  <a:lnTo>
                    <a:pt x="227" y="77"/>
                  </a:lnTo>
                  <a:lnTo>
                    <a:pt x="227" y="179"/>
                  </a:lnTo>
                  <a:lnTo>
                    <a:pt x="76" y="179"/>
                  </a:lnTo>
                  <a:lnTo>
                    <a:pt x="76" y="7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</p:grpSp>
      <p:grpSp>
        <p:nvGrpSpPr>
          <p:cNvPr id="45068" name="Group 12"/>
          <p:cNvGrpSpPr>
            <a:grpSpLocks/>
          </p:cNvGrpSpPr>
          <p:nvPr/>
        </p:nvGrpSpPr>
        <p:grpSpPr bwMode="auto">
          <a:xfrm>
            <a:off x="6027738" y="2387600"/>
            <a:ext cx="1965325" cy="1966913"/>
            <a:chOff x="0" y="0"/>
            <a:chExt cx="2052000" cy="2052000"/>
          </a:xfrm>
        </p:grpSpPr>
        <p:grpSp>
          <p:nvGrpSpPr>
            <p:cNvPr id="45080" name="Group 14"/>
            <p:cNvGrpSpPr>
              <a:grpSpLocks/>
            </p:cNvGrpSpPr>
            <p:nvPr/>
          </p:nvGrpSpPr>
          <p:grpSpPr bwMode="auto">
            <a:xfrm>
              <a:off x="690001" y="774000"/>
              <a:ext cx="671999" cy="504000"/>
              <a:chOff x="0" y="0"/>
              <a:chExt cx="400050" cy="300038"/>
            </a:xfrm>
          </p:grpSpPr>
          <p:sp>
            <p:nvSpPr>
              <p:cNvPr id="45081" name="Rectangle 426"/>
              <p:cNvSpPr>
                <a:spLocks noChangeArrowheads="1"/>
              </p:cNvSpPr>
              <p:nvPr/>
            </p:nvSpPr>
            <p:spPr bwMode="auto">
              <a:xfrm>
                <a:off x="71437" y="171450"/>
                <a:ext cx="31750" cy="698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400">
                  <a:latin typeface="Arial" panose="020B0604020202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45082" name="Rectangle 427"/>
              <p:cNvSpPr>
                <a:spLocks noChangeArrowheads="1"/>
              </p:cNvSpPr>
              <p:nvPr/>
            </p:nvSpPr>
            <p:spPr bwMode="auto">
              <a:xfrm>
                <a:off x="127000" y="92075"/>
                <a:ext cx="33338" cy="1492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400">
                  <a:latin typeface="Arial" panose="020B0604020202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45083" name="Rectangle 428"/>
              <p:cNvSpPr>
                <a:spLocks noChangeArrowheads="1"/>
              </p:cNvSpPr>
              <p:nvPr/>
            </p:nvSpPr>
            <p:spPr bwMode="auto">
              <a:xfrm>
                <a:off x="182562" y="127000"/>
                <a:ext cx="33338" cy="1143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400">
                  <a:latin typeface="Arial" panose="020B0604020202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45084" name="Rectangle 429"/>
              <p:cNvSpPr>
                <a:spLocks noChangeArrowheads="1"/>
              </p:cNvSpPr>
              <p:nvPr/>
            </p:nvSpPr>
            <p:spPr bwMode="auto">
              <a:xfrm>
                <a:off x="239712" y="204788"/>
                <a:ext cx="31750" cy="3651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400">
                  <a:latin typeface="Arial" panose="020B0604020202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45085" name="Rectangle 430"/>
              <p:cNvSpPr>
                <a:spLocks noChangeArrowheads="1"/>
              </p:cNvSpPr>
              <p:nvPr/>
            </p:nvSpPr>
            <p:spPr bwMode="auto">
              <a:xfrm>
                <a:off x="295275" y="63500"/>
                <a:ext cx="33338" cy="1778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400">
                  <a:latin typeface="Arial" panose="020B0604020202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6" name="Freeform 431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00050" cy="300038"/>
              </a:xfrm>
              <a:custGeom>
                <a:avLst/>
                <a:gdLst>
                  <a:gd name="T0" fmla="*/ 0 w 252"/>
                  <a:gd name="T1" fmla="*/ 0 h 189"/>
                  <a:gd name="T2" fmla="*/ 0 w 252"/>
                  <a:gd name="T3" fmla="*/ 2147483646 h 189"/>
                  <a:gd name="T4" fmla="*/ 2147483646 w 252"/>
                  <a:gd name="T5" fmla="*/ 2147483646 h 189"/>
                  <a:gd name="T6" fmla="*/ 2147483646 w 252"/>
                  <a:gd name="T7" fmla="*/ 0 h 189"/>
                  <a:gd name="T8" fmla="*/ 0 w 252"/>
                  <a:gd name="T9" fmla="*/ 0 h 189"/>
                  <a:gd name="T10" fmla="*/ 2147483646 w 252"/>
                  <a:gd name="T11" fmla="*/ 2147483646 h 189"/>
                  <a:gd name="T12" fmla="*/ 2147483646 w 252"/>
                  <a:gd name="T13" fmla="*/ 2147483646 h 189"/>
                  <a:gd name="T14" fmla="*/ 2147483646 w 252"/>
                  <a:gd name="T15" fmla="*/ 2147483646 h 189"/>
                  <a:gd name="T16" fmla="*/ 2147483646 w 252"/>
                  <a:gd name="T17" fmla="*/ 2147483646 h 189"/>
                  <a:gd name="T18" fmla="*/ 2147483646 w 252"/>
                  <a:gd name="T19" fmla="*/ 2147483646 h 18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52"/>
                  <a:gd name="T31" fmla="*/ 0 h 189"/>
                  <a:gd name="T32" fmla="*/ 252 w 252"/>
                  <a:gd name="T33" fmla="*/ 189 h 18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52" h="189">
                    <a:moveTo>
                      <a:pt x="0" y="0"/>
                    </a:moveTo>
                    <a:lnTo>
                      <a:pt x="0" y="189"/>
                    </a:lnTo>
                    <a:lnTo>
                      <a:pt x="252" y="189"/>
                    </a:lnTo>
                    <a:lnTo>
                      <a:pt x="252" y="0"/>
                    </a:lnTo>
                    <a:lnTo>
                      <a:pt x="0" y="0"/>
                    </a:lnTo>
                    <a:close/>
                    <a:moveTo>
                      <a:pt x="231" y="168"/>
                    </a:moveTo>
                    <a:lnTo>
                      <a:pt x="21" y="168"/>
                    </a:lnTo>
                    <a:lnTo>
                      <a:pt x="21" y="21"/>
                    </a:lnTo>
                    <a:lnTo>
                      <a:pt x="231" y="21"/>
                    </a:lnTo>
                    <a:lnTo>
                      <a:pt x="231" y="16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</p:grpSp>
      </p:grpSp>
      <p:grpSp>
        <p:nvGrpSpPr>
          <p:cNvPr id="45077" name="Group 21"/>
          <p:cNvGrpSpPr>
            <a:grpSpLocks/>
          </p:cNvGrpSpPr>
          <p:nvPr/>
        </p:nvGrpSpPr>
        <p:grpSpPr bwMode="auto">
          <a:xfrm>
            <a:off x="7781925" y="2387600"/>
            <a:ext cx="1966913" cy="1966913"/>
            <a:chOff x="0" y="0"/>
            <a:chExt cx="2052000" cy="2052000"/>
          </a:xfrm>
        </p:grpSpPr>
        <p:grpSp>
          <p:nvGrpSpPr>
            <p:cNvPr id="45073" name="Group 23"/>
            <p:cNvGrpSpPr>
              <a:grpSpLocks/>
            </p:cNvGrpSpPr>
            <p:nvPr/>
          </p:nvGrpSpPr>
          <p:grpSpPr bwMode="auto">
            <a:xfrm>
              <a:off x="714705" y="774000"/>
              <a:ext cx="622590" cy="504000"/>
              <a:chOff x="0" y="0"/>
              <a:chExt cx="400050" cy="323850"/>
            </a:xfrm>
          </p:grpSpPr>
          <p:sp>
            <p:nvSpPr>
              <p:cNvPr id="45074" name="Freeform 367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00050" cy="323850"/>
              </a:xfrm>
              <a:custGeom>
                <a:avLst/>
                <a:gdLst>
                  <a:gd name="T0" fmla="*/ 0 w 252"/>
                  <a:gd name="T1" fmla="*/ 0 h 204"/>
                  <a:gd name="T2" fmla="*/ 0 w 252"/>
                  <a:gd name="T3" fmla="*/ 2147483646 h 204"/>
                  <a:gd name="T4" fmla="*/ 2147483646 w 252"/>
                  <a:gd name="T5" fmla="*/ 2147483646 h 204"/>
                  <a:gd name="T6" fmla="*/ 2147483646 w 252"/>
                  <a:gd name="T7" fmla="*/ 0 h 204"/>
                  <a:gd name="T8" fmla="*/ 0 w 252"/>
                  <a:gd name="T9" fmla="*/ 0 h 204"/>
                  <a:gd name="T10" fmla="*/ 2147483646 w 252"/>
                  <a:gd name="T11" fmla="*/ 2147483646 h 204"/>
                  <a:gd name="T12" fmla="*/ 2147483646 w 252"/>
                  <a:gd name="T13" fmla="*/ 2147483646 h 204"/>
                  <a:gd name="T14" fmla="*/ 2147483646 w 252"/>
                  <a:gd name="T15" fmla="*/ 2147483646 h 204"/>
                  <a:gd name="T16" fmla="*/ 2147483646 w 252"/>
                  <a:gd name="T17" fmla="*/ 2147483646 h 204"/>
                  <a:gd name="T18" fmla="*/ 2147483646 w 252"/>
                  <a:gd name="T19" fmla="*/ 2147483646 h 20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52"/>
                  <a:gd name="T31" fmla="*/ 0 h 204"/>
                  <a:gd name="T32" fmla="*/ 252 w 252"/>
                  <a:gd name="T33" fmla="*/ 204 h 20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52" h="204">
                    <a:moveTo>
                      <a:pt x="0" y="0"/>
                    </a:moveTo>
                    <a:lnTo>
                      <a:pt x="0" y="204"/>
                    </a:lnTo>
                    <a:lnTo>
                      <a:pt x="252" y="204"/>
                    </a:lnTo>
                    <a:lnTo>
                      <a:pt x="252" y="0"/>
                    </a:lnTo>
                    <a:lnTo>
                      <a:pt x="0" y="0"/>
                    </a:lnTo>
                    <a:close/>
                    <a:moveTo>
                      <a:pt x="231" y="183"/>
                    </a:moveTo>
                    <a:lnTo>
                      <a:pt x="21" y="183"/>
                    </a:lnTo>
                    <a:lnTo>
                      <a:pt x="21" y="21"/>
                    </a:lnTo>
                    <a:lnTo>
                      <a:pt x="231" y="21"/>
                    </a:lnTo>
                    <a:lnTo>
                      <a:pt x="231" y="18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45075" name="Oval 368"/>
              <p:cNvSpPr>
                <a:spLocks noChangeArrowheads="1"/>
              </p:cNvSpPr>
              <p:nvPr/>
            </p:nvSpPr>
            <p:spPr bwMode="auto">
              <a:xfrm>
                <a:off x="57150" y="53975"/>
                <a:ext cx="42863" cy="428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400">
                  <a:latin typeface="Arial" panose="020B0604020202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45076" name="Oval 369"/>
              <p:cNvSpPr>
                <a:spLocks noChangeArrowheads="1"/>
              </p:cNvSpPr>
              <p:nvPr/>
            </p:nvSpPr>
            <p:spPr bwMode="auto">
              <a:xfrm>
                <a:off x="301625" y="53975"/>
                <a:ext cx="39688" cy="428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400">
                  <a:latin typeface="Arial" panose="020B0604020202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7" name="Oval 370"/>
              <p:cNvSpPr>
                <a:spLocks noChangeArrowheads="1"/>
              </p:cNvSpPr>
              <p:nvPr/>
            </p:nvSpPr>
            <p:spPr bwMode="auto">
              <a:xfrm>
                <a:off x="57150" y="227012"/>
                <a:ext cx="42863" cy="412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400">
                  <a:latin typeface="Arial" panose="020B0604020202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45078" name="Oval 371"/>
              <p:cNvSpPr>
                <a:spLocks noChangeArrowheads="1"/>
              </p:cNvSpPr>
              <p:nvPr/>
            </p:nvSpPr>
            <p:spPr bwMode="auto">
              <a:xfrm>
                <a:off x="301625" y="227012"/>
                <a:ext cx="39688" cy="412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400">
                  <a:latin typeface="Arial" panose="020B0604020202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45079" name="Freeform 372"/>
              <p:cNvSpPr>
                <a:spLocks noEditPoints="1" noChangeArrowheads="1"/>
              </p:cNvSpPr>
              <p:nvPr/>
            </p:nvSpPr>
            <p:spPr bwMode="auto">
              <a:xfrm>
                <a:off x="146050" y="84137"/>
                <a:ext cx="109538" cy="155575"/>
              </a:xfrm>
              <a:custGeom>
                <a:avLst/>
                <a:gdLst>
                  <a:gd name="T0" fmla="*/ 2147483646 w 69"/>
                  <a:gd name="T1" fmla="*/ 0 h 98"/>
                  <a:gd name="T2" fmla="*/ 0 w 69"/>
                  <a:gd name="T3" fmla="*/ 0 h 98"/>
                  <a:gd name="T4" fmla="*/ 0 w 69"/>
                  <a:gd name="T5" fmla="*/ 2147483646 h 98"/>
                  <a:gd name="T6" fmla="*/ 2147483646 w 69"/>
                  <a:gd name="T7" fmla="*/ 2147483646 h 98"/>
                  <a:gd name="T8" fmla="*/ 2147483646 w 69"/>
                  <a:gd name="T9" fmla="*/ 0 h 98"/>
                  <a:gd name="T10" fmla="*/ 2147483646 w 69"/>
                  <a:gd name="T11" fmla="*/ 2147483646 h 98"/>
                  <a:gd name="T12" fmla="*/ 2147483646 w 69"/>
                  <a:gd name="T13" fmla="*/ 2147483646 h 98"/>
                  <a:gd name="T14" fmla="*/ 2147483646 w 69"/>
                  <a:gd name="T15" fmla="*/ 2147483646 h 98"/>
                  <a:gd name="T16" fmla="*/ 2147483646 w 69"/>
                  <a:gd name="T17" fmla="*/ 2147483646 h 98"/>
                  <a:gd name="T18" fmla="*/ 2147483646 w 69"/>
                  <a:gd name="T19" fmla="*/ 2147483646 h 9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9"/>
                  <a:gd name="T31" fmla="*/ 0 h 98"/>
                  <a:gd name="T32" fmla="*/ 69 w 69"/>
                  <a:gd name="T33" fmla="*/ 98 h 9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9" h="98">
                    <a:moveTo>
                      <a:pt x="69" y="0"/>
                    </a:moveTo>
                    <a:lnTo>
                      <a:pt x="0" y="0"/>
                    </a:lnTo>
                    <a:lnTo>
                      <a:pt x="0" y="98"/>
                    </a:lnTo>
                    <a:lnTo>
                      <a:pt x="69" y="98"/>
                    </a:lnTo>
                    <a:lnTo>
                      <a:pt x="69" y="0"/>
                    </a:lnTo>
                    <a:close/>
                    <a:moveTo>
                      <a:pt x="50" y="83"/>
                    </a:moveTo>
                    <a:lnTo>
                      <a:pt x="18" y="83"/>
                    </a:lnTo>
                    <a:lnTo>
                      <a:pt x="18" y="48"/>
                    </a:lnTo>
                    <a:lnTo>
                      <a:pt x="50" y="48"/>
                    </a:lnTo>
                    <a:lnTo>
                      <a:pt x="50" y="8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</p:grpSp>
      </p:grpSp>
      <p:sp>
        <p:nvSpPr>
          <p:cNvPr id="45086" name="矩形 39"/>
          <p:cNvSpPr>
            <a:spLocks noChangeArrowheads="1"/>
          </p:cNvSpPr>
          <p:nvPr/>
        </p:nvSpPr>
        <p:spPr bwMode="auto">
          <a:xfrm>
            <a:off x="4875213" y="4579938"/>
            <a:ext cx="244157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bg1"/>
                </a:solidFill>
                <a:sym typeface="方正兰亭黑_GBK" panose="02000000000000000000" pitchFamily="2" charset="-122"/>
              </a:rPr>
              <a:t>点击添加主要观点</a:t>
            </a:r>
            <a:endParaRPr lang="en-US" sz="22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5087" name="矩形 3"/>
          <p:cNvSpPr>
            <a:spLocks noChangeArrowheads="1"/>
          </p:cNvSpPr>
          <p:nvPr/>
        </p:nvSpPr>
        <p:spPr bwMode="auto">
          <a:xfrm>
            <a:off x="4391025" y="563563"/>
            <a:ext cx="2647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点击添加标题</a:t>
            </a:r>
            <a:endParaRPr lang="zh-CN" altLang="en-US" sz="32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45088" name="文本框 37"/>
          <p:cNvSpPr>
            <a:spLocks noChangeArrowheads="1"/>
          </p:cNvSpPr>
          <p:nvPr/>
        </p:nvSpPr>
        <p:spPr bwMode="auto">
          <a:xfrm>
            <a:off x="7081838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Add Your Title</a:t>
            </a:r>
            <a:endParaRPr lang="zh-CN" altLang="en-US" sz="1600" baseline="-30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45089" name="Group 33"/>
          <p:cNvGrpSpPr>
            <a:grpSpLocks/>
          </p:cNvGrpSpPr>
          <p:nvPr/>
        </p:nvGrpSpPr>
        <p:grpSpPr bwMode="auto">
          <a:xfrm>
            <a:off x="3846513" y="619125"/>
            <a:ext cx="263525" cy="393700"/>
            <a:chOff x="0" y="0"/>
            <a:chExt cx="213756" cy="427512"/>
          </a:xfrm>
        </p:grpSpPr>
        <p:sp>
          <p:nvSpPr>
            <p:cNvPr id="45071" name="直接连接符 45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072" name="直接连接符 46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5092" name="矩形 47"/>
          <p:cNvSpPr>
            <a:spLocks noChangeArrowheads="1"/>
          </p:cNvSpPr>
          <p:nvPr/>
        </p:nvSpPr>
        <p:spPr bwMode="auto">
          <a:xfrm>
            <a:off x="1503363" y="1425575"/>
            <a:ext cx="9185275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在此录入上述图表的综合描述说明，在此录入上述图表的综合描述说明。在此录入上述图表的综合描述说明，在此录入上述图表的综合描述说明，在此录入上述图表的综合描述说明。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5093" name="矩形 47"/>
          <p:cNvSpPr>
            <a:spLocks noChangeArrowheads="1"/>
          </p:cNvSpPr>
          <p:nvPr/>
        </p:nvSpPr>
        <p:spPr bwMode="auto">
          <a:xfrm>
            <a:off x="1503363" y="5099050"/>
            <a:ext cx="9185275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。在此录入上述图表的综合描述说明，在此录入上述图表的综合描述说明，在此录入上述图表的综合描述说明，在此录入上述图表的综合描述说明，在此录入上述图表的综合描述说明，在此录入上述图表的综合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45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45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45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45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5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5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5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5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5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5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3" presetClass="entr" presetSubtype="52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45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00" fill="hold"/>
                                        <p:tgtEl>
                                          <p:spTgt spid="45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00" fill="hold"/>
                                        <p:tgtEl>
                                          <p:spTgt spid="45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00" fill="hold"/>
                                        <p:tgtEl>
                                          <p:spTgt spid="45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900"/>
                            </p:stCondLst>
                            <p:childTnLst>
                              <p:par>
                                <p:cTn id="43" presetID="16" presetClass="entr" presetSubtype="37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500"/>
                                        <p:tgtEl>
                                          <p:spTgt spid="45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86" grpId="0" bldLvl="0" autoUpdateAnimBg="0"/>
      <p:bldP spid="45087" grpId="0" bldLvl="0" autoUpdateAnimBg="0"/>
      <p:bldP spid="45088" grpId="0" bldLvl="0" autoUpdateAnimBg="0"/>
      <p:bldP spid="45092" grpId="0" bldLvl="0" autoUpdateAnimBg="0"/>
      <p:bldP spid="45093" grpId="0" bldLvl="0" autoUpdateAnimBg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77600A-DD7F-483E-BA9E-95F72B2F4BE1}" type="slidenum">
              <a:rPr lang="zh-CN" altLang="en-US"/>
              <a:pPr>
                <a:defRPr/>
              </a:pPr>
              <a:t>43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6083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21236 w 808522"/>
              <a:gd name="T1" fmla="*/ 0 h 510140"/>
              <a:gd name="T2" fmla="*/ 123568 w 808522"/>
              <a:gd name="T3" fmla="*/ 0 h 510140"/>
              <a:gd name="T4" fmla="*/ 391686 w 808522"/>
              <a:gd name="T5" fmla="*/ 0 h 510140"/>
              <a:gd name="T6" fmla="*/ 391686 w 808522"/>
              <a:gd name="T7" fmla="*/ 246016 h 510140"/>
              <a:gd name="T8" fmla="*/ 123573 w 808522"/>
              <a:gd name="T9" fmla="*/ 246016 h 510140"/>
              <a:gd name="T10" fmla="*/ 123568 w 808522"/>
              <a:gd name="T11" fmla="*/ 246017 h 510140"/>
              <a:gd name="T12" fmla="*/ 123563 w 808522"/>
              <a:gd name="T13" fmla="*/ 246016 h 510140"/>
              <a:gd name="T14" fmla="*/ 121236 w 808522"/>
              <a:gd name="T15" fmla="*/ 246016 h 510140"/>
              <a:gd name="T16" fmla="*/ 121236 w 808522"/>
              <a:gd name="T17" fmla="*/ 245783 h 510140"/>
              <a:gd name="T18" fmla="*/ 98664 w 808522"/>
              <a:gd name="T19" fmla="*/ 243517 h 510140"/>
              <a:gd name="T20" fmla="*/ 0 w 808522"/>
              <a:gd name="T21" fmla="*/ 123008 h 510140"/>
              <a:gd name="T22" fmla="*/ 98664 w 808522"/>
              <a:gd name="T23" fmla="*/ 2499 h 510140"/>
              <a:gd name="T24" fmla="*/ 121236 w 808522"/>
              <a:gd name="T25" fmla="*/ 234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6084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0" y="3375025"/>
            <a:ext cx="6738938" cy="368300"/>
          </a:xfrm>
          <a:prstGeom prst="rect">
            <a:avLst/>
          </a:prstGeom>
          <a:solidFill>
            <a:srgbClr val="BFBFB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6085" name="文本框 3"/>
          <p:cNvSpPr>
            <a:spLocks noChangeArrowheads="1"/>
          </p:cNvSpPr>
          <p:nvPr/>
        </p:nvSpPr>
        <p:spPr bwMode="auto">
          <a:xfrm>
            <a:off x="6194425" y="1997075"/>
            <a:ext cx="1219200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BFBFBF"/>
                </a:solidFill>
                <a:sym typeface="方正兰亭黑_GBK" panose="02000000000000000000" pitchFamily="2" charset="-122"/>
              </a:rPr>
              <a:t>Step</a:t>
            </a:r>
          </a:p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6000">
                <a:solidFill>
                  <a:schemeClr val="bg1"/>
                </a:solidFill>
                <a:sym typeface="方正兰亭黑_GBK" panose="02000000000000000000" pitchFamily="2" charset="-122"/>
              </a:rPr>
              <a:t>01</a:t>
            </a:r>
            <a:endParaRPr lang="zh-CN" altLang="en-US" sz="60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grpSp>
        <p:nvGrpSpPr>
          <p:cNvPr id="46086" name="Group 6"/>
          <p:cNvGrpSpPr>
            <a:grpSpLocks/>
          </p:cNvGrpSpPr>
          <p:nvPr/>
        </p:nvGrpSpPr>
        <p:grpSpPr bwMode="auto">
          <a:xfrm>
            <a:off x="5619750" y="1428750"/>
            <a:ext cx="2312988" cy="2314575"/>
            <a:chOff x="0" y="0"/>
            <a:chExt cx="1970470" cy="1970470"/>
          </a:xfrm>
        </p:grpSpPr>
        <p:sp>
          <p:nvSpPr>
            <p:cNvPr id="46109" name="任意多边形 4"/>
            <p:cNvSpPr>
              <a:spLocks noChangeArrowheads="1"/>
            </p:cNvSpPr>
            <p:nvPr/>
          </p:nvSpPr>
          <p:spPr bwMode="auto">
            <a:xfrm>
              <a:off x="0" y="0"/>
              <a:ext cx="1970470" cy="1523844"/>
            </a:xfrm>
            <a:custGeom>
              <a:avLst/>
              <a:gdLst>
                <a:gd name="T0" fmla="*/ 985235 w 1970470"/>
                <a:gd name="T1" fmla="*/ 0 h 1523844"/>
                <a:gd name="T2" fmla="*/ 1970470 w 1970470"/>
                <a:gd name="T3" fmla="*/ 985235 h 1523844"/>
                <a:gd name="T4" fmla="*/ 1851557 w 1970470"/>
                <a:gd name="T5" fmla="*/ 1454856 h 1523844"/>
                <a:gd name="T6" fmla="*/ 1809646 w 1970470"/>
                <a:gd name="T7" fmla="*/ 1523844 h 1523844"/>
                <a:gd name="T8" fmla="*/ 1380307 w 1970470"/>
                <a:gd name="T9" fmla="*/ 1523844 h 1523844"/>
                <a:gd name="T10" fmla="*/ 1458954 w 1970470"/>
                <a:gd name="T11" fmla="*/ 1458954 h 1523844"/>
                <a:gd name="T12" fmla="*/ 1655175 w 1970470"/>
                <a:gd name="T13" fmla="*/ 985235 h 1523844"/>
                <a:gd name="T14" fmla="*/ 985235 w 1970470"/>
                <a:gd name="T15" fmla="*/ 315295 h 1523844"/>
                <a:gd name="T16" fmla="*/ 315295 w 1970470"/>
                <a:gd name="T17" fmla="*/ 985235 h 1523844"/>
                <a:gd name="T18" fmla="*/ 511516 w 1970470"/>
                <a:gd name="T19" fmla="*/ 1458954 h 1523844"/>
                <a:gd name="T20" fmla="*/ 590163 w 1970470"/>
                <a:gd name="T21" fmla="*/ 1523844 h 1523844"/>
                <a:gd name="T22" fmla="*/ 160824 w 1970470"/>
                <a:gd name="T23" fmla="*/ 1523844 h 1523844"/>
                <a:gd name="T24" fmla="*/ 118913 w 1970470"/>
                <a:gd name="T25" fmla="*/ 1454856 h 1523844"/>
                <a:gd name="T26" fmla="*/ 0 w 1970470"/>
                <a:gd name="T27" fmla="*/ 985235 h 1523844"/>
                <a:gd name="T28" fmla="*/ 985235 w 1970470"/>
                <a:gd name="T29" fmla="*/ 0 h 152384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970470"/>
                <a:gd name="T46" fmla="*/ 0 h 1523844"/>
                <a:gd name="T47" fmla="*/ 1970470 w 1970470"/>
                <a:gd name="T48" fmla="*/ 1523844 h 152384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970470" h="1523844">
                  <a:moveTo>
                    <a:pt x="985235" y="0"/>
                  </a:moveTo>
                  <a:cubicBezTo>
                    <a:pt x="1529365" y="0"/>
                    <a:pt x="1970470" y="441105"/>
                    <a:pt x="1970470" y="985235"/>
                  </a:cubicBezTo>
                  <a:cubicBezTo>
                    <a:pt x="1970470" y="1155276"/>
                    <a:pt x="1927393" y="1315255"/>
                    <a:pt x="1851557" y="1454856"/>
                  </a:cubicBezTo>
                  <a:lnTo>
                    <a:pt x="1809646" y="1523844"/>
                  </a:lnTo>
                  <a:lnTo>
                    <a:pt x="1380307" y="1523844"/>
                  </a:lnTo>
                  <a:lnTo>
                    <a:pt x="1458954" y="1458954"/>
                  </a:lnTo>
                  <a:cubicBezTo>
                    <a:pt x="1580189" y="1337719"/>
                    <a:pt x="1655175" y="1170234"/>
                    <a:pt x="1655175" y="985235"/>
                  </a:cubicBezTo>
                  <a:cubicBezTo>
                    <a:pt x="1655175" y="615237"/>
                    <a:pt x="1355233" y="315295"/>
                    <a:pt x="985235" y="315295"/>
                  </a:cubicBezTo>
                  <a:cubicBezTo>
                    <a:pt x="615237" y="315295"/>
                    <a:pt x="315295" y="615237"/>
                    <a:pt x="315295" y="985235"/>
                  </a:cubicBezTo>
                  <a:cubicBezTo>
                    <a:pt x="315295" y="1170234"/>
                    <a:pt x="390281" y="1337719"/>
                    <a:pt x="511516" y="1458954"/>
                  </a:cubicBezTo>
                  <a:lnTo>
                    <a:pt x="590163" y="1523844"/>
                  </a:lnTo>
                  <a:lnTo>
                    <a:pt x="160824" y="1523844"/>
                  </a:lnTo>
                  <a:lnTo>
                    <a:pt x="118913" y="1454856"/>
                  </a:lnTo>
                  <a:cubicBezTo>
                    <a:pt x="43077" y="1315255"/>
                    <a:pt x="0" y="1155276"/>
                    <a:pt x="0" y="985235"/>
                  </a:cubicBezTo>
                  <a:cubicBezTo>
                    <a:pt x="0" y="441105"/>
                    <a:pt x="441105" y="0"/>
                    <a:pt x="985235" y="0"/>
                  </a:cubicBez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46110" name="任意多边形 5"/>
            <p:cNvSpPr>
              <a:spLocks noChangeArrowheads="1"/>
            </p:cNvSpPr>
            <p:nvPr/>
          </p:nvSpPr>
          <p:spPr bwMode="auto">
            <a:xfrm>
              <a:off x="160824" y="1523844"/>
              <a:ext cx="1648822" cy="446626"/>
            </a:xfrm>
            <a:custGeom>
              <a:avLst/>
              <a:gdLst>
                <a:gd name="T0" fmla="*/ 0 w 1648822"/>
                <a:gd name="T1" fmla="*/ 0 h 446626"/>
                <a:gd name="T2" fmla="*/ 429339 w 1648822"/>
                <a:gd name="T3" fmla="*/ 0 h 446626"/>
                <a:gd name="T4" fmla="*/ 449841 w 1648822"/>
                <a:gd name="T5" fmla="*/ 16916 h 446626"/>
                <a:gd name="T6" fmla="*/ 824411 w 1648822"/>
                <a:gd name="T7" fmla="*/ 131331 h 446626"/>
                <a:gd name="T8" fmla="*/ 1198981 w 1648822"/>
                <a:gd name="T9" fmla="*/ 16916 h 446626"/>
                <a:gd name="T10" fmla="*/ 1219483 w 1648822"/>
                <a:gd name="T11" fmla="*/ 0 h 446626"/>
                <a:gd name="T12" fmla="*/ 1648822 w 1648822"/>
                <a:gd name="T13" fmla="*/ 0 h 446626"/>
                <a:gd name="T14" fmla="*/ 1641383 w 1648822"/>
                <a:gd name="T15" fmla="*/ 12245 h 446626"/>
                <a:gd name="T16" fmla="*/ 824411 w 1648822"/>
                <a:gd name="T17" fmla="*/ 446626 h 446626"/>
                <a:gd name="T18" fmla="*/ 7439 w 1648822"/>
                <a:gd name="T19" fmla="*/ 12245 h 446626"/>
                <a:gd name="T20" fmla="*/ 0 w 1648822"/>
                <a:gd name="T21" fmla="*/ 0 h 4466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648822"/>
                <a:gd name="T34" fmla="*/ 0 h 446626"/>
                <a:gd name="T35" fmla="*/ 1648822 w 1648822"/>
                <a:gd name="T36" fmla="*/ 446626 h 44662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648822" h="446626">
                  <a:moveTo>
                    <a:pt x="0" y="0"/>
                  </a:moveTo>
                  <a:lnTo>
                    <a:pt x="429339" y="0"/>
                  </a:lnTo>
                  <a:lnTo>
                    <a:pt x="449841" y="16916"/>
                  </a:lnTo>
                  <a:cubicBezTo>
                    <a:pt x="556764" y="89152"/>
                    <a:pt x="685662" y="131331"/>
                    <a:pt x="824411" y="131331"/>
                  </a:cubicBezTo>
                  <a:cubicBezTo>
                    <a:pt x="963160" y="131331"/>
                    <a:pt x="1092058" y="89152"/>
                    <a:pt x="1198981" y="16916"/>
                  </a:cubicBezTo>
                  <a:lnTo>
                    <a:pt x="1219483" y="0"/>
                  </a:lnTo>
                  <a:lnTo>
                    <a:pt x="1648822" y="0"/>
                  </a:lnTo>
                  <a:lnTo>
                    <a:pt x="1641383" y="12245"/>
                  </a:lnTo>
                  <a:cubicBezTo>
                    <a:pt x="1464329" y="274319"/>
                    <a:pt x="1164492" y="446626"/>
                    <a:pt x="824411" y="446626"/>
                  </a:cubicBezTo>
                  <a:cubicBezTo>
                    <a:pt x="484330" y="446626"/>
                    <a:pt x="184493" y="274319"/>
                    <a:pt x="7439" y="1224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46089" name="矩形 6"/>
          <p:cNvSpPr>
            <a:spLocks noChangeArrowheads="1"/>
          </p:cNvSpPr>
          <p:nvPr/>
        </p:nvSpPr>
        <p:spPr bwMode="auto">
          <a:xfrm flipV="1">
            <a:off x="0" y="4078288"/>
            <a:ext cx="4595813" cy="369887"/>
          </a:xfrm>
          <a:prstGeom prst="rect">
            <a:avLst/>
          </a:prstGeom>
          <a:solidFill>
            <a:srgbClr val="BFBFB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6090" name="文本框 16"/>
          <p:cNvSpPr>
            <a:spLocks noChangeArrowheads="1"/>
          </p:cNvSpPr>
          <p:nvPr/>
        </p:nvSpPr>
        <p:spPr bwMode="auto">
          <a:xfrm>
            <a:off x="3997325" y="4629150"/>
            <a:ext cx="1219200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BFBFBF"/>
                </a:solidFill>
                <a:sym typeface="方正兰亭黑_GBK" panose="02000000000000000000" pitchFamily="2" charset="-122"/>
              </a:rPr>
              <a:t>Step</a:t>
            </a:r>
          </a:p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6000">
                <a:solidFill>
                  <a:schemeClr val="bg1"/>
                </a:solidFill>
                <a:sym typeface="方正兰亭黑_GBK" panose="02000000000000000000" pitchFamily="2" charset="-122"/>
              </a:rPr>
              <a:t>02</a:t>
            </a:r>
            <a:endParaRPr lang="zh-CN" altLang="en-US" sz="60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grpSp>
        <p:nvGrpSpPr>
          <p:cNvPr id="46091" name="Group 11"/>
          <p:cNvGrpSpPr>
            <a:grpSpLocks/>
          </p:cNvGrpSpPr>
          <p:nvPr/>
        </p:nvGrpSpPr>
        <p:grpSpPr bwMode="auto">
          <a:xfrm flipV="1">
            <a:off x="3454400" y="4078288"/>
            <a:ext cx="2314575" cy="2312987"/>
            <a:chOff x="0" y="0"/>
            <a:chExt cx="1970470" cy="1970470"/>
          </a:xfrm>
        </p:grpSpPr>
        <p:sp>
          <p:nvSpPr>
            <p:cNvPr id="3" name="任意多边形 9"/>
            <p:cNvSpPr>
              <a:spLocks noChangeArrowheads="1"/>
            </p:cNvSpPr>
            <p:nvPr/>
          </p:nvSpPr>
          <p:spPr bwMode="auto">
            <a:xfrm>
              <a:off x="0" y="0"/>
              <a:ext cx="1970470" cy="1523844"/>
            </a:xfrm>
            <a:custGeom>
              <a:avLst/>
              <a:gdLst>
                <a:gd name="T0" fmla="*/ 985235 w 1970470"/>
                <a:gd name="T1" fmla="*/ 0 h 1523844"/>
                <a:gd name="T2" fmla="*/ 1970470 w 1970470"/>
                <a:gd name="T3" fmla="*/ 985235 h 1523844"/>
                <a:gd name="T4" fmla="*/ 1851557 w 1970470"/>
                <a:gd name="T5" fmla="*/ 1454856 h 1523844"/>
                <a:gd name="T6" fmla="*/ 1809646 w 1970470"/>
                <a:gd name="T7" fmla="*/ 1523844 h 1523844"/>
                <a:gd name="T8" fmla="*/ 1380307 w 1970470"/>
                <a:gd name="T9" fmla="*/ 1523844 h 1523844"/>
                <a:gd name="T10" fmla="*/ 1458954 w 1970470"/>
                <a:gd name="T11" fmla="*/ 1458954 h 1523844"/>
                <a:gd name="T12" fmla="*/ 1655175 w 1970470"/>
                <a:gd name="T13" fmla="*/ 985235 h 1523844"/>
                <a:gd name="T14" fmla="*/ 985235 w 1970470"/>
                <a:gd name="T15" fmla="*/ 315295 h 1523844"/>
                <a:gd name="T16" fmla="*/ 315295 w 1970470"/>
                <a:gd name="T17" fmla="*/ 985235 h 1523844"/>
                <a:gd name="T18" fmla="*/ 511516 w 1970470"/>
                <a:gd name="T19" fmla="*/ 1458954 h 1523844"/>
                <a:gd name="T20" fmla="*/ 590163 w 1970470"/>
                <a:gd name="T21" fmla="*/ 1523844 h 1523844"/>
                <a:gd name="T22" fmla="*/ 160824 w 1970470"/>
                <a:gd name="T23" fmla="*/ 1523844 h 1523844"/>
                <a:gd name="T24" fmla="*/ 118913 w 1970470"/>
                <a:gd name="T25" fmla="*/ 1454856 h 1523844"/>
                <a:gd name="T26" fmla="*/ 0 w 1970470"/>
                <a:gd name="T27" fmla="*/ 985235 h 1523844"/>
                <a:gd name="T28" fmla="*/ 985235 w 1970470"/>
                <a:gd name="T29" fmla="*/ 0 h 152384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970470"/>
                <a:gd name="T46" fmla="*/ 0 h 1523844"/>
                <a:gd name="T47" fmla="*/ 1970470 w 1970470"/>
                <a:gd name="T48" fmla="*/ 1523844 h 152384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970470" h="1523844">
                  <a:moveTo>
                    <a:pt x="985235" y="0"/>
                  </a:moveTo>
                  <a:cubicBezTo>
                    <a:pt x="1529365" y="0"/>
                    <a:pt x="1970470" y="441105"/>
                    <a:pt x="1970470" y="985235"/>
                  </a:cubicBezTo>
                  <a:cubicBezTo>
                    <a:pt x="1970470" y="1155276"/>
                    <a:pt x="1927393" y="1315255"/>
                    <a:pt x="1851557" y="1454856"/>
                  </a:cubicBezTo>
                  <a:lnTo>
                    <a:pt x="1809646" y="1523844"/>
                  </a:lnTo>
                  <a:lnTo>
                    <a:pt x="1380307" y="1523844"/>
                  </a:lnTo>
                  <a:lnTo>
                    <a:pt x="1458954" y="1458954"/>
                  </a:lnTo>
                  <a:cubicBezTo>
                    <a:pt x="1580189" y="1337719"/>
                    <a:pt x="1655175" y="1170234"/>
                    <a:pt x="1655175" y="985235"/>
                  </a:cubicBezTo>
                  <a:cubicBezTo>
                    <a:pt x="1655175" y="615237"/>
                    <a:pt x="1355233" y="315295"/>
                    <a:pt x="985235" y="315295"/>
                  </a:cubicBezTo>
                  <a:cubicBezTo>
                    <a:pt x="615237" y="315295"/>
                    <a:pt x="315295" y="615237"/>
                    <a:pt x="315295" y="985235"/>
                  </a:cubicBezTo>
                  <a:cubicBezTo>
                    <a:pt x="315295" y="1170234"/>
                    <a:pt x="390281" y="1337719"/>
                    <a:pt x="511516" y="1458954"/>
                  </a:cubicBezTo>
                  <a:lnTo>
                    <a:pt x="590163" y="1523844"/>
                  </a:lnTo>
                  <a:lnTo>
                    <a:pt x="160824" y="1523844"/>
                  </a:lnTo>
                  <a:lnTo>
                    <a:pt x="118913" y="1454856"/>
                  </a:lnTo>
                  <a:cubicBezTo>
                    <a:pt x="43077" y="1315255"/>
                    <a:pt x="0" y="1155276"/>
                    <a:pt x="0" y="985235"/>
                  </a:cubicBezTo>
                  <a:cubicBezTo>
                    <a:pt x="0" y="441105"/>
                    <a:pt x="441105" y="0"/>
                    <a:pt x="985235" y="0"/>
                  </a:cubicBez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46108" name="任意多边形 10"/>
            <p:cNvSpPr>
              <a:spLocks noChangeArrowheads="1"/>
            </p:cNvSpPr>
            <p:nvPr/>
          </p:nvSpPr>
          <p:spPr bwMode="auto">
            <a:xfrm>
              <a:off x="160824" y="1523844"/>
              <a:ext cx="1648822" cy="446626"/>
            </a:xfrm>
            <a:custGeom>
              <a:avLst/>
              <a:gdLst>
                <a:gd name="T0" fmla="*/ 0 w 1648822"/>
                <a:gd name="T1" fmla="*/ 0 h 446626"/>
                <a:gd name="T2" fmla="*/ 429339 w 1648822"/>
                <a:gd name="T3" fmla="*/ 0 h 446626"/>
                <a:gd name="T4" fmla="*/ 449841 w 1648822"/>
                <a:gd name="T5" fmla="*/ 16916 h 446626"/>
                <a:gd name="T6" fmla="*/ 824411 w 1648822"/>
                <a:gd name="T7" fmla="*/ 131331 h 446626"/>
                <a:gd name="T8" fmla="*/ 1198981 w 1648822"/>
                <a:gd name="T9" fmla="*/ 16916 h 446626"/>
                <a:gd name="T10" fmla="*/ 1219483 w 1648822"/>
                <a:gd name="T11" fmla="*/ 0 h 446626"/>
                <a:gd name="T12" fmla="*/ 1648822 w 1648822"/>
                <a:gd name="T13" fmla="*/ 0 h 446626"/>
                <a:gd name="T14" fmla="*/ 1641383 w 1648822"/>
                <a:gd name="T15" fmla="*/ 12245 h 446626"/>
                <a:gd name="T16" fmla="*/ 824411 w 1648822"/>
                <a:gd name="T17" fmla="*/ 446626 h 446626"/>
                <a:gd name="T18" fmla="*/ 7439 w 1648822"/>
                <a:gd name="T19" fmla="*/ 12245 h 446626"/>
                <a:gd name="T20" fmla="*/ 0 w 1648822"/>
                <a:gd name="T21" fmla="*/ 0 h 4466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648822"/>
                <a:gd name="T34" fmla="*/ 0 h 446626"/>
                <a:gd name="T35" fmla="*/ 1648822 w 1648822"/>
                <a:gd name="T36" fmla="*/ 446626 h 44662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648822" h="446626">
                  <a:moveTo>
                    <a:pt x="0" y="0"/>
                  </a:moveTo>
                  <a:lnTo>
                    <a:pt x="429339" y="0"/>
                  </a:lnTo>
                  <a:lnTo>
                    <a:pt x="449841" y="16916"/>
                  </a:lnTo>
                  <a:cubicBezTo>
                    <a:pt x="556764" y="89152"/>
                    <a:pt x="685662" y="131331"/>
                    <a:pt x="824411" y="131331"/>
                  </a:cubicBezTo>
                  <a:cubicBezTo>
                    <a:pt x="963160" y="131331"/>
                    <a:pt x="1092058" y="89152"/>
                    <a:pt x="1198981" y="16916"/>
                  </a:cubicBezTo>
                  <a:lnTo>
                    <a:pt x="1219483" y="0"/>
                  </a:lnTo>
                  <a:lnTo>
                    <a:pt x="1648822" y="0"/>
                  </a:lnTo>
                  <a:lnTo>
                    <a:pt x="1641383" y="12245"/>
                  </a:lnTo>
                  <a:cubicBezTo>
                    <a:pt x="1464329" y="274319"/>
                    <a:pt x="1164492" y="446626"/>
                    <a:pt x="824411" y="446626"/>
                  </a:cubicBezTo>
                  <a:cubicBezTo>
                    <a:pt x="484330" y="446626"/>
                    <a:pt x="184493" y="274319"/>
                    <a:pt x="7439" y="1224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46094" name="矩形 11"/>
          <p:cNvSpPr>
            <a:spLocks noChangeArrowheads="1"/>
          </p:cNvSpPr>
          <p:nvPr/>
        </p:nvSpPr>
        <p:spPr bwMode="auto">
          <a:xfrm flipV="1">
            <a:off x="6991350" y="4078288"/>
            <a:ext cx="5200650" cy="369887"/>
          </a:xfrm>
          <a:prstGeom prst="rect">
            <a:avLst/>
          </a:prstGeom>
          <a:solidFill>
            <a:srgbClr val="BFBFB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6095" name="文本框 24"/>
          <p:cNvSpPr>
            <a:spLocks noChangeArrowheads="1"/>
          </p:cNvSpPr>
          <p:nvPr/>
        </p:nvSpPr>
        <p:spPr bwMode="auto">
          <a:xfrm>
            <a:off x="6489700" y="4645025"/>
            <a:ext cx="1219200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BFBFBF"/>
                </a:solidFill>
                <a:sym typeface="方正兰亭黑_GBK" panose="02000000000000000000" pitchFamily="2" charset="-122"/>
              </a:rPr>
              <a:t>Step</a:t>
            </a:r>
          </a:p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6000">
                <a:solidFill>
                  <a:schemeClr val="bg1"/>
                </a:solidFill>
                <a:sym typeface="方正兰亭黑_GBK" panose="02000000000000000000" pitchFamily="2" charset="-122"/>
              </a:rPr>
              <a:t>03</a:t>
            </a:r>
            <a:endParaRPr lang="zh-CN" altLang="en-US" sz="60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grpSp>
        <p:nvGrpSpPr>
          <p:cNvPr id="46096" name="Group 16"/>
          <p:cNvGrpSpPr>
            <a:grpSpLocks/>
          </p:cNvGrpSpPr>
          <p:nvPr/>
        </p:nvGrpSpPr>
        <p:grpSpPr bwMode="auto">
          <a:xfrm flipV="1">
            <a:off x="5899150" y="4078288"/>
            <a:ext cx="2312988" cy="2312987"/>
            <a:chOff x="0" y="0"/>
            <a:chExt cx="1970470" cy="1970470"/>
          </a:xfrm>
        </p:grpSpPr>
        <p:sp>
          <p:nvSpPr>
            <p:cNvPr id="4" name="任意多边形 14"/>
            <p:cNvSpPr>
              <a:spLocks noChangeArrowheads="1"/>
            </p:cNvSpPr>
            <p:nvPr/>
          </p:nvSpPr>
          <p:spPr bwMode="auto">
            <a:xfrm>
              <a:off x="0" y="0"/>
              <a:ext cx="1970470" cy="1523844"/>
            </a:xfrm>
            <a:custGeom>
              <a:avLst/>
              <a:gdLst>
                <a:gd name="T0" fmla="*/ 985235 w 1970470"/>
                <a:gd name="T1" fmla="*/ 0 h 1523844"/>
                <a:gd name="T2" fmla="*/ 1970470 w 1970470"/>
                <a:gd name="T3" fmla="*/ 985235 h 1523844"/>
                <a:gd name="T4" fmla="*/ 1851557 w 1970470"/>
                <a:gd name="T5" fmla="*/ 1454856 h 1523844"/>
                <a:gd name="T6" fmla="*/ 1809646 w 1970470"/>
                <a:gd name="T7" fmla="*/ 1523844 h 1523844"/>
                <a:gd name="T8" fmla="*/ 1380307 w 1970470"/>
                <a:gd name="T9" fmla="*/ 1523844 h 1523844"/>
                <a:gd name="T10" fmla="*/ 1458954 w 1970470"/>
                <a:gd name="T11" fmla="*/ 1458954 h 1523844"/>
                <a:gd name="T12" fmla="*/ 1655175 w 1970470"/>
                <a:gd name="T13" fmla="*/ 985235 h 1523844"/>
                <a:gd name="T14" fmla="*/ 985235 w 1970470"/>
                <a:gd name="T15" fmla="*/ 315295 h 1523844"/>
                <a:gd name="T16" fmla="*/ 315295 w 1970470"/>
                <a:gd name="T17" fmla="*/ 985235 h 1523844"/>
                <a:gd name="T18" fmla="*/ 511516 w 1970470"/>
                <a:gd name="T19" fmla="*/ 1458954 h 1523844"/>
                <a:gd name="T20" fmla="*/ 590163 w 1970470"/>
                <a:gd name="T21" fmla="*/ 1523844 h 1523844"/>
                <a:gd name="T22" fmla="*/ 160824 w 1970470"/>
                <a:gd name="T23" fmla="*/ 1523844 h 1523844"/>
                <a:gd name="T24" fmla="*/ 118913 w 1970470"/>
                <a:gd name="T25" fmla="*/ 1454856 h 1523844"/>
                <a:gd name="T26" fmla="*/ 0 w 1970470"/>
                <a:gd name="T27" fmla="*/ 985235 h 1523844"/>
                <a:gd name="T28" fmla="*/ 985235 w 1970470"/>
                <a:gd name="T29" fmla="*/ 0 h 152384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970470"/>
                <a:gd name="T46" fmla="*/ 0 h 1523844"/>
                <a:gd name="T47" fmla="*/ 1970470 w 1970470"/>
                <a:gd name="T48" fmla="*/ 1523844 h 152384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970470" h="1523844">
                  <a:moveTo>
                    <a:pt x="985235" y="0"/>
                  </a:moveTo>
                  <a:cubicBezTo>
                    <a:pt x="1529365" y="0"/>
                    <a:pt x="1970470" y="441105"/>
                    <a:pt x="1970470" y="985235"/>
                  </a:cubicBezTo>
                  <a:cubicBezTo>
                    <a:pt x="1970470" y="1155276"/>
                    <a:pt x="1927393" y="1315255"/>
                    <a:pt x="1851557" y="1454856"/>
                  </a:cubicBezTo>
                  <a:lnTo>
                    <a:pt x="1809646" y="1523844"/>
                  </a:lnTo>
                  <a:lnTo>
                    <a:pt x="1380307" y="1523844"/>
                  </a:lnTo>
                  <a:lnTo>
                    <a:pt x="1458954" y="1458954"/>
                  </a:lnTo>
                  <a:cubicBezTo>
                    <a:pt x="1580189" y="1337719"/>
                    <a:pt x="1655175" y="1170234"/>
                    <a:pt x="1655175" y="985235"/>
                  </a:cubicBezTo>
                  <a:cubicBezTo>
                    <a:pt x="1655175" y="615237"/>
                    <a:pt x="1355233" y="315295"/>
                    <a:pt x="985235" y="315295"/>
                  </a:cubicBezTo>
                  <a:cubicBezTo>
                    <a:pt x="615237" y="315295"/>
                    <a:pt x="315295" y="615237"/>
                    <a:pt x="315295" y="985235"/>
                  </a:cubicBezTo>
                  <a:cubicBezTo>
                    <a:pt x="315295" y="1170234"/>
                    <a:pt x="390281" y="1337719"/>
                    <a:pt x="511516" y="1458954"/>
                  </a:cubicBezTo>
                  <a:lnTo>
                    <a:pt x="590163" y="1523844"/>
                  </a:lnTo>
                  <a:lnTo>
                    <a:pt x="160824" y="1523844"/>
                  </a:lnTo>
                  <a:lnTo>
                    <a:pt x="118913" y="1454856"/>
                  </a:lnTo>
                  <a:cubicBezTo>
                    <a:pt x="43077" y="1315255"/>
                    <a:pt x="0" y="1155276"/>
                    <a:pt x="0" y="985235"/>
                  </a:cubicBezTo>
                  <a:cubicBezTo>
                    <a:pt x="0" y="441105"/>
                    <a:pt x="441105" y="0"/>
                    <a:pt x="985235" y="0"/>
                  </a:cubicBez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5" name="任意多边形 15"/>
            <p:cNvSpPr>
              <a:spLocks noChangeArrowheads="1"/>
            </p:cNvSpPr>
            <p:nvPr/>
          </p:nvSpPr>
          <p:spPr bwMode="auto">
            <a:xfrm>
              <a:off x="160824" y="1523844"/>
              <a:ext cx="1648822" cy="446626"/>
            </a:xfrm>
            <a:custGeom>
              <a:avLst/>
              <a:gdLst>
                <a:gd name="T0" fmla="*/ 0 w 1648822"/>
                <a:gd name="T1" fmla="*/ 0 h 446626"/>
                <a:gd name="T2" fmla="*/ 429339 w 1648822"/>
                <a:gd name="T3" fmla="*/ 0 h 446626"/>
                <a:gd name="T4" fmla="*/ 449841 w 1648822"/>
                <a:gd name="T5" fmla="*/ 16916 h 446626"/>
                <a:gd name="T6" fmla="*/ 824411 w 1648822"/>
                <a:gd name="T7" fmla="*/ 131331 h 446626"/>
                <a:gd name="T8" fmla="*/ 1198981 w 1648822"/>
                <a:gd name="T9" fmla="*/ 16916 h 446626"/>
                <a:gd name="T10" fmla="*/ 1219483 w 1648822"/>
                <a:gd name="T11" fmla="*/ 0 h 446626"/>
                <a:gd name="T12" fmla="*/ 1648822 w 1648822"/>
                <a:gd name="T13" fmla="*/ 0 h 446626"/>
                <a:gd name="T14" fmla="*/ 1641383 w 1648822"/>
                <a:gd name="T15" fmla="*/ 12245 h 446626"/>
                <a:gd name="T16" fmla="*/ 824411 w 1648822"/>
                <a:gd name="T17" fmla="*/ 446626 h 446626"/>
                <a:gd name="T18" fmla="*/ 7439 w 1648822"/>
                <a:gd name="T19" fmla="*/ 12245 h 446626"/>
                <a:gd name="T20" fmla="*/ 0 w 1648822"/>
                <a:gd name="T21" fmla="*/ 0 h 4466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648822"/>
                <a:gd name="T34" fmla="*/ 0 h 446626"/>
                <a:gd name="T35" fmla="*/ 1648822 w 1648822"/>
                <a:gd name="T36" fmla="*/ 446626 h 44662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648822" h="446626">
                  <a:moveTo>
                    <a:pt x="0" y="0"/>
                  </a:moveTo>
                  <a:lnTo>
                    <a:pt x="429339" y="0"/>
                  </a:lnTo>
                  <a:lnTo>
                    <a:pt x="449841" y="16916"/>
                  </a:lnTo>
                  <a:cubicBezTo>
                    <a:pt x="556764" y="89152"/>
                    <a:pt x="685662" y="131331"/>
                    <a:pt x="824411" y="131331"/>
                  </a:cubicBezTo>
                  <a:cubicBezTo>
                    <a:pt x="963160" y="131331"/>
                    <a:pt x="1092058" y="89152"/>
                    <a:pt x="1198981" y="16916"/>
                  </a:cubicBezTo>
                  <a:lnTo>
                    <a:pt x="1219483" y="0"/>
                  </a:lnTo>
                  <a:lnTo>
                    <a:pt x="1648822" y="0"/>
                  </a:lnTo>
                  <a:lnTo>
                    <a:pt x="1641383" y="12245"/>
                  </a:lnTo>
                  <a:cubicBezTo>
                    <a:pt x="1464329" y="274319"/>
                    <a:pt x="1164492" y="446626"/>
                    <a:pt x="824411" y="446626"/>
                  </a:cubicBezTo>
                  <a:cubicBezTo>
                    <a:pt x="484330" y="446626"/>
                    <a:pt x="184493" y="274319"/>
                    <a:pt x="7439" y="1224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46099" name="TextBox 59"/>
          <p:cNvSpPr>
            <a:spLocks noChangeArrowheads="1"/>
          </p:cNvSpPr>
          <p:nvPr/>
        </p:nvSpPr>
        <p:spPr bwMode="auto">
          <a:xfrm flipH="1">
            <a:off x="2640013" y="1874838"/>
            <a:ext cx="25892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bg1"/>
                </a:solidFill>
                <a:sym typeface="方正兰亭黑_GBK" panose="02000000000000000000" pitchFamily="2" charset="-122"/>
              </a:rPr>
              <a:t>点击此处输入内容</a:t>
            </a:r>
            <a:endParaRPr lang="en-US" sz="20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6100" name="矩形 17"/>
          <p:cNvSpPr>
            <a:spLocks noChangeArrowheads="1"/>
          </p:cNvSpPr>
          <p:nvPr/>
        </p:nvSpPr>
        <p:spPr bwMode="auto">
          <a:xfrm>
            <a:off x="1352550" y="2247900"/>
            <a:ext cx="396875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14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在此录入上述图表的综合描述说明，在此录入上述图表的综合描述说明，在此录入上述图表的综合描述说明，在此录入上述图表的综合描述说明。</a:t>
            </a:r>
            <a:endParaRPr lang="zh-CN" altLang="en-US" sz="140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6101" name="TextBox 59"/>
          <p:cNvSpPr>
            <a:spLocks noChangeArrowheads="1"/>
          </p:cNvSpPr>
          <p:nvPr/>
        </p:nvSpPr>
        <p:spPr bwMode="auto">
          <a:xfrm flipH="1">
            <a:off x="8239125" y="4602163"/>
            <a:ext cx="2587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bg1"/>
                </a:solidFill>
                <a:sym typeface="方正兰亭黑_GBK" panose="02000000000000000000" pitchFamily="2" charset="-122"/>
              </a:rPr>
              <a:t>点击此处输入内容</a:t>
            </a:r>
            <a:endParaRPr lang="en-US" sz="20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6102" name="矩形 17"/>
          <p:cNvSpPr>
            <a:spLocks noChangeArrowheads="1"/>
          </p:cNvSpPr>
          <p:nvPr/>
        </p:nvSpPr>
        <p:spPr bwMode="auto">
          <a:xfrm>
            <a:off x="8439150" y="4987925"/>
            <a:ext cx="2587625" cy="107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14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在此录入上述图表的综合描述说明，在此录入上述图表的综合描述说明，在此录入上述图表的综合描述说明。</a:t>
            </a:r>
            <a:endParaRPr lang="zh-CN" altLang="en-US" sz="140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6103" name="TextBox 59"/>
          <p:cNvSpPr>
            <a:spLocks noChangeArrowheads="1"/>
          </p:cNvSpPr>
          <p:nvPr/>
        </p:nvSpPr>
        <p:spPr bwMode="auto">
          <a:xfrm flipH="1">
            <a:off x="990600" y="4572000"/>
            <a:ext cx="25892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bg1"/>
                </a:solidFill>
                <a:sym typeface="方正兰亭黑_GBK" panose="02000000000000000000" pitchFamily="2" charset="-122"/>
              </a:rPr>
              <a:t>点击输入内容</a:t>
            </a:r>
            <a:endParaRPr lang="en-US" sz="20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6104" name="矩形 17"/>
          <p:cNvSpPr>
            <a:spLocks noChangeArrowheads="1"/>
          </p:cNvSpPr>
          <p:nvPr/>
        </p:nvSpPr>
        <p:spPr bwMode="auto">
          <a:xfrm>
            <a:off x="1352550" y="4957763"/>
            <a:ext cx="1860550" cy="1074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14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在此录入上述图表的综合描述说明，在此录入上述图表的综合描述说明。</a:t>
            </a:r>
            <a:endParaRPr lang="zh-CN" altLang="en-US" sz="140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6105" name="矩形 3"/>
          <p:cNvSpPr>
            <a:spLocks noChangeArrowheads="1"/>
          </p:cNvSpPr>
          <p:nvPr/>
        </p:nvSpPr>
        <p:spPr bwMode="auto">
          <a:xfrm>
            <a:off x="4391025" y="563563"/>
            <a:ext cx="2647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点击添加标题</a:t>
            </a:r>
            <a:endParaRPr lang="zh-CN" altLang="en-US" sz="32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46106" name="文本框 37"/>
          <p:cNvSpPr>
            <a:spLocks noChangeArrowheads="1"/>
          </p:cNvSpPr>
          <p:nvPr/>
        </p:nvSpPr>
        <p:spPr bwMode="auto">
          <a:xfrm>
            <a:off x="7081838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Add Your Title</a:t>
            </a:r>
            <a:endParaRPr lang="zh-CN" altLang="en-US" sz="1600" baseline="-30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46107" name="Group 27"/>
          <p:cNvGrpSpPr>
            <a:grpSpLocks/>
          </p:cNvGrpSpPr>
          <p:nvPr/>
        </p:nvGrpSpPr>
        <p:grpSpPr bwMode="auto">
          <a:xfrm>
            <a:off x="3846513" y="619125"/>
            <a:ext cx="263525" cy="393700"/>
            <a:chOff x="0" y="0"/>
            <a:chExt cx="213756" cy="427512"/>
          </a:xfrm>
        </p:grpSpPr>
        <p:sp>
          <p:nvSpPr>
            <p:cNvPr id="6" name="直接连接符 33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直接连接符 34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46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46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46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46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500"/>
                                        <p:tgtEl>
                                          <p:spTgt spid="46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500"/>
                                        <p:tgtEl>
                                          <p:spTgt spid="46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500"/>
                                        <p:tgtEl>
                                          <p:spTgt spid="46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500"/>
                                        <p:tgtEl>
                                          <p:spTgt spid="46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5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46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46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3200"/>
                            </p:stCondLst>
                            <p:childTnLst>
                              <p:par>
                                <p:cTn id="4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500"/>
                                        <p:tgtEl>
                                          <p:spTgt spid="46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1" dur="500"/>
                                        <p:tgtEl>
                                          <p:spTgt spid="46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4" dur="500"/>
                                        <p:tgtEl>
                                          <p:spTgt spid="46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7" dur="500"/>
                                        <p:tgtEl>
                                          <p:spTgt spid="46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500"/>
                                        <p:tgtEl>
                                          <p:spTgt spid="46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3" dur="500"/>
                                        <p:tgtEl>
                                          <p:spTgt spid="46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 autoUpdateAnimBg="0"/>
      <p:bldP spid="46085" grpId="0" bldLvl="0" autoUpdateAnimBg="0"/>
      <p:bldP spid="46089" grpId="0" bldLvl="0" animBg="1" autoUpdateAnimBg="0"/>
      <p:bldP spid="46090" grpId="0" bldLvl="0" autoUpdateAnimBg="0"/>
      <p:bldP spid="46094" grpId="0" bldLvl="0" animBg="1" autoUpdateAnimBg="0"/>
      <p:bldP spid="46095" grpId="0" bldLvl="0" autoUpdateAnimBg="0"/>
      <p:bldP spid="46099" grpId="0" bldLvl="0" autoUpdateAnimBg="0"/>
      <p:bldP spid="46100" grpId="0" bldLvl="0" autoUpdateAnimBg="0"/>
      <p:bldP spid="46101" grpId="0" bldLvl="0" autoUpdateAnimBg="0"/>
      <p:bldP spid="46102" grpId="0" bldLvl="0" autoUpdateAnimBg="0"/>
      <p:bldP spid="46103" grpId="0" bldLvl="0" autoUpdateAnimBg="0"/>
      <p:bldP spid="46104" grpId="0" bldLvl="0" autoUpdateAnimBg="0"/>
      <p:bldP spid="46105" grpId="0" bldLvl="0" autoUpdateAnimBg="0"/>
      <p:bldP spid="46106" grpId="0" bldLvl="0" autoUpdateAnimBg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F3171B-B860-45D6-9584-45D12BD143EA}" type="slidenum">
              <a:rPr lang="zh-CN" altLang="en-US"/>
              <a:pPr>
                <a:defRPr/>
              </a:pPr>
              <a:t>44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7107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21236 w 808522"/>
              <a:gd name="T1" fmla="*/ 0 h 510140"/>
              <a:gd name="T2" fmla="*/ 123568 w 808522"/>
              <a:gd name="T3" fmla="*/ 0 h 510140"/>
              <a:gd name="T4" fmla="*/ 391686 w 808522"/>
              <a:gd name="T5" fmla="*/ 0 h 510140"/>
              <a:gd name="T6" fmla="*/ 391686 w 808522"/>
              <a:gd name="T7" fmla="*/ 246016 h 510140"/>
              <a:gd name="T8" fmla="*/ 123573 w 808522"/>
              <a:gd name="T9" fmla="*/ 246016 h 510140"/>
              <a:gd name="T10" fmla="*/ 123568 w 808522"/>
              <a:gd name="T11" fmla="*/ 246017 h 510140"/>
              <a:gd name="T12" fmla="*/ 123563 w 808522"/>
              <a:gd name="T13" fmla="*/ 246016 h 510140"/>
              <a:gd name="T14" fmla="*/ 121236 w 808522"/>
              <a:gd name="T15" fmla="*/ 246016 h 510140"/>
              <a:gd name="T16" fmla="*/ 121236 w 808522"/>
              <a:gd name="T17" fmla="*/ 245783 h 510140"/>
              <a:gd name="T18" fmla="*/ 98664 w 808522"/>
              <a:gd name="T19" fmla="*/ 243517 h 510140"/>
              <a:gd name="T20" fmla="*/ 0 w 808522"/>
              <a:gd name="T21" fmla="*/ 123008 h 510140"/>
              <a:gd name="T22" fmla="*/ 98664 w 808522"/>
              <a:gd name="T23" fmla="*/ 2499 h 510140"/>
              <a:gd name="T24" fmla="*/ 121236 w 808522"/>
              <a:gd name="T25" fmla="*/ 234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7108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4391025" y="563563"/>
            <a:ext cx="2647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点击添加标题</a:t>
            </a:r>
            <a:endParaRPr lang="zh-CN" altLang="en-US" sz="32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47109" name="文本框 37"/>
          <p:cNvSpPr>
            <a:spLocks noChangeArrowheads="1"/>
          </p:cNvSpPr>
          <p:nvPr/>
        </p:nvSpPr>
        <p:spPr bwMode="auto">
          <a:xfrm>
            <a:off x="7081838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Add Your Title</a:t>
            </a:r>
            <a:endParaRPr lang="zh-CN" altLang="en-US" sz="1600" baseline="-30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47110" name="Group 6"/>
          <p:cNvGrpSpPr>
            <a:grpSpLocks/>
          </p:cNvGrpSpPr>
          <p:nvPr/>
        </p:nvGrpSpPr>
        <p:grpSpPr bwMode="auto">
          <a:xfrm>
            <a:off x="3846513" y="619125"/>
            <a:ext cx="263525" cy="393700"/>
            <a:chOff x="0" y="0"/>
            <a:chExt cx="213756" cy="427512"/>
          </a:xfrm>
        </p:grpSpPr>
        <p:sp>
          <p:nvSpPr>
            <p:cNvPr id="3" name="直接连接符 4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176" name="直接连接符 5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7113" name="Group 9"/>
          <p:cNvGrpSpPr>
            <a:grpSpLocks/>
          </p:cNvGrpSpPr>
          <p:nvPr/>
        </p:nvGrpSpPr>
        <p:grpSpPr bwMode="auto">
          <a:xfrm>
            <a:off x="7267575" y="1789113"/>
            <a:ext cx="1955800" cy="347662"/>
            <a:chOff x="0" y="0"/>
            <a:chExt cx="1957146" cy="347067"/>
          </a:xfrm>
        </p:grpSpPr>
        <p:cxnSp>
          <p:nvCxnSpPr>
            <p:cNvPr id="47173" name="Straight Arrow Connector 25"/>
            <p:cNvCxnSpPr>
              <a:cxnSpLocks noChangeShapeType="1"/>
            </p:cNvCxnSpPr>
            <p:nvPr/>
          </p:nvCxnSpPr>
          <p:spPr bwMode="auto">
            <a:xfrm>
              <a:off x="0" y="173534"/>
              <a:ext cx="1766584" cy="1"/>
            </a:xfrm>
            <a:prstGeom prst="straightConnector1">
              <a:avLst/>
            </a:prstGeom>
            <a:noFill/>
            <a:ln w="19050">
              <a:solidFill>
                <a:srgbClr val="A5A5A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7174" name="Oval 27"/>
            <p:cNvSpPr>
              <a:spLocks noChangeArrowheads="1"/>
            </p:cNvSpPr>
            <p:nvPr/>
          </p:nvSpPr>
          <p:spPr bwMode="auto">
            <a:xfrm>
              <a:off x="1612059" y="0"/>
              <a:ext cx="345087" cy="347067"/>
            </a:xfrm>
            <a:prstGeom prst="ellipse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170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7116" name="Group 12"/>
          <p:cNvGrpSpPr>
            <a:grpSpLocks/>
          </p:cNvGrpSpPr>
          <p:nvPr/>
        </p:nvGrpSpPr>
        <p:grpSpPr bwMode="auto">
          <a:xfrm>
            <a:off x="8101013" y="4772025"/>
            <a:ext cx="1122362" cy="847725"/>
            <a:chOff x="0" y="0"/>
            <a:chExt cx="1122813" cy="848625"/>
          </a:xfrm>
        </p:grpSpPr>
        <p:cxnSp>
          <p:nvCxnSpPr>
            <p:cNvPr id="47170" name="Straight Arrow Connector 42"/>
            <p:cNvCxnSpPr>
              <a:cxnSpLocks noChangeShapeType="1"/>
            </p:cNvCxnSpPr>
            <p:nvPr/>
          </p:nvCxnSpPr>
          <p:spPr bwMode="auto">
            <a:xfrm>
              <a:off x="535223" y="675092"/>
              <a:ext cx="394904" cy="1"/>
            </a:xfrm>
            <a:prstGeom prst="straightConnector1">
              <a:avLst/>
            </a:prstGeom>
            <a:noFill/>
            <a:ln w="19050">
              <a:solidFill>
                <a:srgbClr val="A5A5A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7171" name="Straight Connector 45"/>
            <p:cNvSpPr>
              <a:spLocks noChangeShapeType="1"/>
            </p:cNvSpPr>
            <p:nvPr/>
          </p:nvSpPr>
          <p:spPr bwMode="auto">
            <a:xfrm flipH="1" flipV="1">
              <a:off x="0" y="0"/>
              <a:ext cx="535223" cy="675092"/>
            </a:xfrm>
            <a:prstGeom prst="line">
              <a:avLst/>
            </a:prstGeom>
            <a:noFill/>
            <a:ln w="19050">
              <a:solidFill>
                <a:srgbClr val="A5A5A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" name="Oval 34"/>
            <p:cNvSpPr>
              <a:spLocks noChangeArrowheads="1"/>
            </p:cNvSpPr>
            <p:nvPr/>
          </p:nvSpPr>
          <p:spPr bwMode="auto">
            <a:xfrm>
              <a:off x="777726" y="501558"/>
              <a:ext cx="345087" cy="347067"/>
            </a:xfrm>
            <a:prstGeom prst="ellipse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170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7120" name="Group 16"/>
          <p:cNvGrpSpPr>
            <a:grpSpLocks/>
          </p:cNvGrpSpPr>
          <p:nvPr/>
        </p:nvGrpSpPr>
        <p:grpSpPr bwMode="auto">
          <a:xfrm>
            <a:off x="7966075" y="2917825"/>
            <a:ext cx="1257300" cy="974725"/>
            <a:chOff x="0" y="0"/>
            <a:chExt cx="1258787" cy="975500"/>
          </a:xfrm>
        </p:grpSpPr>
        <p:cxnSp>
          <p:nvCxnSpPr>
            <p:cNvPr id="47167" name="Straight Arrow Connector 38"/>
            <p:cNvCxnSpPr>
              <a:cxnSpLocks noChangeShapeType="1"/>
            </p:cNvCxnSpPr>
            <p:nvPr/>
          </p:nvCxnSpPr>
          <p:spPr bwMode="auto">
            <a:xfrm>
              <a:off x="494871" y="0"/>
              <a:ext cx="572172" cy="765754"/>
            </a:xfrm>
            <a:prstGeom prst="straightConnector1">
              <a:avLst/>
            </a:prstGeom>
            <a:noFill/>
            <a:ln w="19050">
              <a:solidFill>
                <a:srgbClr val="A5A5A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7168" name="Straight Connector 41"/>
            <p:cNvSpPr>
              <a:spLocks noChangeShapeType="1"/>
            </p:cNvSpPr>
            <p:nvPr/>
          </p:nvSpPr>
          <p:spPr bwMode="auto">
            <a:xfrm flipH="1">
              <a:off x="0" y="0"/>
              <a:ext cx="494871" cy="1"/>
            </a:xfrm>
            <a:prstGeom prst="line">
              <a:avLst/>
            </a:prstGeom>
            <a:noFill/>
            <a:ln w="19050">
              <a:solidFill>
                <a:srgbClr val="A5A5A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" name="Oval 36"/>
            <p:cNvSpPr>
              <a:spLocks noChangeArrowheads="1"/>
            </p:cNvSpPr>
            <p:nvPr/>
          </p:nvSpPr>
          <p:spPr bwMode="auto">
            <a:xfrm>
              <a:off x="913700" y="628433"/>
              <a:ext cx="345087" cy="347067"/>
            </a:xfrm>
            <a:prstGeom prst="ellipse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170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7124" name="Group 20"/>
          <p:cNvGrpSpPr>
            <a:grpSpLocks/>
          </p:cNvGrpSpPr>
          <p:nvPr/>
        </p:nvGrpSpPr>
        <p:grpSpPr bwMode="auto">
          <a:xfrm>
            <a:off x="3090863" y="1836738"/>
            <a:ext cx="1390650" cy="444500"/>
            <a:chOff x="0" y="0"/>
            <a:chExt cx="1390391" cy="444014"/>
          </a:xfrm>
        </p:grpSpPr>
        <p:cxnSp>
          <p:nvCxnSpPr>
            <p:cNvPr id="47164" name="Straight Arrow Connector 70"/>
            <p:cNvCxnSpPr>
              <a:cxnSpLocks noChangeShapeType="1"/>
            </p:cNvCxnSpPr>
            <p:nvPr/>
          </p:nvCxnSpPr>
          <p:spPr bwMode="auto">
            <a:xfrm flipH="1">
              <a:off x="89829" y="173534"/>
              <a:ext cx="781837" cy="1"/>
            </a:xfrm>
            <a:prstGeom prst="straightConnector1">
              <a:avLst/>
            </a:prstGeom>
            <a:noFill/>
            <a:ln w="19050">
              <a:solidFill>
                <a:srgbClr val="A5A5A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7165" name="Straight Connector 72"/>
            <p:cNvSpPr>
              <a:spLocks noChangeShapeType="1"/>
            </p:cNvSpPr>
            <p:nvPr/>
          </p:nvSpPr>
          <p:spPr bwMode="auto">
            <a:xfrm>
              <a:off x="871666" y="173534"/>
              <a:ext cx="518725" cy="270480"/>
            </a:xfrm>
            <a:prstGeom prst="line">
              <a:avLst/>
            </a:prstGeom>
            <a:noFill/>
            <a:ln w="19050">
              <a:solidFill>
                <a:srgbClr val="A5A5A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166" name="Oval 48"/>
            <p:cNvSpPr>
              <a:spLocks noChangeArrowheads="1"/>
            </p:cNvSpPr>
            <p:nvPr/>
          </p:nvSpPr>
          <p:spPr bwMode="auto">
            <a:xfrm>
              <a:off x="0" y="0"/>
              <a:ext cx="345087" cy="347067"/>
            </a:xfrm>
            <a:prstGeom prst="ellipse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170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7128" name="Group 24"/>
          <p:cNvGrpSpPr>
            <a:grpSpLocks/>
          </p:cNvGrpSpPr>
          <p:nvPr/>
        </p:nvGrpSpPr>
        <p:grpSpPr bwMode="auto">
          <a:xfrm>
            <a:off x="3090863" y="5045075"/>
            <a:ext cx="1481137" cy="574675"/>
            <a:chOff x="0" y="0"/>
            <a:chExt cx="1481420" cy="575242"/>
          </a:xfrm>
        </p:grpSpPr>
        <p:cxnSp>
          <p:nvCxnSpPr>
            <p:cNvPr id="47161" name="Straight Arrow Connector 57"/>
            <p:cNvCxnSpPr>
              <a:cxnSpLocks noChangeShapeType="1"/>
            </p:cNvCxnSpPr>
            <p:nvPr/>
          </p:nvCxnSpPr>
          <p:spPr bwMode="auto">
            <a:xfrm flipH="1">
              <a:off x="172543" y="401709"/>
              <a:ext cx="1052726" cy="1"/>
            </a:xfrm>
            <a:prstGeom prst="straightConnector1">
              <a:avLst/>
            </a:prstGeom>
            <a:noFill/>
            <a:ln w="19050">
              <a:solidFill>
                <a:srgbClr val="A5A5A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7162" name="Straight Connector 60"/>
            <p:cNvSpPr>
              <a:spLocks noChangeShapeType="1"/>
            </p:cNvSpPr>
            <p:nvPr/>
          </p:nvSpPr>
          <p:spPr bwMode="auto">
            <a:xfrm flipH="1">
              <a:off x="1225268" y="0"/>
              <a:ext cx="256152" cy="401711"/>
            </a:xfrm>
            <a:prstGeom prst="line">
              <a:avLst/>
            </a:prstGeom>
            <a:noFill/>
            <a:ln w="19050">
              <a:solidFill>
                <a:srgbClr val="A5A5A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Oval 50"/>
            <p:cNvSpPr>
              <a:spLocks noChangeArrowheads="1"/>
            </p:cNvSpPr>
            <p:nvPr/>
          </p:nvSpPr>
          <p:spPr bwMode="auto">
            <a:xfrm>
              <a:off x="0" y="228175"/>
              <a:ext cx="345087" cy="347067"/>
            </a:xfrm>
            <a:prstGeom prst="ellipse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170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7132" name="Group 28"/>
          <p:cNvGrpSpPr>
            <a:grpSpLocks/>
          </p:cNvGrpSpPr>
          <p:nvPr/>
        </p:nvGrpSpPr>
        <p:grpSpPr bwMode="auto">
          <a:xfrm>
            <a:off x="3090863" y="3013075"/>
            <a:ext cx="2381250" cy="879475"/>
            <a:chOff x="0" y="0"/>
            <a:chExt cx="2382016" cy="879473"/>
          </a:xfrm>
        </p:grpSpPr>
        <p:cxnSp>
          <p:nvCxnSpPr>
            <p:cNvPr id="47158" name="Straight Arrow Connector 62"/>
            <p:cNvCxnSpPr>
              <a:cxnSpLocks noChangeShapeType="1"/>
            </p:cNvCxnSpPr>
            <p:nvPr/>
          </p:nvCxnSpPr>
          <p:spPr bwMode="auto">
            <a:xfrm flipH="1">
              <a:off x="188483" y="0"/>
              <a:ext cx="683241" cy="705113"/>
            </a:xfrm>
            <a:prstGeom prst="straightConnector1">
              <a:avLst/>
            </a:prstGeom>
            <a:noFill/>
            <a:ln w="19050">
              <a:solidFill>
                <a:srgbClr val="A5A5A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7159" name="Straight Connector 64"/>
            <p:cNvSpPr>
              <a:spLocks noChangeShapeType="1"/>
            </p:cNvSpPr>
            <p:nvPr/>
          </p:nvSpPr>
          <p:spPr bwMode="auto">
            <a:xfrm flipH="1">
              <a:off x="871666" y="4152"/>
              <a:ext cx="1510350" cy="1"/>
            </a:xfrm>
            <a:prstGeom prst="line">
              <a:avLst/>
            </a:prstGeom>
            <a:noFill/>
            <a:ln w="19050">
              <a:solidFill>
                <a:srgbClr val="A5A5A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Oval 52"/>
            <p:cNvSpPr>
              <a:spLocks noChangeArrowheads="1"/>
            </p:cNvSpPr>
            <p:nvPr/>
          </p:nvSpPr>
          <p:spPr bwMode="auto">
            <a:xfrm>
              <a:off x="0" y="532406"/>
              <a:ext cx="345087" cy="347067"/>
            </a:xfrm>
            <a:prstGeom prst="ellipse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170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47136" name="TextBox 59"/>
          <p:cNvSpPr>
            <a:spLocks noChangeArrowheads="1"/>
          </p:cNvSpPr>
          <p:nvPr/>
        </p:nvSpPr>
        <p:spPr bwMode="auto">
          <a:xfrm flipH="1">
            <a:off x="304800" y="1730375"/>
            <a:ext cx="2587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bg1"/>
                </a:solidFill>
                <a:sym typeface="方正兰亭黑_GBK" panose="02000000000000000000" pitchFamily="2" charset="-122"/>
              </a:rPr>
              <a:t>输入内容</a:t>
            </a:r>
            <a:endParaRPr lang="en-US" sz="20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7137" name="矩形 17"/>
          <p:cNvSpPr>
            <a:spLocks noChangeArrowheads="1"/>
          </p:cNvSpPr>
          <p:nvPr/>
        </p:nvSpPr>
        <p:spPr bwMode="auto">
          <a:xfrm>
            <a:off x="1069975" y="2092325"/>
            <a:ext cx="182245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1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在此录入上述图表的综合描述说明，在此录入上述图表的综合描述说明。</a:t>
            </a:r>
            <a:endParaRPr lang="zh-CN" altLang="en-US" sz="130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7138" name="TextBox 59"/>
          <p:cNvSpPr>
            <a:spLocks noChangeArrowheads="1"/>
          </p:cNvSpPr>
          <p:nvPr/>
        </p:nvSpPr>
        <p:spPr bwMode="auto">
          <a:xfrm flipH="1">
            <a:off x="304800" y="3457575"/>
            <a:ext cx="2587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bg1"/>
                </a:solidFill>
                <a:sym typeface="方正兰亭黑_GBK" panose="02000000000000000000" pitchFamily="2" charset="-122"/>
              </a:rPr>
              <a:t>输入内容</a:t>
            </a:r>
            <a:endParaRPr lang="en-US" sz="20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7139" name="矩形 17"/>
          <p:cNvSpPr>
            <a:spLocks noChangeArrowheads="1"/>
          </p:cNvSpPr>
          <p:nvPr/>
        </p:nvSpPr>
        <p:spPr bwMode="auto">
          <a:xfrm>
            <a:off x="1069975" y="3819525"/>
            <a:ext cx="182245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1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在此录入上述图表的综合描述说明，在此录入上述图表的综合描述说明。</a:t>
            </a:r>
            <a:endParaRPr lang="zh-CN" altLang="en-US" sz="130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7140" name="TextBox 59"/>
          <p:cNvSpPr>
            <a:spLocks noChangeArrowheads="1"/>
          </p:cNvSpPr>
          <p:nvPr/>
        </p:nvSpPr>
        <p:spPr bwMode="auto">
          <a:xfrm flipH="1">
            <a:off x="304800" y="5191125"/>
            <a:ext cx="2587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bg1"/>
                </a:solidFill>
                <a:sym typeface="方正兰亭黑_GBK" panose="02000000000000000000" pitchFamily="2" charset="-122"/>
              </a:rPr>
              <a:t>输入内容</a:t>
            </a:r>
            <a:endParaRPr lang="en-US" sz="20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7141" name="矩形 17"/>
          <p:cNvSpPr>
            <a:spLocks noChangeArrowheads="1"/>
          </p:cNvSpPr>
          <p:nvPr/>
        </p:nvSpPr>
        <p:spPr bwMode="auto">
          <a:xfrm>
            <a:off x="1069975" y="5553075"/>
            <a:ext cx="1822450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1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在此录入上述图表的描述说明，在此录入图表的描述说明。</a:t>
            </a:r>
            <a:endParaRPr lang="zh-CN" altLang="en-US" sz="130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7142" name="TextBox 59"/>
          <p:cNvSpPr>
            <a:spLocks noChangeArrowheads="1"/>
          </p:cNvSpPr>
          <p:nvPr/>
        </p:nvSpPr>
        <p:spPr bwMode="auto">
          <a:xfrm flipH="1">
            <a:off x="9374188" y="1698625"/>
            <a:ext cx="25892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bg1"/>
                </a:solidFill>
                <a:sym typeface="方正兰亭黑_GBK" panose="02000000000000000000" pitchFamily="2" charset="-122"/>
              </a:rPr>
              <a:t>输入内容</a:t>
            </a:r>
            <a:endParaRPr lang="en-US" sz="20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7143" name="矩形 17"/>
          <p:cNvSpPr>
            <a:spLocks noChangeArrowheads="1"/>
          </p:cNvSpPr>
          <p:nvPr/>
        </p:nvSpPr>
        <p:spPr bwMode="auto">
          <a:xfrm>
            <a:off x="9374188" y="2060575"/>
            <a:ext cx="182245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在此录入上述图表的综合描述说明，在此录入上述图表的综合描述说明。</a:t>
            </a:r>
            <a:endParaRPr lang="zh-CN" altLang="en-US" sz="130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7144" name="TextBox 59"/>
          <p:cNvSpPr>
            <a:spLocks noChangeArrowheads="1"/>
          </p:cNvSpPr>
          <p:nvPr/>
        </p:nvSpPr>
        <p:spPr bwMode="auto">
          <a:xfrm flipH="1">
            <a:off x="9374188" y="3465513"/>
            <a:ext cx="25892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bg1"/>
                </a:solidFill>
                <a:sym typeface="方正兰亭黑_GBK" panose="02000000000000000000" pitchFamily="2" charset="-122"/>
              </a:rPr>
              <a:t>输入内容</a:t>
            </a:r>
            <a:endParaRPr lang="en-US" sz="20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7145" name="矩形 17"/>
          <p:cNvSpPr>
            <a:spLocks noChangeArrowheads="1"/>
          </p:cNvSpPr>
          <p:nvPr/>
        </p:nvSpPr>
        <p:spPr bwMode="auto">
          <a:xfrm>
            <a:off x="9374188" y="3827463"/>
            <a:ext cx="182245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在此录入上述图表的综合描述说明，在此录入上述图表的综合描述说明。</a:t>
            </a:r>
            <a:endParaRPr lang="zh-CN" altLang="en-US" sz="130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7146" name="TextBox 59"/>
          <p:cNvSpPr>
            <a:spLocks noChangeArrowheads="1"/>
          </p:cNvSpPr>
          <p:nvPr/>
        </p:nvSpPr>
        <p:spPr bwMode="auto">
          <a:xfrm flipH="1">
            <a:off x="9374188" y="5213350"/>
            <a:ext cx="25892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bg1"/>
                </a:solidFill>
                <a:sym typeface="方正兰亭黑_GBK" panose="02000000000000000000" pitchFamily="2" charset="-122"/>
              </a:rPr>
              <a:t>输入内容</a:t>
            </a:r>
            <a:endParaRPr lang="en-US" sz="20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7147" name="矩形 17"/>
          <p:cNvSpPr>
            <a:spLocks noChangeArrowheads="1"/>
          </p:cNvSpPr>
          <p:nvPr/>
        </p:nvSpPr>
        <p:spPr bwMode="auto">
          <a:xfrm>
            <a:off x="9374188" y="5575300"/>
            <a:ext cx="1822450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在此录入上述图表的综合描述说明，在此录入。</a:t>
            </a:r>
            <a:endParaRPr lang="zh-CN" altLang="en-US" sz="130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47148" name="Group 44"/>
          <p:cNvGrpSpPr>
            <a:grpSpLocks/>
          </p:cNvGrpSpPr>
          <p:nvPr/>
        </p:nvGrpSpPr>
        <p:grpSpPr bwMode="auto">
          <a:xfrm>
            <a:off x="3794125" y="3152775"/>
            <a:ext cx="1993900" cy="1998663"/>
            <a:chOff x="0" y="0"/>
            <a:chExt cx="1993900" cy="1998133"/>
          </a:xfrm>
        </p:grpSpPr>
        <p:sp>
          <p:nvSpPr>
            <p:cNvPr id="47153" name="Freeform 10"/>
            <p:cNvSpPr>
              <a:spLocks noEditPoints="1" noChangeArrowheads="1"/>
            </p:cNvSpPr>
            <p:nvPr/>
          </p:nvSpPr>
          <p:spPr bwMode="auto">
            <a:xfrm>
              <a:off x="0" y="0"/>
              <a:ext cx="1993900" cy="1998133"/>
            </a:xfrm>
            <a:custGeom>
              <a:avLst/>
              <a:gdLst>
                <a:gd name="T0" fmla="*/ 2147483646 w 1088"/>
                <a:gd name="T1" fmla="*/ 2147483646 h 1090"/>
                <a:gd name="T2" fmla="*/ 2147483646 w 1088"/>
                <a:gd name="T3" fmla="*/ 2147483646 h 1090"/>
                <a:gd name="T4" fmla="*/ 2147483646 w 1088"/>
                <a:gd name="T5" fmla="*/ 2147483646 h 1090"/>
                <a:gd name="T6" fmla="*/ 2147483646 w 1088"/>
                <a:gd name="T7" fmla="*/ 2147483646 h 1090"/>
                <a:gd name="T8" fmla="*/ 2147483646 w 1088"/>
                <a:gd name="T9" fmla="*/ 2147483646 h 1090"/>
                <a:gd name="T10" fmla="*/ 2147483646 w 1088"/>
                <a:gd name="T11" fmla="*/ 2147483646 h 1090"/>
                <a:gd name="T12" fmla="*/ 2147483646 w 1088"/>
                <a:gd name="T13" fmla="*/ 2147483646 h 1090"/>
                <a:gd name="T14" fmla="*/ 2147483646 w 1088"/>
                <a:gd name="T15" fmla="*/ 2147483646 h 1090"/>
                <a:gd name="T16" fmla="*/ 2147483646 w 1088"/>
                <a:gd name="T17" fmla="*/ 2147483646 h 1090"/>
                <a:gd name="T18" fmla="*/ 2147483646 w 1088"/>
                <a:gd name="T19" fmla="*/ 2147483646 h 1090"/>
                <a:gd name="T20" fmla="*/ 2147483646 w 1088"/>
                <a:gd name="T21" fmla="*/ 2147483646 h 1090"/>
                <a:gd name="T22" fmla="*/ 2147483646 w 1088"/>
                <a:gd name="T23" fmla="*/ 2147483646 h 1090"/>
                <a:gd name="T24" fmla="*/ 2147483646 w 1088"/>
                <a:gd name="T25" fmla="*/ 2147483646 h 1090"/>
                <a:gd name="T26" fmla="*/ 2147483646 w 1088"/>
                <a:gd name="T27" fmla="*/ 2147483646 h 1090"/>
                <a:gd name="T28" fmla="*/ 2147483646 w 1088"/>
                <a:gd name="T29" fmla="*/ 2147483646 h 1090"/>
                <a:gd name="T30" fmla="*/ 2147483646 w 1088"/>
                <a:gd name="T31" fmla="*/ 2147483646 h 1090"/>
                <a:gd name="T32" fmla="*/ 2147483646 w 1088"/>
                <a:gd name="T33" fmla="*/ 2147483646 h 1090"/>
                <a:gd name="T34" fmla="*/ 2147483646 w 1088"/>
                <a:gd name="T35" fmla="*/ 2147483646 h 1090"/>
                <a:gd name="T36" fmla="*/ 2147483646 w 1088"/>
                <a:gd name="T37" fmla="*/ 2147483646 h 1090"/>
                <a:gd name="T38" fmla="*/ 2147483646 w 1088"/>
                <a:gd name="T39" fmla="*/ 2147483646 h 1090"/>
                <a:gd name="T40" fmla="*/ 2147483646 w 1088"/>
                <a:gd name="T41" fmla="*/ 2147483646 h 1090"/>
                <a:gd name="T42" fmla="*/ 2147483646 w 1088"/>
                <a:gd name="T43" fmla="*/ 2147483646 h 1090"/>
                <a:gd name="T44" fmla="*/ 2147483646 w 1088"/>
                <a:gd name="T45" fmla="*/ 2147483646 h 1090"/>
                <a:gd name="T46" fmla="*/ 2147483646 w 1088"/>
                <a:gd name="T47" fmla="*/ 2147483646 h 1090"/>
                <a:gd name="T48" fmla="*/ 2147483646 w 1088"/>
                <a:gd name="T49" fmla="*/ 2147483646 h 1090"/>
                <a:gd name="T50" fmla="*/ 2147483646 w 1088"/>
                <a:gd name="T51" fmla="*/ 2147483646 h 1090"/>
                <a:gd name="T52" fmla="*/ 2147483646 w 1088"/>
                <a:gd name="T53" fmla="*/ 2147483646 h 1090"/>
                <a:gd name="T54" fmla="*/ 2147483646 w 1088"/>
                <a:gd name="T55" fmla="*/ 2147483646 h 1090"/>
                <a:gd name="T56" fmla="*/ 2147483646 w 1088"/>
                <a:gd name="T57" fmla="*/ 2147483646 h 1090"/>
                <a:gd name="T58" fmla="*/ 2147483646 w 1088"/>
                <a:gd name="T59" fmla="*/ 2147483646 h 1090"/>
                <a:gd name="T60" fmla="*/ 2147483646 w 1088"/>
                <a:gd name="T61" fmla="*/ 2147483646 h 1090"/>
                <a:gd name="T62" fmla="*/ 2147483646 w 1088"/>
                <a:gd name="T63" fmla="*/ 2147483646 h 1090"/>
                <a:gd name="T64" fmla="*/ 2147483646 w 1088"/>
                <a:gd name="T65" fmla="*/ 2147483646 h 1090"/>
                <a:gd name="T66" fmla="*/ 2147483646 w 1088"/>
                <a:gd name="T67" fmla="*/ 2147483646 h 1090"/>
                <a:gd name="T68" fmla="*/ 2147483646 w 1088"/>
                <a:gd name="T69" fmla="*/ 2147483646 h 1090"/>
                <a:gd name="T70" fmla="*/ 2147483646 w 1088"/>
                <a:gd name="T71" fmla="*/ 2147483646 h 1090"/>
                <a:gd name="T72" fmla="*/ 2147483646 w 1088"/>
                <a:gd name="T73" fmla="*/ 2147483646 h 1090"/>
                <a:gd name="T74" fmla="*/ 2147483646 w 1088"/>
                <a:gd name="T75" fmla="*/ 2147483646 h 1090"/>
                <a:gd name="T76" fmla="*/ 2147483646 w 1088"/>
                <a:gd name="T77" fmla="*/ 2147483646 h 1090"/>
                <a:gd name="T78" fmla="*/ 2147483646 w 1088"/>
                <a:gd name="T79" fmla="*/ 2147483646 h 1090"/>
                <a:gd name="T80" fmla="*/ 2147483646 w 1088"/>
                <a:gd name="T81" fmla="*/ 2147483646 h 1090"/>
                <a:gd name="T82" fmla="*/ 2147483646 w 1088"/>
                <a:gd name="T83" fmla="*/ 2147483646 h 1090"/>
                <a:gd name="T84" fmla="*/ 2147483646 w 1088"/>
                <a:gd name="T85" fmla="*/ 2147483646 h 1090"/>
                <a:gd name="T86" fmla="*/ 2147483646 w 1088"/>
                <a:gd name="T87" fmla="*/ 2147483646 h 1090"/>
                <a:gd name="T88" fmla="*/ 2147483646 w 1088"/>
                <a:gd name="T89" fmla="*/ 2147483646 h 1090"/>
                <a:gd name="T90" fmla="*/ 2147483646 w 1088"/>
                <a:gd name="T91" fmla="*/ 2147483646 h 1090"/>
                <a:gd name="T92" fmla="*/ 2147483646 w 1088"/>
                <a:gd name="T93" fmla="*/ 2147483646 h 1090"/>
                <a:gd name="T94" fmla="*/ 2147483646 w 1088"/>
                <a:gd name="T95" fmla="*/ 2147483646 h 1090"/>
                <a:gd name="T96" fmla="*/ 2147483646 w 1088"/>
                <a:gd name="T97" fmla="*/ 2147483646 h 1090"/>
                <a:gd name="T98" fmla="*/ 2147483646 w 1088"/>
                <a:gd name="T99" fmla="*/ 2147483646 h 1090"/>
                <a:gd name="T100" fmla="*/ 2147483646 w 1088"/>
                <a:gd name="T101" fmla="*/ 2147483646 h 1090"/>
                <a:gd name="T102" fmla="*/ 2147483646 w 1088"/>
                <a:gd name="T103" fmla="*/ 2147483646 h 1090"/>
                <a:gd name="T104" fmla="*/ 2147483646 w 1088"/>
                <a:gd name="T105" fmla="*/ 2147483646 h 1090"/>
                <a:gd name="T106" fmla="*/ 2147483646 w 1088"/>
                <a:gd name="T107" fmla="*/ 2147483646 h 1090"/>
                <a:gd name="T108" fmla="*/ 2147483646 w 1088"/>
                <a:gd name="T109" fmla="*/ 2147483646 h 1090"/>
                <a:gd name="T110" fmla="*/ 2147483646 w 1088"/>
                <a:gd name="T111" fmla="*/ 2147483646 h 1090"/>
                <a:gd name="T112" fmla="*/ 2147483646 w 1088"/>
                <a:gd name="T113" fmla="*/ 2147483646 h 1090"/>
                <a:gd name="T114" fmla="*/ 2147483646 w 1088"/>
                <a:gd name="T115" fmla="*/ 2147483646 h 1090"/>
                <a:gd name="T116" fmla="*/ 2147483646 w 1088"/>
                <a:gd name="T117" fmla="*/ 2147483646 h 1090"/>
                <a:gd name="T118" fmla="*/ 2147483646 w 1088"/>
                <a:gd name="T119" fmla="*/ 2147483646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grpSp>
          <p:nvGrpSpPr>
            <p:cNvPr id="8" name="Group 46"/>
            <p:cNvGrpSpPr>
              <a:grpSpLocks/>
            </p:cNvGrpSpPr>
            <p:nvPr/>
          </p:nvGrpSpPr>
          <p:grpSpPr bwMode="auto">
            <a:xfrm>
              <a:off x="601129" y="535046"/>
              <a:ext cx="835377" cy="851864"/>
              <a:chOff x="0" y="0"/>
              <a:chExt cx="379359" cy="386846"/>
            </a:xfrm>
          </p:grpSpPr>
          <p:sp>
            <p:nvSpPr>
              <p:cNvPr id="47155" name="Freeform 36"/>
              <p:cNvSpPr>
                <a:spLocks noEditPoints="1" noChangeArrowheads="1"/>
              </p:cNvSpPr>
              <p:nvPr/>
            </p:nvSpPr>
            <p:spPr bwMode="auto">
              <a:xfrm>
                <a:off x="117301" y="0"/>
                <a:ext cx="262058" cy="262058"/>
              </a:xfrm>
              <a:custGeom>
                <a:avLst/>
                <a:gdLst>
                  <a:gd name="T0" fmla="*/ 2147483646 w 79"/>
                  <a:gd name="T1" fmla="*/ 2147483646 h 79"/>
                  <a:gd name="T2" fmla="*/ 2147483646 w 79"/>
                  <a:gd name="T3" fmla="*/ 2147483646 h 79"/>
                  <a:gd name="T4" fmla="*/ 2147483646 w 79"/>
                  <a:gd name="T5" fmla="*/ 2147483646 h 79"/>
                  <a:gd name="T6" fmla="*/ 2147483646 w 79"/>
                  <a:gd name="T7" fmla="*/ 2147483646 h 79"/>
                  <a:gd name="T8" fmla="*/ 2147483646 w 79"/>
                  <a:gd name="T9" fmla="*/ 2147483646 h 79"/>
                  <a:gd name="T10" fmla="*/ 2147483646 w 79"/>
                  <a:gd name="T11" fmla="*/ 2147483646 h 79"/>
                  <a:gd name="T12" fmla="*/ 2147483646 w 79"/>
                  <a:gd name="T13" fmla="*/ 2147483646 h 79"/>
                  <a:gd name="T14" fmla="*/ 2147483646 w 79"/>
                  <a:gd name="T15" fmla="*/ 2147483646 h 79"/>
                  <a:gd name="T16" fmla="*/ 2147483646 w 79"/>
                  <a:gd name="T17" fmla="*/ 2147483646 h 79"/>
                  <a:gd name="T18" fmla="*/ 2147483646 w 79"/>
                  <a:gd name="T19" fmla="*/ 2147483646 h 79"/>
                  <a:gd name="T20" fmla="*/ 2147483646 w 79"/>
                  <a:gd name="T21" fmla="*/ 2147483646 h 79"/>
                  <a:gd name="T22" fmla="*/ 2147483646 w 79"/>
                  <a:gd name="T23" fmla="*/ 2147483646 h 7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79"/>
                  <a:gd name="T37" fmla="*/ 0 h 79"/>
                  <a:gd name="T38" fmla="*/ 79 w 79"/>
                  <a:gd name="T39" fmla="*/ 79 h 79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79" h="79">
                    <a:moveTo>
                      <a:pt x="65" y="14"/>
                    </a:moveTo>
                    <a:cubicBezTo>
                      <a:pt x="51" y="0"/>
                      <a:pt x="28" y="0"/>
                      <a:pt x="14" y="14"/>
                    </a:cubicBezTo>
                    <a:cubicBezTo>
                      <a:pt x="0" y="28"/>
                      <a:pt x="0" y="49"/>
                      <a:pt x="11" y="63"/>
                    </a:cubicBezTo>
                    <a:cubicBezTo>
                      <a:pt x="11" y="63"/>
                      <a:pt x="11" y="63"/>
                      <a:pt x="11" y="63"/>
                    </a:cubicBezTo>
                    <a:cubicBezTo>
                      <a:pt x="14" y="66"/>
                      <a:pt x="15" y="67"/>
                      <a:pt x="17" y="68"/>
                    </a:cubicBezTo>
                    <a:cubicBezTo>
                      <a:pt x="31" y="79"/>
                      <a:pt x="51" y="78"/>
                      <a:pt x="64" y="65"/>
                    </a:cubicBezTo>
                    <a:cubicBezTo>
                      <a:pt x="78" y="51"/>
                      <a:pt x="79" y="29"/>
                      <a:pt x="65" y="14"/>
                    </a:cubicBezTo>
                    <a:close/>
                    <a:moveTo>
                      <a:pt x="58" y="59"/>
                    </a:moveTo>
                    <a:cubicBezTo>
                      <a:pt x="47" y="69"/>
                      <a:pt x="30" y="69"/>
                      <a:pt x="20" y="59"/>
                    </a:cubicBezTo>
                    <a:cubicBezTo>
                      <a:pt x="9" y="48"/>
                      <a:pt x="9" y="31"/>
                      <a:pt x="20" y="21"/>
                    </a:cubicBezTo>
                    <a:cubicBezTo>
                      <a:pt x="31" y="10"/>
                      <a:pt x="48" y="10"/>
                      <a:pt x="58" y="21"/>
                    </a:cubicBezTo>
                    <a:cubicBezTo>
                      <a:pt x="69" y="31"/>
                      <a:pt x="69" y="48"/>
                      <a:pt x="58" y="59"/>
                    </a:cubicBez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47156" name="Freeform 37"/>
              <p:cNvSpPr>
                <a:spLocks noChangeArrowheads="1"/>
              </p:cNvSpPr>
              <p:nvPr/>
            </p:nvSpPr>
            <p:spPr bwMode="auto">
              <a:xfrm>
                <a:off x="0" y="222124"/>
                <a:ext cx="159730" cy="164722"/>
              </a:xfrm>
              <a:custGeom>
                <a:avLst/>
                <a:gdLst>
                  <a:gd name="T0" fmla="*/ 0 w 64"/>
                  <a:gd name="T1" fmla="*/ 2147483646 h 66"/>
                  <a:gd name="T2" fmla="*/ 2147483646 w 64"/>
                  <a:gd name="T3" fmla="*/ 2147483646 h 66"/>
                  <a:gd name="T4" fmla="*/ 2147483646 w 64"/>
                  <a:gd name="T5" fmla="*/ 2147483646 h 66"/>
                  <a:gd name="T6" fmla="*/ 2147483646 w 64"/>
                  <a:gd name="T7" fmla="*/ 0 h 66"/>
                  <a:gd name="T8" fmla="*/ 0 w 64"/>
                  <a:gd name="T9" fmla="*/ 2147483646 h 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4"/>
                  <a:gd name="T16" fmla="*/ 0 h 66"/>
                  <a:gd name="T17" fmla="*/ 64 w 64"/>
                  <a:gd name="T18" fmla="*/ 66 h 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4" h="66">
                    <a:moveTo>
                      <a:pt x="0" y="52"/>
                    </a:moveTo>
                    <a:lnTo>
                      <a:pt x="12" y="66"/>
                    </a:lnTo>
                    <a:lnTo>
                      <a:pt x="64" y="8"/>
                    </a:lnTo>
                    <a:lnTo>
                      <a:pt x="55" y="0"/>
                    </a:lnTo>
                    <a:lnTo>
                      <a:pt x="0" y="52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47157" name="Freeform 38"/>
              <p:cNvSpPr>
                <a:spLocks noChangeArrowheads="1"/>
              </p:cNvSpPr>
              <p:nvPr/>
            </p:nvSpPr>
            <p:spPr bwMode="auto">
              <a:xfrm>
                <a:off x="252073" y="87352"/>
                <a:ext cx="99831" cy="119797"/>
              </a:xfrm>
              <a:custGeom>
                <a:avLst/>
                <a:gdLst>
                  <a:gd name="T0" fmla="*/ 2147483646 w 30"/>
                  <a:gd name="T1" fmla="*/ 0 h 36"/>
                  <a:gd name="T2" fmla="*/ 0 w 30"/>
                  <a:gd name="T3" fmla="*/ 2147483646 h 36"/>
                  <a:gd name="T4" fmla="*/ 2147483646 w 30"/>
                  <a:gd name="T5" fmla="*/ 2147483646 h 36"/>
                  <a:gd name="T6" fmla="*/ 2147483646 w 30"/>
                  <a:gd name="T7" fmla="*/ 0 h 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0"/>
                  <a:gd name="T13" fmla="*/ 0 h 36"/>
                  <a:gd name="T14" fmla="*/ 30 w 30"/>
                  <a:gd name="T15" fmla="*/ 36 h 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0" h="36">
                    <a:moveTo>
                      <a:pt x="16" y="0"/>
                    </a:moveTo>
                    <a:cubicBezTo>
                      <a:pt x="20" y="26"/>
                      <a:pt x="0" y="34"/>
                      <a:pt x="0" y="34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30" y="21"/>
                      <a:pt x="16" y="0"/>
                      <a:pt x="16" y="0"/>
                    </a:cubicBez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</p:grpSp>
      </p:grpSp>
      <p:grpSp>
        <p:nvGrpSpPr>
          <p:cNvPr id="47154" name="Group 50"/>
          <p:cNvGrpSpPr>
            <a:grpSpLocks/>
          </p:cNvGrpSpPr>
          <p:nvPr/>
        </p:nvGrpSpPr>
        <p:grpSpPr bwMode="auto">
          <a:xfrm>
            <a:off x="6935788" y="2416175"/>
            <a:ext cx="1074737" cy="1076325"/>
            <a:chOff x="0" y="0"/>
            <a:chExt cx="1073832" cy="1076112"/>
          </a:xfrm>
        </p:grpSpPr>
        <p:sp>
          <p:nvSpPr>
            <p:cNvPr id="9" name="Freeform 10"/>
            <p:cNvSpPr>
              <a:spLocks noEditPoints="1" noChangeArrowheads="1"/>
            </p:cNvSpPr>
            <p:nvPr/>
          </p:nvSpPr>
          <p:spPr bwMode="auto">
            <a:xfrm>
              <a:off x="0" y="0"/>
              <a:ext cx="1073832" cy="1076112"/>
            </a:xfrm>
            <a:custGeom>
              <a:avLst/>
              <a:gdLst>
                <a:gd name="T0" fmla="*/ 2147483646 w 1088"/>
                <a:gd name="T1" fmla="*/ 2147483646 h 1090"/>
                <a:gd name="T2" fmla="*/ 2147483646 w 1088"/>
                <a:gd name="T3" fmla="*/ 2147483646 h 1090"/>
                <a:gd name="T4" fmla="*/ 2147483646 w 1088"/>
                <a:gd name="T5" fmla="*/ 2147483646 h 1090"/>
                <a:gd name="T6" fmla="*/ 2147483646 w 1088"/>
                <a:gd name="T7" fmla="*/ 2147483646 h 1090"/>
                <a:gd name="T8" fmla="*/ 2147483646 w 1088"/>
                <a:gd name="T9" fmla="*/ 2147483646 h 1090"/>
                <a:gd name="T10" fmla="*/ 2147483646 w 1088"/>
                <a:gd name="T11" fmla="*/ 2147483646 h 1090"/>
                <a:gd name="T12" fmla="*/ 2147483646 w 1088"/>
                <a:gd name="T13" fmla="*/ 2147483646 h 1090"/>
                <a:gd name="T14" fmla="*/ 2147483646 w 1088"/>
                <a:gd name="T15" fmla="*/ 2147483646 h 1090"/>
                <a:gd name="T16" fmla="*/ 2147483646 w 1088"/>
                <a:gd name="T17" fmla="*/ 2147483646 h 1090"/>
                <a:gd name="T18" fmla="*/ 2147483646 w 1088"/>
                <a:gd name="T19" fmla="*/ 2147483646 h 1090"/>
                <a:gd name="T20" fmla="*/ 2147483646 w 1088"/>
                <a:gd name="T21" fmla="*/ 2147483646 h 1090"/>
                <a:gd name="T22" fmla="*/ 2147483646 w 1088"/>
                <a:gd name="T23" fmla="*/ 2147483646 h 1090"/>
                <a:gd name="T24" fmla="*/ 2147483646 w 1088"/>
                <a:gd name="T25" fmla="*/ 2147483646 h 1090"/>
                <a:gd name="T26" fmla="*/ 2147483646 w 1088"/>
                <a:gd name="T27" fmla="*/ 2147483646 h 1090"/>
                <a:gd name="T28" fmla="*/ 2147483646 w 1088"/>
                <a:gd name="T29" fmla="*/ 2147483646 h 1090"/>
                <a:gd name="T30" fmla="*/ 2147483646 w 1088"/>
                <a:gd name="T31" fmla="*/ 2147483646 h 1090"/>
                <a:gd name="T32" fmla="*/ 2147483646 w 1088"/>
                <a:gd name="T33" fmla="*/ 2147483646 h 1090"/>
                <a:gd name="T34" fmla="*/ 2147483646 w 1088"/>
                <a:gd name="T35" fmla="*/ 2147483646 h 1090"/>
                <a:gd name="T36" fmla="*/ 2147483646 w 1088"/>
                <a:gd name="T37" fmla="*/ 2147483646 h 1090"/>
                <a:gd name="T38" fmla="*/ 2147483646 w 1088"/>
                <a:gd name="T39" fmla="*/ 2147483646 h 1090"/>
                <a:gd name="T40" fmla="*/ 2147483646 w 1088"/>
                <a:gd name="T41" fmla="*/ 2147483646 h 1090"/>
                <a:gd name="T42" fmla="*/ 2147483646 w 1088"/>
                <a:gd name="T43" fmla="*/ 2147483646 h 1090"/>
                <a:gd name="T44" fmla="*/ 2147483646 w 1088"/>
                <a:gd name="T45" fmla="*/ 2147483646 h 1090"/>
                <a:gd name="T46" fmla="*/ 2147483646 w 1088"/>
                <a:gd name="T47" fmla="*/ 2147483646 h 1090"/>
                <a:gd name="T48" fmla="*/ 2147483646 w 1088"/>
                <a:gd name="T49" fmla="*/ 2147483646 h 1090"/>
                <a:gd name="T50" fmla="*/ 2147483646 w 1088"/>
                <a:gd name="T51" fmla="*/ 2147483646 h 1090"/>
                <a:gd name="T52" fmla="*/ 2147483646 w 1088"/>
                <a:gd name="T53" fmla="*/ 2147483646 h 1090"/>
                <a:gd name="T54" fmla="*/ 2147483646 w 1088"/>
                <a:gd name="T55" fmla="*/ 2147483646 h 1090"/>
                <a:gd name="T56" fmla="*/ 2147483646 w 1088"/>
                <a:gd name="T57" fmla="*/ 2147483646 h 1090"/>
                <a:gd name="T58" fmla="*/ 2147483646 w 1088"/>
                <a:gd name="T59" fmla="*/ 2147483646 h 1090"/>
                <a:gd name="T60" fmla="*/ 2147483646 w 1088"/>
                <a:gd name="T61" fmla="*/ 2147483646 h 1090"/>
                <a:gd name="T62" fmla="*/ 2147483646 w 1088"/>
                <a:gd name="T63" fmla="*/ 2147483646 h 1090"/>
                <a:gd name="T64" fmla="*/ 2147483646 w 1088"/>
                <a:gd name="T65" fmla="*/ 2147483646 h 1090"/>
                <a:gd name="T66" fmla="*/ 2147483646 w 1088"/>
                <a:gd name="T67" fmla="*/ 2147483646 h 1090"/>
                <a:gd name="T68" fmla="*/ 2147483646 w 1088"/>
                <a:gd name="T69" fmla="*/ 2147483646 h 1090"/>
                <a:gd name="T70" fmla="*/ 2147483646 w 1088"/>
                <a:gd name="T71" fmla="*/ 2147483646 h 1090"/>
                <a:gd name="T72" fmla="*/ 2147483646 w 1088"/>
                <a:gd name="T73" fmla="*/ 2147483646 h 1090"/>
                <a:gd name="T74" fmla="*/ 2147483646 w 1088"/>
                <a:gd name="T75" fmla="*/ 2147483646 h 1090"/>
                <a:gd name="T76" fmla="*/ 2147483646 w 1088"/>
                <a:gd name="T77" fmla="*/ 2147483646 h 1090"/>
                <a:gd name="T78" fmla="*/ 2147483646 w 1088"/>
                <a:gd name="T79" fmla="*/ 2147483646 h 1090"/>
                <a:gd name="T80" fmla="*/ 2147483646 w 1088"/>
                <a:gd name="T81" fmla="*/ 2147483646 h 1090"/>
                <a:gd name="T82" fmla="*/ 2147483646 w 1088"/>
                <a:gd name="T83" fmla="*/ 2147483646 h 1090"/>
                <a:gd name="T84" fmla="*/ 2147483646 w 1088"/>
                <a:gd name="T85" fmla="*/ 2147483646 h 1090"/>
                <a:gd name="T86" fmla="*/ 2147483646 w 1088"/>
                <a:gd name="T87" fmla="*/ 2147483646 h 1090"/>
                <a:gd name="T88" fmla="*/ 2147483646 w 1088"/>
                <a:gd name="T89" fmla="*/ 2147483646 h 1090"/>
                <a:gd name="T90" fmla="*/ 2147483646 w 1088"/>
                <a:gd name="T91" fmla="*/ 2147483646 h 1090"/>
                <a:gd name="T92" fmla="*/ 2147483646 w 1088"/>
                <a:gd name="T93" fmla="*/ 2147483646 h 1090"/>
                <a:gd name="T94" fmla="*/ 2147483646 w 1088"/>
                <a:gd name="T95" fmla="*/ 2147483646 h 1090"/>
                <a:gd name="T96" fmla="*/ 2147483646 w 1088"/>
                <a:gd name="T97" fmla="*/ 2147483646 h 1090"/>
                <a:gd name="T98" fmla="*/ 2147483646 w 1088"/>
                <a:gd name="T99" fmla="*/ 2147483646 h 1090"/>
                <a:gd name="T100" fmla="*/ 2147483646 w 1088"/>
                <a:gd name="T101" fmla="*/ 2147483646 h 1090"/>
                <a:gd name="T102" fmla="*/ 2147483646 w 1088"/>
                <a:gd name="T103" fmla="*/ 2147483646 h 1090"/>
                <a:gd name="T104" fmla="*/ 2147483646 w 1088"/>
                <a:gd name="T105" fmla="*/ 2147483646 h 1090"/>
                <a:gd name="T106" fmla="*/ 2147483646 w 1088"/>
                <a:gd name="T107" fmla="*/ 2147483646 h 1090"/>
                <a:gd name="T108" fmla="*/ 2147483646 w 1088"/>
                <a:gd name="T109" fmla="*/ 2147483646 h 1090"/>
                <a:gd name="T110" fmla="*/ 2147483646 w 1088"/>
                <a:gd name="T111" fmla="*/ 2147483646 h 1090"/>
                <a:gd name="T112" fmla="*/ 2147483646 w 1088"/>
                <a:gd name="T113" fmla="*/ 2147483646 h 1090"/>
                <a:gd name="T114" fmla="*/ 2147483646 w 1088"/>
                <a:gd name="T115" fmla="*/ 2147483646 h 1090"/>
                <a:gd name="T116" fmla="*/ 2147483646 w 1088"/>
                <a:gd name="T117" fmla="*/ 2147483646 h 1090"/>
                <a:gd name="T118" fmla="*/ 2147483646 w 1088"/>
                <a:gd name="T119" fmla="*/ 2147483646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grpSp>
          <p:nvGrpSpPr>
            <p:cNvPr id="47149" name="Group 52"/>
            <p:cNvGrpSpPr>
              <a:grpSpLocks/>
            </p:cNvGrpSpPr>
            <p:nvPr/>
          </p:nvGrpSpPr>
          <p:grpSpPr bwMode="auto">
            <a:xfrm>
              <a:off x="264472" y="285377"/>
              <a:ext cx="578264" cy="529199"/>
              <a:chOff x="0" y="0"/>
              <a:chExt cx="411805" cy="376863"/>
            </a:xfrm>
          </p:grpSpPr>
          <p:sp>
            <p:nvSpPr>
              <p:cNvPr id="47150" name="Oval 52"/>
              <p:cNvSpPr>
                <a:spLocks noChangeArrowheads="1"/>
              </p:cNvSpPr>
              <p:nvPr/>
            </p:nvSpPr>
            <p:spPr bwMode="auto">
              <a:xfrm>
                <a:off x="47419" y="299494"/>
                <a:ext cx="44924" cy="42429"/>
              </a:xfrm>
              <a:prstGeom prst="ellipse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3200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7151" name="Oval 53"/>
              <p:cNvSpPr>
                <a:spLocks noChangeArrowheads="1"/>
              </p:cNvSpPr>
              <p:nvPr/>
            </p:nvSpPr>
            <p:spPr bwMode="auto">
              <a:xfrm>
                <a:off x="22462" y="349409"/>
                <a:ext cx="24958" cy="27454"/>
              </a:xfrm>
              <a:prstGeom prst="ellipse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3200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7152" name="Freeform 5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11805" cy="292007"/>
              </a:xfrm>
              <a:custGeom>
                <a:avLst/>
                <a:gdLst>
                  <a:gd name="T0" fmla="*/ 2147483646 w 124"/>
                  <a:gd name="T1" fmla="*/ 2147483646 h 88"/>
                  <a:gd name="T2" fmla="*/ 2147483646 w 124"/>
                  <a:gd name="T3" fmla="*/ 2147483646 h 88"/>
                  <a:gd name="T4" fmla="*/ 2147483646 w 124"/>
                  <a:gd name="T5" fmla="*/ 2147483646 h 88"/>
                  <a:gd name="T6" fmla="*/ 2147483646 w 124"/>
                  <a:gd name="T7" fmla="*/ 0 h 88"/>
                  <a:gd name="T8" fmla="*/ 2147483646 w 124"/>
                  <a:gd name="T9" fmla="*/ 2147483646 h 88"/>
                  <a:gd name="T10" fmla="*/ 2147483646 w 124"/>
                  <a:gd name="T11" fmla="*/ 0 h 88"/>
                  <a:gd name="T12" fmla="*/ 2147483646 w 124"/>
                  <a:gd name="T13" fmla="*/ 2147483646 h 88"/>
                  <a:gd name="T14" fmla="*/ 2147483646 w 124"/>
                  <a:gd name="T15" fmla="*/ 2147483646 h 88"/>
                  <a:gd name="T16" fmla="*/ 0 w 124"/>
                  <a:gd name="T17" fmla="*/ 2147483646 h 88"/>
                  <a:gd name="T18" fmla="*/ 2147483646 w 124"/>
                  <a:gd name="T19" fmla="*/ 2147483646 h 88"/>
                  <a:gd name="T20" fmla="*/ 0 w 124"/>
                  <a:gd name="T21" fmla="*/ 2147483646 h 88"/>
                  <a:gd name="T22" fmla="*/ 2147483646 w 124"/>
                  <a:gd name="T23" fmla="*/ 2147483646 h 88"/>
                  <a:gd name="T24" fmla="*/ 2147483646 w 124"/>
                  <a:gd name="T25" fmla="*/ 2147483646 h 88"/>
                  <a:gd name="T26" fmla="*/ 2147483646 w 124"/>
                  <a:gd name="T27" fmla="*/ 2147483646 h 88"/>
                  <a:gd name="T28" fmla="*/ 2147483646 w 124"/>
                  <a:gd name="T29" fmla="*/ 2147483646 h 88"/>
                  <a:gd name="T30" fmla="*/ 2147483646 w 124"/>
                  <a:gd name="T31" fmla="*/ 2147483646 h 88"/>
                  <a:gd name="T32" fmla="*/ 2147483646 w 124"/>
                  <a:gd name="T33" fmla="*/ 2147483646 h 88"/>
                  <a:gd name="T34" fmla="*/ 2147483646 w 124"/>
                  <a:gd name="T35" fmla="*/ 2147483646 h 88"/>
                  <a:gd name="T36" fmla="*/ 2147483646 w 124"/>
                  <a:gd name="T37" fmla="*/ 2147483646 h 8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24"/>
                  <a:gd name="T58" fmla="*/ 0 h 88"/>
                  <a:gd name="T59" fmla="*/ 124 w 124"/>
                  <a:gd name="T60" fmla="*/ 88 h 88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24" h="88">
                    <a:moveTo>
                      <a:pt x="124" y="34"/>
                    </a:moveTo>
                    <a:cubicBezTo>
                      <a:pt x="124" y="21"/>
                      <a:pt x="113" y="9"/>
                      <a:pt x="99" y="9"/>
                    </a:cubicBezTo>
                    <a:cubicBezTo>
                      <a:pt x="97" y="9"/>
                      <a:pt x="95" y="10"/>
                      <a:pt x="93" y="10"/>
                    </a:cubicBezTo>
                    <a:cubicBezTo>
                      <a:pt x="89" y="4"/>
                      <a:pt x="82" y="0"/>
                      <a:pt x="74" y="0"/>
                    </a:cubicBezTo>
                    <a:cubicBezTo>
                      <a:pt x="69" y="0"/>
                      <a:pt x="64" y="2"/>
                      <a:pt x="60" y="5"/>
                    </a:cubicBezTo>
                    <a:cubicBezTo>
                      <a:pt x="56" y="2"/>
                      <a:pt x="51" y="0"/>
                      <a:pt x="46" y="0"/>
                    </a:cubicBezTo>
                    <a:cubicBezTo>
                      <a:pt x="40" y="0"/>
                      <a:pt x="35" y="2"/>
                      <a:pt x="31" y="5"/>
                    </a:cubicBezTo>
                    <a:cubicBezTo>
                      <a:pt x="29" y="5"/>
                      <a:pt x="27" y="5"/>
                      <a:pt x="25" y="5"/>
                    </a:cubicBezTo>
                    <a:cubicBezTo>
                      <a:pt x="11" y="5"/>
                      <a:pt x="0" y="16"/>
                      <a:pt x="0" y="30"/>
                    </a:cubicBezTo>
                    <a:cubicBezTo>
                      <a:pt x="0" y="35"/>
                      <a:pt x="1" y="39"/>
                      <a:pt x="3" y="43"/>
                    </a:cubicBezTo>
                    <a:cubicBezTo>
                      <a:pt x="1" y="46"/>
                      <a:pt x="0" y="51"/>
                      <a:pt x="0" y="55"/>
                    </a:cubicBezTo>
                    <a:cubicBezTo>
                      <a:pt x="0" y="69"/>
                      <a:pt x="11" y="80"/>
                      <a:pt x="25" y="80"/>
                    </a:cubicBezTo>
                    <a:cubicBezTo>
                      <a:pt x="26" y="80"/>
                      <a:pt x="27" y="80"/>
                      <a:pt x="28" y="80"/>
                    </a:cubicBezTo>
                    <a:cubicBezTo>
                      <a:pt x="32" y="85"/>
                      <a:pt x="39" y="88"/>
                      <a:pt x="46" y="88"/>
                    </a:cubicBezTo>
                    <a:cubicBezTo>
                      <a:pt x="53" y="88"/>
                      <a:pt x="59" y="85"/>
                      <a:pt x="64" y="80"/>
                    </a:cubicBezTo>
                    <a:cubicBezTo>
                      <a:pt x="68" y="83"/>
                      <a:pt x="73" y="85"/>
                      <a:pt x="79" y="85"/>
                    </a:cubicBezTo>
                    <a:cubicBezTo>
                      <a:pt x="92" y="85"/>
                      <a:pt x="104" y="74"/>
                      <a:pt x="104" y="60"/>
                    </a:cubicBezTo>
                    <a:cubicBezTo>
                      <a:pt x="104" y="60"/>
                      <a:pt x="104" y="59"/>
                      <a:pt x="104" y="59"/>
                    </a:cubicBezTo>
                    <a:cubicBezTo>
                      <a:pt x="115" y="57"/>
                      <a:pt x="124" y="47"/>
                      <a:pt x="124" y="34"/>
                    </a:cubicBez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</p:grpSp>
      </p:grpSp>
      <p:grpSp>
        <p:nvGrpSpPr>
          <p:cNvPr id="47160" name="Group 56"/>
          <p:cNvGrpSpPr>
            <a:grpSpLocks/>
          </p:cNvGrpSpPr>
          <p:nvPr/>
        </p:nvGrpSpPr>
        <p:grpSpPr bwMode="auto">
          <a:xfrm>
            <a:off x="5359400" y="2149475"/>
            <a:ext cx="1535113" cy="1539875"/>
            <a:chOff x="0" y="0"/>
            <a:chExt cx="1535131" cy="1538389"/>
          </a:xfrm>
        </p:grpSpPr>
        <p:sp>
          <p:nvSpPr>
            <p:cNvPr id="10" name="Freeform 10"/>
            <p:cNvSpPr>
              <a:spLocks noEditPoints="1" noChangeArrowheads="1"/>
            </p:cNvSpPr>
            <p:nvPr/>
          </p:nvSpPr>
          <p:spPr bwMode="auto">
            <a:xfrm>
              <a:off x="0" y="0"/>
              <a:ext cx="1535131" cy="1538389"/>
            </a:xfrm>
            <a:custGeom>
              <a:avLst/>
              <a:gdLst>
                <a:gd name="T0" fmla="*/ 2147483646 w 1088"/>
                <a:gd name="T1" fmla="*/ 2147483646 h 1090"/>
                <a:gd name="T2" fmla="*/ 2147483646 w 1088"/>
                <a:gd name="T3" fmla="*/ 2147483646 h 1090"/>
                <a:gd name="T4" fmla="*/ 2147483646 w 1088"/>
                <a:gd name="T5" fmla="*/ 2147483646 h 1090"/>
                <a:gd name="T6" fmla="*/ 2147483646 w 1088"/>
                <a:gd name="T7" fmla="*/ 2147483646 h 1090"/>
                <a:gd name="T8" fmla="*/ 2147483646 w 1088"/>
                <a:gd name="T9" fmla="*/ 2147483646 h 1090"/>
                <a:gd name="T10" fmla="*/ 2147483646 w 1088"/>
                <a:gd name="T11" fmla="*/ 2147483646 h 1090"/>
                <a:gd name="T12" fmla="*/ 2147483646 w 1088"/>
                <a:gd name="T13" fmla="*/ 2147483646 h 1090"/>
                <a:gd name="T14" fmla="*/ 2147483646 w 1088"/>
                <a:gd name="T15" fmla="*/ 2147483646 h 1090"/>
                <a:gd name="T16" fmla="*/ 2147483646 w 1088"/>
                <a:gd name="T17" fmla="*/ 2147483646 h 1090"/>
                <a:gd name="T18" fmla="*/ 2147483646 w 1088"/>
                <a:gd name="T19" fmla="*/ 2147483646 h 1090"/>
                <a:gd name="T20" fmla="*/ 2147483646 w 1088"/>
                <a:gd name="T21" fmla="*/ 2147483646 h 1090"/>
                <a:gd name="T22" fmla="*/ 2147483646 w 1088"/>
                <a:gd name="T23" fmla="*/ 2147483646 h 1090"/>
                <a:gd name="T24" fmla="*/ 2147483646 w 1088"/>
                <a:gd name="T25" fmla="*/ 2147483646 h 1090"/>
                <a:gd name="T26" fmla="*/ 2147483646 w 1088"/>
                <a:gd name="T27" fmla="*/ 2147483646 h 1090"/>
                <a:gd name="T28" fmla="*/ 2147483646 w 1088"/>
                <a:gd name="T29" fmla="*/ 2147483646 h 1090"/>
                <a:gd name="T30" fmla="*/ 2147483646 w 1088"/>
                <a:gd name="T31" fmla="*/ 2147483646 h 1090"/>
                <a:gd name="T32" fmla="*/ 2147483646 w 1088"/>
                <a:gd name="T33" fmla="*/ 2147483646 h 1090"/>
                <a:gd name="T34" fmla="*/ 2147483646 w 1088"/>
                <a:gd name="T35" fmla="*/ 2147483646 h 1090"/>
                <a:gd name="T36" fmla="*/ 2147483646 w 1088"/>
                <a:gd name="T37" fmla="*/ 2147483646 h 1090"/>
                <a:gd name="T38" fmla="*/ 2147483646 w 1088"/>
                <a:gd name="T39" fmla="*/ 2147483646 h 1090"/>
                <a:gd name="T40" fmla="*/ 2147483646 w 1088"/>
                <a:gd name="T41" fmla="*/ 2147483646 h 1090"/>
                <a:gd name="T42" fmla="*/ 2147483646 w 1088"/>
                <a:gd name="T43" fmla="*/ 2147483646 h 1090"/>
                <a:gd name="T44" fmla="*/ 2147483646 w 1088"/>
                <a:gd name="T45" fmla="*/ 2147483646 h 1090"/>
                <a:gd name="T46" fmla="*/ 2147483646 w 1088"/>
                <a:gd name="T47" fmla="*/ 2147483646 h 1090"/>
                <a:gd name="T48" fmla="*/ 2147483646 w 1088"/>
                <a:gd name="T49" fmla="*/ 2147483646 h 1090"/>
                <a:gd name="T50" fmla="*/ 2147483646 w 1088"/>
                <a:gd name="T51" fmla="*/ 2147483646 h 1090"/>
                <a:gd name="T52" fmla="*/ 2147483646 w 1088"/>
                <a:gd name="T53" fmla="*/ 2147483646 h 1090"/>
                <a:gd name="T54" fmla="*/ 2147483646 w 1088"/>
                <a:gd name="T55" fmla="*/ 2147483646 h 1090"/>
                <a:gd name="T56" fmla="*/ 2147483646 w 1088"/>
                <a:gd name="T57" fmla="*/ 2147483646 h 1090"/>
                <a:gd name="T58" fmla="*/ 2147483646 w 1088"/>
                <a:gd name="T59" fmla="*/ 2147483646 h 1090"/>
                <a:gd name="T60" fmla="*/ 2147483646 w 1088"/>
                <a:gd name="T61" fmla="*/ 2147483646 h 1090"/>
                <a:gd name="T62" fmla="*/ 2147483646 w 1088"/>
                <a:gd name="T63" fmla="*/ 2147483646 h 1090"/>
                <a:gd name="T64" fmla="*/ 2147483646 w 1088"/>
                <a:gd name="T65" fmla="*/ 2147483646 h 1090"/>
                <a:gd name="T66" fmla="*/ 2147483646 w 1088"/>
                <a:gd name="T67" fmla="*/ 2147483646 h 1090"/>
                <a:gd name="T68" fmla="*/ 2147483646 w 1088"/>
                <a:gd name="T69" fmla="*/ 2147483646 h 1090"/>
                <a:gd name="T70" fmla="*/ 2147483646 w 1088"/>
                <a:gd name="T71" fmla="*/ 2147483646 h 1090"/>
                <a:gd name="T72" fmla="*/ 2147483646 w 1088"/>
                <a:gd name="T73" fmla="*/ 2147483646 h 1090"/>
                <a:gd name="T74" fmla="*/ 2147483646 w 1088"/>
                <a:gd name="T75" fmla="*/ 2147483646 h 1090"/>
                <a:gd name="T76" fmla="*/ 2147483646 w 1088"/>
                <a:gd name="T77" fmla="*/ 2147483646 h 1090"/>
                <a:gd name="T78" fmla="*/ 2147483646 w 1088"/>
                <a:gd name="T79" fmla="*/ 2147483646 h 1090"/>
                <a:gd name="T80" fmla="*/ 2147483646 w 1088"/>
                <a:gd name="T81" fmla="*/ 2147483646 h 1090"/>
                <a:gd name="T82" fmla="*/ 2147483646 w 1088"/>
                <a:gd name="T83" fmla="*/ 2147483646 h 1090"/>
                <a:gd name="T84" fmla="*/ 2147483646 w 1088"/>
                <a:gd name="T85" fmla="*/ 2147483646 h 1090"/>
                <a:gd name="T86" fmla="*/ 2147483646 w 1088"/>
                <a:gd name="T87" fmla="*/ 2147483646 h 1090"/>
                <a:gd name="T88" fmla="*/ 2147483646 w 1088"/>
                <a:gd name="T89" fmla="*/ 2147483646 h 1090"/>
                <a:gd name="T90" fmla="*/ 2147483646 w 1088"/>
                <a:gd name="T91" fmla="*/ 2147483646 h 1090"/>
                <a:gd name="T92" fmla="*/ 2147483646 w 1088"/>
                <a:gd name="T93" fmla="*/ 2147483646 h 1090"/>
                <a:gd name="T94" fmla="*/ 2147483646 w 1088"/>
                <a:gd name="T95" fmla="*/ 2147483646 h 1090"/>
                <a:gd name="T96" fmla="*/ 2147483646 w 1088"/>
                <a:gd name="T97" fmla="*/ 2147483646 h 1090"/>
                <a:gd name="T98" fmla="*/ 2147483646 w 1088"/>
                <a:gd name="T99" fmla="*/ 2147483646 h 1090"/>
                <a:gd name="T100" fmla="*/ 2147483646 w 1088"/>
                <a:gd name="T101" fmla="*/ 2147483646 h 1090"/>
                <a:gd name="T102" fmla="*/ 2147483646 w 1088"/>
                <a:gd name="T103" fmla="*/ 2147483646 h 1090"/>
                <a:gd name="T104" fmla="*/ 2147483646 w 1088"/>
                <a:gd name="T105" fmla="*/ 2147483646 h 1090"/>
                <a:gd name="T106" fmla="*/ 2147483646 w 1088"/>
                <a:gd name="T107" fmla="*/ 2147483646 h 1090"/>
                <a:gd name="T108" fmla="*/ 2147483646 w 1088"/>
                <a:gd name="T109" fmla="*/ 2147483646 h 1090"/>
                <a:gd name="T110" fmla="*/ 2147483646 w 1088"/>
                <a:gd name="T111" fmla="*/ 2147483646 h 1090"/>
                <a:gd name="T112" fmla="*/ 2147483646 w 1088"/>
                <a:gd name="T113" fmla="*/ 2147483646 h 1090"/>
                <a:gd name="T114" fmla="*/ 2147483646 w 1088"/>
                <a:gd name="T115" fmla="*/ 2147483646 h 1090"/>
                <a:gd name="T116" fmla="*/ 2147483646 w 1088"/>
                <a:gd name="T117" fmla="*/ 2147483646 h 1090"/>
                <a:gd name="T118" fmla="*/ 2147483646 w 1088"/>
                <a:gd name="T119" fmla="*/ 2147483646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11" name="Freeform 55"/>
            <p:cNvSpPr>
              <a:spLocks noEditPoints="1" noChangeArrowheads="1"/>
            </p:cNvSpPr>
            <p:nvPr/>
          </p:nvSpPr>
          <p:spPr bwMode="auto">
            <a:xfrm>
              <a:off x="440098" y="453779"/>
              <a:ext cx="643516" cy="673448"/>
            </a:xfrm>
            <a:custGeom>
              <a:avLst/>
              <a:gdLst>
                <a:gd name="T0" fmla="*/ 2147483646 w 129"/>
                <a:gd name="T1" fmla="*/ 2147483646 h 135"/>
                <a:gd name="T2" fmla="*/ 2147483646 w 129"/>
                <a:gd name="T3" fmla="*/ 2147483646 h 135"/>
                <a:gd name="T4" fmla="*/ 2147483646 w 129"/>
                <a:gd name="T5" fmla="*/ 2147483646 h 135"/>
                <a:gd name="T6" fmla="*/ 2147483646 w 129"/>
                <a:gd name="T7" fmla="*/ 2147483646 h 135"/>
                <a:gd name="T8" fmla="*/ 2147483646 w 129"/>
                <a:gd name="T9" fmla="*/ 2147483646 h 135"/>
                <a:gd name="T10" fmla="*/ 2147483646 w 129"/>
                <a:gd name="T11" fmla="*/ 2147483646 h 135"/>
                <a:gd name="T12" fmla="*/ 2147483646 w 129"/>
                <a:gd name="T13" fmla="*/ 2147483646 h 135"/>
                <a:gd name="T14" fmla="*/ 2147483646 w 129"/>
                <a:gd name="T15" fmla="*/ 0 h 135"/>
                <a:gd name="T16" fmla="*/ 2147483646 w 129"/>
                <a:gd name="T17" fmla="*/ 0 h 135"/>
                <a:gd name="T18" fmla="*/ 2147483646 w 129"/>
                <a:gd name="T19" fmla="*/ 2147483646 h 135"/>
                <a:gd name="T20" fmla="*/ 2147483646 w 129"/>
                <a:gd name="T21" fmla="*/ 2147483646 h 135"/>
                <a:gd name="T22" fmla="*/ 2147483646 w 129"/>
                <a:gd name="T23" fmla="*/ 2147483646 h 135"/>
                <a:gd name="T24" fmla="*/ 2147483646 w 129"/>
                <a:gd name="T25" fmla="*/ 2147483646 h 135"/>
                <a:gd name="T26" fmla="*/ 2147483646 w 129"/>
                <a:gd name="T27" fmla="*/ 2147483646 h 135"/>
                <a:gd name="T28" fmla="*/ 2147483646 w 129"/>
                <a:gd name="T29" fmla="*/ 2147483646 h 135"/>
                <a:gd name="T30" fmla="*/ 2147483646 w 129"/>
                <a:gd name="T31" fmla="*/ 2147483646 h 135"/>
                <a:gd name="T32" fmla="*/ 2147483646 w 129"/>
                <a:gd name="T33" fmla="*/ 2147483646 h 135"/>
                <a:gd name="T34" fmla="*/ 2147483646 w 129"/>
                <a:gd name="T35" fmla="*/ 2147483646 h 135"/>
                <a:gd name="T36" fmla="*/ 2147483646 w 129"/>
                <a:gd name="T37" fmla="*/ 2147483646 h 135"/>
                <a:gd name="T38" fmla="*/ 2147483646 w 129"/>
                <a:gd name="T39" fmla="*/ 2147483646 h 135"/>
                <a:gd name="T40" fmla="*/ 2147483646 w 129"/>
                <a:gd name="T41" fmla="*/ 2147483646 h 135"/>
                <a:gd name="T42" fmla="*/ 2147483646 w 129"/>
                <a:gd name="T43" fmla="*/ 2147483646 h 135"/>
                <a:gd name="T44" fmla="*/ 2147483646 w 129"/>
                <a:gd name="T45" fmla="*/ 2147483646 h 135"/>
                <a:gd name="T46" fmla="*/ 2147483646 w 129"/>
                <a:gd name="T47" fmla="*/ 2147483646 h 135"/>
                <a:gd name="T48" fmla="*/ 2147483646 w 129"/>
                <a:gd name="T49" fmla="*/ 2147483646 h 135"/>
                <a:gd name="T50" fmla="*/ 2147483646 w 129"/>
                <a:gd name="T51" fmla="*/ 2147483646 h 135"/>
                <a:gd name="T52" fmla="*/ 2147483646 w 129"/>
                <a:gd name="T53" fmla="*/ 2147483646 h 135"/>
                <a:gd name="T54" fmla="*/ 2147483646 w 129"/>
                <a:gd name="T55" fmla="*/ 2147483646 h 135"/>
                <a:gd name="T56" fmla="*/ 2147483646 w 129"/>
                <a:gd name="T57" fmla="*/ 2147483646 h 135"/>
                <a:gd name="T58" fmla="*/ 2147483646 w 129"/>
                <a:gd name="T59" fmla="*/ 2147483646 h 135"/>
                <a:gd name="T60" fmla="*/ 2147483646 w 129"/>
                <a:gd name="T61" fmla="*/ 2147483646 h 135"/>
                <a:gd name="T62" fmla="*/ 2147483646 w 129"/>
                <a:gd name="T63" fmla="*/ 2147483646 h 135"/>
                <a:gd name="T64" fmla="*/ 2147483646 w 129"/>
                <a:gd name="T65" fmla="*/ 2147483646 h 135"/>
                <a:gd name="T66" fmla="*/ 2147483646 w 129"/>
                <a:gd name="T67" fmla="*/ 2147483646 h 135"/>
                <a:gd name="T68" fmla="*/ 2147483646 w 129"/>
                <a:gd name="T69" fmla="*/ 2147483646 h 135"/>
                <a:gd name="T70" fmla="*/ 2147483646 w 129"/>
                <a:gd name="T71" fmla="*/ 2147483646 h 135"/>
                <a:gd name="T72" fmla="*/ 2147483646 w 129"/>
                <a:gd name="T73" fmla="*/ 2147483646 h 135"/>
                <a:gd name="T74" fmla="*/ 2147483646 w 129"/>
                <a:gd name="T75" fmla="*/ 2147483646 h 135"/>
                <a:gd name="T76" fmla="*/ 2147483646 w 129"/>
                <a:gd name="T77" fmla="*/ 2147483646 h 135"/>
                <a:gd name="T78" fmla="*/ 2147483646 w 129"/>
                <a:gd name="T79" fmla="*/ 2147483646 h 135"/>
                <a:gd name="T80" fmla="*/ 2147483646 w 129"/>
                <a:gd name="T81" fmla="*/ 2147483646 h 135"/>
                <a:gd name="T82" fmla="*/ 2147483646 w 129"/>
                <a:gd name="T83" fmla="*/ 2147483646 h 135"/>
                <a:gd name="T84" fmla="*/ 2147483646 w 129"/>
                <a:gd name="T85" fmla="*/ 2147483646 h 135"/>
                <a:gd name="T86" fmla="*/ 2147483646 w 129"/>
                <a:gd name="T87" fmla="*/ 2147483646 h 135"/>
                <a:gd name="T88" fmla="*/ 2147483646 w 129"/>
                <a:gd name="T89" fmla="*/ 2147483646 h 135"/>
                <a:gd name="T90" fmla="*/ 2147483646 w 129"/>
                <a:gd name="T91" fmla="*/ 2147483646 h 135"/>
                <a:gd name="T92" fmla="*/ 2147483646 w 129"/>
                <a:gd name="T93" fmla="*/ 2147483646 h 135"/>
                <a:gd name="T94" fmla="*/ 2147483646 w 129"/>
                <a:gd name="T95" fmla="*/ 2147483646 h 135"/>
                <a:gd name="T96" fmla="*/ 2147483646 w 129"/>
                <a:gd name="T97" fmla="*/ 2147483646 h 13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29"/>
                <a:gd name="T148" fmla="*/ 0 h 135"/>
                <a:gd name="T149" fmla="*/ 129 w 129"/>
                <a:gd name="T150" fmla="*/ 135 h 135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29" h="135">
                  <a:moveTo>
                    <a:pt x="83" y="92"/>
                  </a:moveTo>
                  <a:cubicBezTo>
                    <a:pt x="129" y="63"/>
                    <a:pt x="127" y="26"/>
                    <a:pt x="127" y="26"/>
                  </a:cubicBezTo>
                  <a:cubicBezTo>
                    <a:pt x="127" y="21"/>
                    <a:pt x="127" y="21"/>
                    <a:pt x="127" y="21"/>
                  </a:cubicBezTo>
                  <a:cubicBezTo>
                    <a:pt x="127" y="21"/>
                    <a:pt x="128" y="10"/>
                    <a:pt x="117" y="10"/>
                  </a:cubicBezTo>
                  <a:cubicBezTo>
                    <a:pt x="114" y="10"/>
                    <a:pt x="112" y="10"/>
                    <a:pt x="112" y="10"/>
                  </a:cubicBezTo>
                  <a:cubicBezTo>
                    <a:pt x="107" y="10"/>
                    <a:pt x="107" y="16"/>
                    <a:pt x="107" y="16"/>
                  </a:cubicBezTo>
                  <a:cubicBezTo>
                    <a:pt x="107" y="16"/>
                    <a:pt x="104" y="16"/>
                    <a:pt x="101" y="16"/>
                  </a:cubicBezTo>
                  <a:cubicBezTo>
                    <a:pt x="101" y="12"/>
                    <a:pt x="101" y="0"/>
                    <a:pt x="101" y="0"/>
                  </a:cubicBezTo>
                  <a:cubicBezTo>
                    <a:pt x="56" y="7"/>
                    <a:pt x="27" y="0"/>
                    <a:pt x="27" y="0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3" y="16"/>
                    <a:pt x="22" y="16"/>
                    <a:pt x="22" y="16"/>
                  </a:cubicBezTo>
                  <a:cubicBezTo>
                    <a:pt x="22" y="16"/>
                    <a:pt x="22" y="10"/>
                    <a:pt x="17" y="10"/>
                  </a:cubicBezTo>
                  <a:cubicBezTo>
                    <a:pt x="17" y="10"/>
                    <a:pt x="15" y="10"/>
                    <a:pt x="12" y="10"/>
                  </a:cubicBezTo>
                  <a:cubicBezTo>
                    <a:pt x="1" y="10"/>
                    <a:pt x="1" y="21"/>
                    <a:pt x="1" y="2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0" y="63"/>
                    <a:pt x="46" y="92"/>
                  </a:cubicBezTo>
                  <a:cubicBezTo>
                    <a:pt x="46" y="92"/>
                    <a:pt x="52" y="98"/>
                    <a:pt x="59" y="98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3"/>
                    <a:pt x="54" y="103"/>
                    <a:pt x="54" y="106"/>
                  </a:cubicBezTo>
                  <a:cubicBezTo>
                    <a:pt x="54" y="109"/>
                    <a:pt x="59" y="108"/>
                    <a:pt x="59" y="108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9" y="114"/>
                    <a:pt x="58" y="119"/>
                    <a:pt x="54" y="119"/>
                  </a:cubicBezTo>
                  <a:cubicBezTo>
                    <a:pt x="54" y="124"/>
                    <a:pt x="48" y="124"/>
                    <a:pt x="48" y="124"/>
                  </a:cubicBezTo>
                  <a:cubicBezTo>
                    <a:pt x="48" y="124"/>
                    <a:pt x="43" y="125"/>
                    <a:pt x="43" y="129"/>
                  </a:cubicBezTo>
                  <a:cubicBezTo>
                    <a:pt x="43" y="129"/>
                    <a:pt x="42" y="135"/>
                    <a:pt x="49" y="135"/>
                  </a:cubicBezTo>
                  <a:cubicBezTo>
                    <a:pt x="56" y="135"/>
                    <a:pt x="80" y="135"/>
                    <a:pt x="80" y="135"/>
                  </a:cubicBezTo>
                  <a:cubicBezTo>
                    <a:pt x="85" y="135"/>
                    <a:pt x="85" y="129"/>
                    <a:pt x="85" y="129"/>
                  </a:cubicBezTo>
                  <a:cubicBezTo>
                    <a:pt x="85" y="129"/>
                    <a:pt x="85" y="124"/>
                    <a:pt x="80" y="124"/>
                  </a:cubicBezTo>
                  <a:cubicBezTo>
                    <a:pt x="74" y="124"/>
                    <a:pt x="74" y="119"/>
                    <a:pt x="74" y="119"/>
                  </a:cubicBezTo>
                  <a:cubicBezTo>
                    <a:pt x="74" y="119"/>
                    <a:pt x="69" y="119"/>
                    <a:pt x="69" y="114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9" y="108"/>
                    <a:pt x="75" y="109"/>
                    <a:pt x="75" y="106"/>
                  </a:cubicBezTo>
                  <a:cubicBezTo>
                    <a:pt x="75" y="103"/>
                    <a:pt x="69" y="103"/>
                    <a:pt x="69" y="103"/>
                  </a:cubicBezTo>
                  <a:cubicBezTo>
                    <a:pt x="69" y="98"/>
                    <a:pt x="69" y="98"/>
                    <a:pt x="69" y="98"/>
                  </a:cubicBezTo>
                  <a:cubicBezTo>
                    <a:pt x="75" y="98"/>
                    <a:pt x="79" y="96"/>
                    <a:pt x="83" y="92"/>
                  </a:cubicBezTo>
                  <a:close/>
                  <a:moveTo>
                    <a:pt x="101" y="21"/>
                  </a:moveTo>
                  <a:cubicBezTo>
                    <a:pt x="103" y="21"/>
                    <a:pt x="107" y="21"/>
                    <a:pt x="107" y="21"/>
                  </a:cubicBezTo>
                  <a:cubicBezTo>
                    <a:pt x="112" y="21"/>
                    <a:pt x="112" y="16"/>
                    <a:pt x="112" y="16"/>
                  </a:cubicBezTo>
                  <a:cubicBezTo>
                    <a:pt x="117" y="16"/>
                    <a:pt x="117" y="21"/>
                    <a:pt x="117" y="21"/>
                  </a:cubicBezTo>
                  <a:cubicBezTo>
                    <a:pt x="117" y="26"/>
                    <a:pt x="117" y="26"/>
                    <a:pt x="117" y="26"/>
                  </a:cubicBezTo>
                  <a:cubicBezTo>
                    <a:pt x="117" y="26"/>
                    <a:pt x="116" y="47"/>
                    <a:pt x="91" y="71"/>
                  </a:cubicBezTo>
                  <a:cubicBezTo>
                    <a:pt x="96" y="61"/>
                    <a:pt x="101" y="38"/>
                    <a:pt x="101" y="21"/>
                  </a:cubicBezTo>
                  <a:close/>
                  <a:moveTo>
                    <a:pt x="36" y="72"/>
                  </a:moveTo>
                  <a:cubicBezTo>
                    <a:pt x="11" y="48"/>
                    <a:pt x="10" y="27"/>
                    <a:pt x="10" y="27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17"/>
                    <a:pt x="15" y="17"/>
                  </a:cubicBezTo>
                  <a:cubicBezTo>
                    <a:pt x="15" y="17"/>
                    <a:pt x="15" y="22"/>
                    <a:pt x="20" y="22"/>
                  </a:cubicBezTo>
                  <a:cubicBezTo>
                    <a:pt x="20" y="22"/>
                    <a:pt x="24" y="22"/>
                    <a:pt x="26" y="22"/>
                  </a:cubicBezTo>
                  <a:cubicBezTo>
                    <a:pt x="26" y="39"/>
                    <a:pt x="30" y="62"/>
                    <a:pt x="36" y="72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</p:grpSp>
      <p:grpSp>
        <p:nvGrpSpPr>
          <p:cNvPr id="47163" name="Group 59"/>
          <p:cNvGrpSpPr>
            <a:grpSpLocks/>
          </p:cNvGrpSpPr>
          <p:nvPr/>
        </p:nvGrpSpPr>
        <p:grpSpPr bwMode="auto">
          <a:xfrm>
            <a:off x="7070725" y="3492500"/>
            <a:ext cx="1522413" cy="1538288"/>
            <a:chOff x="0" y="0"/>
            <a:chExt cx="1521883" cy="1538389"/>
          </a:xfrm>
        </p:grpSpPr>
        <p:sp>
          <p:nvSpPr>
            <p:cNvPr id="12" name="Freeform 11"/>
            <p:cNvSpPr>
              <a:spLocks noChangeArrowheads="1"/>
            </p:cNvSpPr>
            <p:nvPr/>
          </p:nvSpPr>
          <p:spPr bwMode="auto">
            <a:xfrm>
              <a:off x="0" y="0"/>
              <a:ext cx="1521883" cy="1538389"/>
            </a:xfrm>
            <a:custGeom>
              <a:avLst/>
              <a:gdLst>
                <a:gd name="T0" fmla="*/ 2147483646 w 1064"/>
                <a:gd name="T1" fmla="*/ 2147483646 h 1077"/>
                <a:gd name="T2" fmla="*/ 2147483646 w 1064"/>
                <a:gd name="T3" fmla="*/ 2147483646 h 1077"/>
                <a:gd name="T4" fmla="*/ 2147483646 w 1064"/>
                <a:gd name="T5" fmla="*/ 2147483646 h 1077"/>
                <a:gd name="T6" fmla="*/ 2147483646 w 1064"/>
                <a:gd name="T7" fmla="*/ 2147483646 h 1077"/>
                <a:gd name="T8" fmla="*/ 2147483646 w 1064"/>
                <a:gd name="T9" fmla="*/ 2147483646 h 1077"/>
                <a:gd name="T10" fmla="*/ 2147483646 w 1064"/>
                <a:gd name="T11" fmla="*/ 2147483646 h 1077"/>
                <a:gd name="T12" fmla="*/ 2147483646 w 1064"/>
                <a:gd name="T13" fmla="*/ 2147483646 h 1077"/>
                <a:gd name="T14" fmla="*/ 2147483646 w 1064"/>
                <a:gd name="T15" fmla="*/ 2147483646 h 1077"/>
                <a:gd name="T16" fmla="*/ 2147483646 w 1064"/>
                <a:gd name="T17" fmla="*/ 2147483646 h 1077"/>
                <a:gd name="T18" fmla="*/ 2147483646 w 1064"/>
                <a:gd name="T19" fmla="*/ 2147483646 h 1077"/>
                <a:gd name="T20" fmla="*/ 2147483646 w 1064"/>
                <a:gd name="T21" fmla="*/ 2147483646 h 1077"/>
                <a:gd name="T22" fmla="*/ 2147483646 w 1064"/>
                <a:gd name="T23" fmla="*/ 2147483646 h 1077"/>
                <a:gd name="T24" fmla="*/ 2147483646 w 1064"/>
                <a:gd name="T25" fmla="*/ 2147483646 h 1077"/>
                <a:gd name="T26" fmla="*/ 2147483646 w 1064"/>
                <a:gd name="T27" fmla="*/ 2147483646 h 1077"/>
                <a:gd name="T28" fmla="*/ 2147483646 w 1064"/>
                <a:gd name="T29" fmla="*/ 2147483646 h 1077"/>
                <a:gd name="T30" fmla="*/ 2147483646 w 1064"/>
                <a:gd name="T31" fmla="*/ 2147483646 h 1077"/>
                <a:gd name="T32" fmla="*/ 2147483646 w 1064"/>
                <a:gd name="T33" fmla="*/ 2147483646 h 1077"/>
                <a:gd name="T34" fmla="*/ 2147483646 w 1064"/>
                <a:gd name="T35" fmla="*/ 2147483646 h 1077"/>
                <a:gd name="T36" fmla="*/ 2147483646 w 1064"/>
                <a:gd name="T37" fmla="*/ 2147483646 h 1077"/>
                <a:gd name="T38" fmla="*/ 2147483646 w 1064"/>
                <a:gd name="T39" fmla="*/ 2147483646 h 1077"/>
                <a:gd name="T40" fmla="*/ 2147483646 w 1064"/>
                <a:gd name="T41" fmla="*/ 2147483646 h 1077"/>
                <a:gd name="T42" fmla="*/ 2147483646 w 1064"/>
                <a:gd name="T43" fmla="*/ 2147483646 h 1077"/>
                <a:gd name="T44" fmla="*/ 2147483646 w 1064"/>
                <a:gd name="T45" fmla="*/ 2147483646 h 1077"/>
                <a:gd name="T46" fmla="*/ 2147483646 w 1064"/>
                <a:gd name="T47" fmla="*/ 2147483646 h 1077"/>
                <a:gd name="T48" fmla="*/ 2147483646 w 1064"/>
                <a:gd name="T49" fmla="*/ 2147483646 h 1077"/>
                <a:gd name="T50" fmla="*/ 2147483646 w 1064"/>
                <a:gd name="T51" fmla="*/ 2147483646 h 1077"/>
                <a:gd name="T52" fmla="*/ 2147483646 w 1064"/>
                <a:gd name="T53" fmla="*/ 2147483646 h 1077"/>
                <a:gd name="T54" fmla="*/ 2147483646 w 1064"/>
                <a:gd name="T55" fmla="*/ 2147483646 h 1077"/>
                <a:gd name="T56" fmla="*/ 2147483646 w 1064"/>
                <a:gd name="T57" fmla="*/ 2147483646 h 1077"/>
                <a:gd name="T58" fmla="*/ 2147483646 w 1064"/>
                <a:gd name="T59" fmla="*/ 2147483646 h 1077"/>
                <a:gd name="T60" fmla="*/ 2147483646 w 1064"/>
                <a:gd name="T61" fmla="*/ 2147483646 h 1077"/>
                <a:gd name="T62" fmla="*/ 2147483646 w 1064"/>
                <a:gd name="T63" fmla="*/ 2147483646 h 1077"/>
                <a:gd name="T64" fmla="*/ 2147483646 w 1064"/>
                <a:gd name="T65" fmla="*/ 2147483646 h 1077"/>
                <a:gd name="T66" fmla="*/ 2147483646 w 1064"/>
                <a:gd name="T67" fmla="*/ 2147483646 h 1077"/>
                <a:gd name="T68" fmla="*/ 2147483646 w 1064"/>
                <a:gd name="T69" fmla="*/ 2147483646 h 1077"/>
                <a:gd name="T70" fmla="*/ 2147483646 w 1064"/>
                <a:gd name="T71" fmla="*/ 2147483646 h 1077"/>
                <a:gd name="T72" fmla="*/ 2147483646 w 1064"/>
                <a:gd name="T73" fmla="*/ 2147483646 h 1077"/>
                <a:gd name="T74" fmla="*/ 2147483646 w 1064"/>
                <a:gd name="T75" fmla="*/ 2147483646 h 1077"/>
                <a:gd name="T76" fmla="*/ 2147483646 w 1064"/>
                <a:gd name="T77" fmla="*/ 2147483646 h 1077"/>
                <a:gd name="T78" fmla="*/ 2147483646 w 1064"/>
                <a:gd name="T79" fmla="*/ 2147483646 h 1077"/>
                <a:gd name="T80" fmla="*/ 2147483646 w 1064"/>
                <a:gd name="T81" fmla="*/ 2147483646 h 1077"/>
                <a:gd name="T82" fmla="*/ 2147483646 w 1064"/>
                <a:gd name="T83" fmla="*/ 2147483646 h 1077"/>
                <a:gd name="T84" fmla="*/ 2147483646 w 1064"/>
                <a:gd name="T85" fmla="*/ 2147483646 h 1077"/>
                <a:gd name="T86" fmla="*/ 2147483646 w 1064"/>
                <a:gd name="T87" fmla="*/ 2147483646 h 1077"/>
                <a:gd name="T88" fmla="*/ 2147483646 w 1064"/>
                <a:gd name="T89" fmla="*/ 2147483646 h 1077"/>
                <a:gd name="T90" fmla="*/ 2147483646 w 1064"/>
                <a:gd name="T91" fmla="*/ 2147483646 h 1077"/>
                <a:gd name="T92" fmla="*/ 2147483646 w 1064"/>
                <a:gd name="T93" fmla="*/ 2147483646 h 1077"/>
                <a:gd name="T94" fmla="*/ 2147483646 w 1064"/>
                <a:gd name="T95" fmla="*/ 2147483646 h 1077"/>
                <a:gd name="T96" fmla="*/ 2147483646 w 1064"/>
                <a:gd name="T97" fmla="*/ 2147483646 h 1077"/>
                <a:gd name="T98" fmla="*/ 2147483646 w 1064"/>
                <a:gd name="T99" fmla="*/ 2147483646 h 1077"/>
                <a:gd name="T100" fmla="*/ 2147483646 w 1064"/>
                <a:gd name="T101" fmla="*/ 2147483646 h 1077"/>
                <a:gd name="T102" fmla="*/ 2147483646 w 1064"/>
                <a:gd name="T103" fmla="*/ 2147483646 h 1077"/>
                <a:gd name="T104" fmla="*/ 2147483646 w 1064"/>
                <a:gd name="T105" fmla="*/ 2147483646 h 1077"/>
                <a:gd name="T106" fmla="*/ 2147483646 w 1064"/>
                <a:gd name="T107" fmla="*/ 2147483646 h 1077"/>
                <a:gd name="T108" fmla="*/ 2147483646 w 1064"/>
                <a:gd name="T109" fmla="*/ 2147483646 h 107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064"/>
                <a:gd name="T166" fmla="*/ 0 h 1077"/>
                <a:gd name="T167" fmla="*/ 1064 w 1064"/>
                <a:gd name="T168" fmla="*/ 1077 h 107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064" h="1077">
                  <a:moveTo>
                    <a:pt x="1041" y="598"/>
                  </a:moveTo>
                  <a:cubicBezTo>
                    <a:pt x="1024" y="593"/>
                    <a:pt x="1009" y="589"/>
                    <a:pt x="994" y="585"/>
                  </a:cubicBezTo>
                  <a:cubicBezTo>
                    <a:pt x="979" y="580"/>
                    <a:pt x="965" y="577"/>
                    <a:pt x="951" y="573"/>
                  </a:cubicBezTo>
                  <a:cubicBezTo>
                    <a:pt x="946" y="571"/>
                    <a:pt x="941" y="570"/>
                    <a:pt x="936" y="569"/>
                  </a:cubicBezTo>
                  <a:cubicBezTo>
                    <a:pt x="937" y="559"/>
                    <a:pt x="938" y="549"/>
                    <a:pt x="938" y="538"/>
                  </a:cubicBezTo>
                  <a:cubicBezTo>
                    <a:pt x="938" y="528"/>
                    <a:pt x="937" y="518"/>
                    <a:pt x="936" y="508"/>
                  </a:cubicBezTo>
                  <a:cubicBezTo>
                    <a:pt x="941" y="506"/>
                    <a:pt x="946" y="505"/>
                    <a:pt x="951" y="504"/>
                  </a:cubicBezTo>
                  <a:cubicBezTo>
                    <a:pt x="965" y="500"/>
                    <a:pt x="979" y="496"/>
                    <a:pt x="994" y="492"/>
                  </a:cubicBezTo>
                  <a:cubicBezTo>
                    <a:pt x="1009" y="488"/>
                    <a:pt x="1024" y="484"/>
                    <a:pt x="1041" y="479"/>
                  </a:cubicBezTo>
                  <a:cubicBezTo>
                    <a:pt x="1056" y="475"/>
                    <a:pt x="1064" y="460"/>
                    <a:pt x="1061" y="445"/>
                  </a:cubicBezTo>
                  <a:cubicBezTo>
                    <a:pt x="1059" y="430"/>
                    <a:pt x="1046" y="418"/>
                    <a:pt x="1031" y="420"/>
                  </a:cubicBezTo>
                  <a:cubicBezTo>
                    <a:pt x="1013" y="421"/>
                    <a:pt x="997" y="422"/>
                    <a:pt x="982" y="424"/>
                  </a:cubicBezTo>
                  <a:cubicBezTo>
                    <a:pt x="966" y="425"/>
                    <a:pt x="952" y="426"/>
                    <a:pt x="938" y="427"/>
                  </a:cubicBezTo>
                  <a:cubicBezTo>
                    <a:pt x="932" y="428"/>
                    <a:pt x="928" y="428"/>
                    <a:pt x="923" y="428"/>
                  </a:cubicBezTo>
                  <a:cubicBezTo>
                    <a:pt x="917" y="409"/>
                    <a:pt x="910" y="389"/>
                    <a:pt x="902" y="371"/>
                  </a:cubicBezTo>
                  <a:cubicBezTo>
                    <a:pt x="906" y="368"/>
                    <a:pt x="910" y="365"/>
                    <a:pt x="914" y="362"/>
                  </a:cubicBezTo>
                  <a:cubicBezTo>
                    <a:pt x="926" y="354"/>
                    <a:pt x="937" y="346"/>
                    <a:pt x="950" y="337"/>
                  </a:cubicBezTo>
                  <a:cubicBezTo>
                    <a:pt x="963" y="328"/>
                    <a:pt x="976" y="318"/>
                    <a:pt x="990" y="308"/>
                  </a:cubicBezTo>
                  <a:cubicBezTo>
                    <a:pt x="1002" y="299"/>
                    <a:pt x="1005" y="282"/>
                    <a:pt x="998" y="269"/>
                  </a:cubicBezTo>
                  <a:cubicBezTo>
                    <a:pt x="990" y="256"/>
                    <a:pt x="974" y="250"/>
                    <a:pt x="960" y="256"/>
                  </a:cubicBezTo>
                  <a:cubicBezTo>
                    <a:pt x="944" y="263"/>
                    <a:pt x="929" y="270"/>
                    <a:pt x="915" y="276"/>
                  </a:cubicBezTo>
                  <a:cubicBezTo>
                    <a:pt x="901" y="283"/>
                    <a:pt x="888" y="289"/>
                    <a:pt x="875" y="295"/>
                  </a:cubicBezTo>
                  <a:cubicBezTo>
                    <a:pt x="870" y="297"/>
                    <a:pt x="866" y="299"/>
                    <a:pt x="861" y="301"/>
                  </a:cubicBezTo>
                  <a:cubicBezTo>
                    <a:pt x="850" y="285"/>
                    <a:pt x="836" y="269"/>
                    <a:pt x="822" y="255"/>
                  </a:cubicBezTo>
                  <a:cubicBezTo>
                    <a:pt x="825" y="250"/>
                    <a:pt x="828" y="246"/>
                    <a:pt x="831" y="242"/>
                  </a:cubicBezTo>
                  <a:cubicBezTo>
                    <a:pt x="839" y="230"/>
                    <a:pt x="847" y="218"/>
                    <a:pt x="856" y="206"/>
                  </a:cubicBezTo>
                  <a:cubicBezTo>
                    <a:pt x="865" y="193"/>
                    <a:pt x="874" y="179"/>
                    <a:pt x="884" y="165"/>
                  </a:cubicBezTo>
                  <a:cubicBezTo>
                    <a:pt x="893" y="153"/>
                    <a:pt x="889" y="135"/>
                    <a:pt x="878" y="126"/>
                  </a:cubicBezTo>
                  <a:cubicBezTo>
                    <a:pt x="866" y="116"/>
                    <a:pt x="849" y="116"/>
                    <a:pt x="838" y="126"/>
                  </a:cubicBezTo>
                  <a:cubicBezTo>
                    <a:pt x="825" y="139"/>
                    <a:pt x="814" y="150"/>
                    <a:pt x="803" y="161"/>
                  </a:cubicBezTo>
                  <a:cubicBezTo>
                    <a:pt x="792" y="172"/>
                    <a:pt x="781" y="182"/>
                    <a:pt x="771" y="192"/>
                  </a:cubicBezTo>
                  <a:cubicBezTo>
                    <a:pt x="768" y="196"/>
                    <a:pt x="764" y="199"/>
                    <a:pt x="761" y="203"/>
                  </a:cubicBezTo>
                  <a:cubicBezTo>
                    <a:pt x="744" y="191"/>
                    <a:pt x="726" y="181"/>
                    <a:pt x="708" y="172"/>
                  </a:cubicBezTo>
                  <a:cubicBezTo>
                    <a:pt x="709" y="167"/>
                    <a:pt x="710" y="162"/>
                    <a:pt x="712" y="157"/>
                  </a:cubicBezTo>
                  <a:cubicBezTo>
                    <a:pt x="715" y="144"/>
                    <a:pt x="719" y="130"/>
                    <a:pt x="723" y="115"/>
                  </a:cubicBezTo>
                  <a:cubicBezTo>
                    <a:pt x="727" y="100"/>
                    <a:pt x="731" y="84"/>
                    <a:pt x="735" y="67"/>
                  </a:cubicBezTo>
                  <a:cubicBezTo>
                    <a:pt x="739" y="52"/>
                    <a:pt x="730" y="37"/>
                    <a:pt x="716" y="32"/>
                  </a:cubicBezTo>
                  <a:cubicBezTo>
                    <a:pt x="702" y="27"/>
                    <a:pt x="685" y="33"/>
                    <a:pt x="679" y="46"/>
                  </a:cubicBezTo>
                  <a:cubicBezTo>
                    <a:pt x="671" y="62"/>
                    <a:pt x="664" y="77"/>
                    <a:pt x="658" y="91"/>
                  </a:cubicBezTo>
                  <a:cubicBezTo>
                    <a:pt x="651" y="105"/>
                    <a:pt x="645" y="118"/>
                    <a:pt x="639" y="131"/>
                  </a:cubicBezTo>
                  <a:cubicBezTo>
                    <a:pt x="637" y="135"/>
                    <a:pt x="634" y="140"/>
                    <a:pt x="632" y="144"/>
                  </a:cubicBezTo>
                  <a:cubicBezTo>
                    <a:pt x="613" y="139"/>
                    <a:pt x="593" y="136"/>
                    <a:pt x="572" y="134"/>
                  </a:cubicBezTo>
                  <a:cubicBezTo>
                    <a:pt x="572" y="129"/>
                    <a:pt x="571" y="124"/>
                    <a:pt x="571" y="119"/>
                  </a:cubicBezTo>
                  <a:cubicBezTo>
                    <a:pt x="570" y="105"/>
                    <a:pt x="568" y="90"/>
                    <a:pt x="567" y="75"/>
                  </a:cubicBezTo>
                  <a:cubicBezTo>
                    <a:pt x="565" y="59"/>
                    <a:pt x="564" y="43"/>
                    <a:pt x="562" y="26"/>
                  </a:cubicBezTo>
                  <a:cubicBezTo>
                    <a:pt x="561" y="11"/>
                    <a:pt x="547" y="0"/>
                    <a:pt x="532" y="0"/>
                  </a:cubicBezTo>
                  <a:cubicBezTo>
                    <a:pt x="517" y="0"/>
                    <a:pt x="503" y="11"/>
                    <a:pt x="502" y="26"/>
                  </a:cubicBezTo>
                  <a:cubicBezTo>
                    <a:pt x="500" y="43"/>
                    <a:pt x="499" y="59"/>
                    <a:pt x="497" y="75"/>
                  </a:cubicBezTo>
                  <a:cubicBezTo>
                    <a:pt x="496" y="90"/>
                    <a:pt x="494" y="105"/>
                    <a:pt x="493" y="119"/>
                  </a:cubicBezTo>
                  <a:cubicBezTo>
                    <a:pt x="493" y="124"/>
                    <a:pt x="492" y="129"/>
                    <a:pt x="492" y="134"/>
                  </a:cubicBezTo>
                  <a:cubicBezTo>
                    <a:pt x="471" y="136"/>
                    <a:pt x="451" y="139"/>
                    <a:pt x="432" y="144"/>
                  </a:cubicBezTo>
                  <a:cubicBezTo>
                    <a:pt x="430" y="140"/>
                    <a:pt x="428" y="135"/>
                    <a:pt x="425" y="131"/>
                  </a:cubicBezTo>
                  <a:cubicBezTo>
                    <a:pt x="419" y="118"/>
                    <a:pt x="413" y="105"/>
                    <a:pt x="406" y="91"/>
                  </a:cubicBezTo>
                  <a:cubicBezTo>
                    <a:pt x="400" y="77"/>
                    <a:pt x="393" y="62"/>
                    <a:pt x="385" y="46"/>
                  </a:cubicBezTo>
                  <a:cubicBezTo>
                    <a:pt x="379" y="33"/>
                    <a:pt x="362" y="27"/>
                    <a:pt x="348" y="32"/>
                  </a:cubicBezTo>
                  <a:cubicBezTo>
                    <a:pt x="334" y="37"/>
                    <a:pt x="325" y="52"/>
                    <a:pt x="329" y="67"/>
                  </a:cubicBezTo>
                  <a:cubicBezTo>
                    <a:pt x="333" y="84"/>
                    <a:pt x="337" y="100"/>
                    <a:pt x="341" y="115"/>
                  </a:cubicBezTo>
                  <a:cubicBezTo>
                    <a:pt x="345" y="130"/>
                    <a:pt x="349" y="144"/>
                    <a:pt x="352" y="157"/>
                  </a:cubicBezTo>
                  <a:cubicBezTo>
                    <a:pt x="354" y="162"/>
                    <a:pt x="355" y="167"/>
                    <a:pt x="356" y="172"/>
                  </a:cubicBezTo>
                  <a:cubicBezTo>
                    <a:pt x="338" y="181"/>
                    <a:pt x="320" y="191"/>
                    <a:pt x="303" y="203"/>
                  </a:cubicBezTo>
                  <a:cubicBezTo>
                    <a:pt x="300" y="199"/>
                    <a:pt x="296" y="196"/>
                    <a:pt x="293" y="192"/>
                  </a:cubicBezTo>
                  <a:cubicBezTo>
                    <a:pt x="283" y="182"/>
                    <a:pt x="272" y="172"/>
                    <a:pt x="261" y="161"/>
                  </a:cubicBezTo>
                  <a:cubicBezTo>
                    <a:pt x="250" y="150"/>
                    <a:pt x="239" y="139"/>
                    <a:pt x="226" y="126"/>
                  </a:cubicBezTo>
                  <a:cubicBezTo>
                    <a:pt x="215" y="116"/>
                    <a:pt x="198" y="116"/>
                    <a:pt x="186" y="126"/>
                  </a:cubicBezTo>
                  <a:cubicBezTo>
                    <a:pt x="175" y="135"/>
                    <a:pt x="172" y="153"/>
                    <a:pt x="180" y="165"/>
                  </a:cubicBezTo>
                  <a:cubicBezTo>
                    <a:pt x="190" y="179"/>
                    <a:pt x="199" y="193"/>
                    <a:pt x="208" y="206"/>
                  </a:cubicBezTo>
                  <a:cubicBezTo>
                    <a:pt x="217" y="218"/>
                    <a:pt x="225" y="230"/>
                    <a:pt x="233" y="242"/>
                  </a:cubicBezTo>
                  <a:cubicBezTo>
                    <a:pt x="236" y="246"/>
                    <a:pt x="239" y="250"/>
                    <a:pt x="242" y="255"/>
                  </a:cubicBezTo>
                  <a:cubicBezTo>
                    <a:pt x="228" y="269"/>
                    <a:pt x="215" y="285"/>
                    <a:pt x="203" y="301"/>
                  </a:cubicBezTo>
                  <a:cubicBezTo>
                    <a:pt x="198" y="299"/>
                    <a:pt x="194" y="297"/>
                    <a:pt x="189" y="295"/>
                  </a:cubicBezTo>
                  <a:cubicBezTo>
                    <a:pt x="176" y="289"/>
                    <a:pt x="163" y="283"/>
                    <a:pt x="149" y="276"/>
                  </a:cubicBezTo>
                  <a:cubicBezTo>
                    <a:pt x="135" y="270"/>
                    <a:pt x="120" y="263"/>
                    <a:pt x="104" y="256"/>
                  </a:cubicBezTo>
                  <a:cubicBezTo>
                    <a:pt x="90" y="250"/>
                    <a:pt x="74" y="256"/>
                    <a:pt x="66" y="269"/>
                  </a:cubicBezTo>
                  <a:cubicBezTo>
                    <a:pt x="59" y="282"/>
                    <a:pt x="62" y="299"/>
                    <a:pt x="74" y="308"/>
                  </a:cubicBezTo>
                  <a:cubicBezTo>
                    <a:pt x="88" y="318"/>
                    <a:pt x="101" y="328"/>
                    <a:pt x="114" y="337"/>
                  </a:cubicBezTo>
                  <a:cubicBezTo>
                    <a:pt x="127" y="346"/>
                    <a:pt x="139" y="354"/>
                    <a:pt x="150" y="362"/>
                  </a:cubicBezTo>
                  <a:cubicBezTo>
                    <a:pt x="154" y="365"/>
                    <a:pt x="158" y="368"/>
                    <a:pt x="162" y="371"/>
                  </a:cubicBezTo>
                  <a:cubicBezTo>
                    <a:pt x="154" y="389"/>
                    <a:pt x="147" y="409"/>
                    <a:pt x="142" y="428"/>
                  </a:cubicBezTo>
                  <a:cubicBezTo>
                    <a:pt x="137" y="428"/>
                    <a:pt x="132" y="428"/>
                    <a:pt x="126" y="427"/>
                  </a:cubicBezTo>
                  <a:cubicBezTo>
                    <a:pt x="112" y="426"/>
                    <a:pt x="98" y="425"/>
                    <a:pt x="82" y="424"/>
                  </a:cubicBezTo>
                  <a:cubicBezTo>
                    <a:pt x="67" y="422"/>
                    <a:pt x="51" y="421"/>
                    <a:pt x="33" y="420"/>
                  </a:cubicBezTo>
                  <a:cubicBezTo>
                    <a:pt x="18" y="418"/>
                    <a:pt x="5" y="430"/>
                    <a:pt x="3" y="445"/>
                  </a:cubicBezTo>
                  <a:cubicBezTo>
                    <a:pt x="0" y="460"/>
                    <a:pt x="8" y="475"/>
                    <a:pt x="23" y="479"/>
                  </a:cubicBezTo>
                  <a:cubicBezTo>
                    <a:pt x="40" y="484"/>
                    <a:pt x="55" y="488"/>
                    <a:pt x="70" y="492"/>
                  </a:cubicBezTo>
                  <a:cubicBezTo>
                    <a:pt x="85" y="496"/>
                    <a:pt x="99" y="500"/>
                    <a:pt x="113" y="504"/>
                  </a:cubicBezTo>
                  <a:cubicBezTo>
                    <a:pt x="118" y="505"/>
                    <a:pt x="123" y="506"/>
                    <a:pt x="128" y="508"/>
                  </a:cubicBezTo>
                  <a:cubicBezTo>
                    <a:pt x="127" y="518"/>
                    <a:pt x="126" y="528"/>
                    <a:pt x="126" y="538"/>
                  </a:cubicBezTo>
                  <a:cubicBezTo>
                    <a:pt x="126" y="549"/>
                    <a:pt x="127" y="559"/>
                    <a:pt x="128" y="569"/>
                  </a:cubicBezTo>
                  <a:cubicBezTo>
                    <a:pt x="123" y="570"/>
                    <a:pt x="118" y="571"/>
                    <a:pt x="113" y="573"/>
                  </a:cubicBezTo>
                  <a:cubicBezTo>
                    <a:pt x="99" y="577"/>
                    <a:pt x="85" y="580"/>
                    <a:pt x="70" y="585"/>
                  </a:cubicBezTo>
                  <a:cubicBezTo>
                    <a:pt x="55" y="589"/>
                    <a:pt x="40" y="593"/>
                    <a:pt x="23" y="598"/>
                  </a:cubicBezTo>
                  <a:cubicBezTo>
                    <a:pt x="8" y="602"/>
                    <a:pt x="0" y="617"/>
                    <a:pt x="3" y="632"/>
                  </a:cubicBezTo>
                  <a:cubicBezTo>
                    <a:pt x="5" y="647"/>
                    <a:pt x="18" y="658"/>
                    <a:pt x="33" y="657"/>
                  </a:cubicBezTo>
                  <a:cubicBezTo>
                    <a:pt x="51" y="656"/>
                    <a:pt x="67" y="654"/>
                    <a:pt x="82" y="653"/>
                  </a:cubicBezTo>
                  <a:cubicBezTo>
                    <a:pt x="98" y="652"/>
                    <a:pt x="112" y="651"/>
                    <a:pt x="126" y="649"/>
                  </a:cubicBezTo>
                  <a:cubicBezTo>
                    <a:pt x="132" y="649"/>
                    <a:pt x="137" y="649"/>
                    <a:pt x="142" y="648"/>
                  </a:cubicBezTo>
                  <a:cubicBezTo>
                    <a:pt x="147" y="668"/>
                    <a:pt x="154" y="687"/>
                    <a:pt x="162" y="705"/>
                  </a:cubicBezTo>
                  <a:cubicBezTo>
                    <a:pt x="158" y="708"/>
                    <a:pt x="154" y="711"/>
                    <a:pt x="150" y="714"/>
                  </a:cubicBezTo>
                  <a:cubicBezTo>
                    <a:pt x="139" y="722"/>
                    <a:pt x="127" y="731"/>
                    <a:pt x="114" y="740"/>
                  </a:cubicBezTo>
                  <a:cubicBezTo>
                    <a:pt x="101" y="749"/>
                    <a:pt x="88" y="758"/>
                    <a:pt x="74" y="768"/>
                  </a:cubicBezTo>
                  <a:cubicBezTo>
                    <a:pt x="62" y="777"/>
                    <a:pt x="59" y="794"/>
                    <a:pt x="66" y="808"/>
                  </a:cubicBezTo>
                  <a:cubicBezTo>
                    <a:pt x="74" y="821"/>
                    <a:pt x="90" y="827"/>
                    <a:pt x="104" y="821"/>
                  </a:cubicBezTo>
                  <a:cubicBezTo>
                    <a:pt x="120" y="813"/>
                    <a:pt x="135" y="807"/>
                    <a:pt x="149" y="800"/>
                  </a:cubicBezTo>
                  <a:cubicBezTo>
                    <a:pt x="163" y="794"/>
                    <a:pt x="176" y="788"/>
                    <a:pt x="189" y="782"/>
                  </a:cubicBezTo>
                  <a:cubicBezTo>
                    <a:pt x="194" y="780"/>
                    <a:pt x="198" y="777"/>
                    <a:pt x="203" y="775"/>
                  </a:cubicBezTo>
                  <a:cubicBezTo>
                    <a:pt x="215" y="792"/>
                    <a:pt x="228" y="807"/>
                    <a:pt x="242" y="822"/>
                  </a:cubicBezTo>
                  <a:cubicBezTo>
                    <a:pt x="239" y="826"/>
                    <a:pt x="236" y="830"/>
                    <a:pt x="233" y="835"/>
                  </a:cubicBezTo>
                  <a:cubicBezTo>
                    <a:pt x="225" y="846"/>
                    <a:pt x="217" y="858"/>
                    <a:pt x="208" y="871"/>
                  </a:cubicBezTo>
                  <a:cubicBezTo>
                    <a:pt x="199" y="884"/>
                    <a:pt x="190" y="897"/>
                    <a:pt x="180" y="911"/>
                  </a:cubicBezTo>
                  <a:cubicBezTo>
                    <a:pt x="172" y="924"/>
                    <a:pt x="175" y="941"/>
                    <a:pt x="186" y="951"/>
                  </a:cubicBezTo>
                  <a:cubicBezTo>
                    <a:pt x="198" y="961"/>
                    <a:pt x="215" y="961"/>
                    <a:pt x="226" y="950"/>
                  </a:cubicBezTo>
                  <a:cubicBezTo>
                    <a:pt x="239" y="938"/>
                    <a:pt x="250" y="927"/>
                    <a:pt x="261" y="916"/>
                  </a:cubicBezTo>
                  <a:cubicBezTo>
                    <a:pt x="272" y="905"/>
                    <a:pt x="283" y="894"/>
                    <a:pt x="293" y="885"/>
                  </a:cubicBezTo>
                  <a:cubicBezTo>
                    <a:pt x="296" y="881"/>
                    <a:pt x="300" y="877"/>
                    <a:pt x="303" y="874"/>
                  </a:cubicBezTo>
                  <a:cubicBezTo>
                    <a:pt x="320" y="885"/>
                    <a:pt x="338" y="896"/>
                    <a:pt x="356" y="905"/>
                  </a:cubicBezTo>
                  <a:cubicBezTo>
                    <a:pt x="355" y="909"/>
                    <a:pt x="354" y="914"/>
                    <a:pt x="352" y="919"/>
                  </a:cubicBezTo>
                  <a:cubicBezTo>
                    <a:pt x="349" y="933"/>
                    <a:pt x="345" y="947"/>
                    <a:pt x="341" y="962"/>
                  </a:cubicBezTo>
                  <a:cubicBezTo>
                    <a:pt x="337" y="977"/>
                    <a:pt x="333" y="993"/>
                    <a:pt x="329" y="1010"/>
                  </a:cubicBezTo>
                  <a:cubicBezTo>
                    <a:pt x="325" y="1024"/>
                    <a:pt x="334" y="1039"/>
                    <a:pt x="348" y="1044"/>
                  </a:cubicBezTo>
                  <a:cubicBezTo>
                    <a:pt x="362" y="1050"/>
                    <a:pt x="379" y="1044"/>
                    <a:pt x="385" y="1030"/>
                  </a:cubicBezTo>
                  <a:cubicBezTo>
                    <a:pt x="393" y="1014"/>
                    <a:pt x="400" y="1000"/>
                    <a:pt x="406" y="986"/>
                  </a:cubicBezTo>
                  <a:cubicBezTo>
                    <a:pt x="413" y="972"/>
                    <a:pt x="419" y="958"/>
                    <a:pt x="425" y="946"/>
                  </a:cubicBezTo>
                  <a:cubicBezTo>
                    <a:pt x="428" y="941"/>
                    <a:pt x="430" y="937"/>
                    <a:pt x="432" y="932"/>
                  </a:cubicBezTo>
                  <a:cubicBezTo>
                    <a:pt x="451" y="937"/>
                    <a:pt x="471" y="941"/>
                    <a:pt x="492" y="943"/>
                  </a:cubicBezTo>
                  <a:cubicBezTo>
                    <a:pt x="492" y="948"/>
                    <a:pt x="493" y="953"/>
                    <a:pt x="493" y="958"/>
                  </a:cubicBezTo>
                  <a:cubicBezTo>
                    <a:pt x="494" y="972"/>
                    <a:pt x="496" y="986"/>
                    <a:pt x="497" y="1002"/>
                  </a:cubicBezTo>
                  <a:cubicBezTo>
                    <a:pt x="499" y="1017"/>
                    <a:pt x="500" y="1033"/>
                    <a:pt x="502" y="1051"/>
                  </a:cubicBezTo>
                  <a:cubicBezTo>
                    <a:pt x="503" y="1066"/>
                    <a:pt x="517" y="1077"/>
                    <a:pt x="532" y="1077"/>
                  </a:cubicBezTo>
                  <a:cubicBezTo>
                    <a:pt x="547" y="1077"/>
                    <a:pt x="561" y="1066"/>
                    <a:pt x="562" y="1051"/>
                  </a:cubicBezTo>
                  <a:cubicBezTo>
                    <a:pt x="564" y="1033"/>
                    <a:pt x="565" y="1017"/>
                    <a:pt x="567" y="1002"/>
                  </a:cubicBezTo>
                  <a:cubicBezTo>
                    <a:pt x="568" y="986"/>
                    <a:pt x="570" y="972"/>
                    <a:pt x="571" y="958"/>
                  </a:cubicBezTo>
                  <a:cubicBezTo>
                    <a:pt x="571" y="953"/>
                    <a:pt x="572" y="948"/>
                    <a:pt x="572" y="943"/>
                  </a:cubicBezTo>
                  <a:cubicBezTo>
                    <a:pt x="593" y="941"/>
                    <a:pt x="613" y="937"/>
                    <a:pt x="632" y="932"/>
                  </a:cubicBezTo>
                  <a:cubicBezTo>
                    <a:pt x="634" y="937"/>
                    <a:pt x="637" y="941"/>
                    <a:pt x="639" y="946"/>
                  </a:cubicBezTo>
                  <a:cubicBezTo>
                    <a:pt x="645" y="958"/>
                    <a:pt x="651" y="972"/>
                    <a:pt x="658" y="986"/>
                  </a:cubicBezTo>
                  <a:cubicBezTo>
                    <a:pt x="664" y="1000"/>
                    <a:pt x="671" y="1014"/>
                    <a:pt x="679" y="1030"/>
                  </a:cubicBezTo>
                  <a:cubicBezTo>
                    <a:pt x="685" y="1044"/>
                    <a:pt x="702" y="1050"/>
                    <a:pt x="716" y="1044"/>
                  </a:cubicBezTo>
                  <a:cubicBezTo>
                    <a:pt x="730" y="1039"/>
                    <a:pt x="739" y="1024"/>
                    <a:pt x="735" y="1010"/>
                  </a:cubicBezTo>
                  <a:cubicBezTo>
                    <a:pt x="731" y="993"/>
                    <a:pt x="727" y="977"/>
                    <a:pt x="723" y="962"/>
                  </a:cubicBezTo>
                  <a:cubicBezTo>
                    <a:pt x="719" y="947"/>
                    <a:pt x="715" y="933"/>
                    <a:pt x="712" y="919"/>
                  </a:cubicBezTo>
                  <a:cubicBezTo>
                    <a:pt x="710" y="914"/>
                    <a:pt x="709" y="909"/>
                    <a:pt x="708" y="905"/>
                  </a:cubicBezTo>
                  <a:cubicBezTo>
                    <a:pt x="726" y="896"/>
                    <a:pt x="744" y="885"/>
                    <a:pt x="761" y="874"/>
                  </a:cubicBezTo>
                  <a:cubicBezTo>
                    <a:pt x="764" y="877"/>
                    <a:pt x="768" y="881"/>
                    <a:pt x="771" y="885"/>
                  </a:cubicBezTo>
                  <a:cubicBezTo>
                    <a:pt x="781" y="894"/>
                    <a:pt x="792" y="905"/>
                    <a:pt x="803" y="916"/>
                  </a:cubicBezTo>
                  <a:cubicBezTo>
                    <a:pt x="814" y="927"/>
                    <a:pt x="825" y="938"/>
                    <a:pt x="838" y="950"/>
                  </a:cubicBezTo>
                  <a:cubicBezTo>
                    <a:pt x="849" y="961"/>
                    <a:pt x="866" y="961"/>
                    <a:pt x="878" y="951"/>
                  </a:cubicBezTo>
                  <a:cubicBezTo>
                    <a:pt x="889" y="941"/>
                    <a:pt x="893" y="924"/>
                    <a:pt x="884" y="911"/>
                  </a:cubicBezTo>
                  <a:cubicBezTo>
                    <a:pt x="874" y="897"/>
                    <a:pt x="865" y="884"/>
                    <a:pt x="856" y="871"/>
                  </a:cubicBezTo>
                  <a:cubicBezTo>
                    <a:pt x="847" y="858"/>
                    <a:pt x="839" y="846"/>
                    <a:pt x="831" y="835"/>
                  </a:cubicBezTo>
                  <a:cubicBezTo>
                    <a:pt x="828" y="830"/>
                    <a:pt x="825" y="826"/>
                    <a:pt x="822" y="822"/>
                  </a:cubicBezTo>
                  <a:cubicBezTo>
                    <a:pt x="836" y="807"/>
                    <a:pt x="849" y="792"/>
                    <a:pt x="861" y="775"/>
                  </a:cubicBezTo>
                  <a:cubicBezTo>
                    <a:pt x="866" y="777"/>
                    <a:pt x="870" y="780"/>
                    <a:pt x="875" y="782"/>
                  </a:cubicBezTo>
                  <a:cubicBezTo>
                    <a:pt x="888" y="788"/>
                    <a:pt x="901" y="794"/>
                    <a:pt x="915" y="800"/>
                  </a:cubicBezTo>
                  <a:cubicBezTo>
                    <a:pt x="929" y="807"/>
                    <a:pt x="944" y="813"/>
                    <a:pt x="960" y="821"/>
                  </a:cubicBezTo>
                  <a:cubicBezTo>
                    <a:pt x="974" y="827"/>
                    <a:pt x="990" y="821"/>
                    <a:pt x="998" y="808"/>
                  </a:cubicBezTo>
                  <a:cubicBezTo>
                    <a:pt x="1005" y="794"/>
                    <a:pt x="1002" y="777"/>
                    <a:pt x="990" y="768"/>
                  </a:cubicBezTo>
                  <a:cubicBezTo>
                    <a:pt x="976" y="758"/>
                    <a:pt x="963" y="749"/>
                    <a:pt x="950" y="740"/>
                  </a:cubicBezTo>
                  <a:cubicBezTo>
                    <a:pt x="937" y="731"/>
                    <a:pt x="926" y="722"/>
                    <a:pt x="914" y="714"/>
                  </a:cubicBezTo>
                  <a:cubicBezTo>
                    <a:pt x="910" y="711"/>
                    <a:pt x="906" y="708"/>
                    <a:pt x="902" y="705"/>
                  </a:cubicBezTo>
                  <a:cubicBezTo>
                    <a:pt x="910" y="687"/>
                    <a:pt x="917" y="668"/>
                    <a:pt x="923" y="648"/>
                  </a:cubicBezTo>
                  <a:cubicBezTo>
                    <a:pt x="928" y="649"/>
                    <a:pt x="932" y="649"/>
                    <a:pt x="938" y="649"/>
                  </a:cubicBezTo>
                  <a:cubicBezTo>
                    <a:pt x="952" y="651"/>
                    <a:pt x="966" y="652"/>
                    <a:pt x="982" y="653"/>
                  </a:cubicBezTo>
                  <a:cubicBezTo>
                    <a:pt x="997" y="654"/>
                    <a:pt x="1013" y="656"/>
                    <a:pt x="1031" y="657"/>
                  </a:cubicBezTo>
                  <a:cubicBezTo>
                    <a:pt x="1046" y="658"/>
                    <a:pt x="1059" y="647"/>
                    <a:pt x="1061" y="632"/>
                  </a:cubicBezTo>
                  <a:cubicBezTo>
                    <a:pt x="1064" y="617"/>
                    <a:pt x="1056" y="602"/>
                    <a:pt x="1041" y="598"/>
                  </a:cubicBez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grpSp>
          <p:nvGrpSpPr>
            <p:cNvPr id="13" name="Group 61"/>
            <p:cNvGrpSpPr>
              <a:grpSpLocks/>
            </p:cNvGrpSpPr>
            <p:nvPr/>
          </p:nvGrpSpPr>
          <p:grpSpPr bwMode="auto">
            <a:xfrm>
              <a:off x="475315" y="483568"/>
              <a:ext cx="571253" cy="571253"/>
              <a:chOff x="0" y="0"/>
              <a:chExt cx="406813" cy="406813"/>
            </a:xfrm>
          </p:grpSpPr>
          <p:sp>
            <p:nvSpPr>
              <p:cNvPr id="14" name="Freeform 39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06813" cy="406813"/>
              </a:xfrm>
              <a:custGeom>
                <a:avLst/>
                <a:gdLst>
                  <a:gd name="T0" fmla="*/ 2147483646 w 122"/>
                  <a:gd name="T1" fmla="*/ 0 h 122"/>
                  <a:gd name="T2" fmla="*/ 0 w 122"/>
                  <a:gd name="T3" fmla="*/ 2147483646 h 122"/>
                  <a:gd name="T4" fmla="*/ 2147483646 w 122"/>
                  <a:gd name="T5" fmla="*/ 2147483646 h 122"/>
                  <a:gd name="T6" fmla="*/ 2147483646 w 122"/>
                  <a:gd name="T7" fmla="*/ 2147483646 h 122"/>
                  <a:gd name="T8" fmla="*/ 2147483646 w 122"/>
                  <a:gd name="T9" fmla="*/ 0 h 122"/>
                  <a:gd name="T10" fmla="*/ 2147483646 w 122"/>
                  <a:gd name="T11" fmla="*/ 2147483646 h 122"/>
                  <a:gd name="T12" fmla="*/ 2147483646 w 122"/>
                  <a:gd name="T13" fmla="*/ 2147483646 h 122"/>
                  <a:gd name="T14" fmla="*/ 2147483646 w 122"/>
                  <a:gd name="T15" fmla="*/ 2147483646 h 122"/>
                  <a:gd name="T16" fmla="*/ 2147483646 w 122"/>
                  <a:gd name="T17" fmla="*/ 2147483646 h 122"/>
                  <a:gd name="T18" fmla="*/ 2147483646 w 122"/>
                  <a:gd name="T19" fmla="*/ 2147483646 h 122"/>
                  <a:gd name="T20" fmla="*/ 2147483646 w 122"/>
                  <a:gd name="T21" fmla="*/ 2147483646 h 122"/>
                  <a:gd name="T22" fmla="*/ 2147483646 w 122"/>
                  <a:gd name="T23" fmla="*/ 2147483646 h 122"/>
                  <a:gd name="T24" fmla="*/ 2147483646 w 122"/>
                  <a:gd name="T25" fmla="*/ 2147483646 h 122"/>
                  <a:gd name="T26" fmla="*/ 2147483646 w 122"/>
                  <a:gd name="T27" fmla="*/ 2147483646 h 122"/>
                  <a:gd name="T28" fmla="*/ 2147483646 w 122"/>
                  <a:gd name="T29" fmla="*/ 2147483646 h 122"/>
                  <a:gd name="T30" fmla="*/ 2147483646 w 122"/>
                  <a:gd name="T31" fmla="*/ 2147483646 h 122"/>
                  <a:gd name="T32" fmla="*/ 2147483646 w 122"/>
                  <a:gd name="T33" fmla="*/ 2147483646 h 122"/>
                  <a:gd name="T34" fmla="*/ 2147483646 w 122"/>
                  <a:gd name="T35" fmla="*/ 2147483646 h 122"/>
                  <a:gd name="T36" fmla="*/ 2147483646 w 122"/>
                  <a:gd name="T37" fmla="*/ 2147483646 h 122"/>
                  <a:gd name="T38" fmla="*/ 2147483646 w 122"/>
                  <a:gd name="T39" fmla="*/ 2147483646 h 122"/>
                  <a:gd name="T40" fmla="*/ 2147483646 w 122"/>
                  <a:gd name="T41" fmla="*/ 2147483646 h 122"/>
                  <a:gd name="T42" fmla="*/ 2147483646 w 122"/>
                  <a:gd name="T43" fmla="*/ 2147483646 h 122"/>
                  <a:gd name="T44" fmla="*/ 2147483646 w 122"/>
                  <a:gd name="T45" fmla="*/ 2147483646 h 122"/>
                  <a:gd name="T46" fmla="*/ 2147483646 w 122"/>
                  <a:gd name="T47" fmla="*/ 2147483646 h 122"/>
                  <a:gd name="T48" fmla="*/ 2147483646 w 122"/>
                  <a:gd name="T49" fmla="*/ 2147483646 h 122"/>
                  <a:gd name="T50" fmla="*/ 2147483646 w 122"/>
                  <a:gd name="T51" fmla="*/ 2147483646 h 122"/>
                  <a:gd name="T52" fmla="*/ 2147483646 w 122"/>
                  <a:gd name="T53" fmla="*/ 2147483646 h 122"/>
                  <a:gd name="T54" fmla="*/ 2147483646 w 122"/>
                  <a:gd name="T55" fmla="*/ 2147483646 h 122"/>
                  <a:gd name="T56" fmla="*/ 2147483646 w 122"/>
                  <a:gd name="T57" fmla="*/ 2147483646 h 122"/>
                  <a:gd name="T58" fmla="*/ 2147483646 w 122"/>
                  <a:gd name="T59" fmla="*/ 2147483646 h 122"/>
                  <a:gd name="T60" fmla="*/ 2147483646 w 122"/>
                  <a:gd name="T61" fmla="*/ 2147483646 h 122"/>
                  <a:gd name="T62" fmla="*/ 2147483646 w 122"/>
                  <a:gd name="T63" fmla="*/ 2147483646 h 122"/>
                  <a:gd name="T64" fmla="*/ 2147483646 w 122"/>
                  <a:gd name="T65" fmla="*/ 2147483646 h 122"/>
                  <a:gd name="T66" fmla="*/ 2147483646 w 122"/>
                  <a:gd name="T67" fmla="*/ 2147483646 h 122"/>
                  <a:gd name="T68" fmla="*/ 2147483646 w 122"/>
                  <a:gd name="T69" fmla="*/ 2147483646 h 122"/>
                  <a:gd name="T70" fmla="*/ 2147483646 w 122"/>
                  <a:gd name="T71" fmla="*/ 2147483646 h 122"/>
                  <a:gd name="T72" fmla="*/ 2147483646 w 122"/>
                  <a:gd name="T73" fmla="*/ 2147483646 h 122"/>
                  <a:gd name="T74" fmla="*/ 2147483646 w 122"/>
                  <a:gd name="T75" fmla="*/ 2147483646 h 122"/>
                  <a:gd name="T76" fmla="*/ 2147483646 w 122"/>
                  <a:gd name="T77" fmla="*/ 2147483646 h 122"/>
                  <a:gd name="T78" fmla="*/ 2147483646 w 122"/>
                  <a:gd name="T79" fmla="*/ 2147483646 h 122"/>
                  <a:gd name="T80" fmla="*/ 2147483646 w 122"/>
                  <a:gd name="T81" fmla="*/ 2147483646 h 122"/>
                  <a:gd name="T82" fmla="*/ 2147483646 w 122"/>
                  <a:gd name="T83" fmla="*/ 2147483646 h 12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22"/>
                  <a:gd name="T127" fmla="*/ 0 h 122"/>
                  <a:gd name="T128" fmla="*/ 122 w 122"/>
                  <a:gd name="T129" fmla="*/ 122 h 12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22" h="122">
                    <a:moveTo>
                      <a:pt x="61" y="0"/>
                    </a:moveTo>
                    <a:cubicBezTo>
                      <a:pt x="27" y="0"/>
                      <a:pt x="0" y="27"/>
                      <a:pt x="0" y="61"/>
                    </a:cubicBezTo>
                    <a:cubicBezTo>
                      <a:pt x="0" y="95"/>
                      <a:pt x="27" y="122"/>
                      <a:pt x="61" y="122"/>
                    </a:cubicBezTo>
                    <a:cubicBezTo>
                      <a:pt x="95" y="122"/>
                      <a:pt x="122" y="95"/>
                      <a:pt x="122" y="61"/>
                    </a:cubicBezTo>
                    <a:cubicBezTo>
                      <a:pt x="122" y="27"/>
                      <a:pt x="95" y="0"/>
                      <a:pt x="61" y="0"/>
                    </a:cubicBezTo>
                    <a:close/>
                    <a:moveTo>
                      <a:pt x="65" y="109"/>
                    </a:moveTo>
                    <a:cubicBezTo>
                      <a:pt x="65" y="102"/>
                      <a:pt x="65" y="102"/>
                      <a:pt x="65" y="102"/>
                    </a:cubicBezTo>
                    <a:cubicBezTo>
                      <a:pt x="58" y="102"/>
                      <a:pt x="58" y="102"/>
                      <a:pt x="58" y="102"/>
                    </a:cubicBezTo>
                    <a:cubicBezTo>
                      <a:pt x="58" y="109"/>
                      <a:pt x="58" y="109"/>
                      <a:pt x="58" y="109"/>
                    </a:cubicBezTo>
                    <a:cubicBezTo>
                      <a:pt x="47" y="108"/>
                      <a:pt x="37" y="104"/>
                      <a:pt x="30" y="97"/>
                    </a:cubicBezTo>
                    <a:cubicBezTo>
                      <a:pt x="29" y="97"/>
                      <a:pt x="29" y="97"/>
                      <a:pt x="29" y="97"/>
                    </a:cubicBezTo>
                    <a:cubicBezTo>
                      <a:pt x="28" y="96"/>
                      <a:pt x="28" y="95"/>
                      <a:pt x="27" y="95"/>
                    </a:cubicBezTo>
                    <a:cubicBezTo>
                      <a:pt x="27" y="94"/>
                      <a:pt x="26" y="94"/>
                      <a:pt x="25" y="93"/>
                    </a:cubicBezTo>
                    <a:cubicBezTo>
                      <a:pt x="25" y="93"/>
                      <a:pt x="25" y="93"/>
                      <a:pt x="25" y="92"/>
                    </a:cubicBezTo>
                    <a:cubicBezTo>
                      <a:pt x="18" y="85"/>
                      <a:pt x="14" y="75"/>
                      <a:pt x="13" y="64"/>
                    </a:cubicBezTo>
                    <a:cubicBezTo>
                      <a:pt x="20" y="64"/>
                      <a:pt x="20" y="64"/>
                      <a:pt x="20" y="64"/>
                    </a:cubicBezTo>
                    <a:cubicBezTo>
                      <a:pt x="20" y="57"/>
                      <a:pt x="20" y="57"/>
                      <a:pt x="20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15" y="34"/>
                      <a:pt x="34" y="15"/>
                      <a:pt x="58" y="13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65" y="20"/>
                      <a:pt x="65" y="20"/>
                      <a:pt x="65" y="20"/>
                    </a:cubicBezTo>
                    <a:cubicBezTo>
                      <a:pt x="65" y="13"/>
                      <a:pt x="65" y="13"/>
                      <a:pt x="65" y="13"/>
                    </a:cubicBezTo>
                    <a:cubicBezTo>
                      <a:pt x="71" y="14"/>
                      <a:pt x="77" y="15"/>
                      <a:pt x="83" y="18"/>
                    </a:cubicBezTo>
                    <a:cubicBezTo>
                      <a:pt x="83" y="18"/>
                      <a:pt x="83" y="18"/>
                      <a:pt x="83" y="18"/>
                    </a:cubicBezTo>
                    <a:cubicBezTo>
                      <a:pt x="84" y="19"/>
                      <a:pt x="86" y="20"/>
                      <a:pt x="87" y="20"/>
                    </a:cubicBezTo>
                    <a:cubicBezTo>
                      <a:pt x="87" y="20"/>
                      <a:pt x="87" y="21"/>
                      <a:pt x="88" y="21"/>
                    </a:cubicBezTo>
                    <a:cubicBezTo>
                      <a:pt x="88" y="21"/>
                      <a:pt x="89" y="22"/>
                      <a:pt x="90" y="23"/>
                    </a:cubicBezTo>
                    <a:cubicBezTo>
                      <a:pt x="91" y="23"/>
                      <a:pt x="91" y="23"/>
                      <a:pt x="91" y="24"/>
                    </a:cubicBezTo>
                    <a:cubicBezTo>
                      <a:pt x="92" y="24"/>
                      <a:pt x="93" y="25"/>
                      <a:pt x="94" y="25"/>
                    </a:cubicBezTo>
                    <a:cubicBezTo>
                      <a:pt x="94" y="26"/>
                      <a:pt x="95" y="26"/>
                      <a:pt x="95" y="27"/>
                    </a:cubicBezTo>
                    <a:cubicBezTo>
                      <a:pt x="96" y="27"/>
                      <a:pt x="96" y="28"/>
                      <a:pt x="97" y="28"/>
                    </a:cubicBezTo>
                    <a:cubicBezTo>
                      <a:pt x="97" y="29"/>
                      <a:pt x="98" y="30"/>
                      <a:pt x="98" y="31"/>
                    </a:cubicBezTo>
                    <a:cubicBezTo>
                      <a:pt x="99" y="31"/>
                      <a:pt x="99" y="31"/>
                      <a:pt x="99" y="32"/>
                    </a:cubicBezTo>
                    <a:cubicBezTo>
                      <a:pt x="100" y="33"/>
                      <a:pt x="101" y="34"/>
                      <a:pt x="101" y="34"/>
                    </a:cubicBezTo>
                    <a:cubicBezTo>
                      <a:pt x="101" y="35"/>
                      <a:pt x="102" y="35"/>
                      <a:pt x="102" y="35"/>
                    </a:cubicBezTo>
                    <a:cubicBezTo>
                      <a:pt x="102" y="36"/>
                      <a:pt x="103" y="37"/>
                      <a:pt x="104" y="39"/>
                    </a:cubicBezTo>
                    <a:cubicBezTo>
                      <a:pt x="104" y="39"/>
                      <a:pt x="104" y="39"/>
                      <a:pt x="104" y="39"/>
                    </a:cubicBezTo>
                    <a:cubicBezTo>
                      <a:pt x="107" y="45"/>
                      <a:pt x="108" y="51"/>
                      <a:pt x="109" y="57"/>
                    </a:cubicBezTo>
                    <a:cubicBezTo>
                      <a:pt x="102" y="57"/>
                      <a:pt x="102" y="57"/>
                      <a:pt x="102" y="57"/>
                    </a:cubicBezTo>
                    <a:cubicBezTo>
                      <a:pt x="102" y="64"/>
                      <a:pt x="102" y="64"/>
                      <a:pt x="102" y="64"/>
                    </a:cubicBezTo>
                    <a:cubicBezTo>
                      <a:pt x="109" y="64"/>
                      <a:pt x="109" y="64"/>
                      <a:pt x="109" y="64"/>
                    </a:cubicBezTo>
                    <a:cubicBezTo>
                      <a:pt x="107" y="88"/>
                      <a:pt x="88" y="107"/>
                      <a:pt x="65" y="10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15" name="Freeform 40"/>
              <p:cNvSpPr>
                <a:spLocks noEditPoints="1" noChangeArrowheads="1"/>
              </p:cNvSpPr>
              <p:nvPr/>
            </p:nvSpPr>
            <p:spPr bwMode="auto">
              <a:xfrm>
                <a:off x="154739" y="99832"/>
                <a:ext cx="119797" cy="177201"/>
              </a:xfrm>
              <a:custGeom>
                <a:avLst/>
                <a:gdLst>
                  <a:gd name="T0" fmla="*/ 2147483646 w 36"/>
                  <a:gd name="T1" fmla="*/ 2147483646 h 53"/>
                  <a:gd name="T2" fmla="*/ 2147483646 w 36"/>
                  <a:gd name="T3" fmla="*/ 2147483646 h 53"/>
                  <a:gd name="T4" fmla="*/ 0 w 36"/>
                  <a:gd name="T5" fmla="*/ 2147483646 h 53"/>
                  <a:gd name="T6" fmla="*/ 2147483646 w 36"/>
                  <a:gd name="T7" fmla="*/ 2147483646 h 53"/>
                  <a:gd name="T8" fmla="*/ 2147483646 w 36"/>
                  <a:gd name="T9" fmla="*/ 2147483646 h 53"/>
                  <a:gd name="T10" fmla="*/ 2147483646 w 36"/>
                  <a:gd name="T11" fmla="*/ 2147483646 h 53"/>
                  <a:gd name="T12" fmla="*/ 2147483646 w 36"/>
                  <a:gd name="T13" fmla="*/ 0 h 53"/>
                  <a:gd name="T14" fmla="*/ 2147483646 w 36"/>
                  <a:gd name="T15" fmla="*/ 2147483646 h 53"/>
                  <a:gd name="T16" fmla="*/ 2147483646 w 36"/>
                  <a:gd name="T17" fmla="*/ 2147483646 h 53"/>
                  <a:gd name="T18" fmla="*/ 2147483646 w 36"/>
                  <a:gd name="T19" fmla="*/ 2147483646 h 53"/>
                  <a:gd name="T20" fmla="*/ 2147483646 w 36"/>
                  <a:gd name="T21" fmla="*/ 2147483646 h 53"/>
                  <a:gd name="T22" fmla="*/ 2147483646 w 36"/>
                  <a:gd name="T23" fmla="*/ 2147483646 h 53"/>
                  <a:gd name="T24" fmla="*/ 2147483646 w 36"/>
                  <a:gd name="T25" fmla="*/ 2147483646 h 53"/>
                  <a:gd name="T26" fmla="*/ 2147483646 w 36"/>
                  <a:gd name="T27" fmla="*/ 2147483646 h 5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6"/>
                  <a:gd name="T43" fmla="*/ 0 h 53"/>
                  <a:gd name="T44" fmla="*/ 36 w 36"/>
                  <a:gd name="T45" fmla="*/ 53 h 53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6" h="53">
                    <a:moveTo>
                      <a:pt x="8" y="29"/>
                    </a:moveTo>
                    <a:cubicBezTo>
                      <a:pt x="8" y="29"/>
                      <a:pt x="8" y="29"/>
                      <a:pt x="8" y="29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21" y="35"/>
                      <a:pt x="22" y="33"/>
                      <a:pt x="22" y="33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0" y="26"/>
                      <a:pt x="9" y="28"/>
                      <a:pt x="8" y="29"/>
                    </a:cubicBezTo>
                    <a:close/>
                    <a:moveTo>
                      <a:pt x="15" y="28"/>
                    </a:moveTo>
                    <a:cubicBezTo>
                      <a:pt x="17" y="28"/>
                      <a:pt x="18" y="29"/>
                      <a:pt x="18" y="31"/>
                    </a:cubicBezTo>
                    <a:cubicBezTo>
                      <a:pt x="18" y="33"/>
                      <a:pt x="17" y="34"/>
                      <a:pt x="15" y="34"/>
                    </a:cubicBezTo>
                    <a:cubicBezTo>
                      <a:pt x="13" y="34"/>
                      <a:pt x="12" y="33"/>
                      <a:pt x="12" y="31"/>
                    </a:cubicBezTo>
                    <a:cubicBezTo>
                      <a:pt x="12" y="29"/>
                      <a:pt x="13" y="28"/>
                      <a:pt x="15" y="2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16" name="Oval 41"/>
              <p:cNvSpPr>
                <a:spLocks noChangeArrowheads="1"/>
              </p:cNvSpPr>
              <p:nvPr/>
            </p:nvSpPr>
            <p:spPr bwMode="auto">
              <a:xfrm>
                <a:off x="199663" y="197168"/>
                <a:ext cx="9983" cy="998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3200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47169" name="Group 65"/>
          <p:cNvGrpSpPr>
            <a:grpSpLocks/>
          </p:cNvGrpSpPr>
          <p:nvPr/>
        </p:nvGrpSpPr>
        <p:grpSpPr bwMode="auto">
          <a:xfrm>
            <a:off x="6502400" y="1392238"/>
            <a:ext cx="1014413" cy="1023937"/>
            <a:chOff x="0" y="0"/>
            <a:chExt cx="1013883" cy="1024880"/>
          </a:xfrm>
        </p:grpSpPr>
        <p:sp>
          <p:nvSpPr>
            <p:cNvPr id="17" name="Freeform 11"/>
            <p:cNvSpPr>
              <a:spLocks noChangeArrowheads="1"/>
            </p:cNvSpPr>
            <p:nvPr/>
          </p:nvSpPr>
          <p:spPr bwMode="auto">
            <a:xfrm>
              <a:off x="0" y="0"/>
              <a:ext cx="1013883" cy="1024880"/>
            </a:xfrm>
            <a:custGeom>
              <a:avLst/>
              <a:gdLst>
                <a:gd name="T0" fmla="*/ 2147483646 w 1064"/>
                <a:gd name="T1" fmla="*/ 2147483646 h 1077"/>
                <a:gd name="T2" fmla="*/ 2147483646 w 1064"/>
                <a:gd name="T3" fmla="*/ 2147483646 h 1077"/>
                <a:gd name="T4" fmla="*/ 2147483646 w 1064"/>
                <a:gd name="T5" fmla="*/ 2147483646 h 1077"/>
                <a:gd name="T6" fmla="*/ 2147483646 w 1064"/>
                <a:gd name="T7" fmla="*/ 2147483646 h 1077"/>
                <a:gd name="T8" fmla="*/ 2147483646 w 1064"/>
                <a:gd name="T9" fmla="*/ 2147483646 h 1077"/>
                <a:gd name="T10" fmla="*/ 2147483646 w 1064"/>
                <a:gd name="T11" fmla="*/ 2147483646 h 1077"/>
                <a:gd name="T12" fmla="*/ 2147483646 w 1064"/>
                <a:gd name="T13" fmla="*/ 2147483646 h 1077"/>
                <a:gd name="T14" fmla="*/ 2147483646 w 1064"/>
                <a:gd name="T15" fmla="*/ 2147483646 h 1077"/>
                <a:gd name="T16" fmla="*/ 2147483646 w 1064"/>
                <a:gd name="T17" fmla="*/ 2147483646 h 1077"/>
                <a:gd name="T18" fmla="*/ 2147483646 w 1064"/>
                <a:gd name="T19" fmla="*/ 2147483646 h 1077"/>
                <a:gd name="T20" fmla="*/ 2147483646 w 1064"/>
                <a:gd name="T21" fmla="*/ 2147483646 h 1077"/>
                <a:gd name="T22" fmla="*/ 2147483646 w 1064"/>
                <a:gd name="T23" fmla="*/ 2147483646 h 1077"/>
                <a:gd name="T24" fmla="*/ 2147483646 w 1064"/>
                <a:gd name="T25" fmla="*/ 2147483646 h 1077"/>
                <a:gd name="T26" fmla="*/ 2147483646 w 1064"/>
                <a:gd name="T27" fmla="*/ 2147483646 h 1077"/>
                <a:gd name="T28" fmla="*/ 2147483646 w 1064"/>
                <a:gd name="T29" fmla="*/ 2147483646 h 1077"/>
                <a:gd name="T30" fmla="*/ 2147483646 w 1064"/>
                <a:gd name="T31" fmla="*/ 2147483646 h 1077"/>
                <a:gd name="T32" fmla="*/ 2147483646 w 1064"/>
                <a:gd name="T33" fmla="*/ 2147483646 h 1077"/>
                <a:gd name="T34" fmla="*/ 2147483646 w 1064"/>
                <a:gd name="T35" fmla="*/ 2147483646 h 1077"/>
                <a:gd name="T36" fmla="*/ 2147483646 w 1064"/>
                <a:gd name="T37" fmla="*/ 2147483646 h 1077"/>
                <a:gd name="T38" fmla="*/ 2147483646 w 1064"/>
                <a:gd name="T39" fmla="*/ 2147483646 h 1077"/>
                <a:gd name="T40" fmla="*/ 2147483646 w 1064"/>
                <a:gd name="T41" fmla="*/ 2147483646 h 1077"/>
                <a:gd name="T42" fmla="*/ 2147483646 w 1064"/>
                <a:gd name="T43" fmla="*/ 2147483646 h 1077"/>
                <a:gd name="T44" fmla="*/ 2147483646 w 1064"/>
                <a:gd name="T45" fmla="*/ 2147483646 h 1077"/>
                <a:gd name="T46" fmla="*/ 2147483646 w 1064"/>
                <a:gd name="T47" fmla="*/ 2147483646 h 1077"/>
                <a:gd name="T48" fmla="*/ 2147483646 w 1064"/>
                <a:gd name="T49" fmla="*/ 2147483646 h 1077"/>
                <a:gd name="T50" fmla="*/ 2147483646 w 1064"/>
                <a:gd name="T51" fmla="*/ 2147483646 h 1077"/>
                <a:gd name="T52" fmla="*/ 2147483646 w 1064"/>
                <a:gd name="T53" fmla="*/ 2147483646 h 1077"/>
                <a:gd name="T54" fmla="*/ 2147483646 w 1064"/>
                <a:gd name="T55" fmla="*/ 2147483646 h 1077"/>
                <a:gd name="T56" fmla="*/ 2147483646 w 1064"/>
                <a:gd name="T57" fmla="*/ 2147483646 h 1077"/>
                <a:gd name="T58" fmla="*/ 2147483646 w 1064"/>
                <a:gd name="T59" fmla="*/ 2147483646 h 1077"/>
                <a:gd name="T60" fmla="*/ 2147483646 w 1064"/>
                <a:gd name="T61" fmla="*/ 2147483646 h 1077"/>
                <a:gd name="T62" fmla="*/ 2147483646 w 1064"/>
                <a:gd name="T63" fmla="*/ 2147483646 h 1077"/>
                <a:gd name="T64" fmla="*/ 2147483646 w 1064"/>
                <a:gd name="T65" fmla="*/ 2147483646 h 1077"/>
                <a:gd name="T66" fmla="*/ 2147483646 w 1064"/>
                <a:gd name="T67" fmla="*/ 2147483646 h 1077"/>
                <a:gd name="T68" fmla="*/ 2147483646 w 1064"/>
                <a:gd name="T69" fmla="*/ 2147483646 h 1077"/>
                <a:gd name="T70" fmla="*/ 2147483646 w 1064"/>
                <a:gd name="T71" fmla="*/ 2147483646 h 1077"/>
                <a:gd name="T72" fmla="*/ 2147483646 w 1064"/>
                <a:gd name="T73" fmla="*/ 2147483646 h 1077"/>
                <a:gd name="T74" fmla="*/ 2147483646 w 1064"/>
                <a:gd name="T75" fmla="*/ 2147483646 h 1077"/>
                <a:gd name="T76" fmla="*/ 2147483646 w 1064"/>
                <a:gd name="T77" fmla="*/ 2147483646 h 1077"/>
                <a:gd name="T78" fmla="*/ 2147483646 w 1064"/>
                <a:gd name="T79" fmla="*/ 2147483646 h 1077"/>
                <a:gd name="T80" fmla="*/ 2147483646 w 1064"/>
                <a:gd name="T81" fmla="*/ 2147483646 h 1077"/>
                <a:gd name="T82" fmla="*/ 2147483646 w 1064"/>
                <a:gd name="T83" fmla="*/ 2147483646 h 1077"/>
                <a:gd name="T84" fmla="*/ 2147483646 w 1064"/>
                <a:gd name="T85" fmla="*/ 2147483646 h 1077"/>
                <a:gd name="T86" fmla="*/ 2147483646 w 1064"/>
                <a:gd name="T87" fmla="*/ 2147483646 h 1077"/>
                <a:gd name="T88" fmla="*/ 2147483646 w 1064"/>
                <a:gd name="T89" fmla="*/ 2147483646 h 1077"/>
                <a:gd name="T90" fmla="*/ 2147483646 w 1064"/>
                <a:gd name="T91" fmla="*/ 2147483646 h 1077"/>
                <a:gd name="T92" fmla="*/ 2147483646 w 1064"/>
                <a:gd name="T93" fmla="*/ 2147483646 h 1077"/>
                <a:gd name="T94" fmla="*/ 2147483646 w 1064"/>
                <a:gd name="T95" fmla="*/ 2147483646 h 1077"/>
                <a:gd name="T96" fmla="*/ 2147483646 w 1064"/>
                <a:gd name="T97" fmla="*/ 2147483646 h 1077"/>
                <a:gd name="T98" fmla="*/ 2147483646 w 1064"/>
                <a:gd name="T99" fmla="*/ 2147483646 h 1077"/>
                <a:gd name="T100" fmla="*/ 2147483646 w 1064"/>
                <a:gd name="T101" fmla="*/ 2147483646 h 1077"/>
                <a:gd name="T102" fmla="*/ 2147483646 w 1064"/>
                <a:gd name="T103" fmla="*/ 2147483646 h 1077"/>
                <a:gd name="T104" fmla="*/ 2147483646 w 1064"/>
                <a:gd name="T105" fmla="*/ 2147483646 h 1077"/>
                <a:gd name="T106" fmla="*/ 2147483646 w 1064"/>
                <a:gd name="T107" fmla="*/ 2147483646 h 1077"/>
                <a:gd name="T108" fmla="*/ 2147483646 w 1064"/>
                <a:gd name="T109" fmla="*/ 2147483646 h 107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064"/>
                <a:gd name="T166" fmla="*/ 0 h 1077"/>
                <a:gd name="T167" fmla="*/ 1064 w 1064"/>
                <a:gd name="T168" fmla="*/ 1077 h 107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064" h="1077">
                  <a:moveTo>
                    <a:pt x="1041" y="598"/>
                  </a:moveTo>
                  <a:cubicBezTo>
                    <a:pt x="1024" y="593"/>
                    <a:pt x="1009" y="589"/>
                    <a:pt x="994" y="585"/>
                  </a:cubicBezTo>
                  <a:cubicBezTo>
                    <a:pt x="979" y="580"/>
                    <a:pt x="965" y="577"/>
                    <a:pt x="951" y="573"/>
                  </a:cubicBezTo>
                  <a:cubicBezTo>
                    <a:pt x="946" y="571"/>
                    <a:pt x="941" y="570"/>
                    <a:pt x="936" y="569"/>
                  </a:cubicBezTo>
                  <a:cubicBezTo>
                    <a:pt x="937" y="559"/>
                    <a:pt x="938" y="549"/>
                    <a:pt x="938" y="538"/>
                  </a:cubicBezTo>
                  <a:cubicBezTo>
                    <a:pt x="938" y="528"/>
                    <a:pt x="937" y="518"/>
                    <a:pt x="936" y="508"/>
                  </a:cubicBezTo>
                  <a:cubicBezTo>
                    <a:pt x="941" y="506"/>
                    <a:pt x="946" y="505"/>
                    <a:pt x="951" y="504"/>
                  </a:cubicBezTo>
                  <a:cubicBezTo>
                    <a:pt x="965" y="500"/>
                    <a:pt x="979" y="496"/>
                    <a:pt x="994" y="492"/>
                  </a:cubicBezTo>
                  <a:cubicBezTo>
                    <a:pt x="1009" y="488"/>
                    <a:pt x="1024" y="484"/>
                    <a:pt x="1041" y="479"/>
                  </a:cubicBezTo>
                  <a:cubicBezTo>
                    <a:pt x="1056" y="475"/>
                    <a:pt x="1064" y="460"/>
                    <a:pt x="1061" y="445"/>
                  </a:cubicBezTo>
                  <a:cubicBezTo>
                    <a:pt x="1059" y="430"/>
                    <a:pt x="1046" y="418"/>
                    <a:pt x="1031" y="420"/>
                  </a:cubicBezTo>
                  <a:cubicBezTo>
                    <a:pt x="1013" y="421"/>
                    <a:pt x="997" y="422"/>
                    <a:pt x="982" y="424"/>
                  </a:cubicBezTo>
                  <a:cubicBezTo>
                    <a:pt x="966" y="425"/>
                    <a:pt x="952" y="426"/>
                    <a:pt x="938" y="427"/>
                  </a:cubicBezTo>
                  <a:cubicBezTo>
                    <a:pt x="932" y="428"/>
                    <a:pt x="928" y="428"/>
                    <a:pt x="923" y="428"/>
                  </a:cubicBezTo>
                  <a:cubicBezTo>
                    <a:pt x="917" y="409"/>
                    <a:pt x="910" y="389"/>
                    <a:pt x="902" y="371"/>
                  </a:cubicBezTo>
                  <a:cubicBezTo>
                    <a:pt x="906" y="368"/>
                    <a:pt x="910" y="365"/>
                    <a:pt x="914" y="362"/>
                  </a:cubicBezTo>
                  <a:cubicBezTo>
                    <a:pt x="926" y="354"/>
                    <a:pt x="937" y="346"/>
                    <a:pt x="950" y="337"/>
                  </a:cubicBezTo>
                  <a:cubicBezTo>
                    <a:pt x="963" y="328"/>
                    <a:pt x="976" y="318"/>
                    <a:pt x="990" y="308"/>
                  </a:cubicBezTo>
                  <a:cubicBezTo>
                    <a:pt x="1002" y="299"/>
                    <a:pt x="1005" y="282"/>
                    <a:pt x="998" y="269"/>
                  </a:cubicBezTo>
                  <a:cubicBezTo>
                    <a:pt x="990" y="256"/>
                    <a:pt x="974" y="250"/>
                    <a:pt x="960" y="256"/>
                  </a:cubicBezTo>
                  <a:cubicBezTo>
                    <a:pt x="944" y="263"/>
                    <a:pt x="929" y="270"/>
                    <a:pt x="915" y="276"/>
                  </a:cubicBezTo>
                  <a:cubicBezTo>
                    <a:pt x="901" y="283"/>
                    <a:pt x="888" y="289"/>
                    <a:pt x="875" y="295"/>
                  </a:cubicBezTo>
                  <a:cubicBezTo>
                    <a:pt x="870" y="297"/>
                    <a:pt x="866" y="299"/>
                    <a:pt x="861" y="301"/>
                  </a:cubicBezTo>
                  <a:cubicBezTo>
                    <a:pt x="850" y="285"/>
                    <a:pt x="836" y="269"/>
                    <a:pt x="822" y="255"/>
                  </a:cubicBezTo>
                  <a:cubicBezTo>
                    <a:pt x="825" y="250"/>
                    <a:pt x="828" y="246"/>
                    <a:pt x="831" y="242"/>
                  </a:cubicBezTo>
                  <a:cubicBezTo>
                    <a:pt x="839" y="230"/>
                    <a:pt x="847" y="218"/>
                    <a:pt x="856" y="206"/>
                  </a:cubicBezTo>
                  <a:cubicBezTo>
                    <a:pt x="865" y="193"/>
                    <a:pt x="874" y="179"/>
                    <a:pt x="884" y="165"/>
                  </a:cubicBezTo>
                  <a:cubicBezTo>
                    <a:pt x="893" y="153"/>
                    <a:pt x="889" y="135"/>
                    <a:pt x="878" y="126"/>
                  </a:cubicBezTo>
                  <a:cubicBezTo>
                    <a:pt x="866" y="116"/>
                    <a:pt x="849" y="116"/>
                    <a:pt x="838" y="126"/>
                  </a:cubicBezTo>
                  <a:cubicBezTo>
                    <a:pt x="825" y="139"/>
                    <a:pt x="814" y="150"/>
                    <a:pt x="803" y="161"/>
                  </a:cubicBezTo>
                  <a:cubicBezTo>
                    <a:pt x="792" y="172"/>
                    <a:pt x="781" y="182"/>
                    <a:pt x="771" y="192"/>
                  </a:cubicBezTo>
                  <a:cubicBezTo>
                    <a:pt x="768" y="196"/>
                    <a:pt x="764" y="199"/>
                    <a:pt x="761" y="203"/>
                  </a:cubicBezTo>
                  <a:cubicBezTo>
                    <a:pt x="744" y="191"/>
                    <a:pt x="726" y="181"/>
                    <a:pt x="708" y="172"/>
                  </a:cubicBezTo>
                  <a:cubicBezTo>
                    <a:pt x="709" y="167"/>
                    <a:pt x="710" y="162"/>
                    <a:pt x="712" y="157"/>
                  </a:cubicBezTo>
                  <a:cubicBezTo>
                    <a:pt x="715" y="144"/>
                    <a:pt x="719" y="130"/>
                    <a:pt x="723" y="115"/>
                  </a:cubicBezTo>
                  <a:cubicBezTo>
                    <a:pt x="727" y="100"/>
                    <a:pt x="731" y="84"/>
                    <a:pt x="735" y="67"/>
                  </a:cubicBezTo>
                  <a:cubicBezTo>
                    <a:pt x="739" y="52"/>
                    <a:pt x="730" y="37"/>
                    <a:pt x="716" y="32"/>
                  </a:cubicBezTo>
                  <a:cubicBezTo>
                    <a:pt x="702" y="27"/>
                    <a:pt x="685" y="33"/>
                    <a:pt x="679" y="46"/>
                  </a:cubicBezTo>
                  <a:cubicBezTo>
                    <a:pt x="671" y="62"/>
                    <a:pt x="664" y="77"/>
                    <a:pt x="658" y="91"/>
                  </a:cubicBezTo>
                  <a:cubicBezTo>
                    <a:pt x="651" y="105"/>
                    <a:pt x="645" y="118"/>
                    <a:pt x="639" y="131"/>
                  </a:cubicBezTo>
                  <a:cubicBezTo>
                    <a:pt x="637" y="135"/>
                    <a:pt x="634" y="140"/>
                    <a:pt x="632" y="144"/>
                  </a:cubicBezTo>
                  <a:cubicBezTo>
                    <a:pt x="613" y="139"/>
                    <a:pt x="593" y="136"/>
                    <a:pt x="572" y="134"/>
                  </a:cubicBezTo>
                  <a:cubicBezTo>
                    <a:pt x="572" y="129"/>
                    <a:pt x="571" y="124"/>
                    <a:pt x="571" y="119"/>
                  </a:cubicBezTo>
                  <a:cubicBezTo>
                    <a:pt x="570" y="105"/>
                    <a:pt x="568" y="90"/>
                    <a:pt x="567" y="75"/>
                  </a:cubicBezTo>
                  <a:cubicBezTo>
                    <a:pt x="565" y="59"/>
                    <a:pt x="564" y="43"/>
                    <a:pt x="562" y="26"/>
                  </a:cubicBezTo>
                  <a:cubicBezTo>
                    <a:pt x="561" y="11"/>
                    <a:pt x="547" y="0"/>
                    <a:pt x="532" y="0"/>
                  </a:cubicBezTo>
                  <a:cubicBezTo>
                    <a:pt x="517" y="0"/>
                    <a:pt x="503" y="11"/>
                    <a:pt x="502" y="26"/>
                  </a:cubicBezTo>
                  <a:cubicBezTo>
                    <a:pt x="500" y="43"/>
                    <a:pt x="499" y="59"/>
                    <a:pt x="497" y="75"/>
                  </a:cubicBezTo>
                  <a:cubicBezTo>
                    <a:pt x="496" y="90"/>
                    <a:pt x="494" y="105"/>
                    <a:pt x="493" y="119"/>
                  </a:cubicBezTo>
                  <a:cubicBezTo>
                    <a:pt x="493" y="124"/>
                    <a:pt x="492" y="129"/>
                    <a:pt x="492" y="134"/>
                  </a:cubicBezTo>
                  <a:cubicBezTo>
                    <a:pt x="471" y="136"/>
                    <a:pt x="451" y="139"/>
                    <a:pt x="432" y="144"/>
                  </a:cubicBezTo>
                  <a:cubicBezTo>
                    <a:pt x="430" y="140"/>
                    <a:pt x="428" y="135"/>
                    <a:pt x="425" y="131"/>
                  </a:cubicBezTo>
                  <a:cubicBezTo>
                    <a:pt x="419" y="118"/>
                    <a:pt x="413" y="105"/>
                    <a:pt x="406" y="91"/>
                  </a:cubicBezTo>
                  <a:cubicBezTo>
                    <a:pt x="400" y="77"/>
                    <a:pt x="393" y="62"/>
                    <a:pt x="385" y="46"/>
                  </a:cubicBezTo>
                  <a:cubicBezTo>
                    <a:pt x="379" y="33"/>
                    <a:pt x="362" y="27"/>
                    <a:pt x="348" y="32"/>
                  </a:cubicBezTo>
                  <a:cubicBezTo>
                    <a:pt x="334" y="37"/>
                    <a:pt x="325" y="52"/>
                    <a:pt x="329" y="67"/>
                  </a:cubicBezTo>
                  <a:cubicBezTo>
                    <a:pt x="333" y="84"/>
                    <a:pt x="337" y="100"/>
                    <a:pt x="341" y="115"/>
                  </a:cubicBezTo>
                  <a:cubicBezTo>
                    <a:pt x="345" y="130"/>
                    <a:pt x="349" y="144"/>
                    <a:pt x="352" y="157"/>
                  </a:cubicBezTo>
                  <a:cubicBezTo>
                    <a:pt x="354" y="162"/>
                    <a:pt x="355" y="167"/>
                    <a:pt x="356" y="172"/>
                  </a:cubicBezTo>
                  <a:cubicBezTo>
                    <a:pt x="338" y="181"/>
                    <a:pt x="320" y="191"/>
                    <a:pt x="303" y="203"/>
                  </a:cubicBezTo>
                  <a:cubicBezTo>
                    <a:pt x="300" y="199"/>
                    <a:pt x="296" y="196"/>
                    <a:pt x="293" y="192"/>
                  </a:cubicBezTo>
                  <a:cubicBezTo>
                    <a:pt x="283" y="182"/>
                    <a:pt x="272" y="172"/>
                    <a:pt x="261" y="161"/>
                  </a:cubicBezTo>
                  <a:cubicBezTo>
                    <a:pt x="250" y="150"/>
                    <a:pt x="239" y="139"/>
                    <a:pt x="226" y="126"/>
                  </a:cubicBezTo>
                  <a:cubicBezTo>
                    <a:pt x="215" y="116"/>
                    <a:pt x="198" y="116"/>
                    <a:pt x="186" y="126"/>
                  </a:cubicBezTo>
                  <a:cubicBezTo>
                    <a:pt x="175" y="135"/>
                    <a:pt x="172" y="153"/>
                    <a:pt x="180" y="165"/>
                  </a:cubicBezTo>
                  <a:cubicBezTo>
                    <a:pt x="190" y="179"/>
                    <a:pt x="199" y="193"/>
                    <a:pt x="208" y="206"/>
                  </a:cubicBezTo>
                  <a:cubicBezTo>
                    <a:pt x="217" y="218"/>
                    <a:pt x="225" y="230"/>
                    <a:pt x="233" y="242"/>
                  </a:cubicBezTo>
                  <a:cubicBezTo>
                    <a:pt x="236" y="246"/>
                    <a:pt x="239" y="250"/>
                    <a:pt x="242" y="255"/>
                  </a:cubicBezTo>
                  <a:cubicBezTo>
                    <a:pt x="228" y="269"/>
                    <a:pt x="215" y="285"/>
                    <a:pt x="203" y="301"/>
                  </a:cubicBezTo>
                  <a:cubicBezTo>
                    <a:pt x="198" y="299"/>
                    <a:pt x="194" y="297"/>
                    <a:pt x="189" y="295"/>
                  </a:cubicBezTo>
                  <a:cubicBezTo>
                    <a:pt x="176" y="289"/>
                    <a:pt x="163" y="283"/>
                    <a:pt x="149" y="276"/>
                  </a:cubicBezTo>
                  <a:cubicBezTo>
                    <a:pt x="135" y="270"/>
                    <a:pt x="120" y="263"/>
                    <a:pt x="104" y="256"/>
                  </a:cubicBezTo>
                  <a:cubicBezTo>
                    <a:pt x="90" y="250"/>
                    <a:pt x="74" y="256"/>
                    <a:pt x="66" y="269"/>
                  </a:cubicBezTo>
                  <a:cubicBezTo>
                    <a:pt x="59" y="282"/>
                    <a:pt x="62" y="299"/>
                    <a:pt x="74" y="308"/>
                  </a:cubicBezTo>
                  <a:cubicBezTo>
                    <a:pt x="88" y="318"/>
                    <a:pt x="101" y="328"/>
                    <a:pt x="114" y="337"/>
                  </a:cubicBezTo>
                  <a:cubicBezTo>
                    <a:pt x="127" y="346"/>
                    <a:pt x="139" y="354"/>
                    <a:pt x="150" y="362"/>
                  </a:cubicBezTo>
                  <a:cubicBezTo>
                    <a:pt x="154" y="365"/>
                    <a:pt x="158" y="368"/>
                    <a:pt x="162" y="371"/>
                  </a:cubicBezTo>
                  <a:cubicBezTo>
                    <a:pt x="154" y="389"/>
                    <a:pt x="147" y="409"/>
                    <a:pt x="142" y="428"/>
                  </a:cubicBezTo>
                  <a:cubicBezTo>
                    <a:pt x="137" y="428"/>
                    <a:pt x="132" y="428"/>
                    <a:pt x="126" y="427"/>
                  </a:cubicBezTo>
                  <a:cubicBezTo>
                    <a:pt x="112" y="426"/>
                    <a:pt x="98" y="425"/>
                    <a:pt x="82" y="424"/>
                  </a:cubicBezTo>
                  <a:cubicBezTo>
                    <a:pt x="67" y="422"/>
                    <a:pt x="51" y="421"/>
                    <a:pt x="33" y="420"/>
                  </a:cubicBezTo>
                  <a:cubicBezTo>
                    <a:pt x="18" y="418"/>
                    <a:pt x="5" y="430"/>
                    <a:pt x="3" y="445"/>
                  </a:cubicBezTo>
                  <a:cubicBezTo>
                    <a:pt x="0" y="460"/>
                    <a:pt x="8" y="475"/>
                    <a:pt x="23" y="479"/>
                  </a:cubicBezTo>
                  <a:cubicBezTo>
                    <a:pt x="40" y="484"/>
                    <a:pt x="55" y="488"/>
                    <a:pt x="70" y="492"/>
                  </a:cubicBezTo>
                  <a:cubicBezTo>
                    <a:pt x="85" y="496"/>
                    <a:pt x="99" y="500"/>
                    <a:pt x="113" y="504"/>
                  </a:cubicBezTo>
                  <a:cubicBezTo>
                    <a:pt x="118" y="505"/>
                    <a:pt x="123" y="506"/>
                    <a:pt x="128" y="508"/>
                  </a:cubicBezTo>
                  <a:cubicBezTo>
                    <a:pt x="127" y="518"/>
                    <a:pt x="126" y="528"/>
                    <a:pt x="126" y="538"/>
                  </a:cubicBezTo>
                  <a:cubicBezTo>
                    <a:pt x="126" y="549"/>
                    <a:pt x="127" y="559"/>
                    <a:pt x="128" y="569"/>
                  </a:cubicBezTo>
                  <a:cubicBezTo>
                    <a:pt x="123" y="570"/>
                    <a:pt x="118" y="571"/>
                    <a:pt x="113" y="573"/>
                  </a:cubicBezTo>
                  <a:cubicBezTo>
                    <a:pt x="99" y="577"/>
                    <a:pt x="85" y="580"/>
                    <a:pt x="70" y="585"/>
                  </a:cubicBezTo>
                  <a:cubicBezTo>
                    <a:pt x="55" y="589"/>
                    <a:pt x="40" y="593"/>
                    <a:pt x="23" y="598"/>
                  </a:cubicBezTo>
                  <a:cubicBezTo>
                    <a:pt x="8" y="602"/>
                    <a:pt x="0" y="617"/>
                    <a:pt x="3" y="632"/>
                  </a:cubicBezTo>
                  <a:cubicBezTo>
                    <a:pt x="5" y="647"/>
                    <a:pt x="18" y="658"/>
                    <a:pt x="33" y="657"/>
                  </a:cubicBezTo>
                  <a:cubicBezTo>
                    <a:pt x="51" y="656"/>
                    <a:pt x="67" y="654"/>
                    <a:pt x="82" y="653"/>
                  </a:cubicBezTo>
                  <a:cubicBezTo>
                    <a:pt x="98" y="652"/>
                    <a:pt x="112" y="651"/>
                    <a:pt x="126" y="649"/>
                  </a:cubicBezTo>
                  <a:cubicBezTo>
                    <a:pt x="132" y="649"/>
                    <a:pt x="137" y="649"/>
                    <a:pt x="142" y="648"/>
                  </a:cubicBezTo>
                  <a:cubicBezTo>
                    <a:pt x="147" y="668"/>
                    <a:pt x="154" y="687"/>
                    <a:pt x="162" y="705"/>
                  </a:cubicBezTo>
                  <a:cubicBezTo>
                    <a:pt x="158" y="708"/>
                    <a:pt x="154" y="711"/>
                    <a:pt x="150" y="714"/>
                  </a:cubicBezTo>
                  <a:cubicBezTo>
                    <a:pt x="139" y="722"/>
                    <a:pt x="127" y="731"/>
                    <a:pt x="114" y="740"/>
                  </a:cubicBezTo>
                  <a:cubicBezTo>
                    <a:pt x="101" y="749"/>
                    <a:pt x="88" y="758"/>
                    <a:pt x="74" y="768"/>
                  </a:cubicBezTo>
                  <a:cubicBezTo>
                    <a:pt x="62" y="777"/>
                    <a:pt x="59" y="794"/>
                    <a:pt x="66" y="808"/>
                  </a:cubicBezTo>
                  <a:cubicBezTo>
                    <a:pt x="74" y="821"/>
                    <a:pt x="90" y="827"/>
                    <a:pt x="104" y="821"/>
                  </a:cubicBezTo>
                  <a:cubicBezTo>
                    <a:pt x="120" y="813"/>
                    <a:pt x="135" y="807"/>
                    <a:pt x="149" y="800"/>
                  </a:cubicBezTo>
                  <a:cubicBezTo>
                    <a:pt x="163" y="794"/>
                    <a:pt x="176" y="788"/>
                    <a:pt x="189" y="782"/>
                  </a:cubicBezTo>
                  <a:cubicBezTo>
                    <a:pt x="194" y="780"/>
                    <a:pt x="198" y="777"/>
                    <a:pt x="203" y="775"/>
                  </a:cubicBezTo>
                  <a:cubicBezTo>
                    <a:pt x="215" y="792"/>
                    <a:pt x="228" y="807"/>
                    <a:pt x="242" y="822"/>
                  </a:cubicBezTo>
                  <a:cubicBezTo>
                    <a:pt x="239" y="826"/>
                    <a:pt x="236" y="830"/>
                    <a:pt x="233" y="835"/>
                  </a:cubicBezTo>
                  <a:cubicBezTo>
                    <a:pt x="225" y="846"/>
                    <a:pt x="217" y="858"/>
                    <a:pt x="208" y="871"/>
                  </a:cubicBezTo>
                  <a:cubicBezTo>
                    <a:pt x="199" y="884"/>
                    <a:pt x="190" y="897"/>
                    <a:pt x="180" y="911"/>
                  </a:cubicBezTo>
                  <a:cubicBezTo>
                    <a:pt x="172" y="924"/>
                    <a:pt x="175" y="941"/>
                    <a:pt x="186" y="951"/>
                  </a:cubicBezTo>
                  <a:cubicBezTo>
                    <a:pt x="198" y="961"/>
                    <a:pt x="215" y="961"/>
                    <a:pt x="226" y="950"/>
                  </a:cubicBezTo>
                  <a:cubicBezTo>
                    <a:pt x="239" y="938"/>
                    <a:pt x="250" y="927"/>
                    <a:pt x="261" y="916"/>
                  </a:cubicBezTo>
                  <a:cubicBezTo>
                    <a:pt x="272" y="905"/>
                    <a:pt x="283" y="894"/>
                    <a:pt x="293" y="885"/>
                  </a:cubicBezTo>
                  <a:cubicBezTo>
                    <a:pt x="296" y="881"/>
                    <a:pt x="300" y="877"/>
                    <a:pt x="303" y="874"/>
                  </a:cubicBezTo>
                  <a:cubicBezTo>
                    <a:pt x="320" y="885"/>
                    <a:pt x="338" y="896"/>
                    <a:pt x="356" y="905"/>
                  </a:cubicBezTo>
                  <a:cubicBezTo>
                    <a:pt x="355" y="909"/>
                    <a:pt x="354" y="914"/>
                    <a:pt x="352" y="919"/>
                  </a:cubicBezTo>
                  <a:cubicBezTo>
                    <a:pt x="349" y="933"/>
                    <a:pt x="345" y="947"/>
                    <a:pt x="341" y="962"/>
                  </a:cubicBezTo>
                  <a:cubicBezTo>
                    <a:pt x="337" y="977"/>
                    <a:pt x="333" y="993"/>
                    <a:pt x="329" y="1010"/>
                  </a:cubicBezTo>
                  <a:cubicBezTo>
                    <a:pt x="325" y="1024"/>
                    <a:pt x="334" y="1039"/>
                    <a:pt x="348" y="1044"/>
                  </a:cubicBezTo>
                  <a:cubicBezTo>
                    <a:pt x="362" y="1050"/>
                    <a:pt x="379" y="1044"/>
                    <a:pt x="385" y="1030"/>
                  </a:cubicBezTo>
                  <a:cubicBezTo>
                    <a:pt x="393" y="1014"/>
                    <a:pt x="400" y="1000"/>
                    <a:pt x="406" y="986"/>
                  </a:cubicBezTo>
                  <a:cubicBezTo>
                    <a:pt x="413" y="972"/>
                    <a:pt x="419" y="958"/>
                    <a:pt x="425" y="946"/>
                  </a:cubicBezTo>
                  <a:cubicBezTo>
                    <a:pt x="428" y="941"/>
                    <a:pt x="430" y="937"/>
                    <a:pt x="432" y="932"/>
                  </a:cubicBezTo>
                  <a:cubicBezTo>
                    <a:pt x="451" y="937"/>
                    <a:pt x="471" y="941"/>
                    <a:pt x="492" y="943"/>
                  </a:cubicBezTo>
                  <a:cubicBezTo>
                    <a:pt x="492" y="948"/>
                    <a:pt x="493" y="953"/>
                    <a:pt x="493" y="958"/>
                  </a:cubicBezTo>
                  <a:cubicBezTo>
                    <a:pt x="494" y="972"/>
                    <a:pt x="496" y="986"/>
                    <a:pt x="497" y="1002"/>
                  </a:cubicBezTo>
                  <a:cubicBezTo>
                    <a:pt x="499" y="1017"/>
                    <a:pt x="500" y="1033"/>
                    <a:pt x="502" y="1051"/>
                  </a:cubicBezTo>
                  <a:cubicBezTo>
                    <a:pt x="503" y="1066"/>
                    <a:pt x="517" y="1077"/>
                    <a:pt x="532" y="1077"/>
                  </a:cubicBezTo>
                  <a:cubicBezTo>
                    <a:pt x="547" y="1077"/>
                    <a:pt x="561" y="1066"/>
                    <a:pt x="562" y="1051"/>
                  </a:cubicBezTo>
                  <a:cubicBezTo>
                    <a:pt x="564" y="1033"/>
                    <a:pt x="565" y="1017"/>
                    <a:pt x="567" y="1002"/>
                  </a:cubicBezTo>
                  <a:cubicBezTo>
                    <a:pt x="568" y="986"/>
                    <a:pt x="570" y="972"/>
                    <a:pt x="571" y="958"/>
                  </a:cubicBezTo>
                  <a:cubicBezTo>
                    <a:pt x="571" y="953"/>
                    <a:pt x="572" y="948"/>
                    <a:pt x="572" y="943"/>
                  </a:cubicBezTo>
                  <a:cubicBezTo>
                    <a:pt x="593" y="941"/>
                    <a:pt x="613" y="937"/>
                    <a:pt x="632" y="932"/>
                  </a:cubicBezTo>
                  <a:cubicBezTo>
                    <a:pt x="634" y="937"/>
                    <a:pt x="637" y="941"/>
                    <a:pt x="639" y="946"/>
                  </a:cubicBezTo>
                  <a:cubicBezTo>
                    <a:pt x="645" y="958"/>
                    <a:pt x="651" y="972"/>
                    <a:pt x="658" y="986"/>
                  </a:cubicBezTo>
                  <a:cubicBezTo>
                    <a:pt x="664" y="1000"/>
                    <a:pt x="671" y="1014"/>
                    <a:pt x="679" y="1030"/>
                  </a:cubicBezTo>
                  <a:cubicBezTo>
                    <a:pt x="685" y="1044"/>
                    <a:pt x="702" y="1050"/>
                    <a:pt x="716" y="1044"/>
                  </a:cubicBezTo>
                  <a:cubicBezTo>
                    <a:pt x="730" y="1039"/>
                    <a:pt x="739" y="1024"/>
                    <a:pt x="735" y="1010"/>
                  </a:cubicBezTo>
                  <a:cubicBezTo>
                    <a:pt x="731" y="993"/>
                    <a:pt x="727" y="977"/>
                    <a:pt x="723" y="962"/>
                  </a:cubicBezTo>
                  <a:cubicBezTo>
                    <a:pt x="719" y="947"/>
                    <a:pt x="715" y="933"/>
                    <a:pt x="712" y="919"/>
                  </a:cubicBezTo>
                  <a:cubicBezTo>
                    <a:pt x="710" y="914"/>
                    <a:pt x="709" y="909"/>
                    <a:pt x="708" y="905"/>
                  </a:cubicBezTo>
                  <a:cubicBezTo>
                    <a:pt x="726" y="896"/>
                    <a:pt x="744" y="885"/>
                    <a:pt x="761" y="874"/>
                  </a:cubicBezTo>
                  <a:cubicBezTo>
                    <a:pt x="764" y="877"/>
                    <a:pt x="768" y="881"/>
                    <a:pt x="771" y="885"/>
                  </a:cubicBezTo>
                  <a:cubicBezTo>
                    <a:pt x="781" y="894"/>
                    <a:pt x="792" y="905"/>
                    <a:pt x="803" y="916"/>
                  </a:cubicBezTo>
                  <a:cubicBezTo>
                    <a:pt x="814" y="927"/>
                    <a:pt x="825" y="938"/>
                    <a:pt x="838" y="950"/>
                  </a:cubicBezTo>
                  <a:cubicBezTo>
                    <a:pt x="849" y="961"/>
                    <a:pt x="866" y="961"/>
                    <a:pt x="878" y="951"/>
                  </a:cubicBezTo>
                  <a:cubicBezTo>
                    <a:pt x="889" y="941"/>
                    <a:pt x="893" y="924"/>
                    <a:pt x="884" y="911"/>
                  </a:cubicBezTo>
                  <a:cubicBezTo>
                    <a:pt x="874" y="897"/>
                    <a:pt x="865" y="884"/>
                    <a:pt x="856" y="871"/>
                  </a:cubicBezTo>
                  <a:cubicBezTo>
                    <a:pt x="847" y="858"/>
                    <a:pt x="839" y="846"/>
                    <a:pt x="831" y="835"/>
                  </a:cubicBezTo>
                  <a:cubicBezTo>
                    <a:pt x="828" y="830"/>
                    <a:pt x="825" y="826"/>
                    <a:pt x="822" y="822"/>
                  </a:cubicBezTo>
                  <a:cubicBezTo>
                    <a:pt x="836" y="807"/>
                    <a:pt x="849" y="792"/>
                    <a:pt x="861" y="775"/>
                  </a:cubicBezTo>
                  <a:cubicBezTo>
                    <a:pt x="866" y="777"/>
                    <a:pt x="870" y="780"/>
                    <a:pt x="875" y="782"/>
                  </a:cubicBezTo>
                  <a:cubicBezTo>
                    <a:pt x="888" y="788"/>
                    <a:pt x="901" y="794"/>
                    <a:pt x="915" y="800"/>
                  </a:cubicBezTo>
                  <a:cubicBezTo>
                    <a:pt x="929" y="807"/>
                    <a:pt x="944" y="813"/>
                    <a:pt x="960" y="821"/>
                  </a:cubicBezTo>
                  <a:cubicBezTo>
                    <a:pt x="974" y="827"/>
                    <a:pt x="990" y="821"/>
                    <a:pt x="998" y="808"/>
                  </a:cubicBezTo>
                  <a:cubicBezTo>
                    <a:pt x="1005" y="794"/>
                    <a:pt x="1002" y="777"/>
                    <a:pt x="990" y="768"/>
                  </a:cubicBezTo>
                  <a:cubicBezTo>
                    <a:pt x="976" y="758"/>
                    <a:pt x="963" y="749"/>
                    <a:pt x="950" y="740"/>
                  </a:cubicBezTo>
                  <a:cubicBezTo>
                    <a:pt x="937" y="731"/>
                    <a:pt x="926" y="722"/>
                    <a:pt x="914" y="714"/>
                  </a:cubicBezTo>
                  <a:cubicBezTo>
                    <a:pt x="910" y="711"/>
                    <a:pt x="906" y="708"/>
                    <a:pt x="902" y="705"/>
                  </a:cubicBezTo>
                  <a:cubicBezTo>
                    <a:pt x="910" y="687"/>
                    <a:pt x="917" y="668"/>
                    <a:pt x="923" y="648"/>
                  </a:cubicBezTo>
                  <a:cubicBezTo>
                    <a:pt x="928" y="649"/>
                    <a:pt x="932" y="649"/>
                    <a:pt x="938" y="649"/>
                  </a:cubicBezTo>
                  <a:cubicBezTo>
                    <a:pt x="952" y="651"/>
                    <a:pt x="966" y="652"/>
                    <a:pt x="982" y="653"/>
                  </a:cubicBezTo>
                  <a:cubicBezTo>
                    <a:pt x="997" y="654"/>
                    <a:pt x="1013" y="656"/>
                    <a:pt x="1031" y="657"/>
                  </a:cubicBezTo>
                  <a:cubicBezTo>
                    <a:pt x="1046" y="658"/>
                    <a:pt x="1059" y="647"/>
                    <a:pt x="1061" y="632"/>
                  </a:cubicBezTo>
                  <a:cubicBezTo>
                    <a:pt x="1064" y="617"/>
                    <a:pt x="1056" y="602"/>
                    <a:pt x="1041" y="598"/>
                  </a:cubicBez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18" name="Freeform 62"/>
            <p:cNvSpPr>
              <a:spLocks noEditPoints="1" noChangeArrowheads="1"/>
            </p:cNvSpPr>
            <p:nvPr/>
          </p:nvSpPr>
          <p:spPr bwMode="auto">
            <a:xfrm>
              <a:off x="372489" y="331300"/>
              <a:ext cx="268908" cy="362280"/>
            </a:xfrm>
            <a:custGeom>
              <a:avLst/>
              <a:gdLst>
                <a:gd name="T0" fmla="*/ 2147483646 w 108"/>
                <a:gd name="T1" fmla="*/ 2147483646 h 145"/>
                <a:gd name="T2" fmla="*/ 0 w 108"/>
                <a:gd name="T3" fmla="*/ 2147483646 h 145"/>
                <a:gd name="T4" fmla="*/ 0 w 108"/>
                <a:gd name="T5" fmla="*/ 2147483646 h 145"/>
                <a:gd name="T6" fmla="*/ 2147483646 w 108"/>
                <a:gd name="T7" fmla="*/ 2147483646 h 145"/>
                <a:gd name="T8" fmla="*/ 2147483646 w 108"/>
                <a:gd name="T9" fmla="*/ 2147483646 h 145"/>
                <a:gd name="T10" fmla="*/ 2147483646 w 108"/>
                <a:gd name="T11" fmla="*/ 2147483646 h 145"/>
                <a:gd name="T12" fmla="*/ 2147483646 w 108"/>
                <a:gd name="T13" fmla="*/ 2147483646 h 145"/>
                <a:gd name="T14" fmla="*/ 2147483646 w 108"/>
                <a:gd name="T15" fmla="*/ 2147483646 h 145"/>
                <a:gd name="T16" fmla="*/ 2147483646 w 108"/>
                <a:gd name="T17" fmla="*/ 2147483646 h 145"/>
                <a:gd name="T18" fmla="*/ 2147483646 w 108"/>
                <a:gd name="T19" fmla="*/ 2147483646 h 145"/>
                <a:gd name="T20" fmla="*/ 2147483646 w 108"/>
                <a:gd name="T21" fmla="*/ 2147483646 h 145"/>
                <a:gd name="T22" fmla="*/ 2147483646 w 108"/>
                <a:gd name="T23" fmla="*/ 2147483646 h 145"/>
                <a:gd name="T24" fmla="*/ 2147483646 w 108"/>
                <a:gd name="T25" fmla="*/ 2147483646 h 145"/>
                <a:gd name="T26" fmla="*/ 2147483646 w 108"/>
                <a:gd name="T27" fmla="*/ 2147483646 h 145"/>
                <a:gd name="T28" fmla="*/ 2147483646 w 108"/>
                <a:gd name="T29" fmla="*/ 2147483646 h 145"/>
                <a:gd name="T30" fmla="*/ 2147483646 w 108"/>
                <a:gd name="T31" fmla="*/ 2147483646 h 145"/>
                <a:gd name="T32" fmla="*/ 2147483646 w 108"/>
                <a:gd name="T33" fmla="*/ 2147483646 h 145"/>
                <a:gd name="T34" fmla="*/ 2147483646 w 108"/>
                <a:gd name="T35" fmla="*/ 2147483646 h 145"/>
                <a:gd name="T36" fmla="*/ 2147483646 w 108"/>
                <a:gd name="T37" fmla="*/ 2147483646 h 145"/>
                <a:gd name="T38" fmla="*/ 2147483646 w 108"/>
                <a:gd name="T39" fmla="*/ 2147483646 h 145"/>
                <a:gd name="T40" fmla="*/ 2147483646 w 108"/>
                <a:gd name="T41" fmla="*/ 2147483646 h 145"/>
                <a:gd name="T42" fmla="*/ 2147483646 w 108"/>
                <a:gd name="T43" fmla="*/ 2147483646 h 14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08"/>
                <a:gd name="T67" fmla="*/ 0 h 145"/>
                <a:gd name="T68" fmla="*/ 108 w 108"/>
                <a:gd name="T69" fmla="*/ 145 h 14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08" h="145">
                  <a:moveTo>
                    <a:pt x="108" y="145"/>
                  </a:moveTo>
                  <a:cubicBezTo>
                    <a:pt x="0" y="145"/>
                    <a:pt x="0" y="145"/>
                    <a:pt x="0" y="145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13" y="125"/>
                    <a:pt x="13" y="125"/>
                    <a:pt x="13" y="125"/>
                  </a:cubicBezTo>
                  <a:cubicBezTo>
                    <a:pt x="96" y="125"/>
                    <a:pt x="96" y="125"/>
                    <a:pt x="96" y="125"/>
                  </a:cubicBezTo>
                  <a:cubicBezTo>
                    <a:pt x="108" y="135"/>
                    <a:pt x="108" y="135"/>
                    <a:pt x="108" y="135"/>
                  </a:cubicBezTo>
                  <a:lnTo>
                    <a:pt x="108" y="145"/>
                  </a:lnTo>
                  <a:close/>
                  <a:moveTo>
                    <a:pt x="16" y="116"/>
                  </a:moveTo>
                  <a:cubicBezTo>
                    <a:pt x="24" y="91"/>
                    <a:pt x="24" y="91"/>
                    <a:pt x="24" y="91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92" y="116"/>
                    <a:pt x="92" y="116"/>
                    <a:pt x="92" y="116"/>
                  </a:cubicBezTo>
                  <a:lnTo>
                    <a:pt x="16" y="116"/>
                  </a:lnTo>
                  <a:close/>
                  <a:moveTo>
                    <a:pt x="28" y="76"/>
                  </a:moveTo>
                  <a:cubicBezTo>
                    <a:pt x="36" y="51"/>
                    <a:pt x="36" y="51"/>
                    <a:pt x="36" y="51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80" y="76"/>
                    <a:pt x="80" y="76"/>
                    <a:pt x="80" y="76"/>
                  </a:cubicBezTo>
                  <a:lnTo>
                    <a:pt x="28" y="76"/>
                  </a:lnTo>
                  <a:close/>
                  <a:moveTo>
                    <a:pt x="48" y="12"/>
                  </a:moveTo>
                  <a:cubicBezTo>
                    <a:pt x="48" y="12"/>
                    <a:pt x="54" y="0"/>
                    <a:pt x="60" y="12"/>
                  </a:cubicBezTo>
                  <a:cubicBezTo>
                    <a:pt x="67" y="37"/>
                    <a:pt x="67" y="37"/>
                    <a:pt x="67" y="37"/>
                  </a:cubicBezTo>
                  <a:cubicBezTo>
                    <a:pt x="41" y="37"/>
                    <a:pt x="41" y="37"/>
                    <a:pt x="41" y="37"/>
                  </a:cubicBezTo>
                  <a:lnTo>
                    <a:pt x="48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</p:grpSp>
      <p:grpSp>
        <p:nvGrpSpPr>
          <p:cNvPr id="47172" name="Group 68"/>
          <p:cNvGrpSpPr>
            <a:grpSpLocks/>
          </p:cNvGrpSpPr>
          <p:nvPr/>
        </p:nvGrpSpPr>
        <p:grpSpPr bwMode="auto">
          <a:xfrm>
            <a:off x="4346575" y="1873250"/>
            <a:ext cx="1012825" cy="1025525"/>
            <a:chOff x="0" y="0"/>
            <a:chExt cx="1013883" cy="1024880"/>
          </a:xfrm>
        </p:grpSpPr>
        <p:sp>
          <p:nvSpPr>
            <p:cNvPr id="19" name="Freeform 11"/>
            <p:cNvSpPr>
              <a:spLocks noChangeArrowheads="1"/>
            </p:cNvSpPr>
            <p:nvPr/>
          </p:nvSpPr>
          <p:spPr bwMode="auto">
            <a:xfrm>
              <a:off x="0" y="0"/>
              <a:ext cx="1013883" cy="1024880"/>
            </a:xfrm>
            <a:custGeom>
              <a:avLst/>
              <a:gdLst>
                <a:gd name="T0" fmla="*/ 2147483646 w 1064"/>
                <a:gd name="T1" fmla="*/ 2147483646 h 1077"/>
                <a:gd name="T2" fmla="*/ 2147483646 w 1064"/>
                <a:gd name="T3" fmla="*/ 2147483646 h 1077"/>
                <a:gd name="T4" fmla="*/ 2147483646 w 1064"/>
                <a:gd name="T5" fmla="*/ 2147483646 h 1077"/>
                <a:gd name="T6" fmla="*/ 2147483646 w 1064"/>
                <a:gd name="T7" fmla="*/ 2147483646 h 1077"/>
                <a:gd name="T8" fmla="*/ 2147483646 w 1064"/>
                <a:gd name="T9" fmla="*/ 2147483646 h 1077"/>
                <a:gd name="T10" fmla="*/ 2147483646 w 1064"/>
                <a:gd name="T11" fmla="*/ 2147483646 h 1077"/>
                <a:gd name="T12" fmla="*/ 2147483646 w 1064"/>
                <a:gd name="T13" fmla="*/ 2147483646 h 1077"/>
                <a:gd name="T14" fmla="*/ 2147483646 w 1064"/>
                <a:gd name="T15" fmla="*/ 2147483646 h 1077"/>
                <a:gd name="T16" fmla="*/ 2147483646 w 1064"/>
                <a:gd name="T17" fmla="*/ 2147483646 h 1077"/>
                <a:gd name="T18" fmla="*/ 2147483646 w 1064"/>
                <a:gd name="T19" fmla="*/ 2147483646 h 1077"/>
                <a:gd name="T20" fmla="*/ 2147483646 w 1064"/>
                <a:gd name="T21" fmla="*/ 2147483646 h 1077"/>
                <a:gd name="T22" fmla="*/ 2147483646 w 1064"/>
                <a:gd name="T23" fmla="*/ 2147483646 h 1077"/>
                <a:gd name="T24" fmla="*/ 2147483646 w 1064"/>
                <a:gd name="T25" fmla="*/ 2147483646 h 1077"/>
                <a:gd name="T26" fmla="*/ 2147483646 w 1064"/>
                <a:gd name="T27" fmla="*/ 2147483646 h 1077"/>
                <a:gd name="T28" fmla="*/ 2147483646 w 1064"/>
                <a:gd name="T29" fmla="*/ 2147483646 h 1077"/>
                <a:gd name="T30" fmla="*/ 2147483646 w 1064"/>
                <a:gd name="T31" fmla="*/ 2147483646 h 1077"/>
                <a:gd name="T32" fmla="*/ 2147483646 w 1064"/>
                <a:gd name="T33" fmla="*/ 2147483646 h 1077"/>
                <a:gd name="T34" fmla="*/ 2147483646 w 1064"/>
                <a:gd name="T35" fmla="*/ 2147483646 h 1077"/>
                <a:gd name="T36" fmla="*/ 2147483646 w 1064"/>
                <a:gd name="T37" fmla="*/ 2147483646 h 1077"/>
                <a:gd name="T38" fmla="*/ 2147483646 w 1064"/>
                <a:gd name="T39" fmla="*/ 2147483646 h 1077"/>
                <a:gd name="T40" fmla="*/ 2147483646 w 1064"/>
                <a:gd name="T41" fmla="*/ 2147483646 h 1077"/>
                <a:gd name="T42" fmla="*/ 2147483646 w 1064"/>
                <a:gd name="T43" fmla="*/ 2147483646 h 1077"/>
                <a:gd name="T44" fmla="*/ 2147483646 w 1064"/>
                <a:gd name="T45" fmla="*/ 2147483646 h 1077"/>
                <a:gd name="T46" fmla="*/ 2147483646 w 1064"/>
                <a:gd name="T47" fmla="*/ 2147483646 h 1077"/>
                <a:gd name="T48" fmla="*/ 2147483646 w 1064"/>
                <a:gd name="T49" fmla="*/ 2147483646 h 1077"/>
                <a:gd name="T50" fmla="*/ 2147483646 w 1064"/>
                <a:gd name="T51" fmla="*/ 2147483646 h 1077"/>
                <a:gd name="T52" fmla="*/ 2147483646 w 1064"/>
                <a:gd name="T53" fmla="*/ 2147483646 h 1077"/>
                <a:gd name="T54" fmla="*/ 2147483646 w 1064"/>
                <a:gd name="T55" fmla="*/ 2147483646 h 1077"/>
                <a:gd name="T56" fmla="*/ 2147483646 w 1064"/>
                <a:gd name="T57" fmla="*/ 2147483646 h 1077"/>
                <a:gd name="T58" fmla="*/ 2147483646 w 1064"/>
                <a:gd name="T59" fmla="*/ 2147483646 h 1077"/>
                <a:gd name="T60" fmla="*/ 2147483646 w 1064"/>
                <a:gd name="T61" fmla="*/ 2147483646 h 1077"/>
                <a:gd name="T62" fmla="*/ 2147483646 w 1064"/>
                <a:gd name="T63" fmla="*/ 2147483646 h 1077"/>
                <a:gd name="T64" fmla="*/ 2147483646 w 1064"/>
                <a:gd name="T65" fmla="*/ 2147483646 h 1077"/>
                <a:gd name="T66" fmla="*/ 2147483646 w 1064"/>
                <a:gd name="T67" fmla="*/ 2147483646 h 1077"/>
                <a:gd name="T68" fmla="*/ 2147483646 w 1064"/>
                <a:gd name="T69" fmla="*/ 2147483646 h 1077"/>
                <a:gd name="T70" fmla="*/ 2147483646 w 1064"/>
                <a:gd name="T71" fmla="*/ 2147483646 h 1077"/>
                <a:gd name="T72" fmla="*/ 2147483646 w 1064"/>
                <a:gd name="T73" fmla="*/ 2147483646 h 1077"/>
                <a:gd name="T74" fmla="*/ 2147483646 w 1064"/>
                <a:gd name="T75" fmla="*/ 2147483646 h 1077"/>
                <a:gd name="T76" fmla="*/ 2147483646 w 1064"/>
                <a:gd name="T77" fmla="*/ 2147483646 h 1077"/>
                <a:gd name="T78" fmla="*/ 2147483646 w 1064"/>
                <a:gd name="T79" fmla="*/ 2147483646 h 1077"/>
                <a:gd name="T80" fmla="*/ 2147483646 w 1064"/>
                <a:gd name="T81" fmla="*/ 2147483646 h 1077"/>
                <a:gd name="T82" fmla="*/ 2147483646 w 1064"/>
                <a:gd name="T83" fmla="*/ 2147483646 h 1077"/>
                <a:gd name="T84" fmla="*/ 2147483646 w 1064"/>
                <a:gd name="T85" fmla="*/ 2147483646 h 1077"/>
                <a:gd name="T86" fmla="*/ 2147483646 w 1064"/>
                <a:gd name="T87" fmla="*/ 2147483646 h 1077"/>
                <a:gd name="T88" fmla="*/ 2147483646 w 1064"/>
                <a:gd name="T89" fmla="*/ 2147483646 h 1077"/>
                <a:gd name="T90" fmla="*/ 2147483646 w 1064"/>
                <a:gd name="T91" fmla="*/ 2147483646 h 1077"/>
                <a:gd name="T92" fmla="*/ 2147483646 w 1064"/>
                <a:gd name="T93" fmla="*/ 2147483646 h 1077"/>
                <a:gd name="T94" fmla="*/ 2147483646 w 1064"/>
                <a:gd name="T95" fmla="*/ 2147483646 h 1077"/>
                <a:gd name="T96" fmla="*/ 2147483646 w 1064"/>
                <a:gd name="T97" fmla="*/ 2147483646 h 1077"/>
                <a:gd name="T98" fmla="*/ 2147483646 w 1064"/>
                <a:gd name="T99" fmla="*/ 2147483646 h 1077"/>
                <a:gd name="T100" fmla="*/ 2147483646 w 1064"/>
                <a:gd name="T101" fmla="*/ 2147483646 h 1077"/>
                <a:gd name="T102" fmla="*/ 2147483646 w 1064"/>
                <a:gd name="T103" fmla="*/ 2147483646 h 1077"/>
                <a:gd name="T104" fmla="*/ 2147483646 w 1064"/>
                <a:gd name="T105" fmla="*/ 2147483646 h 1077"/>
                <a:gd name="T106" fmla="*/ 2147483646 w 1064"/>
                <a:gd name="T107" fmla="*/ 2147483646 h 1077"/>
                <a:gd name="T108" fmla="*/ 2147483646 w 1064"/>
                <a:gd name="T109" fmla="*/ 2147483646 h 107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064"/>
                <a:gd name="T166" fmla="*/ 0 h 1077"/>
                <a:gd name="T167" fmla="*/ 1064 w 1064"/>
                <a:gd name="T168" fmla="*/ 1077 h 107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064" h="1077">
                  <a:moveTo>
                    <a:pt x="1041" y="598"/>
                  </a:moveTo>
                  <a:cubicBezTo>
                    <a:pt x="1024" y="593"/>
                    <a:pt x="1009" y="589"/>
                    <a:pt x="994" y="585"/>
                  </a:cubicBezTo>
                  <a:cubicBezTo>
                    <a:pt x="979" y="580"/>
                    <a:pt x="965" y="577"/>
                    <a:pt x="951" y="573"/>
                  </a:cubicBezTo>
                  <a:cubicBezTo>
                    <a:pt x="946" y="571"/>
                    <a:pt x="941" y="570"/>
                    <a:pt x="936" y="569"/>
                  </a:cubicBezTo>
                  <a:cubicBezTo>
                    <a:pt x="937" y="559"/>
                    <a:pt x="938" y="549"/>
                    <a:pt x="938" y="538"/>
                  </a:cubicBezTo>
                  <a:cubicBezTo>
                    <a:pt x="938" y="528"/>
                    <a:pt x="937" y="518"/>
                    <a:pt x="936" y="508"/>
                  </a:cubicBezTo>
                  <a:cubicBezTo>
                    <a:pt x="941" y="506"/>
                    <a:pt x="946" y="505"/>
                    <a:pt x="951" y="504"/>
                  </a:cubicBezTo>
                  <a:cubicBezTo>
                    <a:pt x="965" y="500"/>
                    <a:pt x="979" y="496"/>
                    <a:pt x="994" y="492"/>
                  </a:cubicBezTo>
                  <a:cubicBezTo>
                    <a:pt x="1009" y="488"/>
                    <a:pt x="1024" y="484"/>
                    <a:pt x="1041" y="479"/>
                  </a:cubicBezTo>
                  <a:cubicBezTo>
                    <a:pt x="1056" y="475"/>
                    <a:pt x="1064" y="460"/>
                    <a:pt x="1061" y="445"/>
                  </a:cubicBezTo>
                  <a:cubicBezTo>
                    <a:pt x="1059" y="430"/>
                    <a:pt x="1046" y="418"/>
                    <a:pt x="1031" y="420"/>
                  </a:cubicBezTo>
                  <a:cubicBezTo>
                    <a:pt x="1013" y="421"/>
                    <a:pt x="997" y="422"/>
                    <a:pt x="982" y="424"/>
                  </a:cubicBezTo>
                  <a:cubicBezTo>
                    <a:pt x="966" y="425"/>
                    <a:pt x="952" y="426"/>
                    <a:pt x="938" y="427"/>
                  </a:cubicBezTo>
                  <a:cubicBezTo>
                    <a:pt x="932" y="428"/>
                    <a:pt x="928" y="428"/>
                    <a:pt x="923" y="428"/>
                  </a:cubicBezTo>
                  <a:cubicBezTo>
                    <a:pt x="917" y="409"/>
                    <a:pt x="910" y="389"/>
                    <a:pt x="902" y="371"/>
                  </a:cubicBezTo>
                  <a:cubicBezTo>
                    <a:pt x="906" y="368"/>
                    <a:pt x="910" y="365"/>
                    <a:pt x="914" y="362"/>
                  </a:cubicBezTo>
                  <a:cubicBezTo>
                    <a:pt x="926" y="354"/>
                    <a:pt x="937" y="346"/>
                    <a:pt x="950" y="337"/>
                  </a:cubicBezTo>
                  <a:cubicBezTo>
                    <a:pt x="963" y="328"/>
                    <a:pt x="976" y="318"/>
                    <a:pt x="990" y="308"/>
                  </a:cubicBezTo>
                  <a:cubicBezTo>
                    <a:pt x="1002" y="299"/>
                    <a:pt x="1005" y="282"/>
                    <a:pt x="998" y="269"/>
                  </a:cubicBezTo>
                  <a:cubicBezTo>
                    <a:pt x="990" y="256"/>
                    <a:pt x="974" y="250"/>
                    <a:pt x="960" y="256"/>
                  </a:cubicBezTo>
                  <a:cubicBezTo>
                    <a:pt x="944" y="263"/>
                    <a:pt x="929" y="270"/>
                    <a:pt x="915" y="276"/>
                  </a:cubicBezTo>
                  <a:cubicBezTo>
                    <a:pt x="901" y="283"/>
                    <a:pt x="888" y="289"/>
                    <a:pt x="875" y="295"/>
                  </a:cubicBezTo>
                  <a:cubicBezTo>
                    <a:pt x="870" y="297"/>
                    <a:pt x="866" y="299"/>
                    <a:pt x="861" y="301"/>
                  </a:cubicBezTo>
                  <a:cubicBezTo>
                    <a:pt x="850" y="285"/>
                    <a:pt x="836" y="269"/>
                    <a:pt x="822" y="255"/>
                  </a:cubicBezTo>
                  <a:cubicBezTo>
                    <a:pt x="825" y="250"/>
                    <a:pt x="828" y="246"/>
                    <a:pt x="831" y="242"/>
                  </a:cubicBezTo>
                  <a:cubicBezTo>
                    <a:pt x="839" y="230"/>
                    <a:pt x="847" y="218"/>
                    <a:pt x="856" y="206"/>
                  </a:cubicBezTo>
                  <a:cubicBezTo>
                    <a:pt x="865" y="193"/>
                    <a:pt x="874" y="179"/>
                    <a:pt x="884" y="165"/>
                  </a:cubicBezTo>
                  <a:cubicBezTo>
                    <a:pt x="893" y="153"/>
                    <a:pt x="889" y="135"/>
                    <a:pt x="878" y="126"/>
                  </a:cubicBezTo>
                  <a:cubicBezTo>
                    <a:pt x="866" y="116"/>
                    <a:pt x="849" y="116"/>
                    <a:pt x="838" y="126"/>
                  </a:cubicBezTo>
                  <a:cubicBezTo>
                    <a:pt x="825" y="139"/>
                    <a:pt x="814" y="150"/>
                    <a:pt x="803" y="161"/>
                  </a:cubicBezTo>
                  <a:cubicBezTo>
                    <a:pt x="792" y="172"/>
                    <a:pt x="781" y="182"/>
                    <a:pt x="771" y="192"/>
                  </a:cubicBezTo>
                  <a:cubicBezTo>
                    <a:pt x="768" y="196"/>
                    <a:pt x="764" y="199"/>
                    <a:pt x="761" y="203"/>
                  </a:cubicBezTo>
                  <a:cubicBezTo>
                    <a:pt x="744" y="191"/>
                    <a:pt x="726" y="181"/>
                    <a:pt x="708" y="172"/>
                  </a:cubicBezTo>
                  <a:cubicBezTo>
                    <a:pt x="709" y="167"/>
                    <a:pt x="710" y="162"/>
                    <a:pt x="712" y="157"/>
                  </a:cubicBezTo>
                  <a:cubicBezTo>
                    <a:pt x="715" y="144"/>
                    <a:pt x="719" y="130"/>
                    <a:pt x="723" y="115"/>
                  </a:cubicBezTo>
                  <a:cubicBezTo>
                    <a:pt x="727" y="100"/>
                    <a:pt x="731" y="84"/>
                    <a:pt x="735" y="67"/>
                  </a:cubicBezTo>
                  <a:cubicBezTo>
                    <a:pt x="739" y="52"/>
                    <a:pt x="730" y="37"/>
                    <a:pt x="716" y="32"/>
                  </a:cubicBezTo>
                  <a:cubicBezTo>
                    <a:pt x="702" y="27"/>
                    <a:pt x="685" y="33"/>
                    <a:pt x="679" y="46"/>
                  </a:cubicBezTo>
                  <a:cubicBezTo>
                    <a:pt x="671" y="62"/>
                    <a:pt x="664" y="77"/>
                    <a:pt x="658" y="91"/>
                  </a:cubicBezTo>
                  <a:cubicBezTo>
                    <a:pt x="651" y="105"/>
                    <a:pt x="645" y="118"/>
                    <a:pt x="639" y="131"/>
                  </a:cubicBezTo>
                  <a:cubicBezTo>
                    <a:pt x="637" y="135"/>
                    <a:pt x="634" y="140"/>
                    <a:pt x="632" y="144"/>
                  </a:cubicBezTo>
                  <a:cubicBezTo>
                    <a:pt x="613" y="139"/>
                    <a:pt x="593" y="136"/>
                    <a:pt x="572" y="134"/>
                  </a:cubicBezTo>
                  <a:cubicBezTo>
                    <a:pt x="572" y="129"/>
                    <a:pt x="571" y="124"/>
                    <a:pt x="571" y="119"/>
                  </a:cubicBezTo>
                  <a:cubicBezTo>
                    <a:pt x="570" y="105"/>
                    <a:pt x="568" y="90"/>
                    <a:pt x="567" y="75"/>
                  </a:cubicBezTo>
                  <a:cubicBezTo>
                    <a:pt x="565" y="59"/>
                    <a:pt x="564" y="43"/>
                    <a:pt x="562" y="26"/>
                  </a:cubicBezTo>
                  <a:cubicBezTo>
                    <a:pt x="561" y="11"/>
                    <a:pt x="547" y="0"/>
                    <a:pt x="532" y="0"/>
                  </a:cubicBezTo>
                  <a:cubicBezTo>
                    <a:pt x="517" y="0"/>
                    <a:pt x="503" y="11"/>
                    <a:pt x="502" y="26"/>
                  </a:cubicBezTo>
                  <a:cubicBezTo>
                    <a:pt x="500" y="43"/>
                    <a:pt x="499" y="59"/>
                    <a:pt x="497" y="75"/>
                  </a:cubicBezTo>
                  <a:cubicBezTo>
                    <a:pt x="496" y="90"/>
                    <a:pt x="494" y="105"/>
                    <a:pt x="493" y="119"/>
                  </a:cubicBezTo>
                  <a:cubicBezTo>
                    <a:pt x="493" y="124"/>
                    <a:pt x="492" y="129"/>
                    <a:pt x="492" y="134"/>
                  </a:cubicBezTo>
                  <a:cubicBezTo>
                    <a:pt x="471" y="136"/>
                    <a:pt x="451" y="139"/>
                    <a:pt x="432" y="144"/>
                  </a:cubicBezTo>
                  <a:cubicBezTo>
                    <a:pt x="430" y="140"/>
                    <a:pt x="428" y="135"/>
                    <a:pt x="425" y="131"/>
                  </a:cubicBezTo>
                  <a:cubicBezTo>
                    <a:pt x="419" y="118"/>
                    <a:pt x="413" y="105"/>
                    <a:pt x="406" y="91"/>
                  </a:cubicBezTo>
                  <a:cubicBezTo>
                    <a:pt x="400" y="77"/>
                    <a:pt x="393" y="62"/>
                    <a:pt x="385" y="46"/>
                  </a:cubicBezTo>
                  <a:cubicBezTo>
                    <a:pt x="379" y="33"/>
                    <a:pt x="362" y="27"/>
                    <a:pt x="348" y="32"/>
                  </a:cubicBezTo>
                  <a:cubicBezTo>
                    <a:pt x="334" y="37"/>
                    <a:pt x="325" y="52"/>
                    <a:pt x="329" y="67"/>
                  </a:cubicBezTo>
                  <a:cubicBezTo>
                    <a:pt x="333" y="84"/>
                    <a:pt x="337" y="100"/>
                    <a:pt x="341" y="115"/>
                  </a:cubicBezTo>
                  <a:cubicBezTo>
                    <a:pt x="345" y="130"/>
                    <a:pt x="349" y="144"/>
                    <a:pt x="352" y="157"/>
                  </a:cubicBezTo>
                  <a:cubicBezTo>
                    <a:pt x="354" y="162"/>
                    <a:pt x="355" y="167"/>
                    <a:pt x="356" y="172"/>
                  </a:cubicBezTo>
                  <a:cubicBezTo>
                    <a:pt x="338" y="181"/>
                    <a:pt x="320" y="191"/>
                    <a:pt x="303" y="203"/>
                  </a:cubicBezTo>
                  <a:cubicBezTo>
                    <a:pt x="300" y="199"/>
                    <a:pt x="296" y="196"/>
                    <a:pt x="293" y="192"/>
                  </a:cubicBezTo>
                  <a:cubicBezTo>
                    <a:pt x="283" y="182"/>
                    <a:pt x="272" y="172"/>
                    <a:pt x="261" y="161"/>
                  </a:cubicBezTo>
                  <a:cubicBezTo>
                    <a:pt x="250" y="150"/>
                    <a:pt x="239" y="139"/>
                    <a:pt x="226" y="126"/>
                  </a:cubicBezTo>
                  <a:cubicBezTo>
                    <a:pt x="215" y="116"/>
                    <a:pt x="198" y="116"/>
                    <a:pt x="186" y="126"/>
                  </a:cubicBezTo>
                  <a:cubicBezTo>
                    <a:pt x="175" y="135"/>
                    <a:pt x="172" y="153"/>
                    <a:pt x="180" y="165"/>
                  </a:cubicBezTo>
                  <a:cubicBezTo>
                    <a:pt x="190" y="179"/>
                    <a:pt x="199" y="193"/>
                    <a:pt x="208" y="206"/>
                  </a:cubicBezTo>
                  <a:cubicBezTo>
                    <a:pt x="217" y="218"/>
                    <a:pt x="225" y="230"/>
                    <a:pt x="233" y="242"/>
                  </a:cubicBezTo>
                  <a:cubicBezTo>
                    <a:pt x="236" y="246"/>
                    <a:pt x="239" y="250"/>
                    <a:pt x="242" y="255"/>
                  </a:cubicBezTo>
                  <a:cubicBezTo>
                    <a:pt x="228" y="269"/>
                    <a:pt x="215" y="285"/>
                    <a:pt x="203" y="301"/>
                  </a:cubicBezTo>
                  <a:cubicBezTo>
                    <a:pt x="198" y="299"/>
                    <a:pt x="194" y="297"/>
                    <a:pt x="189" y="295"/>
                  </a:cubicBezTo>
                  <a:cubicBezTo>
                    <a:pt x="176" y="289"/>
                    <a:pt x="163" y="283"/>
                    <a:pt x="149" y="276"/>
                  </a:cubicBezTo>
                  <a:cubicBezTo>
                    <a:pt x="135" y="270"/>
                    <a:pt x="120" y="263"/>
                    <a:pt x="104" y="256"/>
                  </a:cubicBezTo>
                  <a:cubicBezTo>
                    <a:pt x="90" y="250"/>
                    <a:pt x="74" y="256"/>
                    <a:pt x="66" y="269"/>
                  </a:cubicBezTo>
                  <a:cubicBezTo>
                    <a:pt x="59" y="282"/>
                    <a:pt x="62" y="299"/>
                    <a:pt x="74" y="308"/>
                  </a:cubicBezTo>
                  <a:cubicBezTo>
                    <a:pt x="88" y="318"/>
                    <a:pt x="101" y="328"/>
                    <a:pt x="114" y="337"/>
                  </a:cubicBezTo>
                  <a:cubicBezTo>
                    <a:pt x="127" y="346"/>
                    <a:pt x="139" y="354"/>
                    <a:pt x="150" y="362"/>
                  </a:cubicBezTo>
                  <a:cubicBezTo>
                    <a:pt x="154" y="365"/>
                    <a:pt x="158" y="368"/>
                    <a:pt x="162" y="371"/>
                  </a:cubicBezTo>
                  <a:cubicBezTo>
                    <a:pt x="154" y="389"/>
                    <a:pt x="147" y="409"/>
                    <a:pt x="142" y="428"/>
                  </a:cubicBezTo>
                  <a:cubicBezTo>
                    <a:pt x="137" y="428"/>
                    <a:pt x="132" y="428"/>
                    <a:pt x="126" y="427"/>
                  </a:cubicBezTo>
                  <a:cubicBezTo>
                    <a:pt x="112" y="426"/>
                    <a:pt x="98" y="425"/>
                    <a:pt x="82" y="424"/>
                  </a:cubicBezTo>
                  <a:cubicBezTo>
                    <a:pt x="67" y="422"/>
                    <a:pt x="51" y="421"/>
                    <a:pt x="33" y="420"/>
                  </a:cubicBezTo>
                  <a:cubicBezTo>
                    <a:pt x="18" y="418"/>
                    <a:pt x="5" y="430"/>
                    <a:pt x="3" y="445"/>
                  </a:cubicBezTo>
                  <a:cubicBezTo>
                    <a:pt x="0" y="460"/>
                    <a:pt x="8" y="475"/>
                    <a:pt x="23" y="479"/>
                  </a:cubicBezTo>
                  <a:cubicBezTo>
                    <a:pt x="40" y="484"/>
                    <a:pt x="55" y="488"/>
                    <a:pt x="70" y="492"/>
                  </a:cubicBezTo>
                  <a:cubicBezTo>
                    <a:pt x="85" y="496"/>
                    <a:pt x="99" y="500"/>
                    <a:pt x="113" y="504"/>
                  </a:cubicBezTo>
                  <a:cubicBezTo>
                    <a:pt x="118" y="505"/>
                    <a:pt x="123" y="506"/>
                    <a:pt x="128" y="508"/>
                  </a:cubicBezTo>
                  <a:cubicBezTo>
                    <a:pt x="127" y="518"/>
                    <a:pt x="126" y="528"/>
                    <a:pt x="126" y="538"/>
                  </a:cubicBezTo>
                  <a:cubicBezTo>
                    <a:pt x="126" y="549"/>
                    <a:pt x="127" y="559"/>
                    <a:pt x="128" y="569"/>
                  </a:cubicBezTo>
                  <a:cubicBezTo>
                    <a:pt x="123" y="570"/>
                    <a:pt x="118" y="571"/>
                    <a:pt x="113" y="573"/>
                  </a:cubicBezTo>
                  <a:cubicBezTo>
                    <a:pt x="99" y="577"/>
                    <a:pt x="85" y="580"/>
                    <a:pt x="70" y="585"/>
                  </a:cubicBezTo>
                  <a:cubicBezTo>
                    <a:pt x="55" y="589"/>
                    <a:pt x="40" y="593"/>
                    <a:pt x="23" y="598"/>
                  </a:cubicBezTo>
                  <a:cubicBezTo>
                    <a:pt x="8" y="602"/>
                    <a:pt x="0" y="617"/>
                    <a:pt x="3" y="632"/>
                  </a:cubicBezTo>
                  <a:cubicBezTo>
                    <a:pt x="5" y="647"/>
                    <a:pt x="18" y="658"/>
                    <a:pt x="33" y="657"/>
                  </a:cubicBezTo>
                  <a:cubicBezTo>
                    <a:pt x="51" y="656"/>
                    <a:pt x="67" y="654"/>
                    <a:pt x="82" y="653"/>
                  </a:cubicBezTo>
                  <a:cubicBezTo>
                    <a:pt x="98" y="652"/>
                    <a:pt x="112" y="651"/>
                    <a:pt x="126" y="649"/>
                  </a:cubicBezTo>
                  <a:cubicBezTo>
                    <a:pt x="132" y="649"/>
                    <a:pt x="137" y="649"/>
                    <a:pt x="142" y="648"/>
                  </a:cubicBezTo>
                  <a:cubicBezTo>
                    <a:pt x="147" y="668"/>
                    <a:pt x="154" y="687"/>
                    <a:pt x="162" y="705"/>
                  </a:cubicBezTo>
                  <a:cubicBezTo>
                    <a:pt x="158" y="708"/>
                    <a:pt x="154" y="711"/>
                    <a:pt x="150" y="714"/>
                  </a:cubicBezTo>
                  <a:cubicBezTo>
                    <a:pt x="139" y="722"/>
                    <a:pt x="127" y="731"/>
                    <a:pt x="114" y="740"/>
                  </a:cubicBezTo>
                  <a:cubicBezTo>
                    <a:pt x="101" y="749"/>
                    <a:pt x="88" y="758"/>
                    <a:pt x="74" y="768"/>
                  </a:cubicBezTo>
                  <a:cubicBezTo>
                    <a:pt x="62" y="777"/>
                    <a:pt x="59" y="794"/>
                    <a:pt x="66" y="808"/>
                  </a:cubicBezTo>
                  <a:cubicBezTo>
                    <a:pt x="74" y="821"/>
                    <a:pt x="90" y="827"/>
                    <a:pt x="104" y="821"/>
                  </a:cubicBezTo>
                  <a:cubicBezTo>
                    <a:pt x="120" y="813"/>
                    <a:pt x="135" y="807"/>
                    <a:pt x="149" y="800"/>
                  </a:cubicBezTo>
                  <a:cubicBezTo>
                    <a:pt x="163" y="794"/>
                    <a:pt x="176" y="788"/>
                    <a:pt x="189" y="782"/>
                  </a:cubicBezTo>
                  <a:cubicBezTo>
                    <a:pt x="194" y="780"/>
                    <a:pt x="198" y="777"/>
                    <a:pt x="203" y="775"/>
                  </a:cubicBezTo>
                  <a:cubicBezTo>
                    <a:pt x="215" y="792"/>
                    <a:pt x="228" y="807"/>
                    <a:pt x="242" y="822"/>
                  </a:cubicBezTo>
                  <a:cubicBezTo>
                    <a:pt x="239" y="826"/>
                    <a:pt x="236" y="830"/>
                    <a:pt x="233" y="835"/>
                  </a:cubicBezTo>
                  <a:cubicBezTo>
                    <a:pt x="225" y="846"/>
                    <a:pt x="217" y="858"/>
                    <a:pt x="208" y="871"/>
                  </a:cubicBezTo>
                  <a:cubicBezTo>
                    <a:pt x="199" y="884"/>
                    <a:pt x="190" y="897"/>
                    <a:pt x="180" y="911"/>
                  </a:cubicBezTo>
                  <a:cubicBezTo>
                    <a:pt x="172" y="924"/>
                    <a:pt x="175" y="941"/>
                    <a:pt x="186" y="951"/>
                  </a:cubicBezTo>
                  <a:cubicBezTo>
                    <a:pt x="198" y="961"/>
                    <a:pt x="215" y="961"/>
                    <a:pt x="226" y="950"/>
                  </a:cubicBezTo>
                  <a:cubicBezTo>
                    <a:pt x="239" y="938"/>
                    <a:pt x="250" y="927"/>
                    <a:pt x="261" y="916"/>
                  </a:cubicBezTo>
                  <a:cubicBezTo>
                    <a:pt x="272" y="905"/>
                    <a:pt x="283" y="894"/>
                    <a:pt x="293" y="885"/>
                  </a:cubicBezTo>
                  <a:cubicBezTo>
                    <a:pt x="296" y="881"/>
                    <a:pt x="300" y="877"/>
                    <a:pt x="303" y="874"/>
                  </a:cubicBezTo>
                  <a:cubicBezTo>
                    <a:pt x="320" y="885"/>
                    <a:pt x="338" y="896"/>
                    <a:pt x="356" y="905"/>
                  </a:cubicBezTo>
                  <a:cubicBezTo>
                    <a:pt x="355" y="909"/>
                    <a:pt x="354" y="914"/>
                    <a:pt x="352" y="919"/>
                  </a:cubicBezTo>
                  <a:cubicBezTo>
                    <a:pt x="349" y="933"/>
                    <a:pt x="345" y="947"/>
                    <a:pt x="341" y="962"/>
                  </a:cubicBezTo>
                  <a:cubicBezTo>
                    <a:pt x="337" y="977"/>
                    <a:pt x="333" y="993"/>
                    <a:pt x="329" y="1010"/>
                  </a:cubicBezTo>
                  <a:cubicBezTo>
                    <a:pt x="325" y="1024"/>
                    <a:pt x="334" y="1039"/>
                    <a:pt x="348" y="1044"/>
                  </a:cubicBezTo>
                  <a:cubicBezTo>
                    <a:pt x="362" y="1050"/>
                    <a:pt x="379" y="1044"/>
                    <a:pt x="385" y="1030"/>
                  </a:cubicBezTo>
                  <a:cubicBezTo>
                    <a:pt x="393" y="1014"/>
                    <a:pt x="400" y="1000"/>
                    <a:pt x="406" y="986"/>
                  </a:cubicBezTo>
                  <a:cubicBezTo>
                    <a:pt x="413" y="972"/>
                    <a:pt x="419" y="958"/>
                    <a:pt x="425" y="946"/>
                  </a:cubicBezTo>
                  <a:cubicBezTo>
                    <a:pt x="428" y="941"/>
                    <a:pt x="430" y="937"/>
                    <a:pt x="432" y="932"/>
                  </a:cubicBezTo>
                  <a:cubicBezTo>
                    <a:pt x="451" y="937"/>
                    <a:pt x="471" y="941"/>
                    <a:pt x="492" y="943"/>
                  </a:cubicBezTo>
                  <a:cubicBezTo>
                    <a:pt x="492" y="948"/>
                    <a:pt x="493" y="953"/>
                    <a:pt x="493" y="958"/>
                  </a:cubicBezTo>
                  <a:cubicBezTo>
                    <a:pt x="494" y="972"/>
                    <a:pt x="496" y="986"/>
                    <a:pt x="497" y="1002"/>
                  </a:cubicBezTo>
                  <a:cubicBezTo>
                    <a:pt x="499" y="1017"/>
                    <a:pt x="500" y="1033"/>
                    <a:pt x="502" y="1051"/>
                  </a:cubicBezTo>
                  <a:cubicBezTo>
                    <a:pt x="503" y="1066"/>
                    <a:pt x="517" y="1077"/>
                    <a:pt x="532" y="1077"/>
                  </a:cubicBezTo>
                  <a:cubicBezTo>
                    <a:pt x="547" y="1077"/>
                    <a:pt x="561" y="1066"/>
                    <a:pt x="562" y="1051"/>
                  </a:cubicBezTo>
                  <a:cubicBezTo>
                    <a:pt x="564" y="1033"/>
                    <a:pt x="565" y="1017"/>
                    <a:pt x="567" y="1002"/>
                  </a:cubicBezTo>
                  <a:cubicBezTo>
                    <a:pt x="568" y="986"/>
                    <a:pt x="570" y="972"/>
                    <a:pt x="571" y="958"/>
                  </a:cubicBezTo>
                  <a:cubicBezTo>
                    <a:pt x="571" y="953"/>
                    <a:pt x="572" y="948"/>
                    <a:pt x="572" y="943"/>
                  </a:cubicBezTo>
                  <a:cubicBezTo>
                    <a:pt x="593" y="941"/>
                    <a:pt x="613" y="937"/>
                    <a:pt x="632" y="932"/>
                  </a:cubicBezTo>
                  <a:cubicBezTo>
                    <a:pt x="634" y="937"/>
                    <a:pt x="637" y="941"/>
                    <a:pt x="639" y="946"/>
                  </a:cubicBezTo>
                  <a:cubicBezTo>
                    <a:pt x="645" y="958"/>
                    <a:pt x="651" y="972"/>
                    <a:pt x="658" y="986"/>
                  </a:cubicBezTo>
                  <a:cubicBezTo>
                    <a:pt x="664" y="1000"/>
                    <a:pt x="671" y="1014"/>
                    <a:pt x="679" y="1030"/>
                  </a:cubicBezTo>
                  <a:cubicBezTo>
                    <a:pt x="685" y="1044"/>
                    <a:pt x="702" y="1050"/>
                    <a:pt x="716" y="1044"/>
                  </a:cubicBezTo>
                  <a:cubicBezTo>
                    <a:pt x="730" y="1039"/>
                    <a:pt x="739" y="1024"/>
                    <a:pt x="735" y="1010"/>
                  </a:cubicBezTo>
                  <a:cubicBezTo>
                    <a:pt x="731" y="993"/>
                    <a:pt x="727" y="977"/>
                    <a:pt x="723" y="962"/>
                  </a:cubicBezTo>
                  <a:cubicBezTo>
                    <a:pt x="719" y="947"/>
                    <a:pt x="715" y="933"/>
                    <a:pt x="712" y="919"/>
                  </a:cubicBezTo>
                  <a:cubicBezTo>
                    <a:pt x="710" y="914"/>
                    <a:pt x="709" y="909"/>
                    <a:pt x="708" y="905"/>
                  </a:cubicBezTo>
                  <a:cubicBezTo>
                    <a:pt x="726" y="896"/>
                    <a:pt x="744" y="885"/>
                    <a:pt x="761" y="874"/>
                  </a:cubicBezTo>
                  <a:cubicBezTo>
                    <a:pt x="764" y="877"/>
                    <a:pt x="768" y="881"/>
                    <a:pt x="771" y="885"/>
                  </a:cubicBezTo>
                  <a:cubicBezTo>
                    <a:pt x="781" y="894"/>
                    <a:pt x="792" y="905"/>
                    <a:pt x="803" y="916"/>
                  </a:cubicBezTo>
                  <a:cubicBezTo>
                    <a:pt x="814" y="927"/>
                    <a:pt x="825" y="938"/>
                    <a:pt x="838" y="950"/>
                  </a:cubicBezTo>
                  <a:cubicBezTo>
                    <a:pt x="849" y="961"/>
                    <a:pt x="866" y="961"/>
                    <a:pt x="878" y="951"/>
                  </a:cubicBezTo>
                  <a:cubicBezTo>
                    <a:pt x="889" y="941"/>
                    <a:pt x="893" y="924"/>
                    <a:pt x="884" y="911"/>
                  </a:cubicBezTo>
                  <a:cubicBezTo>
                    <a:pt x="874" y="897"/>
                    <a:pt x="865" y="884"/>
                    <a:pt x="856" y="871"/>
                  </a:cubicBezTo>
                  <a:cubicBezTo>
                    <a:pt x="847" y="858"/>
                    <a:pt x="839" y="846"/>
                    <a:pt x="831" y="835"/>
                  </a:cubicBezTo>
                  <a:cubicBezTo>
                    <a:pt x="828" y="830"/>
                    <a:pt x="825" y="826"/>
                    <a:pt x="822" y="822"/>
                  </a:cubicBezTo>
                  <a:cubicBezTo>
                    <a:pt x="836" y="807"/>
                    <a:pt x="849" y="792"/>
                    <a:pt x="861" y="775"/>
                  </a:cubicBezTo>
                  <a:cubicBezTo>
                    <a:pt x="866" y="777"/>
                    <a:pt x="870" y="780"/>
                    <a:pt x="875" y="782"/>
                  </a:cubicBezTo>
                  <a:cubicBezTo>
                    <a:pt x="888" y="788"/>
                    <a:pt x="901" y="794"/>
                    <a:pt x="915" y="800"/>
                  </a:cubicBezTo>
                  <a:cubicBezTo>
                    <a:pt x="929" y="807"/>
                    <a:pt x="944" y="813"/>
                    <a:pt x="960" y="821"/>
                  </a:cubicBezTo>
                  <a:cubicBezTo>
                    <a:pt x="974" y="827"/>
                    <a:pt x="990" y="821"/>
                    <a:pt x="998" y="808"/>
                  </a:cubicBezTo>
                  <a:cubicBezTo>
                    <a:pt x="1005" y="794"/>
                    <a:pt x="1002" y="777"/>
                    <a:pt x="990" y="768"/>
                  </a:cubicBezTo>
                  <a:cubicBezTo>
                    <a:pt x="976" y="758"/>
                    <a:pt x="963" y="749"/>
                    <a:pt x="950" y="740"/>
                  </a:cubicBezTo>
                  <a:cubicBezTo>
                    <a:pt x="937" y="731"/>
                    <a:pt x="926" y="722"/>
                    <a:pt x="914" y="714"/>
                  </a:cubicBezTo>
                  <a:cubicBezTo>
                    <a:pt x="910" y="711"/>
                    <a:pt x="906" y="708"/>
                    <a:pt x="902" y="705"/>
                  </a:cubicBezTo>
                  <a:cubicBezTo>
                    <a:pt x="910" y="687"/>
                    <a:pt x="917" y="668"/>
                    <a:pt x="923" y="648"/>
                  </a:cubicBezTo>
                  <a:cubicBezTo>
                    <a:pt x="928" y="649"/>
                    <a:pt x="932" y="649"/>
                    <a:pt x="938" y="649"/>
                  </a:cubicBezTo>
                  <a:cubicBezTo>
                    <a:pt x="952" y="651"/>
                    <a:pt x="966" y="652"/>
                    <a:pt x="982" y="653"/>
                  </a:cubicBezTo>
                  <a:cubicBezTo>
                    <a:pt x="997" y="654"/>
                    <a:pt x="1013" y="656"/>
                    <a:pt x="1031" y="657"/>
                  </a:cubicBezTo>
                  <a:cubicBezTo>
                    <a:pt x="1046" y="658"/>
                    <a:pt x="1059" y="647"/>
                    <a:pt x="1061" y="632"/>
                  </a:cubicBezTo>
                  <a:cubicBezTo>
                    <a:pt x="1064" y="617"/>
                    <a:pt x="1056" y="602"/>
                    <a:pt x="1041" y="598"/>
                  </a:cubicBezTo>
                  <a:close/>
                </a:path>
              </a:pathLst>
            </a:cu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20" name="任意多边形 60"/>
            <p:cNvSpPr>
              <a:spLocks noChangeArrowheads="1"/>
            </p:cNvSpPr>
            <p:nvPr/>
          </p:nvSpPr>
          <p:spPr bwMode="auto">
            <a:xfrm>
              <a:off x="256904" y="256226"/>
              <a:ext cx="500074" cy="485133"/>
            </a:xfrm>
            <a:custGeom>
              <a:avLst/>
              <a:gdLst>
                <a:gd name="T0" fmla="*/ 86847 w 853662"/>
                <a:gd name="T1" fmla="*/ 36865 h 828157"/>
                <a:gd name="T2" fmla="*/ 145319 w 853662"/>
                <a:gd name="T3" fmla="*/ 91219 h 828157"/>
                <a:gd name="T4" fmla="*/ 145319 w 853662"/>
                <a:gd name="T5" fmla="*/ 160206 h 828157"/>
                <a:gd name="T6" fmla="*/ 143231 w 853662"/>
                <a:gd name="T7" fmla="*/ 166478 h 828157"/>
                <a:gd name="T8" fmla="*/ 136966 w 853662"/>
                <a:gd name="T9" fmla="*/ 166478 h 828157"/>
                <a:gd name="T10" fmla="*/ 105642 w 853662"/>
                <a:gd name="T11" fmla="*/ 166478 h 828157"/>
                <a:gd name="T12" fmla="*/ 103553 w 853662"/>
                <a:gd name="T13" fmla="*/ 166478 h 828157"/>
                <a:gd name="T14" fmla="*/ 101465 w 853662"/>
                <a:gd name="T15" fmla="*/ 164387 h 828157"/>
                <a:gd name="T16" fmla="*/ 101465 w 853662"/>
                <a:gd name="T17" fmla="*/ 130939 h 828157"/>
                <a:gd name="T18" fmla="*/ 70141 w 853662"/>
                <a:gd name="T19" fmla="*/ 130939 h 828157"/>
                <a:gd name="T20" fmla="*/ 70141 w 853662"/>
                <a:gd name="T21" fmla="*/ 164387 h 828157"/>
                <a:gd name="T22" fmla="*/ 70141 w 853662"/>
                <a:gd name="T23" fmla="*/ 166478 h 828157"/>
                <a:gd name="T24" fmla="*/ 65964 w 853662"/>
                <a:gd name="T25" fmla="*/ 166478 h 828157"/>
                <a:gd name="T26" fmla="*/ 34640 w 853662"/>
                <a:gd name="T27" fmla="*/ 166478 h 828157"/>
                <a:gd name="T28" fmla="*/ 30464 w 853662"/>
                <a:gd name="T29" fmla="*/ 166478 h 828157"/>
                <a:gd name="T30" fmla="*/ 26287 w 853662"/>
                <a:gd name="T31" fmla="*/ 160206 h 828157"/>
                <a:gd name="T32" fmla="*/ 26287 w 853662"/>
                <a:gd name="T33" fmla="*/ 91219 h 828157"/>
                <a:gd name="T34" fmla="*/ 85803 w 853662"/>
                <a:gd name="T35" fmla="*/ 0 h 828157"/>
                <a:gd name="T36" fmla="*/ 93127 w 853662"/>
                <a:gd name="T37" fmla="*/ 3145 h 828157"/>
                <a:gd name="T38" fmla="*/ 122426 w 853662"/>
                <a:gd name="T39" fmla="*/ 30399 h 828157"/>
                <a:gd name="T40" fmla="*/ 122426 w 853662"/>
                <a:gd name="T41" fmla="*/ 7338 h 828157"/>
                <a:gd name="T42" fmla="*/ 126612 w 853662"/>
                <a:gd name="T43" fmla="*/ 3145 h 828157"/>
                <a:gd name="T44" fmla="*/ 137075 w 853662"/>
                <a:gd name="T45" fmla="*/ 3145 h 828157"/>
                <a:gd name="T46" fmla="*/ 141261 w 853662"/>
                <a:gd name="T47" fmla="*/ 7338 h 828157"/>
                <a:gd name="T48" fmla="*/ 141261 w 853662"/>
                <a:gd name="T49" fmla="*/ 47172 h 828157"/>
                <a:gd name="T50" fmla="*/ 168466 w 853662"/>
                <a:gd name="T51" fmla="*/ 72330 h 828157"/>
                <a:gd name="T52" fmla="*/ 168466 w 853662"/>
                <a:gd name="T53" fmla="*/ 89102 h 828157"/>
                <a:gd name="T54" fmla="*/ 153817 w 853662"/>
                <a:gd name="T55" fmla="*/ 89102 h 828157"/>
                <a:gd name="T56" fmla="*/ 86849 w 853662"/>
                <a:gd name="T57" fmla="*/ 26206 h 828157"/>
                <a:gd name="T58" fmla="*/ 19881 w 853662"/>
                <a:gd name="T59" fmla="*/ 89102 h 828157"/>
                <a:gd name="T60" fmla="*/ 11510 w 853662"/>
                <a:gd name="T61" fmla="*/ 91199 h 828157"/>
                <a:gd name="T62" fmla="*/ 3139 w 853662"/>
                <a:gd name="T63" fmla="*/ 89102 h 828157"/>
                <a:gd name="T64" fmla="*/ 3139 w 853662"/>
                <a:gd name="T65" fmla="*/ 72330 h 828157"/>
                <a:gd name="T66" fmla="*/ 78478 w 853662"/>
                <a:gd name="T67" fmla="*/ 3145 h 828157"/>
                <a:gd name="T68" fmla="*/ 85803 w 853662"/>
                <a:gd name="T69" fmla="*/ 0 h 82815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53662"/>
                <a:gd name="T106" fmla="*/ 0 h 828157"/>
                <a:gd name="T107" fmla="*/ 853662 w 853662"/>
                <a:gd name="T108" fmla="*/ 828157 h 82815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53662" h="828157">
                  <a:moveTo>
                    <a:pt x="432026" y="183391"/>
                  </a:moveTo>
                  <a:cubicBezTo>
                    <a:pt x="432026" y="183391"/>
                    <a:pt x="432026" y="183391"/>
                    <a:pt x="722898" y="453777"/>
                  </a:cubicBezTo>
                  <a:cubicBezTo>
                    <a:pt x="722898" y="453777"/>
                    <a:pt x="722898" y="453777"/>
                    <a:pt x="722898" y="796959"/>
                  </a:cubicBezTo>
                  <a:cubicBezTo>
                    <a:pt x="722898" y="817758"/>
                    <a:pt x="712510" y="828157"/>
                    <a:pt x="712510" y="828157"/>
                  </a:cubicBezTo>
                  <a:cubicBezTo>
                    <a:pt x="702122" y="828157"/>
                    <a:pt x="691733" y="828157"/>
                    <a:pt x="681345" y="828157"/>
                  </a:cubicBezTo>
                  <a:cubicBezTo>
                    <a:pt x="681345" y="828157"/>
                    <a:pt x="681345" y="828157"/>
                    <a:pt x="525521" y="828157"/>
                  </a:cubicBezTo>
                  <a:cubicBezTo>
                    <a:pt x="525521" y="828157"/>
                    <a:pt x="515133" y="828157"/>
                    <a:pt x="515133" y="828157"/>
                  </a:cubicBezTo>
                  <a:cubicBezTo>
                    <a:pt x="515133" y="828157"/>
                    <a:pt x="504744" y="817758"/>
                    <a:pt x="504744" y="817758"/>
                  </a:cubicBezTo>
                  <a:cubicBezTo>
                    <a:pt x="504744" y="817758"/>
                    <a:pt x="504744" y="817758"/>
                    <a:pt x="504744" y="651366"/>
                  </a:cubicBezTo>
                  <a:cubicBezTo>
                    <a:pt x="504744" y="651366"/>
                    <a:pt x="504744" y="651366"/>
                    <a:pt x="348920" y="651366"/>
                  </a:cubicBezTo>
                  <a:cubicBezTo>
                    <a:pt x="348920" y="651366"/>
                    <a:pt x="348920" y="651366"/>
                    <a:pt x="348920" y="817758"/>
                  </a:cubicBezTo>
                  <a:cubicBezTo>
                    <a:pt x="348920" y="817758"/>
                    <a:pt x="348920" y="828157"/>
                    <a:pt x="348920" y="828157"/>
                  </a:cubicBezTo>
                  <a:cubicBezTo>
                    <a:pt x="338532" y="828157"/>
                    <a:pt x="338532" y="828157"/>
                    <a:pt x="328144" y="828157"/>
                  </a:cubicBezTo>
                  <a:cubicBezTo>
                    <a:pt x="328144" y="828157"/>
                    <a:pt x="328144" y="828157"/>
                    <a:pt x="172319" y="828157"/>
                  </a:cubicBezTo>
                  <a:cubicBezTo>
                    <a:pt x="161931" y="828157"/>
                    <a:pt x="161931" y="828157"/>
                    <a:pt x="151543" y="828157"/>
                  </a:cubicBezTo>
                  <a:cubicBezTo>
                    <a:pt x="141155" y="828157"/>
                    <a:pt x="130766" y="817758"/>
                    <a:pt x="130766" y="796959"/>
                  </a:cubicBezTo>
                  <a:cubicBezTo>
                    <a:pt x="130766" y="796959"/>
                    <a:pt x="130766" y="796959"/>
                    <a:pt x="130766" y="453777"/>
                  </a:cubicBezTo>
                  <a:lnTo>
                    <a:pt x="432026" y="183391"/>
                  </a:lnTo>
                  <a:close/>
                  <a:moveTo>
                    <a:pt x="426831" y="0"/>
                  </a:moveTo>
                  <a:cubicBezTo>
                    <a:pt x="439845" y="0"/>
                    <a:pt x="452858" y="5214"/>
                    <a:pt x="463268" y="15644"/>
                  </a:cubicBezTo>
                  <a:cubicBezTo>
                    <a:pt x="463268" y="15644"/>
                    <a:pt x="463268" y="15644"/>
                    <a:pt x="609015" y="151225"/>
                  </a:cubicBezTo>
                  <a:cubicBezTo>
                    <a:pt x="609015" y="151225"/>
                    <a:pt x="609015" y="151225"/>
                    <a:pt x="609015" y="36502"/>
                  </a:cubicBezTo>
                  <a:cubicBezTo>
                    <a:pt x="609015" y="26073"/>
                    <a:pt x="619426" y="15644"/>
                    <a:pt x="629837" y="15644"/>
                  </a:cubicBezTo>
                  <a:cubicBezTo>
                    <a:pt x="629837" y="15644"/>
                    <a:pt x="629837" y="15644"/>
                    <a:pt x="681889" y="15644"/>
                  </a:cubicBezTo>
                  <a:cubicBezTo>
                    <a:pt x="692300" y="15644"/>
                    <a:pt x="702710" y="26073"/>
                    <a:pt x="702710" y="36502"/>
                  </a:cubicBezTo>
                  <a:cubicBezTo>
                    <a:pt x="702710" y="36502"/>
                    <a:pt x="702710" y="36502"/>
                    <a:pt x="702710" y="234660"/>
                  </a:cubicBezTo>
                  <a:cubicBezTo>
                    <a:pt x="702710" y="234660"/>
                    <a:pt x="702710" y="234660"/>
                    <a:pt x="838047" y="359812"/>
                  </a:cubicBezTo>
                  <a:cubicBezTo>
                    <a:pt x="858868" y="380670"/>
                    <a:pt x="858868" y="411958"/>
                    <a:pt x="838047" y="443246"/>
                  </a:cubicBezTo>
                  <a:cubicBezTo>
                    <a:pt x="827637" y="464105"/>
                    <a:pt x="785995" y="464105"/>
                    <a:pt x="765173" y="443246"/>
                  </a:cubicBezTo>
                  <a:cubicBezTo>
                    <a:pt x="765173" y="443246"/>
                    <a:pt x="765173" y="443246"/>
                    <a:pt x="432036" y="130366"/>
                  </a:cubicBezTo>
                  <a:cubicBezTo>
                    <a:pt x="432036" y="130366"/>
                    <a:pt x="432036" y="130366"/>
                    <a:pt x="98899" y="443246"/>
                  </a:cubicBezTo>
                  <a:cubicBezTo>
                    <a:pt x="88489" y="453676"/>
                    <a:pt x="67667" y="453676"/>
                    <a:pt x="57257" y="453676"/>
                  </a:cubicBezTo>
                  <a:cubicBezTo>
                    <a:pt x="46846" y="453676"/>
                    <a:pt x="26025" y="453676"/>
                    <a:pt x="15615" y="443246"/>
                  </a:cubicBezTo>
                  <a:cubicBezTo>
                    <a:pt x="-5206" y="411958"/>
                    <a:pt x="-5206" y="380670"/>
                    <a:pt x="15615" y="359812"/>
                  </a:cubicBezTo>
                  <a:cubicBezTo>
                    <a:pt x="15615" y="359812"/>
                    <a:pt x="15615" y="359812"/>
                    <a:pt x="390394" y="15644"/>
                  </a:cubicBezTo>
                  <a:cubicBezTo>
                    <a:pt x="400805" y="5214"/>
                    <a:pt x="413818" y="0"/>
                    <a:pt x="42683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47175" name="Freeform 6"/>
          <p:cNvSpPr>
            <a:spLocks noEditPoints="1" noChangeArrowheads="1"/>
          </p:cNvSpPr>
          <p:nvPr/>
        </p:nvSpPr>
        <p:spPr bwMode="auto">
          <a:xfrm>
            <a:off x="5414963" y="4237038"/>
            <a:ext cx="1881187" cy="2003425"/>
          </a:xfrm>
          <a:custGeom>
            <a:avLst/>
            <a:gdLst>
              <a:gd name="T0" fmla="*/ 2147483646 w 957"/>
              <a:gd name="T1" fmla="*/ 2147483646 h 1020"/>
              <a:gd name="T2" fmla="*/ 2147483646 w 957"/>
              <a:gd name="T3" fmla="*/ 2147483646 h 1020"/>
              <a:gd name="T4" fmla="*/ 2147483646 w 957"/>
              <a:gd name="T5" fmla="*/ 2147483646 h 1020"/>
              <a:gd name="T6" fmla="*/ 2147483646 w 957"/>
              <a:gd name="T7" fmla="*/ 2147483646 h 1020"/>
              <a:gd name="T8" fmla="*/ 2147483646 w 957"/>
              <a:gd name="T9" fmla="*/ 2147483646 h 1020"/>
              <a:gd name="T10" fmla="*/ 2147483646 w 957"/>
              <a:gd name="T11" fmla="*/ 2147483646 h 1020"/>
              <a:gd name="T12" fmla="*/ 2147483646 w 957"/>
              <a:gd name="T13" fmla="*/ 2147483646 h 1020"/>
              <a:gd name="T14" fmla="*/ 2147483646 w 957"/>
              <a:gd name="T15" fmla="*/ 2147483646 h 1020"/>
              <a:gd name="T16" fmla="*/ 2147483646 w 957"/>
              <a:gd name="T17" fmla="*/ 2147483646 h 1020"/>
              <a:gd name="T18" fmla="*/ 2147483646 w 957"/>
              <a:gd name="T19" fmla="*/ 2147483646 h 1020"/>
              <a:gd name="T20" fmla="*/ 2147483646 w 957"/>
              <a:gd name="T21" fmla="*/ 2147483646 h 1020"/>
              <a:gd name="T22" fmla="*/ 2147483646 w 957"/>
              <a:gd name="T23" fmla="*/ 2147483646 h 1020"/>
              <a:gd name="T24" fmla="*/ 2147483646 w 957"/>
              <a:gd name="T25" fmla="*/ 2147483646 h 1020"/>
              <a:gd name="T26" fmla="*/ 2147483646 w 957"/>
              <a:gd name="T27" fmla="*/ 2147483646 h 1020"/>
              <a:gd name="T28" fmla="*/ 2147483646 w 957"/>
              <a:gd name="T29" fmla="*/ 2147483646 h 1020"/>
              <a:gd name="T30" fmla="*/ 2147483646 w 957"/>
              <a:gd name="T31" fmla="*/ 2147483646 h 1020"/>
              <a:gd name="T32" fmla="*/ 2147483646 w 957"/>
              <a:gd name="T33" fmla="*/ 2147483646 h 1020"/>
              <a:gd name="T34" fmla="*/ 2147483646 w 957"/>
              <a:gd name="T35" fmla="*/ 2147483646 h 1020"/>
              <a:gd name="T36" fmla="*/ 2147483646 w 957"/>
              <a:gd name="T37" fmla="*/ 2147483646 h 1020"/>
              <a:gd name="T38" fmla="*/ 2147483646 w 957"/>
              <a:gd name="T39" fmla="*/ 2147483646 h 1020"/>
              <a:gd name="T40" fmla="*/ 2147483646 w 957"/>
              <a:gd name="T41" fmla="*/ 2147483646 h 1020"/>
              <a:gd name="T42" fmla="*/ 2147483646 w 957"/>
              <a:gd name="T43" fmla="*/ 2147483646 h 1020"/>
              <a:gd name="T44" fmla="*/ 2147483646 w 957"/>
              <a:gd name="T45" fmla="*/ 2147483646 h 1020"/>
              <a:gd name="T46" fmla="*/ 2147483646 w 957"/>
              <a:gd name="T47" fmla="*/ 2147483646 h 1020"/>
              <a:gd name="T48" fmla="*/ 2147483646 w 957"/>
              <a:gd name="T49" fmla="*/ 2147483646 h 1020"/>
              <a:gd name="T50" fmla="*/ 2147483646 w 957"/>
              <a:gd name="T51" fmla="*/ 2147483646 h 1020"/>
              <a:gd name="T52" fmla="*/ 2147483646 w 957"/>
              <a:gd name="T53" fmla="*/ 2147483646 h 1020"/>
              <a:gd name="T54" fmla="*/ 2147483646 w 957"/>
              <a:gd name="T55" fmla="*/ 2147483646 h 1020"/>
              <a:gd name="T56" fmla="*/ 2147483646 w 957"/>
              <a:gd name="T57" fmla="*/ 2147483646 h 1020"/>
              <a:gd name="T58" fmla="*/ 2147483646 w 957"/>
              <a:gd name="T59" fmla="*/ 2147483646 h 1020"/>
              <a:gd name="T60" fmla="*/ 2147483646 w 957"/>
              <a:gd name="T61" fmla="*/ 2147483646 h 1020"/>
              <a:gd name="T62" fmla="*/ 2147483646 w 957"/>
              <a:gd name="T63" fmla="*/ 2147483646 h 1020"/>
              <a:gd name="T64" fmla="*/ 2147483646 w 957"/>
              <a:gd name="T65" fmla="*/ 2147483646 h 1020"/>
              <a:gd name="T66" fmla="*/ 2147483646 w 957"/>
              <a:gd name="T67" fmla="*/ 2147483646 h 1020"/>
              <a:gd name="T68" fmla="*/ 2147483646 w 957"/>
              <a:gd name="T69" fmla="*/ 2147483646 h 1020"/>
              <a:gd name="T70" fmla="*/ 2147483646 w 957"/>
              <a:gd name="T71" fmla="*/ 2147483646 h 1020"/>
              <a:gd name="T72" fmla="*/ 2147483646 w 957"/>
              <a:gd name="T73" fmla="*/ 2147483646 h 1020"/>
              <a:gd name="T74" fmla="*/ 2147483646 w 957"/>
              <a:gd name="T75" fmla="*/ 2147483646 h 1020"/>
              <a:gd name="T76" fmla="*/ 2147483646 w 957"/>
              <a:gd name="T77" fmla="*/ 2147483646 h 1020"/>
              <a:gd name="T78" fmla="*/ 2147483646 w 957"/>
              <a:gd name="T79" fmla="*/ 2147483646 h 1020"/>
              <a:gd name="T80" fmla="*/ 2147483646 w 957"/>
              <a:gd name="T81" fmla="*/ 2147483646 h 1020"/>
              <a:gd name="T82" fmla="*/ 2147483646 w 957"/>
              <a:gd name="T83" fmla="*/ 2147483646 h 1020"/>
              <a:gd name="T84" fmla="*/ 2147483646 w 957"/>
              <a:gd name="T85" fmla="*/ 2147483646 h 1020"/>
              <a:gd name="T86" fmla="*/ 2147483646 w 957"/>
              <a:gd name="T87" fmla="*/ 2147483646 h 1020"/>
              <a:gd name="T88" fmla="*/ 2147483646 w 957"/>
              <a:gd name="T89" fmla="*/ 2147483646 h 1020"/>
              <a:gd name="T90" fmla="*/ 2147483646 w 957"/>
              <a:gd name="T91" fmla="*/ 2147483646 h 1020"/>
              <a:gd name="T92" fmla="*/ 2147483646 w 957"/>
              <a:gd name="T93" fmla="*/ 2147483646 h 1020"/>
              <a:gd name="T94" fmla="*/ 2147483646 w 957"/>
              <a:gd name="T95" fmla="*/ 2147483646 h 1020"/>
              <a:gd name="T96" fmla="*/ 2147483646 w 957"/>
              <a:gd name="T97" fmla="*/ 2147483646 h 1020"/>
              <a:gd name="T98" fmla="*/ 2147483646 w 957"/>
              <a:gd name="T99" fmla="*/ 2147483646 h 1020"/>
              <a:gd name="T100" fmla="*/ 2147483646 w 957"/>
              <a:gd name="T101" fmla="*/ 2147483646 h 1020"/>
              <a:gd name="T102" fmla="*/ 2147483646 w 957"/>
              <a:gd name="T103" fmla="*/ 2147483646 h 1020"/>
              <a:gd name="T104" fmla="*/ 2147483646 w 957"/>
              <a:gd name="T105" fmla="*/ 2147483646 h 1020"/>
              <a:gd name="T106" fmla="*/ 2147483646 w 957"/>
              <a:gd name="T107" fmla="*/ 2147483646 h 1020"/>
              <a:gd name="T108" fmla="*/ 2147483646 w 957"/>
              <a:gd name="T109" fmla="*/ 2147483646 h 1020"/>
              <a:gd name="T110" fmla="*/ 2147483646 w 957"/>
              <a:gd name="T111" fmla="*/ 2147483646 h 1020"/>
              <a:gd name="T112" fmla="*/ 2147483646 w 957"/>
              <a:gd name="T113" fmla="*/ 2147483646 h 102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957"/>
              <a:gd name="T172" fmla="*/ 0 h 1020"/>
              <a:gd name="T173" fmla="*/ 957 w 957"/>
              <a:gd name="T174" fmla="*/ 1020 h 1020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957" h="1020">
                <a:moveTo>
                  <a:pt x="704" y="152"/>
                </a:moveTo>
                <a:cubicBezTo>
                  <a:pt x="723" y="197"/>
                  <a:pt x="736" y="251"/>
                  <a:pt x="743" y="313"/>
                </a:cubicBezTo>
                <a:cubicBezTo>
                  <a:pt x="750" y="327"/>
                  <a:pt x="755" y="342"/>
                  <a:pt x="757" y="359"/>
                </a:cubicBezTo>
                <a:cubicBezTo>
                  <a:pt x="761" y="381"/>
                  <a:pt x="760" y="406"/>
                  <a:pt x="756" y="428"/>
                </a:cubicBezTo>
                <a:cubicBezTo>
                  <a:pt x="751" y="452"/>
                  <a:pt x="742" y="473"/>
                  <a:pt x="729" y="490"/>
                </a:cubicBezTo>
                <a:cubicBezTo>
                  <a:pt x="722" y="500"/>
                  <a:pt x="713" y="508"/>
                  <a:pt x="704" y="513"/>
                </a:cubicBezTo>
                <a:cubicBezTo>
                  <a:pt x="704" y="476"/>
                  <a:pt x="704" y="476"/>
                  <a:pt x="704" y="476"/>
                </a:cubicBezTo>
                <a:cubicBezTo>
                  <a:pt x="730" y="445"/>
                  <a:pt x="739" y="384"/>
                  <a:pt x="724" y="341"/>
                </a:cubicBezTo>
                <a:cubicBezTo>
                  <a:pt x="718" y="320"/>
                  <a:pt x="710" y="310"/>
                  <a:pt x="704" y="308"/>
                </a:cubicBezTo>
                <a:lnTo>
                  <a:pt x="704" y="152"/>
                </a:lnTo>
                <a:close/>
                <a:moveTo>
                  <a:pt x="704" y="731"/>
                </a:moveTo>
                <a:cubicBezTo>
                  <a:pt x="815" y="772"/>
                  <a:pt x="957" y="791"/>
                  <a:pt x="953" y="925"/>
                </a:cubicBezTo>
                <a:cubicBezTo>
                  <a:pt x="952" y="956"/>
                  <a:pt x="940" y="988"/>
                  <a:pt x="921" y="1020"/>
                </a:cubicBezTo>
                <a:cubicBezTo>
                  <a:pt x="704" y="1020"/>
                  <a:pt x="704" y="1020"/>
                  <a:pt x="704" y="1020"/>
                </a:cubicBezTo>
                <a:lnTo>
                  <a:pt x="704" y="731"/>
                </a:lnTo>
                <a:close/>
                <a:moveTo>
                  <a:pt x="478" y="16"/>
                </a:moveTo>
                <a:cubicBezTo>
                  <a:pt x="588" y="0"/>
                  <a:pt x="661" y="52"/>
                  <a:pt x="704" y="152"/>
                </a:cubicBezTo>
                <a:cubicBezTo>
                  <a:pt x="704" y="308"/>
                  <a:pt x="704" y="308"/>
                  <a:pt x="704" y="308"/>
                </a:cubicBezTo>
                <a:cubicBezTo>
                  <a:pt x="693" y="305"/>
                  <a:pt x="684" y="321"/>
                  <a:pt x="680" y="350"/>
                </a:cubicBezTo>
                <a:cubicBezTo>
                  <a:pt x="675" y="381"/>
                  <a:pt x="674" y="429"/>
                  <a:pt x="679" y="494"/>
                </a:cubicBezTo>
                <a:cubicBezTo>
                  <a:pt x="688" y="491"/>
                  <a:pt x="697" y="484"/>
                  <a:pt x="704" y="476"/>
                </a:cubicBezTo>
                <a:cubicBezTo>
                  <a:pt x="704" y="513"/>
                  <a:pt x="704" y="513"/>
                  <a:pt x="704" y="513"/>
                </a:cubicBezTo>
                <a:cubicBezTo>
                  <a:pt x="700" y="515"/>
                  <a:pt x="696" y="517"/>
                  <a:pt x="692" y="519"/>
                </a:cubicBezTo>
                <a:cubicBezTo>
                  <a:pt x="684" y="535"/>
                  <a:pt x="675" y="552"/>
                  <a:pt x="665" y="566"/>
                </a:cubicBezTo>
                <a:cubicBezTo>
                  <a:pt x="654" y="594"/>
                  <a:pt x="635" y="619"/>
                  <a:pt x="614" y="640"/>
                </a:cubicBezTo>
                <a:cubicBezTo>
                  <a:pt x="621" y="675"/>
                  <a:pt x="640" y="705"/>
                  <a:pt x="684" y="723"/>
                </a:cubicBezTo>
                <a:cubicBezTo>
                  <a:pt x="690" y="726"/>
                  <a:pt x="697" y="728"/>
                  <a:pt x="704" y="731"/>
                </a:cubicBezTo>
                <a:cubicBezTo>
                  <a:pt x="704" y="1020"/>
                  <a:pt x="704" y="1020"/>
                  <a:pt x="704" y="1020"/>
                </a:cubicBezTo>
                <a:cubicBezTo>
                  <a:pt x="478" y="1020"/>
                  <a:pt x="478" y="1020"/>
                  <a:pt x="478" y="1020"/>
                </a:cubicBezTo>
                <a:cubicBezTo>
                  <a:pt x="478" y="984"/>
                  <a:pt x="478" y="984"/>
                  <a:pt x="478" y="984"/>
                </a:cubicBezTo>
                <a:cubicBezTo>
                  <a:pt x="479" y="984"/>
                  <a:pt x="479" y="984"/>
                  <a:pt x="480" y="984"/>
                </a:cubicBezTo>
                <a:cubicBezTo>
                  <a:pt x="487" y="984"/>
                  <a:pt x="493" y="977"/>
                  <a:pt x="493" y="969"/>
                </a:cubicBezTo>
                <a:cubicBezTo>
                  <a:pt x="493" y="961"/>
                  <a:pt x="487" y="955"/>
                  <a:pt x="480" y="955"/>
                </a:cubicBezTo>
                <a:cubicBezTo>
                  <a:pt x="479" y="955"/>
                  <a:pt x="479" y="955"/>
                  <a:pt x="478" y="955"/>
                </a:cubicBezTo>
                <a:cubicBezTo>
                  <a:pt x="478" y="945"/>
                  <a:pt x="478" y="945"/>
                  <a:pt x="478" y="945"/>
                </a:cubicBezTo>
                <a:cubicBezTo>
                  <a:pt x="479" y="945"/>
                  <a:pt x="479" y="945"/>
                  <a:pt x="480" y="945"/>
                </a:cubicBezTo>
                <a:cubicBezTo>
                  <a:pt x="487" y="945"/>
                  <a:pt x="493" y="938"/>
                  <a:pt x="493" y="930"/>
                </a:cubicBezTo>
                <a:cubicBezTo>
                  <a:pt x="493" y="922"/>
                  <a:pt x="487" y="916"/>
                  <a:pt x="480" y="916"/>
                </a:cubicBezTo>
                <a:cubicBezTo>
                  <a:pt x="479" y="916"/>
                  <a:pt x="479" y="916"/>
                  <a:pt x="478" y="916"/>
                </a:cubicBezTo>
                <a:cubicBezTo>
                  <a:pt x="478" y="901"/>
                  <a:pt x="478" y="901"/>
                  <a:pt x="478" y="901"/>
                </a:cubicBezTo>
                <a:cubicBezTo>
                  <a:pt x="556" y="871"/>
                  <a:pt x="598" y="831"/>
                  <a:pt x="661" y="751"/>
                </a:cubicBezTo>
                <a:cubicBezTo>
                  <a:pt x="625" y="737"/>
                  <a:pt x="602" y="703"/>
                  <a:pt x="589" y="663"/>
                </a:cubicBezTo>
                <a:cubicBezTo>
                  <a:pt x="553" y="691"/>
                  <a:pt x="514" y="709"/>
                  <a:pt x="485" y="709"/>
                </a:cubicBezTo>
                <a:cubicBezTo>
                  <a:pt x="483" y="709"/>
                  <a:pt x="481" y="709"/>
                  <a:pt x="479" y="709"/>
                </a:cubicBezTo>
                <a:cubicBezTo>
                  <a:pt x="478" y="709"/>
                  <a:pt x="478" y="709"/>
                  <a:pt x="478" y="709"/>
                </a:cubicBezTo>
                <a:cubicBezTo>
                  <a:pt x="478" y="613"/>
                  <a:pt x="478" y="613"/>
                  <a:pt x="478" y="613"/>
                </a:cubicBezTo>
                <a:cubicBezTo>
                  <a:pt x="479" y="613"/>
                  <a:pt x="479" y="613"/>
                  <a:pt x="479" y="613"/>
                </a:cubicBezTo>
                <a:cubicBezTo>
                  <a:pt x="493" y="613"/>
                  <a:pt x="503" y="634"/>
                  <a:pt x="519" y="628"/>
                </a:cubicBezTo>
                <a:cubicBezTo>
                  <a:pt x="555" y="615"/>
                  <a:pt x="571" y="591"/>
                  <a:pt x="571" y="565"/>
                </a:cubicBezTo>
                <a:cubicBezTo>
                  <a:pt x="571" y="529"/>
                  <a:pt x="525" y="512"/>
                  <a:pt x="478" y="512"/>
                </a:cubicBezTo>
                <a:cubicBezTo>
                  <a:pt x="478" y="478"/>
                  <a:pt x="478" y="478"/>
                  <a:pt x="478" y="478"/>
                </a:cubicBezTo>
                <a:cubicBezTo>
                  <a:pt x="531" y="470"/>
                  <a:pt x="566" y="485"/>
                  <a:pt x="587" y="502"/>
                </a:cubicBezTo>
                <a:cubicBezTo>
                  <a:pt x="588" y="503"/>
                  <a:pt x="590" y="504"/>
                  <a:pt x="591" y="506"/>
                </a:cubicBezTo>
                <a:cubicBezTo>
                  <a:pt x="644" y="538"/>
                  <a:pt x="663" y="405"/>
                  <a:pt x="664" y="319"/>
                </a:cubicBezTo>
                <a:cubicBezTo>
                  <a:pt x="580" y="314"/>
                  <a:pt x="531" y="271"/>
                  <a:pt x="478" y="235"/>
                </a:cubicBezTo>
                <a:lnTo>
                  <a:pt x="478" y="16"/>
                </a:lnTo>
                <a:close/>
                <a:moveTo>
                  <a:pt x="253" y="143"/>
                </a:moveTo>
                <a:cubicBezTo>
                  <a:pt x="281" y="83"/>
                  <a:pt x="325" y="38"/>
                  <a:pt x="395" y="35"/>
                </a:cubicBezTo>
                <a:cubicBezTo>
                  <a:pt x="408" y="31"/>
                  <a:pt x="422" y="27"/>
                  <a:pt x="437" y="25"/>
                </a:cubicBezTo>
                <a:cubicBezTo>
                  <a:pt x="451" y="21"/>
                  <a:pt x="465" y="18"/>
                  <a:pt x="478" y="16"/>
                </a:cubicBezTo>
                <a:cubicBezTo>
                  <a:pt x="478" y="235"/>
                  <a:pt x="478" y="235"/>
                  <a:pt x="478" y="235"/>
                </a:cubicBezTo>
                <a:cubicBezTo>
                  <a:pt x="461" y="223"/>
                  <a:pt x="444" y="212"/>
                  <a:pt x="425" y="204"/>
                </a:cubicBezTo>
                <a:cubicBezTo>
                  <a:pt x="378" y="183"/>
                  <a:pt x="333" y="179"/>
                  <a:pt x="316" y="207"/>
                </a:cubicBezTo>
                <a:cubicBezTo>
                  <a:pt x="303" y="228"/>
                  <a:pt x="296" y="254"/>
                  <a:pt x="294" y="284"/>
                </a:cubicBezTo>
                <a:cubicBezTo>
                  <a:pt x="294" y="285"/>
                  <a:pt x="294" y="287"/>
                  <a:pt x="294" y="289"/>
                </a:cubicBezTo>
                <a:cubicBezTo>
                  <a:pt x="290" y="370"/>
                  <a:pt x="303" y="542"/>
                  <a:pt x="362" y="506"/>
                </a:cubicBezTo>
                <a:cubicBezTo>
                  <a:pt x="364" y="504"/>
                  <a:pt x="365" y="503"/>
                  <a:pt x="367" y="502"/>
                </a:cubicBezTo>
                <a:cubicBezTo>
                  <a:pt x="388" y="485"/>
                  <a:pt x="423" y="469"/>
                  <a:pt x="477" y="478"/>
                </a:cubicBezTo>
                <a:cubicBezTo>
                  <a:pt x="478" y="478"/>
                  <a:pt x="478" y="478"/>
                  <a:pt x="478" y="478"/>
                </a:cubicBezTo>
                <a:cubicBezTo>
                  <a:pt x="478" y="512"/>
                  <a:pt x="478" y="512"/>
                  <a:pt x="478" y="512"/>
                </a:cubicBezTo>
                <a:cubicBezTo>
                  <a:pt x="432" y="512"/>
                  <a:pt x="384" y="529"/>
                  <a:pt x="382" y="561"/>
                </a:cubicBezTo>
                <a:cubicBezTo>
                  <a:pt x="380" y="588"/>
                  <a:pt x="400" y="615"/>
                  <a:pt x="438" y="628"/>
                </a:cubicBezTo>
                <a:cubicBezTo>
                  <a:pt x="454" y="634"/>
                  <a:pt x="464" y="613"/>
                  <a:pt x="478" y="613"/>
                </a:cubicBezTo>
                <a:cubicBezTo>
                  <a:pt x="478" y="709"/>
                  <a:pt x="478" y="709"/>
                  <a:pt x="478" y="709"/>
                </a:cubicBezTo>
                <a:cubicBezTo>
                  <a:pt x="477" y="709"/>
                  <a:pt x="475" y="709"/>
                  <a:pt x="472" y="709"/>
                </a:cubicBezTo>
                <a:cubicBezTo>
                  <a:pt x="444" y="709"/>
                  <a:pt x="405" y="692"/>
                  <a:pt x="370" y="665"/>
                </a:cubicBezTo>
                <a:cubicBezTo>
                  <a:pt x="357" y="704"/>
                  <a:pt x="334" y="737"/>
                  <a:pt x="298" y="751"/>
                </a:cubicBezTo>
                <a:cubicBezTo>
                  <a:pt x="358" y="841"/>
                  <a:pt x="407" y="878"/>
                  <a:pt x="478" y="901"/>
                </a:cubicBezTo>
                <a:cubicBezTo>
                  <a:pt x="478" y="901"/>
                  <a:pt x="478" y="901"/>
                  <a:pt x="478" y="901"/>
                </a:cubicBezTo>
                <a:cubicBezTo>
                  <a:pt x="478" y="916"/>
                  <a:pt x="478" y="916"/>
                  <a:pt x="478" y="916"/>
                </a:cubicBezTo>
                <a:cubicBezTo>
                  <a:pt x="471" y="916"/>
                  <a:pt x="466" y="923"/>
                  <a:pt x="466" y="930"/>
                </a:cubicBezTo>
                <a:cubicBezTo>
                  <a:pt x="466" y="938"/>
                  <a:pt x="471" y="944"/>
                  <a:pt x="478" y="945"/>
                </a:cubicBezTo>
                <a:cubicBezTo>
                  <a:pt x="478" y="955"/>
                  <a:pt x="478" y="955"/>
                  <a:pt x="478" y="955"/>
                </a:cubicBezTo>
                <a:cubicBezTo>
                  <a:pt x="471" y="956"/>
                  <a:pt x="466" y="962"/>
                  <a:pt x="466" y="969"/>
                </a:cubicBezTo>
                <a:cubicBezTo>
                  <a:pt x="466" y="977"/>
                  <a:pt x="471" y="983"/>
                  <a:pt x="478" y="984"/>
                </a:cubicBezTo>
                <a:cubicBezTo>
                  <a:pt x="478" y="1020"/>
                  <a:pt x="478" y="1020"/>
                  <a:pt x="478" y="1020"/>
                </a:cubicBezTo>
                <a:cubicBezTo>
                  <a:pt x="253" y="1020"/>
                  <a:pt x="253" y="1020"/>
                  <a:pt x="253" y="1020"/>
                </a:cubicBezTo>
                <a:cubicBezTo>
                  <a:pt x="253" y="730"/>
                  <a:pt x="253" y="730"/>
                  <a:pt x="253" y="730"/>
                </a:cubicBezTo>
                <a:cubicBezTo>
                  <a:pt x="260" y="728"/>
                  <a:pt x="266" y="726"/>
                  <a:pt x="272" y="723"/>
                </a:cubicBezTo>
                <a:cubicBezTo>
                  <a:pt x="317" y="704"/>
                  <a:pt x="336" y="675"/>
                  <a:pt x="342" y="640"/>
                </a:cubicBezTo>
                <a:cubicBezTo>
                  <a:pt x="322" y="619"/>
                  <a:pt x="304" y="595"/>
                  <a:pt x="293" y="569"/>
                </a:cubicBezTo>
                <a:cubicBezTo>
                  <a:pt x="282" y="554"/>
                  <a:pt x="273" y="537"/>
                  <a:pt x="265" y="519"/>
                </a:cubicBezTo>
                <a:cubicBezTo>
                  <a:pt x="261" y="517"/>
                  <a:pt x="257" y="516"/>
                  <a:pt x="253" y="513"/>
                </a:cubicBezTo>
                <a:cubicBezTo>
                  <a:pt x="253" y="477"/>
                  <a:pt x="253" y="477"/>
                  <a:pt x="253" y="477"/>
                </a:cubicBezTo>
                <a:cubicBezTo>
                  <a:pt x="260" y="485"/>
                  <a:pt x="269" y="491"/>
                  <a:pt x="278" y="494"/>
                </a:cubicBezTo>
                <a:cubicBezTo>
                  <a:pt x="283" y="431"/>
                  <a:pt x="283" y="374"/>
                  <a:pt x="276" y="341"/>
                </a:cubicBezTo>
                <a:cubicBezTo>
                  <a:pt x="271" y="317"/>
                  <a:pt x="262" y="308"/>
                  <a:pt x="253" y="310"/>
                </a:cubicBezTo>
                <a:lnTo>
                  <a:pt x="253" y="143"/>
                </a:lnTo>
                <a:close/>
                <a:moveTo>
                  <a:pt x="214" y="313"/>
                </a:moveTo>
                <a:cubicBezTo>
                  <a:pt x="214" y="313"/>
                  <a:pt x="214" y="313"/>
                  <a:pt x="214" y="313"/>
                </a:cubicBezTo>
                <a:cubicBezTo>
                  <a:pt x="218" y="258"/>
                  <a:pt x="229" y="195"/>
                  <a:pt x="253" y="143"/>
                </a:cubicBezTo>
                <a:cubicBezTo>
                  <a:pt x="253" y="310"/>
                  <a:pt x="253" y="310"/>
                  <a:pt x="253" y="310"/>
                </a:cubicBezTo>
                <a:cubicBezTo>
                  <a:pt x="246" y="312"/>
                  <a:pt x="238" y="323"/>
                  <a:pt x="233" y="339"/>
                </a:cubicBezTo>
                <a:cubicBezTo>
                  <a:pt x="217" y="383"/>
                  <a:pt x="226" y="445"/>
                  <a:pt x="253" y="477"/>
                </a:cubicBezTo>
                <a:cubicBezTo>
                  <a:pt x="253" y="513"/>
                  <a:pt x="253" y="513"/>
                  <a:pt x="253" y="513"/>
                </a:cubicBezTo>
                <a:cubicBezTo>
                  <a:pt x="243" y="508"/>
                  <a:pt x="235" y="500"/>
                  <a:pt x="227" y="490"/>
                </a:cubicBezTo>
                <a:cubicBezTo>
                  <a:pt x="214" y="473"/>
                  <a:pt x="206" y="452"/>
                  <a:pt x="201" y="428"/>
                </a:cubicBezTo>
                <a:cubicBezTo>
                  <a:pt x="196" y="406"/>
                  <a:pt x="195" y="381"/>
                  <a:pt x="199" y="359"/>
                </a:cubicBezTo>
                <a:cubicBezTo>
                  <a:pt x="202" y="342"/>
                  <a:pt x="206" y="326"/>
                  <a:pt x="214" y="313"/>
                </a:cubicBezTo>
                <a:moveTo>
                  <a:pt x="253" y="1020"/>
                </a:moveTo>
                <a:cubicBezTo>
                  <a:pt x="35" y="1020"/>
                  <a:pt x="35" y="1020"/>
                  <a:pt x="35" y="1020"/>
                </a:cubicBezTo>
                <a:cubicBezTo>
                  <a:pt x="16" y="988"/>
                  <a:pt x="4" y="956"/>
                  <a:pt x="3" y="925"/>
                </a:cubicBezTo>
                <a:cubicBezTo>
                  <a:pt x="0" y="791"/>
                  <a:pt x="142" y="772"/>
                  <a:pt x="253" y="730"/>
                </a:cubicBezTo>
                <a:lnTo>
                  <a:pt x="253" y="102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750"/>
                                        <p:tgtEl>
                                          <p:spTgt spid="47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4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4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7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7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7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7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1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7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7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7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7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9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7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7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8" dur="2000" fill="hold"/>
                                        <p:tgtEl>
                                          <p:spTgt spid="471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0" dur="2000" fill="hold"/>
                                        <p:tgtEl>
                                          <p:spTgt spid="471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2" dur="2000" fill="hold"/>
                                        <p:tgtEl>
                                          <p:spTgt spid="471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4" dur="2000" fill="hold"/>
                                        <p:tgtEl>
                                          <p:spTgt spid="471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6" dur="2000" fill="hold"/>
                                        <p:tgtEl>
                                          <p:spTgt spid="471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8" dur="2000" fill="hold"/>
                                        <p:tgtEl>
                                          <p:spTgt spid="471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1" dur="500"/>
                                        <p:tgtEl>
                                          <p:spTgt spid="47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4" dur="500"/>
                                        <p:tgtEl>
                                          <p:spTgt spid="47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7" dur="500"/>
                                        <p:tgtEl>
                                          <p:spTgt spid="47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0" dur="500"/>
                                        <p:tgtEl>
                                          <p:spTgt spid="47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3" dur="500"/>
                                        <p:tgtEl>
                                          <p:spTgt spid="47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6" dur="500"/>
                                        <p:tgtEl>
                                          <p:spTgt spid="47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5250"/>
                            </p:stCondLst>
                            <p:childTnLst>
                              <p:par>
                                <p:cTn id="7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0" dur="500"/>
                                        <p:tgtEl>
                                          <p:spTgt spid="47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3" dur="500"/>
                                        <p:tgtEl>
                                          <p:spTgt spid="47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6" dur="500"/>
                                        <p:tgtEl>
                                          <p:spTgt spid="47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6250"/>
                            </p:stCondLst>
                            <p:childTnLst>
                              <p:par>
                                <p:cTn id="8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0" dur="500"/>
                                        <p:tgtEl>
                                          <p:spTgt spid="47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3" dur="500"/>
                                        <p:tgtEl>
                                          <p:spTgt spid="47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6" dur="500"/>
                                        <p:tgtEl>
                                          <p:spTgt spid="47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 nodeType="afterGroup">
                            <p:stCondLst>
                              <p:cond delay="725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0" dur="500"/>
                                        <p:tgtEl>
                                          <p:spTgt spid="47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3" dur="500"/>
                                        <p:tgtEl>
                                          <p:spTgt spid="47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6" dur="500"/>
                                        <p:tgtEl>
                                          <p:spTgt spid="47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8250"/>
                            </p:stCondLst>
                            <p:childTnLst>
                              <p:par>
                                <p:cTn id="10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0" dur="500"/>
                                        <p:tgtEl>
                                          <p:spTgt spid="47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3" dur="500"/>
                                        <p:tgtEl>
                                          <p:spTgt spid="47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6" dur="500"/>
                                        <p:tgtEl>
                                          <p:spTgt spid="47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utoUpdateAnimBg="0"/>
      <p:bldP spid="47109" grpId="0" bldLvl="0" autoUpdateAnimBg="0"/>
      <p:bldP spid="47136" grpId="0" bldLvl="0" autoUpdateAnimBg="0"/>
      <p:bldP spid="47137" grpId="0" bldLvl="0" autoUpdateAnimBg="0"/>
      <p:bldP spid="47138" grpId="0" bldLvl="0" autoUpdateAnimBg="0"/>
      <p:bldP spid="47139" grpId="0" bldLvl="0" autoUpdateAnimBg="0"/>
      <p:bldP spid="47140" grpId="0" bldLvl="0" autoUpdateAnimBg="0"/>
      <p:bldP spid="47141" grpId="0" bldLvl="0" autoUpdateAnimBg="0"/>
      <p:bldP spid="47142" grpId="0" bldLvl="0" autoUpdateAnimBg="0"/>
      <p:bldP spid="47143" grpId="0" bldLvl="0" autoUpdateAnimBg="0"/>
      <p:bldP spid="47144" grpId="0" bldLvl="0" autoUpdateAnimBg="0"/>
      <p:bldP spid="47145" grpId="0" bldLvl="0" autoUpdateAnimBg="0"/>
      <p:bldP spid="47146" grpId="0" bldLvl="0" autoUpdateAnimBg="0"/>
      <p:bldP spid="47147" grpId="0" bldLvl="0" autoUpdateAnimBg="0"/>
      <p:bldP spid="47175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340C08-FB56-49A3-95BC-9DB17495A6BB}" type="slidenum">
              <a:rPr lang="zh-CN" altLang="en-US"/>
              <a:pPr>
                <a:defRPr/>
              </a:pPr>
              <a:t>45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131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21236 w 808522"/>
              <a:gd name="T1" fmla="*/ 0 h 510140"/>
              <a:gd name="T2" fmla="*/ 123568 w 808522"/>
              <a:gd name="T3" fmla="*/ 0 h 510140"/>
              <a:gd name="T4" fmla="*/ 391686 w 808522"/>
              <a:gd name="T5" fmla="*/ 0 h 510140"/>
              <a:gd name="T6" fmla="*/ 391686 w 808522"/>
              <a:gd name="T7" fmla="*/ 246016 h 510140"/>
              <a:gd name="T8" fmla="*/ 123573 w 808522"/>
              <a:gd name="T9" fmla="*/ 246016 h 510140"/>
              <a:gd name="T10" fmla="*/ 123568 w 808522"/>
              <a:gd name="T11" fmla="*/ 246017 h 510140"/>
              <a:gd name="T12" fmla="*/ 123563 w 808522"/>
              <a:gd name="T13" fmla="*/ 246016 h 510140"/>
              <a:gd name="T14" fmla="*/ 121236 w 808522"/>
              <a:gd name="T15" fmla="*/ 246016 h 510140"/>
              <a:gd name="T16" fmla="*/ 121236 w 808522"/>
              <a:gd name="T17" fmla="*/ 245783 h 510140"/>
              <a:gd name="T18" fmla="*/ 98664 w 808522"/>
              <a:gd name="T19" fmla="*/ 243517 h 510140"/>
              <a:gd name="T20" fmla="*/ 0 w 808522"/>
              <a:gd name="T21" fmla="*/ 123008 h 510140"/>
              <a:gd name="T22" fmla="*/ 98664 w 808522"/>
              <a:gd name="T23" fmla="*/ 2499 h 510140"/>
              <a:gd name="T24" fmla="*/ 121236 w 808522"/>
              <a:gd name="T25" fmla="*/ 234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8132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484313" y="3225800"/>
            <a:ext cx="3952875" cy="442913"/>
            <a:chOff x="0" y="0"/>
            <a:chExt cx="3952876" cy="441648"/>
          </a:xfrm>
        </p:grpSpPr>
        <p:sp>
          <p:nvSpPr>
            <p:cNvPr id="3" name="圆角矩形 2"/>
            <p:cNvSpPr>
              <a:spLocks noChangeArrowheads="1"/>
            </p:cNvSpPr>
            <p:nvPr/>
          </p:nvSpPr>
          <p:spPr bwMode="auto">
            <a:xfrm>
              <a:off x="1004888" y="0"/>
              <a:ext cx="1952625" cy="428625"/>
            </a:xfrm>
            <a:prstGeom prst="roundRect">
              <a:avLst>
                <a:gd name="adj" fmla="val 50000"/>
              </a:avLst>
            </a:pr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" name="圆角矩形 3"/>
            <p:cNvSpPr>
              <a:spLocks noChangeArrowheads="1"/>
            </p:cNvSpPr>
            <p:nvPr/>
          </p:nvSpPr>
          <p:spPr bwMode="auto">
            <a:xfrm>
              <a:off x="0" y="0"/>
              <a:ext cx="823913" cy="428625"/>
            </a:xfrm>
            <a:prstGeom prst="roundRect">
              <a:avLst>
                <a:gd name="adj" fmla="val 50000"/>
              </a:avLst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5" name="圆角矩形 4"/>
            <p:cNvSpPr>
              <a:spLocks noChangeArrowheads="1"/>
            </p:cNvSpPr>
            <p:nvPr/>
          </p:nvSpPr>
          <p:spPr bwMode="auto">
            <a:xfrm>
              <a:off x="3128963" y="13023"/>
              <a:ext cx="823913" cy="428625"/>
            </a:xfrm>
            <a:prstGeom prst="roundRect">
              <a:avLst>
                <a:gd name="adj" fmla="val 50000"/>
              </a:avLst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8172" name="文本框 34"/>
            <p:cNvSpPr>
              <a:spLocks noChangeArrowheads="1"/>
            </p:cNvSpPr>
            <p:nvPr/>
          </p:nvSpPr>
          <p:spPr bwMode="auto">
            <a:xfrm>
              <a:off x="1157180" y="45035"/>
              <a:ext cx="164804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600">
                  <a:solidFill>
                    <a:schemeClr val="bg1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TEXT HERE</a:t>
              </a:r>
              <a:endParaRPr lang="zh-CN" altLang="en-US" sz="1600" baseline="-30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8173" name="文本框 37"/>
            <p:cNvSpPr>
              <a:spLocks noChangeArrowheads="1"/>
            </p:cNvSpPr>
            <p:nvPr/>
          </p:nvSpPr>
          <p:spPr bwMode="auto">
            <a:xfrm>
              <a:off x="3128963" y="43113"/>
              <a:ext cx="823913" cy="338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300">
                  <a:solidFill>
                    <a:srgbClr val="323F4F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60%</a:t>
              </a:r>
              <a:endParaRPr lang="zh-CN" altLang="en-US" sz="1300" baseline="-30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8174" name="文本框 41"/>
            <p:cNvSpPr>
              <a:spLocks noChangeArrowheads="1"/>
            </p:cNvSpPr>
            <p:nvPr/>
          </p:nvSpPr>
          <p:spPr bwMode="auto">
            <a:xfrm>
              <a:off x="0" y="30087"/>
              <a:ext cx="823913" cy="338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300">
                  <a:solidFill>
                    <a:srgbClr val="323F4F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40%</a:t>
              </a:r>
              <a:endParaRPr lang="zh-CN" altLang="en-US" sz="1300" baseline="-30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48139" name="Group 11"/>
          <p:cNvGrpSpPr>
            <a:grpSpLocks/>
          </p:cNvGrpSpPr>
          <p:nvPr/>
        </p:nvGrpSpPr>
        <p:grpSpPr bwMode="auto">
          <a:xfrm>
            <a:off x="1484313" y="3943350"/>
            <a:ext cx="3952875" cy="433388"/>
            <a:chOff x="0" y="0"/>
            <a:chExt cx="3952876" cy="433388"/>
          </a:xfrm>
        </p:grpSpPr>
        <p:sp>
          <p:nvSpPr>
            <p:cNvPr id="6" name="圆角矩形 7"/>
            <p:cNvSpPr>
              <a:spLocks noChangeArrowheads="1"/>
            </p:cNvSpPr>
            <p:nvPr/>
          </p:nvSpPr>
          <p:spPr bwMode="auto">
            <a:xfrm>
              <a:off x="1004888" y="0"/>
              <a:ext cx="1952625" cy="428625"/>
            </a:xfrm>
            <a:prstGeom prst="roundRect">
              <a:avLst>
                <a:gd name="adj" fmla="val 50000"/>
              </a:avLst>
            </a:pr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" name="圆角矩形 8"/>
            <p:cNvSpPr>
              <a:spLocks noChangeArrowheads="1"/>
            </p:cNvSpPr>
            <p:nvPr/>
          </p:nvSpPr>
          <p:spPr bwMode="auto">
            <a:xfrm>
              <a:off x="0" y="0"/>
              <a:ext cx="823913" cy="428625"/>
            </a:xfrm>
            <a:prstGeom prst="roundRect">
              <a:avLst>
                <a:gd name="adj" fmla="val 50000"/>
              </a:avLst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8" name="圆角矩形 9"/>
            <p:cNvSpPr>
              <a:spLocks noChangeArrowheads="1"/>
            </p:cNvSpPr>
            <p:nvPr/>
          </p:nvSpPr>
          <p:spPr bwMode="auto">
            <a:xfrm>
              <a:off x="3128963" y="4763"/>
              <a:ext cx="823913" cy="428625"/>
            </a:xfrm>
            <a:prstGeom prst="roundRect">
              <a:avLst>
                <a:gd name="adj" fmla="val 50000"/>
              </a:avLst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9" name="文本框 32"/>
            <p:cNvSpPr>
              <a:spLocks noChangeArrowheads="1"/>
            </p:cNvSpPr>
            <p:nvPr/>
          </p:nvSpPr>
          <p:spPr bwMode="auto">
            <a:xfrm>
              <a:off x="1157180" y="45035"/>
              <a:ext cx="164804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600">
                  <a:solidFill>
                    <a:schemeClr val="bg1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TEXT HERE</a:t>
              </a:r>
              <a:endParaRPr lang="zh-CN" altLang="en-US" sz="1600" baseline="-30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10" name="文本框 38"/>
            <p:cNvSpPr>
              <a:spLocks noChangeArrowheads="1"/>
            </p:cNvSpPr>
            <p:nvPr/>
          </p:nvSpPr>
          <p:spPr bwMode="auto">
            <a:xfrm>
              <a:off x="3128963" y="34853"/>
              <a:ext cx="823913" cy="338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300">
                  <a:solidFill>
                    <a:srgbClr val="323F4F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70%</a:t>
              </a:r>
              <a:endParaRPr lang="zh-CN" altLang="en-US" sz="1300" baseline="-30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11" name="文本框 42"/>
            <p:cNvSpPr>
              <a:spLocks noChangeArrowheads="1"/>
            </p:cNvSpPr>
            <p:nvPr/>
          </p:nvSpPr>
          <p:spPr bwMode="auto">
            <a:xfrm>
              <a:off x="0" y="30088"/>
              <a:ext cx="823913" cy="338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300">
                  <a:solidFill>
                    <a:srgbClr val="323F4F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30%</a:t>
              </a:r>
              <a:endParaRPr lang="zh-CN" altLang="en-US" sz="1300" baseline="-30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48146" name="Group 18"/>
          <p:cNvGrpSpPr>
            <a:grpSpLocks/>
          </p:cNvGrpSpPr>
          <p:nvPr/>
        </p:nvGrpSpPr>
        <p:grpSpPr bwMode="auto">
          <a:xfrm>
            <a:off x="1484313" y="4651375"/>
            <a:ext cx="3952875" cy="433388"/>
            <a:chOff x="0" y="0"/>
            <a:chExt cx="3952876" cy="433388"/>
          </a:xfrm>
        </p:grpSpPr>
        <p:sp>
          <p:nvSpPr>
            <p:cNvPr id="48157" name="圆角矩形 10"/>
            <p:cNvSpPr>
              <a:spLocks noChangeArrowheads="1"/>
            </p:cNvSpPr>
            <p:nvPr/>
          </p:nvSpPr>
          <p:spPr bwMode="auto">
            <a:xfrm>
              <a:off x="1004888" y="0"/>
              <a:ext cx="1952625" cy="428625"/>
            </a:xfrm>
            <a:prstGeom prst="roundRect">
              <a:avLst>
                <a:gd name="adj" fmla="val 50000"/>
              </a:avLst>
            </a:pr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8158" name="圆角矩形 11"/>
            <p:cNvSpPr>
              <a:spLocks noChangeArrowheads="1"/>
            </p:cNvSpPr>
            <p:nvPr/>
          </p:nvSpPr>
          <p:spPr bwMode="auto">
            <a:xfrm>
              <a:off x="0" y="0"/>
              <a:ext cx="823913" cy="428625"/>
            </a:xfrm>
            <a:prstGeom prst="roundRect">
              <a:avLst>
                <a:gd name="adj" fmla="val 50000"/>
              </a:avLst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8159" name="圆角矩形 12"/>
            <p:cNvSpPr>
              <a:spLocks noChangeArrowheads="1"/>
            </p:cNvSpPr>
            <p:nvPr/>
          </p:nvSpPr>
          <p:spPr bwMode="auto">
            <a:xfrm>
              <a:off x="3128963" y="4763"/>
              <a:ext cx="823913" cy="428625"/>
            </a:xfrm>
            <a:prstGeom prst="roundRect">
              <a:avLst>
                <a:gd name="adj" fmla="val 50000"/>
              </a:avLst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12" name="文本框 33"/>
            <p:cNvSpPr>
              <a:spLocks noChangeArrowheads="1"/>
            </p:cNvSpPr>
            <p:nvPr/>
          </p:nvSpPr>
          <p:spPr bwMode="auto">
            <a:xfrm>
              <a:off x="1157180" y="45035"/>
              <a:ext cx="164804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600">
                  <a:solidFill>
                    <a:schemeClr val="bg1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TEXT HERE</a:t>
              </a:r>
              <a:endParaRPr lang="zh-CN" altLang="en-US" sz="1600" baseline="-30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13" name="文本框 39"/>
            <p:cNvSpPr>
              <a:spLocks noChangeArrowheads="1"/>
            </p:cNvSpPr>
            <p:nvPr/>
          </p:nvSpPr>
          <p:spPr bwMode="auto">
            <a:xfrm>
              <a:off x="3128963" y="34853"/>
              <a:ext cx="823913" cy="338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300">
                  <a:solidFill>
                    <a:srgbClr val="323F4F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20%</a:t>
              </a:r>
              <a:endParaRPr lang="zh-CN" altLang="en-US" sz="1300" baseline="-30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14" name="文本框 43"/>
            <p:cNvSpPr>
              <a:spLocks noChangeArrowheads="1"/>
            </p:cNvSpPr>
            <p:nvPr/>
          </p:nvSpPr>
          <p:spPr bwMode="auto">
            <a:xfrm>
              <a:off x="0" y="30091"/>
              <a:ext cx="823913" cy="338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300">
                  <a:solidFill>
                    <a:srgbClr val="323F4F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80%</a:t>
              </a:r>
              <a:endParaRPr lang="zh-CN" altLang="en-US" sz="1300" baseline="-30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48153" name="Group 25"/>
          <p:cNvGrpSpPr>
            <a:grpSpLocks/>
          </p:cNvGrpSpPr>
          <p:nvPr/>
        </p:nvGrpSpPr>
        <p:grpSpPr bwMode="auto">
          <a:xfrm>
            <a:off x="1484313" y="5359400"/>
            <a:ext cx="3952875" cy="431800"/>
            <a:chOff x="0" y="0"/>
            <a:chExt cx="3952876" cy="431007"/>
          </a:xfrm>
        </p:grpSpPr>
        <p:sp>
          <p:nvSpPr>
            <p:cNvPr id="48151" name="圆角矩形 13"/>
            <p:cNvSpPr>
              <a:spLocks noChangeArrowheads="1"/>
            </p:cNvSpPr>
            <p:nvPr/>
          </p:nvSpPr>
          <p:spPr bwMode="auto">
            <a:xfrm>
              <a:off x="1004888" y="0"/>
              <a:ext cx="1952625" cy="428625"/>
            </a:xfrm>
            <a:prstGeom prst="roundRect">
              <a:avLst>
                <a:gd name="adj" fmla="val 50000"/>
              </a:avLst>
            </a:pr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8152" name="圆角矩形 14"/>
            <p:cNvSpPr>
              <a:spLocks noChangeArrowheads="1"/>
            </p:cNvSpPr>
            <p:nvPr/>
          </p:nvSpPr>
          <p:spPr bwMode="auto">
            <a:xfrm>
              <a:off x="0" y="0"/>
              <a:ext cx="823913" cy="428625"/>
            </a:xfrm>
            <a:prstGeom prst="roundRect">
              <a:avLst>
                <a:gd name="adj" fmla="val 50000"/>
              </a:avLst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15" name="圆角矩形 15"/>
            <p:cNvSpPr>
              <a:spLocks noChangeArrowheads="1"/>
            </p:cNvSpPr>
            <p:nvPr/>
          </p:nvSpPr>
          <p:spPr bwMode="auto">
            <a:xfrm>
              <a:off x="3128963" y="2382"/>
              <a:ext cx="823913" cy="428625"/>
            </a:xfrm>
            <a:prstGeom prst="roundRect">
              <a:avLst>
                <a:gd name="adj" fmla="val 50000"/>
              </a:avLst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8154" name="文本框 35"/>
            <p:cNvSpPr>
              <a:spLocks noChangeArrowheads="1"/>
            </p:cNvSpPr>
            <p:nvPr/>
          </p:nvSpPr>
          <p:spPr bwMode="auto">
            <a:xfrm>
              <a:off x="1157180" y="45035"/>
              <a:ext cx="164804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600">
                  <a:solidFill>
                    <a:schemeClr val="bg1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TEXT HERE</a:t>
              </a:r>
              <a:endParaRPr lang="zh-CN" altLang="en-US" sz="1600" baseline="-30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8155" name="文本框 40"/>
            <p:cNvSpPr>
              <a:spLocks noChangeArrowheads="1"/>
            </p:cNvSpPr>
            <p:nvPr/>
          </p:nvSpPr>
          <p:spPr bwMode="auto">
            <a:xfrm>
              <a:off x="3128963" y="32472"/>
              <a:ext cx="823913" cy="338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300">
                  <a:solidFill>
                    <a:srgbClr val="323F4F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50%</a:t>
              </a:r>
              <a:endParaRPr lang="zh-CN" altLang="en-US" sz="1300" baseline="-30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8156" name="文本框 44"/>
            <p:cNvSpPr>
              <a:spLocks noChangeArrowheads="1"/>
            </p:cNvSpPr>
            <p:nvPr/>
          </p:nvSpPr>
          <p:spPr bwMode="auto">
            <a:xfrm>
              <a:off x="0" y="30088"/>
              <a:ext cx="823913" cy="338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300">
                  <a:solidFill>
                    <a:srgbClr val="323F4F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50%</a:t>
              </a:r>
              <a:endParaRPr lang="zh-CN" altLang="en-US" sz="1300" baseline="-30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48160" name="矩形 47"/>
          <p:cNvSpPr>
            <a:spLocks noChangeArrowheads="1"/>
          </p:cNvSpPr>
          <p:nvPr/>
        </p:nvSpPr>
        <p:spPr bwMode="auto">
          <a:xfrm>
            <a:off x="1400175" y="1595438"/>
            <a:ext cx="9509125" cy="121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，在此录入上述图表的综合描述说明，在此录入上述图表的综合描述说明，在此录入上述图表的综合描述说明。在此录入上述图表的综合描述说明，在此录入上述图表的综合描述说明，在此录入上述图表的综合描述说明，在此录入上述图表的综合描述说明，在此录入上述图表的综合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161" name="矩形 48"/>
          <p:cNvSpPr>
            <a:spLocks noChangeArrowheads="1"/>
          </p:cNvSpPr>
          <p:nvPr/>
        </p:nvSpPr>
        <p:spPr bwMode="auto">
          <a:xfrm>
            <a:off x="5940425" y="3133725"/>
            <a:ext cx="155098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bg1"/>
                </a:solidFill>
                <a:sym typeface="方正兰亭黑_GBK" panose="02000000000000000000" pitchFamily="2" charset="-122"/>
              </a:rPr>
              <a:t>添加标题</a:t>
            </a:r>
            <a:endParaRPr lang="en-US" sz="22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8162" name="矩形 47"/>
          <p:cNvSpPr>
            <a:spLocks noChangeArrowheads="1"/>
          </p:cNvSpPr>
          <p:nvPr/>
        </p:nvSpPr>
        <p:spPr bwMode="auto">
          <a:xfrm>
            <a:off x="5940425" y="3554413"/>
            <a:ext cx="2390775" cy="86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163" name="矩形 50"/>
          <p:cNvSpPr>
            <a:spLocks noChangeArrowheads="1"/>
          </p:cNvSpPr>
          <p:nvPr/>
        </p:nvSpPr>
        <p:spPr bwMode="auto">
          <a:xfrm>
            <a:off x="8483600" y="3133725"/>
            <a:ext cx="155098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bg1"/>
                </a:solidFill>
                <a:sym typeface="方正兰亭黑_GBK" panose="02000000000000000000" pitchFamily="2" charset="-122"/>
              </a:rPr>
              <a:t>添加标题</a:t>
            </a:r>
            <a:endParaRPr lang="en-US" sz="22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8164" name="矩形 47"/>
          <p:cNvSpPr>
            <a:spLocks noChangeArrowheads="1"/>
          </p:cNvSpPr>
          <p:nvPr/>
        </p:nvSpPr>
        <p:spPr bwMode="auto">
          <a:xfrm>
            <a:off x="8483600" y="3554413"/>
            <a:ext cx="2366963" cy="86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165" name="矩形 54"/>
          <p:cNvSpPr>
            <a:spLocks noChangeArrowheads="1"/>
          </p:cNvSpPr>
          <p:nvPr/>
        </p:nvSpPr>
        <p:spPr bwMode="auto">
          <a:xfrm>
            <a:off x="5940425" y="4618038"/>
            <a:ext cx="15509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bg1"/>
                </a:solidFill>
                <a:sym typeface="方正兰亭黑_GBK" panose="02000000000000000000" pitchFamily="2" charset="-122"/>
              </a:rPr>
              <a:t>添加标题</a:t>
            </a:r>
            <a:endParaRPr lang="en-US" sz="22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8166" name="矩形 47"/>
          <p:cNvSpPr>
            <a:spLocks noChangeArrowheads="1"/>
          </p:cNvSpPr>
          <p:nvPr/>
        </p:nvSpPr>
        <p:spPr bwMode="auto">
          <a:xfrm>
            <a:off x="5940425" y="5038725"/>
            <a:ext cx="2390775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167" name="矩形 56"/>
          <p:cNvSpPr>
            <a:spLocks noChangeArrowheads="1"/>
          </p:cNvSpPr>
          <p:nvPr/>
        </p:nvSpPr>
        <p:spPr bwMode="auto">
          <a:xfrm>
            <a:off x="8483600" y="4618038"/>
            <a:ext cx="15509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bg1"/>
                </a:solidFill>
                <a:sym typeface="方正兰亭黑_GBK" panose="02000000000000000000" pitchFamily="2" charset="-122"/>
              </a:rPr>
              <a:t>添加标题</a:t>
            </a:r>
            <a:endParaRPr lang="en-US" sz="22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8168" name="矩形 47"/>
          <p:cNvSpPr>
            <a:spLocks noChangeArrowheads="1"/>
          </p:cNvSpPr>
          <p:nvPr/>
        </p:nvSpPr>
        <p:spPr bwMode="auto">
          <a:xfrm>
            <a:off x="8483600" y="5038725"/>
            <a:ext cx="2366963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169" name="矩形 3"/>
          <p:cNvSpPr>
            <a:spLocks noChangeArrowheads="1"/>
          </p:cNvSpPr>
          <p:nvPr/>
        </p:nvSpPr>
        <p:spPr bwMode="auto">
          <a:xfrm>
            <a:off x="4391025" y="563563"/>
            <a:ext cx="2647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点击添加标题</a:t>
            </a:r>
            <a:endParaRPr lang="zh-CN" altLang="en-US" sz="32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48170" name="文本框 37"/>
          <p:cNvSpPr>
            <a:spLocks noChangeArrowheads="1"/>
          </p:cNvSpPr>
          <p:nvPr/>
        </p:nvSpPr>
        <p:spPr bwMode="auto">
          <a:xfrm>
            <a:off x="7081838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Add Your Title</a:t>
            </a:r>
            <a:endParaRPr lang="zh-CN" altLang="en-US" sz="1600" baseline="-30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48171" name="Group 43"/>
          <p:cNvGrpSpPr>
            <a:grpSpLocks/>
          </p:cNvGrpSpPr>
          <p:nvPr/>
        </p:nvGrpSpPr>
        <p:grpSpPr bwMode="auto">
          <a:xfrm>
            <a:off x="3846513" y="619125"/>
            <a:ext cx="263525" cy="393700"/>
            <a:chOff x="0" y="0"/>
            <a:chExt cx="213756" cy="427512"/>
          </a:xfrm>
        </p:grpSpPr>
        <p:sp>
          <p:nvSpPr>
            <p:cNvPr id="48149" name="直接连接符 62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50" name="直接连接符 63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48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48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48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48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21" presetID="1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4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400"/>
                                        <p:tgtEl>
                                          <p:spTgt spid="48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400"/>
                                        <p:tgtEl>
                                          <p:spTgt spid="48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4" fill="hold" nodeType="withEffect">
                                  <p:stCondLst>
                                    <p:cond delay="16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400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4" dur="400"/>
                                        <p:tgtEl>
                                          <p:spTgt spid="48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400"/>
                                        <p:tgtEl>
                                          <p:spTgt spid="48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400"/>
                                        <p:tgtEl>
                                          <p:spTgt spid="48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4" fill="hold" nodeType="withEffect">
                                  <p:stCondLst>
                                    <p:cond delay="30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400"/>
                                        <p:tgtEl>
                                          <p:spTgt spid="48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4" dur="400"/>
                                        <p:tgtEl>
                                          <p:spTgt spid="48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400"/>
                                        <p:tgtEl>
                                          <p:spTgt spid="48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400"/>
                                        <p:tgtEl>
                                          <p:spTgt spid="48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4" fill="hold" nodeType="withEffect">
                                  <p:stCondLst>
                                    <p:cond delay="44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400"/>
                                        <p:tgtEl>
                                          <p:spTgt spid="48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4" dur="400"/>
                                        <p:tgtEl>
                                          <p:spTgt spid="48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4" presetClass="entr" presetSubtype="1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7" dur="400"/>
                                        <p:tgtEl>
                                          <p:spTgt spid="48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4" presetClass="entr" presetSubtype="1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400"/>
                                        <p:tgtEl>
                                          <p:spTgt spid="48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60" grpId="0" bldLvl="0" autoUpdateAnimBg="0"/>
      <p:bldP spid="48161" grpId="0" bldLvl="0" autoUpdateAnimBg="0"/>
      <p:bldP spid="48162" grpId="0" bldLvl="0" autoUpdateAnimBg="0"/>
      <p:bldP spid="48163" grpId="0" bldLvl="0" autoUpdateAnimBg="0"/>
      <p:bldP spid="48164" grpId="0" bldLvl="0" autoUpdateAnimBg="0"/>
      <p:bldP spid="48165" grpId="0" bldLvl="0" autoUpdateAnimBg="0"/>
      <p:bldP spid="48166" grpId="0" bldLvl="0" autoUpdateAnimBg="0"/>
      <p:bldP spid="48167" grpId="0" bldLvl="0" autoUpdateAnimBg="0"/>
      <p:bldP spid="48168" grpId="0" bldLvl="0" autoUpdateAnimBg="0"/>
      <p:bldP spid="48169" grpId="0" bldLvl="0" autoUpdateAnimBg="0"/>
      <p:bldP spid="48170" grpId="0" bldLvl="0" autoUpdateAnimBg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A62A5D-9ADA-4D8D-B288-7AE2470A9776}" type="slidenum">
              <a:rPr lang="zh-CN" altLang="en-US"/>
              <a:pPr>
                <a:defRPr/>
              </a:pPr>
              <a:t>46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55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21236 w 808522"/>
              <a:gd name="T1" fmla="*/ 0 h 510140"/>
              <a:gd name="T2" fmla="*/ 123568 w 808522"/>
              <a:gd name="T3" fmla="*/ 0 h 510140"/>
              <a:gd name="T4" fmla="*/ 391686 w 808522"/>
              <a:gd name="T5" fmla="*/ 0 h 510140"/>
              <a:gd name="T6" fmla="*/ 391686 w 808522"/>
              <a:gd name="T7" fmla="*/ 246016 h 510140"/>
              <a:gd name="T8" fmla="*/ 123573 w 808522"/>
              <a:gd name="T9" fmla="*/ 246016 h 510140"/>
              <a:gd name="T10" fmla="*/ 123568 w 808522"/>
              <a:gd name="T11" fmla="*/ 246017 h 510140"/>
              <a:gd name="T12" fmla="*/ 123563 w 808522"/>
              <a:gd name="T13" fmla="*/ 246016 h 510140"/>
              <a:gd name="T14" fmla="*/ 121236 w 808522"/>
              <a:gd name="T15" fmla="*/ 246016 h 510140"/>
              <a:gd name="T16" fmla="*/ 121236 w 808522"/>
              <a:gd name="T17" fmla="*/ 245783 h 510140"/>
              <a:gd name="T18" fmla="*/ 98664 w 808522"/>
              <a:gd name="T19" fmla="*/ 243517 h 510140"/>
              <a:gd name="T20" fmla="*/ 0 w 808522"/>
              <a:gd name="T21" fmla="*/ 123008 h 510140"/>
              <a:gd name="T22" fmla="*/ 98664 w 808522"/>
              <a:gd name="T23" fmla="*/ 2499 h 510140"/>
              <a:gd name="T24" fmla="*/ 121236 w 808522"/>
              <a:gd name="T25" fmla="*/ 234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9156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2" name="文本框 7"/>
          <p:cNvSpPr>
            <a:spLocks noChangeArrowheads="1"/>
          </p:cNvSpPr>
          <p:nvPr/>
        </p:nvSpPr>
        <p:spPr bwMode="auto">
          <a:xfrm>
            <a:off x="7940675" y="5130800"/>
            <a:ext cx="20081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添加标题</a:t>
            </a:r>
            <a:endParaRPr lang="zh-CN" altLang="en-US" sz="2000" baseline="-300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9157" name="文本框 8"/>
          <p:cNvSpPr>
            <a:spLocks noChangeArrowheads="1"/>
          </p:cNvSpPr>
          <p:nvPr/>
        </p:nvSpPr>
        <p:spPr bwMode="auto">
          <a:xfrm>
            <a:off x="7381875" y="5507038"/>
            <a:ext cx="3624263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在此录入图表的描述说明，在此录入图表的描述说明，在此录入图表的描述说明。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58" name="文本框 9"/>
          <p:cNvSpPr>
            <a:spLocks noChangeArrowheads="1"/>
          </p:cNvSpPr>
          <p:nvPr/>
        </p:nvSpPr>
        <p:spPr bwMode="auto">
          <a:xfrm>
            <a:off x="7377113" y="5029200"/>
            <a:ext cx="65405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4800" baseline="-30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03</a:t>
            </a:r>
            <a:endParaRPr lang="zh-CN" altLang="en-US" sz="4800" baseline="-300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9159" name="文本框 12"/>
          <p:cNvSpPr>
            <a:spLocks noChangeArrowheads="1"/>
          </p:cNvSpPr>
          <p:nvPr/>
        </p:nvSpPr>
        <p:spPr bwMode="auto">
          <a:xfrm>
            <a:off x="7993063" y="1828800"/>
            <a:ext cx="21447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添加标题</a:t>
            </a:r>
            <a:endParaRPr lang="zh-CN" altLang="en-US" sz="2000" baseline="-300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9160" name="文本框 13"/>
          <p:cNvSpPr>
            <a:spLocks noChangeArrowheads="1"/>
          </p:cNvSpPr>
          <p:nvPr/>
        </p:nvSpPr>
        <p:spPr bwMode="auto">
          <a:xfrm>
            <a:off x="7381875" y="2203450"/>
            <a:ext cx="3624263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在此录入图表的描述说明，在此录入图表的描述说明，在此录入图表的描述说明。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61" name="文本框 14"/>
          <p:cNvSpPr>
            <a:spLocks noChangeArrowheads="1"/>
          </p:cNvSpPr>
          <p:nvPr/>
        </p:nvSpPr>
        <p:spPr bwMode="auto">
          <a:xfrm>
            <a:off x="7377113" y="1727200"/>
            <a:ext cx="6540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4800" baseline="-30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02</a:t>
            </a:r>
            <a:endParaRPr lang="zh-CN" altLang="en-US" sz="4800" baseline="-300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9162" name="文本框 16"/>
          <p:cNvSpPr>
            <a:spLocks noChangeArrowheads="1"/>
          </p:cNvSpPr>
          <p:nvPr/>
        </p:nvSpPr>
        <p:spPr bwMode="auto">
          <a:xfrm>
            <a:off x="2019300" y="5130800"/>
            <a:ext cx="21828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添加标题</a:t>
            </a:r>
            <a:endParaRPr lang="zh-CN" altLang="en-US" sz="2000" baseline="-300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9163" name="文本框 17"/>
          <p:cNvSpPr>
            <a:spLocks noChangeArrowheads="1"/>
          </p:cNvSpPr>
          <p:nvPr/>
        </p:nvSpPr>
        <p:spPr bwMode="auto">
          <a:xfrm>
            <a:off x="1168400" y="5502275"/>
            <a:ext cx="361632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在此录入图表的描述说明，在此录入图表的描述说明，在此录入图表的描述说明。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64" name="文本框 18"/>
          <p:cNvSpPr>
            <a:spLocks noChangeArrowheads="1"/>
          </p:cNvSpPr>
          <p:nvPr/>
        </p:nvSpPr>
        <p:spPr bwMode="auto">
          <a:xfrm>
            <a:off x="4154488" y="5024438"/>
            <a:ext cx="6540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4800" baseline="-30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04</a:t>
            </a:r>
            <a:endParaRPr lang="zh-CN" altLang="en-US" sz="4800" baseline="-300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9165" name="文本框 20"/>
          <p:cNvSpPr>
            <a:spLocks noChangeArrowheads="1"/>
          </p:cNvSpPr>
          <p:nvPr/>
        </p:nvSpPr>
        <p:spPr bwMode="auto">
          <a:xfrm>
            <a:off x="2365375" y="1828800"/>
            <a:ext cx="1828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添加标题</a:t>
            </a:r>
            <a:endParaRPr lang="zh-CN" altLang="en-US" sz="2000" baseline="-300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9166" name="文本框 21"/>
          <p:cNvSpPr>
            <a:spLocks noChangeArrowheads="1"/>
          </p:cNvSpPr>
          <p:nvPr/>
        </p:nvSpPr>
        <p:spPr bwMode="auto">
          <a:xfrm>
            <a:off x="1168400" y="2198688"/>
            <a:ext cx="361632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在此录入图表的描述说明，在此录入图表的描述说明，在此录入图表的描述说明。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67" name="文本框 22"/>
          <p:cNvSpPr>
            <a:spLocks noChangeArrowheads="1"/>
          </p:cNvSpPr>
          <p:nvPr/>
        </p:nvSpPr>
        <p:spPr bwMode="auto">
          <a:xfrm>
            <a:off x="4135438" y="1720850"/>
            <a:ext cx="6540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4800" baseline="-30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01</a:t>
            </a:r>
            <a:endParaRPr lang="zh-CN" altLang="en-US" sz="4800" baseline="-300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49168" name="Group 16"/>
          <p:cNvGrpSpPr>
            <a:grpSpLocks/>
          </p:cNvGrpSpPr>
          <p:nvPr/>
        </p:nvGrpSpPr>
        <p:grpSpPr bwMode="auto">
          <a:xfrm>
            <a:off x="5138738" y="1495425"/>
            <a:ext cx="1897062" cy="1898650"/>
            <a:chOff x="0" y="0"/>
            <a:chExt cx="1897870" cy="1897870"/>
          </a:xfrm>
        </p:grpSpPr>
        <p:grpSp>
          <p:nvGrpSpPr>
            <p:cNvPr id="3" name="Group 18"/>
            <p:cNvGrpSpPr>
              <a:grpSpLocks/>
            </p:cNvGrpSpPr>
            <p:nvPr/>
          </p:nvGrpSpPr>
          <p:grpSpPr bwMode="auto">
            <a:xfrm>
              <a:off x="780319" y="184226"/>
              <a:ext cx="337232" cy="540000"/>
              <a:chOff x="0" y="0"/>
              <a:chExt cx="250825" cy="401638"/>
            </a:xfrm>
          </p:grpSpPr>
          <p:sp>
            <p:nvSpPr>
              <p:cNvPr id="4" name="Freeform 550"/>
              <p:cNvSpPr>
                <a:spLocks noChangeArrowheads="1"/>
              </p:cNvSpPr>
              <p:nvPr/>
            </p:nvSpPr>
            <p:spPr bwMode="auto">
              <a:xfrm>
                <a:off x="0" y="111125"/>
                <a:ext cx="250825" cy="290513"/>
              </a:xfrm>
              <a:custGeom>
                <a:avLst/>
                <a:gdLst>
                  <a:gd name="T0" fmla="*/ 2147483646 w 180"/>
                  <a:gd name="T1" fmla="*/ 2147483646 h 209"/>
                  <a:gd name="T2" fmla="*/ 2147483646 w 180"/>
                  <a:gd name="T3" fmla="*/ 2147483646 h 209"/>
                  <a:gd name="T4" fmla="*/ 2147483646 w 180"/>
                  <a:gd name="T5" fmla="*/ 2147483646 h 209"/>
                  <a:gd name="T6" fmla="*/ 2147483646 w 180"/>
                  <a:gd name="T7" fmla="*/ 2147483646 h 209"/>
                  <a:gd name="T8" fmla="*/ 2147483646 w 180"/>
                  <a:gd name="T9" fmla="*/ 2147483646 h 209"/>
                  <a:gd name="T10" fmla="*/ 2147483646 w 180"/>
                  <a:gd name="T11" fmla="*/ 2147483646 h 209"/>
                  <a:gd name="T12" fmla="*/ 2147483646 w 180"/>
                  <a:gd name="T13" fmla="*/ 2147483646 h 209"/>
                  <a:gd name="T14" fmla="*/ 2147483646 w 180"/>
                  <a:gd name="T15" fmla="*/ 2147483646 h 209"/>
                  <a:gd name="T16" fmla="*/ 2147483646 w 180"/>
                  <a:gd name="T17" fmla="*/ 2147483646 h 209"/>
                  <a:gd name="T18" fmla="*/ 2147483646 w 180"/>
                  <a:gd name="T19" fmla="*/ 2147483646 h 209"/>
                  <a:gd name="T20" fmla="*/ 2147483646 w 180"/>
                  <a:gd name="T21" fmla="*/ 2147483646 h 209"/>
                  <a:gd name="T22" fmla="*/ 0 w 180"/>
                  <a:gd name="T23" fmla="*/ 2147483646 h 209"/>
                  <a:gd name="T24" fmla="*/ 0 w 180"/>
                  <a:gd name="T25" fmla="*/ 2147483646 h 209"/>
                  <a:gd name="T26" fmla="*/ 2147483646 w 180"/>
                  <a:gd name="T27" fmla="*/ 2147483646 h 209"/>
                  <a:gd name="T28" fmla="*/ 2147483646 w 180"/>
                  <a:gd name="T29" fmla="*/ 2147483646 h 209"/>
                  <a:gd name="T30" fmla="*/ 2147483646 w 180"/>
                  <a:gd name="T31" fmla="*/ 2147483646 h 209"/>
                  <a:gd name="T32" fmla="*/ 2147483646 w 180"/>
                  <a:gd name="T33" fmla="*/ 2147483646 h 209"/>
                  <a:gd name="T34" fmla="*/ 2147483646 w 180"/>
                  <a:gd name="T35" fmla="*/ 2147483646 h 209"/>
                  <a:gd name="T36" fmla="*/ 2147483646 w 180"/>
                  <a:gd name="T37" fmla="*/ 2147483646 h 209"/>
                  <a:gd name="T38" fmla="*/ 2147483646 w 180"/>
                  <a:gd name="T39" fmla="*/ 2147483646 h 20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80"/>
                  <a:gd name="T61" fmla="*/ 0 h 209"/>
                  <a:gd name="T62" fmla="*/ 180 w 180"/>
                  <a:gd name="T63" fmla="*/ 209 h 20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80" h="209">
                    <a:moveTo>
                      <a:pt x="180" y="68"/>
                    </a:moveTo>
                    <a:cubicBezTo>
                      <a:pt x="180" y="68"/>
                      <a:pt x="180" y="38"/>
                      <a:pt x="180" y="15"/>
                    </a:cubicBezTo>
                    <a:cubicBezTo>
                      <a:pt x="180" y="0"/>
                      <a:pt x="156" y="0"/>
                      <a:pt x="156" y="15"/>
                    </a:cubicBezTo>
                    <a:cubicBezTo>
                      <a:pt x="156" y="38"/>
                      <a:pt x="156" y="68"/>
                      <a:pt x="156" y="68"/>
                    </a:cubicBezTo>
                    <a:cubicBezTo>
                      <a:pt x="156" y="104"/>
                      <a:pt x="128" y="132"/>
                      <a:pt x="92" y="132"/>
                    </a:cubicBezTo>
                    <a:cubicBezTo>
                      <a:pt x="92" y="132"/>
                      <a:pt x="91" y="132"/>
                      <a:pt x="91" y="132"/>
                    </a:cubicBezTo>
                    <a:cubicBezTo>
                      <a:pt x="90" y="132"/>
                      <a:pt x="90" y="132"/>
                      <a:pt x="90" y="132"/>
                    </a:cubicBezTo>
                    <a:cubicBezTo>
                      <a:pt x="90" y="132"/>
                      <a:pt x="90" y="132"/>
                      <a:pt x="90" y="132"/>
                    </a:cubicBezTo>
                    <a:cubicBezTo>
                      <a:pt x="90" y="132"/>
                      <a:pt x="89" y="132"/>
                      <a:pt x="89" y="132"/>
                    </a:cubicBezTo>
                    <a:cubicBezTo>
                      <a:pt x="53" y="132"/>
                      <a:pt x="24" y="104"/>
                      <a:pt x="24" y="68"/>
                    </a:cubicBezTo>
                    <a:cubicBezTo>
                      <a:pt x="24" y="68"/>
                      <a:pt x="24" y="38"/>
                      <a:pt x="24" y="15"/>
                    </a:cubicBezTo>
                    <a:cubicBezTo>
                      <a:pt x="24" y="0"/>
                      <a:pt x="0" y="0"/>
                      <a:pt x="0" y="15"/>
                    </a:cubicBezTo>
                    <a:cubicBezTo>
                      <a:pt x="0" y="22"/>
                      <a:pt x="0" y="68"/>
                      <a:pt x="0" y="68"/>
                    </a:cubicBezTo>
                    <a:cubicBezTo>
                      <a:pt x="0" y="113"/>
                      <a:pt x="33" y="149"/>
                      <a:pt x="76" y="156"/>
                    </a:cubicBezTo>
                    <a:cubicBezTo>
                      <a:pt x="76" y="194"/>
                      <a:pt x="76" y="194"/>
                      <a:pt x="76" y="194"/>
                    </a:cubicBezTo>
                    <a:cubicBezTo>
                      <a:pt x="22" y="209"/>
                      <a:pt x="22" y="209"/>
                      <a:pt x="22" y="209"/>
                    </a:cubicBezTo>
                    <a:cubicBezTo>
                      <a:pt x="159" y="209"/>
                      <a:pt x="159" y="209"/>
                      <a:pt x="159" y="209"/>
                    </a:cubicBezTo>
                    <a:cubicBezTo>
                      <a:pt x="104" y="193"/>
                      <a:pt x="104" y="193"/>
                      <a:pt x="104" y="193"/>
                    </a:cubicBezTo>
                    <a:cubicBezTo>
                      <a:pt x="104" y="156"/>
                      <a:pt x="104" y="156"/>
                      <a:pt x="104" y="156"/>
                    </a:cubicBezTo>
                    <a:cubicBezTo>
                      <a:pt x="147" y="150"/>
                      <a:pt x="180" y="113"/>
                      <a:pt x="180" y="6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5" name="Freeform 551"/>
              <p:cNvSpPr>
                <a:spLocks noChangeArrowheads="1"/>
              </p:cNvSpPr>
              <p:nvPr/>
            </p:nvSpPr>
            <p:spPr bwMode="auto">
              <a:xfrm>
                <a:off x="65087" y="0"/>
                <a:ext cx="120650" cy="263525"/>
              </a:xfrm>
              <a:custGeom>
                <a:avLst/>
                <a:gdLst>
                  <a:gd name="T0" fmla="*/ 2147483646 w 87"/>
                  <a:gd name="T1" fmla="*/ 2147483646 h 190"/>
                  <a:gd name="T2" fmla="*/ 2147483646 w 87"/>
                  <a:gd name="T3" fmla="*/ 2147483646 h 190"/>
                  <a:gd name="T4" fmla="*/ 2147483646 w 87"/>
                  <a:gd name="T5" fmla="*/ 2147483646 h 190"/>
                  <a:gd name="T6" fmla="*/ 2147483646 w 87"/>
                  <a:gd name="T7" fmla="*/ 2147483646 h 190"/>
                  <a:gd name="T8" fmla="*/ 2147483646 w 87"/>
                  <a:gd name="T9" fmla="*/ 2147483646 h 190"/>
                  <a:gd name="T10" fmla="*/ 2147483646 w 87"/>
                  <a:gd name="T11" fmla="*/ 0 h 190"/>
                  <a:gd name="T12" fmla="*/ 2147483646 w 87"/>
                  <a:gd name="T13" fmla="*/ 0 h 190"/>
                  <a:gd name="T14" fmla="*/ 2147483646 w 87"/>
                  <a:gd name="T15" fmla="*/ 0 h 190"/>
                  <a:gd name="T16" fmla="*/ 0 w 87"/>
                  <a:gd name="T17" fmla="*/ 2147483646 h 190"/>
                  <a:gd name="T18" fmla="*/ 0 w 87"/>
                  <a:gd name="T19" fmla="*/ 2147483646 h 190"/>
                  <a:gd name="T20" fmla="*/ 2147483646 w 87"/>
                  <a:gd name="T21" fmla="*/ 2147483646 h 19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87"/>
                  <a:gd name="T34" fmla="*/ 0 h 190"/>
                  <a:gd name="T35" fmla="*/ 87 w 87"/>
                  <a:gd name="T36" fmla="*/ 190 h 19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87" h="190">
                    <a:moveTo>
                      <a:pt x="43" y="190"/>
                    </a:moveTo>
                    <a:cubicBezTo>
                      <a:pt x="43" y="190"/>
                      <a:pt x="43" y="190"/>
                      <a:pt x="43" y="190"/>
                    </a:cubicBezTo>
                    <a:cubicBezTo>
                      <a:pt x="44" y="190"/>
                      <a:pt x="44" y="190"/>
                      <a:pt x="44" y="190"/>
                    </a:cubicBezTo>
                    <a:cubicBezTo>
                      <a:pt x="68" y="190"/>
                      <a:pt x="87" y="171"/>
                      <a:pt x="87" y="147"/>
                    </a:cubicBezTo>
                    <a:cubicBezTo>
                      <a:pt x="87" y="43"/>
                      <a:pt x="87" y="43"/>
                      <a:pt x="87" y="43"/>
                    </a:cubicBezTo>
                    <a:cubicBezTo>
                      <a:pt x="87" y="19"/>
                      <a:pt x="68" y="0"/>
                      <a:pt x="44" y="0"/>
                    </a:cubicBezTo>
                    <a:cubicBezTo>
                      <a:pt x="44" y="0"/>
                      <a:pt x="44" y="0"/>
                      <a:pt x="43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19" y="0"/>
                      <a:pt x="0" y="19"/>
                      <a:pt x="0" y="43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1"/>
                      <a:pt x="19" y="190"/>
                      <a:pt x="43" y="19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</p:grpSp>
      </p:grpSp>
      <p:grpSp>
        <p:nvGrpSpPr>
          <p:cNvPr id="49173" name="Group 21"/>
          <p:cNvGrpSpPr>
            <a:grpSpLocks/>
          </p:cNvGrpSpPr>
          <p:nvPr/>
        </p:nvGrpSpPr>
        <p:grpSpPr bwMode="auto">
          <a:xfrm>
            <a:off x="5138738" y="4332288"/>
            <a:ext cx="1897062" cy="1970087"/>
            <a:chOff x="0" y="0"/>
            <a:chExt cx="1897870" cy="1969070"/>
          </a:xfrm>
        </p:grpSpPr>
        <p:grpSp>
          <p:nvGrpSpPr>
            <p:cNvPr id="6" name="Group 23"/>
            <p:cNvGrpSpPr>
              <a:grpSpLocks/>
            </p:cNvGrpSpPr>
            <p:nvPr/>
          </p:nvGrpSpPr>
          <p:grpSpPr bwMode="auto">
            <a:xfrm>
              <a:off x="686435" y="0"/>
              <a:ext cx="525001" cy="540000"/>
              <a:chOff x="0" y="0"/>
              <a:chExt cx="388938" cy="400050"/>
            </a:xfrm>
          </p:grpSpPr>
          <p:sp>
            <p:nvSpPr>
              <p:cNvPr id="7" name="Freeform 405"/>
              <p:cNvSpPr>
                <a:spLocks noChangeArrowheads="1"/>
              </p:cNvSpPr>
              <p:nvPr/>
            </p:nvSpPr>
            <p:spPr bwMode="auto">
              <a:xfrm>
                <a:off x="98425" y="0"/>
                <a:ext cx="127000" cy="125413"/>
              </a:xfrm>
              <a:custGeom>
                <a:avLst/>
                <a:gdLst>
                  <a:gd name="T0" fmla="*/ 2147483646 w 91"/>
                  <a:gd name="T1" fmla="*/ 2147483646 h 91"/>
                  <a:gd name="T2" fmla="*/ 2147483646 w 91"/>
                  <a:gd name="T3" fmla="*/ 2147483646 h 91"/>
                  <a:gd name="T4" fmla="*/ 2147483646 w 91"/>
                  <a:gd name="T5" fmla="*/ 2147483646 h 91"/>
                  <a:gd name="T6" fmla="*/ 2147483646 w 91"/>
                  <a:gd name="T7" fmla="*/ 2147483646 h 91"/>
                  <a:gd name="T8" fmla="*/ 2147483646 w 91"/>
                  <a:gd name="T9" fmla="*/ 2147483646 h 91"/>
                  <a:gd name="T10" fmla="*/ 2147483646 w 91"/>
                  <a:gd name="T11" fmla="*/ 2147483646 h 91"/>
                  <a:gd name="T12" fmla="*/ 2147483646 w 91"/>
                  <a:gd name="T13" fmla="*/ 2147483646 h 91"/>
                  <a:gd name="T14" fmla="*/ 2147483646 w 91"/>
                  <a:gd name="T15" fmla="*/ 2147483646 h 91"/>
                  <a:gd name="T16" fmla="*/ 2147483646 w 91"/>
                  <a:gd name="T17" fmla="*/ 2147483646 h 91"/>
                  <a:gd name="T18" fmla="*/ 2147483646 w 91"/>
                  <a:gd name="T19" fmla="*/ 0 h 91"/>
                  <a:gd name="T20" fmla="*/ 0 w 91"/>
                  <a:gd name="T21" fmla="*/ 2147483646 h 91"/>
                  <a:gd name="T22" fmla="*/ 2147483646 w 91"/>
                  <a:gd name="T23" fmla="*/ 2147483646 h 9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91"/>
                  <a:gd name="T37" fmla="*/ 0 h 91"/>
                  <a:gd name="T38" fmla="*/ 91 w 91"/>
                  <a:gd name="T39" fmla="*/ 91 h 9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91" h="91">
                    <a:moveTo>
                      <a:pt x="45" y="91"/>
                    </a:moveTo>
                    <a:cubicBezTo>
                      <a:pt x="49" y="91"/>
                      <a:pt x="53" y="91"/>
                      <a:pt x="56" y="90"/>
                    </a:cubicBezTo>
                    <a:cubicBezTo>
                      <a:pt x="41" y="77"/>
                      <a:pt x="41" y="77"/>
                      <a:pt x="41" y="77"/>
                    </a:cubicBezTo>
                    <a:cubicBezTo>
                      <a:pt x="35" y="73"/>
                      <a:pt x="32" y="67"/>
                      <a:pt x="31" y="60"/>
                    </a:cubicBezTo>
                    <a:cubicBezTo>
                      <a:pt x="31" y="53"/>
                      <a:pt x="33" y="46"/>
                      <a:pt x="37" y="40"/>
                    </a:cubicBezTo>
                    <a:cubicBezTo>
                      <a:pt x="42" y="34"/>
                      <a:pt x="50" y="31"/>
                      <a:pt x="58" y="31"/>
                    </a:cubicBezTo>
                    <a:cubicBezTo>
                      <a:pt x="64" y="31"/>
                      <a:pt x="70" y="33"/>
                      <a:pt x="74" y="37"/>
                    </a:cubicBezTo>
                    <a:cubicBezTo>
                      <a:pt x="91" y="50"/>
                      <a:pt x="91" y="50"/>
                      <a:pt x="91" y="50"/>
                    </a:cubicBezTo>
                    <a:cubicBezTo>
                      <a:pt x="91" y="49"/>
                      <a:pt x="91" y="47"/>
                      <a:pt x="91" y="46"/>
                    </a:cubicBezTo>
                    <a:cubicBezTo>
                      <a:pt x="91" y="21"/>
                      <a:pt x="71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5" y="9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8" name="Freeform 407"/>
              <p:cNvSpPr>
                <a:spLocks noChangeArrowheads="1"/>
              </p:cNvSpPr>
              <p:nvPr/>
            </p:nvSpPr>
            <p:spPr bwMode="auto">
              <a:xfrm>
                <a:off x="161925" y="63500"/>
                <a:ext cx="227013" cy="198438"/>
              </a:xfrm>
              <a:custGeom>
                <a:avLst/>
                <a:gdLst>
                  <a:gd name="T0" fmla="*/ 2147483646 w 163"/>
                  <a:gd name="T1" fmla="*/ 2147483646 h 143"/>
                  <a:gd name="T2" fmla="*/ 2147483646 w 163"/>
                  <a:gd name="T3" fmla="*/ 2147483646 h 143"/>
                  <a:gd name="T4" fmla="*/ 2147483646 w 163"/>
                  <a:gd name="T5" fmla="*/ 2147483646 h 143"/>
                  <a:gd name="T6" fmla="*/ 2147483646 w 163"/>
                  <a:gd name="T7" fmla="*/ 2147483646 h 143"/>
                  <a:gd name="T8" fmla="*/ 2147483646 w 163"/>
                  <a:gd name="T9" fmla="*/ 0 h 143"/>
                  <a:gd name="T10" fmla="*/ 2147483646 w 163"/>
                  <a:gd name="T11" fmla="*/ 2147483646 h 143"/>
                  <a:gd name="T12" fmla="*/ 2147483646 w 163"/>
                  <a:gd name="T13" fmla="*/ 2147483646 h 143"/>
                  <a:gd name="T14" fmla="*/ 2147483646 w 163"/>
                  <a:gd name="T15" fmla="*/ 2147483646 h 143"/>
                  <a:gd name="T16" fmla="*/ 2147483646 w 163"/>
                  <a:gd name="T17" fmla="*/ 2147483646 h 143"/>
                  <a:gd name="T18" fmla="*/ 2147483646 w 163"/>
                  <a:gd name="T19" fmla="*/ 2147483646 h 143"/>
                  <a:gd name="T20" fmla="*/ 2147483646 w 163"/>
                  <a:gd name="T21" fmla="*/ 2147483646 h 143"/>
                  <a:gd name="T22" fmla="*/ 2147483646 w 163"/>
                  <a:gd name="T23" fmla="*/ 2147483646 h 143"/>
                  <a:gd name="T24" fmla="*/ 2147483646 w 163"/>
                  <a:gd name="T25" fmla="*/ 2147483646 h 143"/>
                  <a:gd name="T26" fmla="*/ 2147483646 w 163"/>
                  <a:gd name="T27" fmla="*/ 2147483646 h 143"/>
                  <a:gd name="T28" fmla="*/ 2147483646 w 163"/>
                  <a:gd name="T29" fmla="*/ 2147483646 h 143"/>
                  <a:gd name="T30" fmla="*/ 2147483646 w 163"/>
                  <a:gd name="T31" fmla="*/ 2147483646 h 143"/>
                  <a:gd name="T32" fmla="*/ 2147483646 w 163"/>
                  <a:gd name="T33" fmla="*/ 2147483646 h 143"/>
                  <a:gd name="T34" fmla="*/ 2147483646 w 163"/>
                  <a:gd name="T35" fmla="*/ 2147483646 h 14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63"/>
                  <a:gd name="T55" fmla="*/ 0 h 143"/>
                  <a:gd name="T56" fmla="*/ 163 w 163"/>
                  <a:gd name="T57" fmla="*/ 143 h 143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63" h="143">
                    <a:moveTo>
                      <a:pt x="104" y="26"/>
                    </a:moveTo>
                    <a:cubicBezTo>
                      <a:pt x="95" y="26"/>
                      <a:pt x="86" y="28"/>
                      <a:pt x="79" y="31"/>
                    </a:cubicBezTo>
                    <a:cubicBezTo>
                      <a:pt x="74" y="34"/>
                      <a:pt x="70" y="36"/>
                      <a:pt x="66" y="40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18" y="0"/>
                      <a:pt x="15" y="0"/>
                      <a:pt x="13" y="0"/>
                    </a:cubicBezTo>
                    <a:cubicBezTo>
                      <a:pt x="9" y="0"/>
                      <a:pt x="6" y="1"/>
                      <a:pt x="4" y="4"/>
                    </a:cubicBezTo>
                    <a:cubicBezTo>
                      <a:pt x="0" y="9"/>
                      <a:pt x="1" y="16"/>
                      <a:pt x="5" y="20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49" y="62"/>
                      <a:pt x="47" y="67"/>
                      <a:pt x="46" y="73"/>
                    </a:cubicBezTo>
                    <a:cubicBezTo>
                      <a:pt x="46" y="75"/>
                      <a:pt x="45" y="78"/>
                      <a:pt x="45" y="81"/>
                    </a:cubicBezTo>
                    <a:cubicBezTo>
                      <a:pt x="73" y="66"/>
                      <a:pt x="73" y="66"/>
                      <a:pt x="73" y="66"/>
                    </a:cubicBezTo>
                    <a:cubicBezTo>
                      <a:pt x="78" y="63"/>
                      <a:pt x="84" y="62"/>
                      <a:pt x="89" y="62"/>
                    </a:cubicBezTo>
                    <a:cubicBezTo>
                      <a:pt x="102" y="62"/>
                      <a:pt x="113" y="68"/>
                      <a:pt x="119" y="79"/>
                    </a:cubicBezTo>
                    <a:cubicBezTo>
                      <a:pt x="128" y="95"/>
                      <a:pt x="122" y="116"/>
                      <a:pt x="106" y="125"/>
                    </a:cubicBezTo>
                    <a:cubicBezTo>
                      <a:pt x="82" y="139"/>
                      <a:pt x="82" y="139"/>
                      <a:pt x="82" y="139"/>
                    </a:cubicBezTo>
                    <a:cubicBezTo>
                      <a:pt x="88" y="141"/>
                      <a:pt x="96" y="143"/>
                      <a:pt x="104" y="143"/>
                    </a:cubicBezTo>
                    <a:cubicBezTo>
                      <a:pt x="136" y="143"/>
                      <a:pt x="163" y="117"/>
                      <a:pt x="163" y="84"/>
                    </a:cubicBezTo>
                    <a:cubicBezTo>
                      <a:pt x="163" y="52"/>
                      <a:pt x="136" y="26"/>
                      <a:pt x="104" y="2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9" name="Freeform 408"/>
              <p:cNvSpPr>
                <a:spLocks noChangeArrowheads="1"/>
              </p:cNvSpPr>
              <p:nvPr/>
            </p:nvSpPr>
            <p:spPr bwMode="auto">
              <a:xfrm>
                <a:off x="0" y="169862"/>
                <a:ext cx="315913" cy="230188"/>
              </a:xfrm>
              <a:custGeom>
                <a:avLst/>
                <a:gdLst>
                  <a:gd name="T0" fmla="*/ 2147483646 w 227"/>
                  <a:gd name="T1" fmla="*/ 2147483646 h 165"/>
                  <a:gd name="T2" fmla="*/ 2147483646 w 227"/>
                  <a:gd name="T3" fmla="*/ 2147483646 h 165"/>
                  <a:gd name="T4" fmla="*/ 2147483646 w 227"/>
                  <a:gd name="T5" fmla="*/ 2147483646 h 165"/>
                  <a:gd name="T6" fmla="*/ 2147483646 w 227"/>
                  <a:gd name="T7" fmla="*/ 0 h 165"/>
                  <a:gd name="T8" fmla="*/ 2147483646 w 227"/>
                  <a:gd name="T9" fmla="*/ 2147483646 h 165"/>
                  <a:gd name="T10" fmla="*/ 2147483646 w 227"/>
                  <a:gd name="T11" fmla="*/ 2147483646 h 165"/>
                  <a:gd name="T12" fmla="*/ 2147483646 w 227"/>
                  <a:gd name="T13" fmla="*/ 2147483646 h 165"/>
                  <a:gd name="T14" fmla="*/ 2147483646 w 227"/>
                  <a:gd name="T15" fmla="*/ 2147483646 h 165"/>
                  <a:gd name="T16" fmla="*/ 0 w 227"/>
                  <a:gd name="T17" fmla="*/ 2147483646 h 165"/>
                  <a:gd name="T18" fmla="*/ 2147483646 w 227"/>
                  <a:gd name="T19" fmla="*/ 2147483646 h 165"/>
                  <a:gd name="T20" fmla="*/ 2147483646 w 227"/>
                  <a:gd name="T21" fmla="*/ 2147483646 h 165"/>
                  <a:gd name="T22" fmla="*/ 2147483646 w 227"/>
                  <a:gd name="T23" fmla="*/ 2147483646 h 165"/>
                  <a:gd name="T24" fmla="*/ 2147483646 w 227"/>
                  <a:gd name="T25" fmla="*/ 2147483646 h 16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27"/>
                  <a:gd name="T40" fmla="*/ 0 h 165"/>
                  <a:gd name="T41" fmla="*/ 227 w 227"/>
                  <a:gd name="T42" fmla="*/ 165 h 16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27" h="165">
                    <a:moveTo>
                      <a:pt x="152" y="69"/>
                    </a:moveTo>
                    <a:cubicBezTo>
                      <a:pt x="215" y="35"/>
                      <a:pt x="215" y="35"/>
                      <a:pt x="215" y="35"/>
                    </a:cubicBezTo>
                    <a:cubicBezTo>
                      <a:pt x="224" y="30"/>
                      <a:pt x="227" y="18"/>
                      <a:pt x="222" y="9"/>
                    </a:cubicBezTo>
                    <a:cubicBezTo>
                      <a:pt x="219" y="3"/>
                      <a:pt x="212" y="0"/>
                      <a:pt x="205" y="0"/>
                    </a:cubicBezTo>
                    <a:cubicBezTo>
                      <a:pt x="202" y="0"/>
                      <a:pt x="199" y="0"/>
                      <a:pt x="196" y="2"/>
                    </a:cubicBezTo>
                    <a:cubicBezTo>
                      <a:pt x="135" y="36"/>
                      <a:pt x="135" y="36"/>
                      <a:pt x="135" y="36"/>
                    </a:cubicBezTo>
                    <a:cubicBezTo>
                      <a:pt x="131" y="32"/>
                      <a:pt x="127" y="29"/>
                      <a:pt x="123" y="26"/>
                    </a:cubicBezTo>
                    <a:cubicBezTo>
                      <a:pt x="110" y="16"/>
                      <a:pt x="94" y="11"/>
                      <a:pt x="77" y="11"/>
                    </a:cubicBezTo>
                    <a:cubicBezTo>
                      <a:pt x="35" y="11"/>
                      <a:pt x="0" y="45"/>
                      <a:pt x="0" y="88"/>
                    </a:cubicBezTo>
                    <a:cubicBezTo>
                      <a:pt x="0" y="131"/>
                      <a:pt x="35" y="165"/>
                      <a:pt x="77" y="165"/>
                    </a:cubicBezTo>
                    <a:cubicBezTo>
                      <a:pt x="120" y="165"/>
                      <a:pt x="155" y="131"/>
                      <a:pt x="155" y="88"/>
                    </a:cubicBezTo>
                    <a:cubicBezTo>
                      <a:pt x="155" y="87"/>
                      <a:pt x="155" y="86"/>
                      <a:pt x="154" y="85"/>
                    </a:cubicBezTo>
                    <a:cubicBezTo>
                      <a:pt x="154" y="80"/>
                      <a:pt x="154" y="75"/>
                      <a:pt x="152" y="6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49179" name="Group 27"/>
          <p:cNvGrpSpPr>
            <a:grpSpLocks/>
          </p:cNvGrpSpPr>
          <p:nvPr/>
        </p:nvGrpSpPr>
        <p:grpSpPr bwMode="auto">
          <a:xfrm>
            <a:off x="6721475" y="2946400"/>
            <a:ext cx="1898650" cy="1897063"/>
            <a:chOff x="0" y="0"/>
            <a:chExt cx="1897870" cy="1897870"/>
          </a:xfrm>
        </p:grpSpPr>
        <p:grpSp>
          <p:nvGrpSpPr>
            <p:cNvPr id="49187" name="Group 29"/>
            <p:cNvGrpSpPr>
              <a:grpSpLocks/>
            </p:cNvGrpSpPr>
            <p:nvPr/>
          </p:nvGrpSpPr>
          <p:grpSpPr bwMode="auto">
            <a:xfrm>
              <a:off x="1401737" y="678935"/>
              <a:ext cx="318025" cy="540000"/>
              <a:chOff x="0" y="0"/>
              <a:chExt cx="236538" cy="401638"/>
            </a:xfrm>
          </p:grpSpPr>
          <p:sp>
            <p:nvSpPr>
              <p:cNvPr id="10" name="Freeform 492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236538" cy="320675"/>
              </a:xfrm>
              <a:custGeom>
                <a:avLst/>
                <a:gdLst>
                  <a:gd name="T0" fmla="*/ 2147483646 w 170"/>
                  <a:gd name="T1" fmla="*/ 0 h 230"/>
                  <a:gd name="T2" fmla="*/ 2147483646 w 170"/>
                  <a:gd name="T3" fmla="*/ 0 h 230"/>
                  <a:gd name="T4" fmla="*/ 2147483646 w 170"/>
                  <a:gd name="T5" fmla="*/ 0 h 230"/>
                  <a:gd name="T6" fmla="*/ 0 w 170"/>
                  <a:gd name="T7" fmla="*/ 2147483646 h 230"/>
                  <a:gd name="T8" fmla="*/ 2147483646 w 170"/>
                  <a:gd name="T9" fmla="*/ 2147483646 h 230"/>
                  <a:gd name="T10" fmla="*/ 2147483646 w 170"/>
                  <a:gd name="T11" fmla="*/ 2147483646 h 230"/>
                  <a:gd name="T12" fmla="*/ 2147483646 w 170"/>
                  <a:gd name="T13" fmla="*/ 2147483646 h 230"/>
                  <a:gd name="T14" fmla="*/ 2147483646 w 170"/>
                  <a:gd name="T15" fmla="*/ 0 h 230"/>
                  <a:gd name="T16" fmla="*/ 2147483646 w 170"/>
                  <a:gd name="T17" fmla="*/ 2147483646 h 230"/>
                  <a:gd name="T18" fmla="*/ 2147483646 w 170"/>
                  <a:gd name="T19" fmla="*/ 2147483646 h 230"/>
                  <a:gd name="T20" fmla="*/ 2147483646 w 170"/>
                  <a:gd name="T21" fmla="*/ 2147483646 h 230"/>
                  <a:gd name="T22" fmla="*/ 2147483646 w 170"/>
                  <a:gd name="T23" fmla="*/ 2147483646 h 230"/>
                  <a:gd name="T24" fmla="*/ 2147483646 w 170"/>
                  <a:gd name="T25" fmla="*/ 2147483646 h 230"/>
                  <a:gd name="T26" fmla="*/ 2147483646 w 170"/>
                  <a:gd name="T27" fmla="*/ 2147483646 h 230"/>
                  <a:gd name="T28" fmla="*/ 2147483646 w 170"/>
                  <a:gd name="T29" fmla="*/ 2147483646 h 230"/>
                  <a:gd name="T30" fmla="*/ 2147483646 w 170"/>
                  <a:gd name="T31" fmla="*/ 2147483646 h 230"/>
                  <a:gd name="T32" fmla="*/ 2147483646 w 170"/>
                  <a:gd name="T33" fmla="*/ 2147483646 h 230"/>
                  <a:gd name="T34" fmla="*/ 2147483646 w 170"/>
                  <a:gd name="T35" fmla="*/ 2147483646 h 230"/>
                  <a:gd name="T36" fmla="*/ 2147483646 w 170"/>
                  <a:gd name="T37" fmla="*/ 2147483646 h 230"/>
                  <a:gd name="T38" fmla="*/ 2147483646 w 170"/>
                  <a:gd name="T39" fmla="*/ 2147483646 h 230"/>
                  <a:gd name="T40" fmla="*/ 2147483646 w 170"/>
                  <a:gd name="T41" fmla="*/ 2147483646 h 230"/>
                  <a:gd name="T42" fmla="*/ 2147483646 w 170"/>
                  <a:gd name="T43" fmla="*/ 2147483646 h 230"/>
                  <a:gd name="T44" fmla="*/ 2147483646 w 170"/>
                  <a:gd name="T45" fmla="*/ 2147483646 h 230"/>
                  <a:gd name="T46" fmla="*/ 2147483646 w 170"/>
                  <a:gd name="T47" fmla="*/ 2147483646 h 230"/>
                  <a:gd name="T48" fmla="*/ 2147483646 w 170"/>
                  <a:gd name="T49" fmla="*/ 2147483646 h 230"/>
                  <a:gd name="T50" fmla="*/ 2147483646 w 170"/>
                  <a:gd name="T51" fmla="*/ 2147483646 h 23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0"/>
                  <a:gd name="T79" fmla="*/ 0 h 230"/>
                  <a:gd name="T80" fmla="*/ 170 w 170"/>
                  <a:gd name="T81" fmla="*/ 230 h 23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0" h="230">
                    <a:moveTo>
                      <a:pt x="86" y="0"/>
                    </a:moveTo>
                    <a:cubicBezTo>
                      <a:pt x="85" y="0"/>
                      <a:pt x="85" y="0"/>
                      <a:pt x="85" y="0"/>
                    </a:cubicBezTo>
                    <a:cubicBezTo>
                      <a:pt x="85" y="0"/>
                      <a:pt x="84" y="0"/>
                      <a:pt x="84" y="0"/>
                    </a:cubicBezTo>
                    <a:cubicBezTo>
                      <a:pt x="74" y="0"/>
                      <a:pt x="0" y="3"/>
                      <a:pt x="0" y="96"/>
                    </a:cubicBezTo>
                    <a:cubicBezTo>
                      <a:pt x="0" y="136"/>
                      <a:pt x="50" y="210"/>
                      <a:pt x="50" y="230"/>
                    </a:cubicBezTo>
                    <a:cubicBezTo>
                      <a:pt x="120" y="230"/>
                      <a:pt x="120" y="230"/>
                      <a:pt x="120" y="230"/>
                    </a:cubicBezTo>
                    <a:cubicBezTo>
                      <a:pt x="120" y="210"/>
                      <a:pt x="170" y="136"/>
                      <a:pt x="170" y="96"/>
                    </a:cubicBezTo>
                    <a:cubicBezTo>
                      <a:pt x="170" y="3"/>
                      <a:pt x="96" y="0"/>
                      <a:pt x="86" y="0"/>
                    </a:cubicBezTo>
                    <a:close/>
                    <a:moveTo>
                      <a:pt x="105" y="210"/>
                    </a:moveTo>
                    <a:cubicBezTo>
                      <a:pt x="97" y="210"/>
                      <a:pt x="97" y="210"/>
                      <a:pt x="97" y="210"/>
                    </a:cubicBezTo>
                    <a:cubicBezTo>
                      <a:pt x="97" y="159"/>
                      <a:pt x="97" y="159"/>
                      <a:pt x="97" y="159"/>
                    </a:cubicBezTo>
                    <a:cubicBezTo>
                      <a:pt x="73" y="159"/>
                      <a:pt x="73" y="159"/>
                      <a:pt x="73" y="159"/>
                    </a:cubicBezTo>
                    <a:cubicBezTo>
                      <a:pt x="73" y="210"/>
                      <a:pt x="73" y="210"/>
                      <a:pt x="73" y="210"/>
                    </a:cubicBezTo>
                    <a:cubicBezTo>
                      <a:pt x="65" y="210"/>
                      <a:pt x="65" y="210"/>
                      <a:pt x="65" y="210"/>
                    </a:cubicBezTo>
                    <a:cubicBezTo>
                      <a:pt x="62" y="201"/>
                      <a:pt x="56" y="190"/>
                      <a:pt x="49" y="176"/>
                    </a:cubicBezTo>
                    <a:cubicBezTo>
                      <a:pt x="37" y="150"/>
                      <a:pt x="20" y="115"/>
                      <a:pt x="20" y="96"/>
                    </a:cubicBezTo>
                    <a:cubicBezTo>
                      <a:pt x="20" y="64"/>
                      <a:pt x="30" y="42"/>
                      <a:pt x="49" y="30"/>
                    </a:cubicBezTo>
                    <a:cubicBezTo>
                      <a:pt x="65" y="20"/>
                      <a:pt x="82" y="20"/>
                      <a:pt x="84" y="20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5" y="20"/>
                      <a:pt x="85" y="20"/>
                      <a:pt x="85" y="20"/>
                    </a:cubicBezTo>
                    <a:cubicBezTo>
                      <a:pt x="86" y="20"/>
                      <a:pt x="86" y="20"/>
                      <a:pt x="86" y="20"/>
                    </a:cubicBezTo>
                    <a:cubicBezTo>
                      <a:pt x="86" y="20"/>
                      <a:pt x="86" y="20"/>
                      <a:pt x="86" y="20"/>
                    </a:cubicBezTo>
                    <a:cubicBezTo>
                      <a:pt x="88" y="20"/>
                      <a:pt x="105" y="20"/>
                      <a:pt x="121" y="30"/>
                    </a:cubicBezTo>
                    <a:cubicBezTo>
                      <a:pt x="140" y="42"/>
                      <a:pt x="150" y="64"/>
                      <a:pt x="150" y="96"/>
                    </a:cubicBezTo>
                    <a:cubicBezTo>
                      <a:pt x="150" y="115"/>
                      <a:pt x="133" y="150"/>
                      <a:pt x="121" y="176"/>
                    </a:cubicBezTo>
                    <a:cubicBezTo>
                      <a:pt x="114" y="190"/>
                      <a:pt x="108" y="201"/>
                      <a:pt x="105" y="21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1" name="Rectangle 493"/>
              <p:cNvSpPr>
                <a:spLocks noChangeArrowheads="1"/>
              </p:cNvSpPr>
              <p:nvPr/>
            </p:nvSpPr>
            <p:spPr bwMode="auto">
              <a:xfrm>
                <a:off x="69850" y="334962"/>
                <a:ext cx="98425" cy="269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323F4F"/>
                  </a:solidFill>
                  <a:latin typeface="Arial" panose="020B0604020202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12" name="Rectangle 494"/>
              <p:cNvSpPr>
                <a:spLocks noChangeArrowheads="1"/>
              </p:cNvSpPr>
              <p:nvPr/>
            </p:nvSpPr>
            <p:spPr bwMode="auto">
              <a:xfrm>
                <a:off x="95250" y="374650"/>
                <a:ext cx="49213" cy="269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323F4F"/>
                  </a:solidFill>
                  <a:latin typeface="Arial" panose="020B0604020202020204" pitchFamily="34" charset="0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9185" name="Group 33"/>
          <p:cNvGrpSpPr>
            <a:grpSpLocks/>
          </p:cNvGrpSpPr>
          <p:nvPr/>
        </p:nvGrpSpPr>
        <p:grpSpPr bwMode="auto">
          <a:xfrm>
            <a:off x="3554413" y="2946400"/>
            <a:ext cx="1898650" cy="1897063"/>
            <a:chOff x="0" y="0"/>
            <a:chExt cx="1897870" cy="1897870"/>
          </a:xfrm>
        </p:grpSpPr>
        <p:sp>
          <p:nvSpPr>
            <p:cNvPr id="49186" name="Freeform 169"/>
            <p:cNvSpPr>
              <a:spLocks noChangeAspect="1" noChangeArrowheads="1"/>
            </p:cNvSpPr>
            <p:nvPr/>
          </p:nvSpPr>
          <p:spPr bwMode="auto">
            <a:xfrm>
              <a:off x="211267" y="678935"/>
              <a:ext cx="360000" cy="540000"/>
            </a:xfrm>
            <a:custGeom>
              <a:avLst/>
              <a:gdLst>
                <a:gd name="T0" fmla="*/ 2147483646 w 192"/>
                <a:gd name="T1" fmla="*/ 2147483646 h 288"/>
                <a:gd name="T2" fmla="*/ 2147483646 w 192"/>
                <a:gd name="T3" fmla="*/ 2147483646 h 288"/>
                <a:gd name="T4" fmla="*/ 2147483646 w 192"/>
                <a:gd name="T5" fmla="*/ 2147483646 h 288"/>
                <a:gd name="T6" fmla="*/ 2147483646 w 192"/>
                <a:gd name="T7" fmla="*/ 2147483646 h 288"/>
                <a:gd name="T8" fmla="*/ 2147483646 w 192"/>
                <a:gd name="T9" fmla="*/ 2147483646 h 288"/>
                <a:gd name="T10" fmla="*/ 2147483646 w 192"/>
                <a:gd name="T11" fmla="*/ 2147483646 h 288"/>
                <a:gd name="T12" fmla="*/ 2147483646 w 192"/>
                <a:gd name="T13" fmla="*/ 2147483646 h 288"/>
                <a:gd name="T14" fmla="*/ 2147483646 w 192"/>
                <a:gd name="T15" fmla="*/ 2147483646 h 288"/>
                <a:gd name="T16" fmla="*/ 2147483646 w 192"/>
                <a:gd name="T17" fmla="*/ 2147483646 h 288"/>
                <a:gd name="T18" fmla="*/ 2147483646 w 192"/>
                <a:gd name="T19" fmla="*/ 2147483646 h 288"/>
                <a:gd name="T20" fmla="*/ 2147483646 w 192"/>
                <a:gd name="T21" fmla="*/ 2147483646 h 288"/>
                <a:gd name="T22" fmla="*/ 2147483646 w 192"/>
                <a:gd name="T23" fmla="*/ 2147483646 h 288"/>
                <a:gd name="T24" fmla="*/ 2147483646 w 192"/>
                <a:gd name="T25" fmla="*/ 0 h 288"/>
                <a:gd name="T26" fmla="*/ 2147483646 w 192"/>
                <a:gd name="T27" fmla="*/ 2147483646 h 288"/>
                <a:gd name="T28" fmla="*/ 2147483646 w 192"/>
                <a:gd name="T29" fmla="*/ 2147483646 h 288"/>
                <a:gd name="T30" fmla="*/ 2147483646 w 192"/>
                <a:gd name="T31" fmla="*/ 2147483646 h 288"/>
                <a:gd name="T32" fmla="*/ 2147483646 w 192"/>
                <a:gd name="T33" fmla="*/ 2147483646 h 288"/>
                <a:gd name="T34" fmla="*/ 2147483646 w 192"/>
                <a:gd name="T35" fmla="*/ 2147483646 h 288"/>
                <a:gd name="T36" fmla="*/ 2147483646 w 192"/>
                <a:gd name="T37" fmla="*/ 2147483646 h 288"/>
                <a:gd name="T38" fmla="*/ 0 w 192"/>
                <a:gd name="T39" fmla="*/ 2147483646 h 288"/>
                <a:gd name="T40" fmla="*/ 2147483646 w 192"/>
                <a:gd name="T41" fmla="*/ 2147483646 h 288"/>
                <a:gd name="T42" fmla="*/ 2147483646 w 192"/>
                <a:gd name="T43" fmla="*/ 2147483646 h 288"/>
                <a:gd name="T44" fmla="*/ 2147483646 w 192"/>
                <a:gd name="T45" fmla="*/ 2147483646 h 288"/>
                <a:gd name="T46" fmla="*/ 2147483646 w 192"/>
                <a:gd name="T47" fmla="*/ 2147483646 h 288"/>
                <a:gd name="T48" fmla="*/ 2147483646 w 192"/>
                <a:gd name="T49" fmla="*/ 2147483646 h 288"/>
                <a:gd name="T50" fmla="*/ 2147483646 w 192"/>
                <a:gd name="T51" fmla="*/ 2147483646 h 288"/>
                <a:gd name="T52" fmla="*/ 2147483646 w 192"/>
                <a:gd name="T53" fmla="*/ 2147483646 h 288"/>
                <a:gd name="T54" fmla="*/ 2147483646 w 192"/>
                <a:gd name="T55" fmla="*/ 2147483646 h 288"/>
                <a:gd name="T56" fmla="*/ 2147483646 w 192"/>
                <a:gd name="T57" fmla="*/ 2147483646 h 28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92"/>
                <a:gd name="T88" fmla="*/ 0 h 288"/>
                <a:gd name="T89" fmla="*/ 192 w 192"/>
                <a:gd name="T90" fmla="*/ 288 h 28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92" h="288">
                  <a:moveTo>
                    <a:pt x="144" y="192"/>
                  </a:moveTo>
                  <a:cubicBezTo>
                    <a:pt x="137" y="192"/>
                    <a:pt x="130" y="194"/>
                    <a:pt x="130" y="194"/>
                  </a:cubicBezTo>
                  <a:cubicBezTo>
                    <a:pt x="127" y="195"/>
                    <a:pt x="123" y="194"/>
                    <a:pt x="120" y="192"/>
                  </a:cubicBezTo>
                  <a:cubicBezTo>
                    <a:pt x="96" y="167"/>
                    <a:pt x="96" y="167"/>
                    <a:pt x="96" y="167"/>
                  </a:cubicBezTo>
                  <a:cubicBezTo>
                    <a:pt x="94" y="165"/>
                    <a:pt x="93" y="161"/>
                    <a:pt x="94" y="158"/>
                  </a:cubicBezTo>
                  <a:cubicBezTo>
                    <a:pt x="94" y="158"/>
                    <a:pt x="96" y="151"/>
                    <a:pt x="96" y="144"/>
                  </a:cubicBezTo>
                  <a:cubicBezTo>
                    <a:pt x="96" y="137"/>
                    <a:pt x="94" y="131"/>
                    <a:pt x="94" y="131"/>
                  </a:cubicBezTo>
                  <a:cubicBezTo>
                    <a:pt x="93" y="128"/>
                    <a:pt x="94" y="124"/>
                    <a:pt x="96" y="121"/>
                  </a:cubicBezTo>
                  <a:cubicBezTo>
                    <a:pt x="121" y="96"/>
                    <a:pt x="121" y="96"/>
                    <a:pt x="121" y="96"/>
                  </a:cubicBezTo>
                  <a:cubicBezTo>
                    <a:pt x="123" y="94"/>
                    <a:pt x="128" y="93"/>
                    <a:pt x="131" y="94"/>
                  </a:cubicBezTo>
                  <a:cubicBezTo>
                    <a:pt x="131" y="94"/>
                    <a:pt x="137" y="96"/>
                    <a:pt x="144" y="96"/>
                  </a:cubicBezTo>
                  <a:cubicBezTo>
                    <a:pt x="170" y="96"/>
                    <a:pt x="192" y="75"/>
                    <a:pt x="192" y="48"/>
                  </a:cubicBezTo>
                  <a:cubicBezTo>
                    <a:pt x="192" y="22"/>
                    <a:pt x="170" y="0"/>
                    <a:pt x="144" y="0"/>
                  </a:cubicBezTo>
                  <a:cubicBezTo>
                    <a:pt x="117" y="0"/>
                    <a:pt x="96" y="22"/>
                    <a:pt x="96" y="48"/>
                  </a:cubicBezTo>
                  <a:cubicBezTo>
                    <a:pt x="96" y="55"/>
                    <a:pt x="98" y="62"/>
                    <a:pt x="98" y="62"/>
                  </a:cubicBezTo>
                  <a:cubicBezTo>
                    <a:pt x="99" y="65"/>
                    <a:pt x="98" y="69"/>
                    <a:pt x="96" y="71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69" y="98"/>
                    <a:pt x="65" y="99"/>
                    <a:pt x="62" y="98"/>
                  </a:cubicBezTo>
                  <a:cubicBezTo>
                    <a:pt x="62" y="98"/>
                    <a:pt x="55" y="96"/>
                    <a:pt x="48" y="96"/>
                  </a:cubicBezTo>
                  <a:cubicBezTo>
                    <a:pt x="21" y="96"/>
                    <a:pt x="0" y="117"/>
                    <a:pt x="0" y="144"/>
                  </a:cubicBezTo>
                  <a:cubicBezTo>
                    <a:pt x="0" y="170"/>
                    <a:pt x="21" y="192"/>
                    <a:pt x="48" y="192"/>
                  </a:cubicBezTo>
                  <a:cubicBezTo>
                    <a:pt x="54" y="192"/>
                    <a:pt x="60" y="190"/>
                    <a:pt x="60" y="190"/>
                  </a:cubicBezTo>
                  <a:cubicBezTo>
                    <a:pt x="63" y="189"/>
                    <a:pt x="68" y="190"/>
                    <a:pt x="70" y="192"/>
                  </a:cubicBezTo>
                  <a:cubicBezTo>
                    <a:pt x="95" y="218"/>
                    <a:pt x="95" y="218"/>
                    <a:pt x="95" y="218"/>
                  </a:cubicBezTo>
                  <a:cubicBezTo>
                    <a:pt x="97" y="220"/>
                    <a:pt x="98" y="224"/>
                    <a:pt x="98" y="227"/>
                  </a:cubicBezTo>
                  <a:cubicBezTo>
                    <a:pt x="98" y="227"/>
                    <a:pt x="96" y="234"/>
                    <a:pt x="96" y="240"/>
                  </a:cubicBezTo>
                  <a:cubicBezTo>
                    <a:pt x="96" y="266"/>
                    <a:pt x="117" y="288"/>
                    <a:pt x="144" y="288"/>
                  </a:cubicBezTo>
                  <a:cubicBezTo>
                    <a:pt x="170" y="288"/>
                    <a:pt x="192" y="266"/>
                    <a:pt x="192" y="240"/>
                  </a:cubicBezTo>
                  <a:cubicBezTo>
                    <a:pt x="192" y="213"/>
                    <a:pt x="170" y="192"/>
                    <a:pt x="144" y="19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49188" name="矩形 56"/>
          <p:cNvSpPr>
            <a:spLocks noChangeArrowheads="1"/>
          </p:cNvSpPr>
          <p:nvPr/>
        </p:nvSpPr>
        <p:spPr bwMode="auto">
          <a:xfrm>
            <a:off x="4124325" y="3359150"/>
            <a:ext cx="13144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bg1"/>
                </a:solidFill>
                <a:sym typeface="方正兰亭黑_GBK" panose="02000000000000000000" pitchFamily="2" charset="-122"/>
              </a:rPr>
              <a:t>添加标题</a:t>
            </a:r>
            <a:endParaRPr lang="en-US" sz="22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9189" name="矩形 47"/>
          <p:cNvSpPr>
            <a:spLocks noChangeArrowheads="1"/>
          </p:cNvSpPr>
          <p:nvPr/>
        </p:nvSpPr>
        <p:spPr bwMode="auto">
          <a:xfrm>
            <a:off x="4138613" y="3708400"/>
            <a:ext cx="1455737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在此录入图表的描述说明，在此录入图表的说明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90" name="矩形 58"/>
          <p:cNvSpPr>
            <a:spLocks noChangeArrowheads="1"/>
          </p:cNvSpPr>
          <p:nvPr/>
        </p:nvSpPr>
        <p:spPr bwMode="auto">
          <a:xfrm>
            <a:off x="6780213" y="3359150"/>
            <a:ext cx="131286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bg1"/>
                </a:solidFill>
                <a:sym typeface="方正兰亭黑_GBK" panose="02000000000000000000" pitchFamily="2" charset="-122"/>
              </a:rPr>
              <a:t>添加标题</a:t>
            </a:r>
            <a:endParaRPr lang="en-US" sz="22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9191" name="矩形 47"/>
          <p:cNvSpPr>
            <a:spLocks noChangeArrowheads="1"/>
          </p:cNvSpPr>
          <p:nvPr/>
        </p:nvSpPr>
        <p:spPr bwMode="auto">
          <a:xfrm>
            <a:off x="6638925" y="3708400"/>
            <a:ext cx="145415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在此录入图表的描述说明，在此录入图表的说明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92" name="矩形 62"/>
          <p:cNvSpPr>
            <a:spLocks noChangeArrowheads="1"/>
          </p:cNvSpPr>
          <p:nvPr/>
        </p:nvSpPr>
        <p:spPr bwMode="auto">
          <a:xfrm>
            <a:off x="5430838" y="2216150"/>
            <a:ext cx="131286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bg1"/>
                </a:solidFill>
                <a:sym typeface="方正兰亭黑_GBK" panose="02000000000000000000" pitchFamily="2" charset="-122"/>
              </a:rPr>
              <a:t>添加标题</a:t>
            </a:r>
            <a:endParaRPr lang="en-US" sz="22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9193" name="矩形 47"/>
          <p:cNvSpPr>
            <a:spLocks noChangeArrowheads="1"/>
          </p:cNvSpPr>
          <p:nvPr/>
        </p:nvSpPr>
        <p:spPr bwMode="auto">
          <a:xfrm>
            <a:off x="5408613" y="2566988"/>
            <a:ext cx="1357312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在此录入图表的说明，在此录入图表的说明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94" name="矩形 64"/>
          <p:cNvSpPr>
            <a:spLocks noChangeArrowheads="1"/>
          </p:cNvSpPr>
          <p:nvPr/>
        </p:nvSpPr>
        <p:spPr bwMode="auto">
          <a:xfrm>
            <a:off x="5438775" y="4927600"/>
            <a:ext cx="13144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bg1"/>
                </a:solidFill>
                <a:sym typeface="方正兰亭黑_GBK" panose="02000000000000000000" pitchFamily="2" charset="-122"/>
              </a:rPr>
              <a:t>添加标题</a:t>
            </a:r>
            <a:endParaRPr lang="en-US" sz="22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9195" name="矩形 47"/>
          <p:cNvSpPr>
            <a:spLocks noChangeArrowheads="1"/>
          </p:cNvSpPr>
          <p:nvPr/>
        </p:nvSpPr>
        <p:spPr bwMode="auto">
          <a:xfrm>
            <a:off x="5368925" y="5305425"/>
            <a:ext cx="145415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在此录入图表的描述说明，在此录入图表的说明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96" name="矩形 3"/>
          <p:cNvSpPr>
            <a:spLocks noChangeArrowheads="1"/>
          </p:cNvSpPr>
          <p:nvPr/>
        </p:nvSpPr>
        <p:spPr bwMode="auto">
          <a:xfrm>
            <a:off x="4391025" y="563563"/>
            <a:ext cx="2647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点击添加标题</a:t>
            </a:r>
            <a:endParaRPr lang="zh-CN" altLang="en-US" sz="32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49197" name="文本框 37"/>
          <p:cNvSpPr>
            <a:spLocks noChangeArrowheads="1"/>
          </p:cNvSpPr>
          <p:nvPr/>
        </p:nvSpPr>
        <p:spPr bwMode="auto">
          <a:xfrm>
            <a:off x="7081838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Add Your Title</a:t>
            </a:r>
            <a:endParaRPr lang="zh-CN" altLang="en-US" sz="1600" baseline="-30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49198" name="Group 46"/>
          <p:cNvGrpSpPr>
            <a:grpSpLocks/>
          </p:cNvGrpSpPr>
          <p:nvPr/>
        </p:nvGrpSpPr>
        <p:grpSpPr bwMode="auto">
          <a:xfrm>
            <a:off x="3846513" y="619125"/>
            <a:ext cx="263525" cy="393700"/>
            <a:chOff x="0" y="0"/>
            <a:chExt cx="213756" cy="427512"/>
          </a:xfrm>
        </p:grpSpPr>
        <p:sp>
          <p:nvSpPr>
            <p:cNvPr id="49184" name="直接连接符 52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直接连接符 54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49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49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49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600"/>
                                        <p:tgtEl>
                                          <p:spTgt spid="49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6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49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250"/>
                                        <p:tgtEl>
                                          <p:spTgt spid="49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300"/>
                                        <p:tgtEl>
                                          <p:spTgt spid="49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750"/>
                                        <p:tgtEl>
                                          <p:spTgt spid="49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350"/>
                                        <p:tgtEl>
                                          <p:spTgt spid="49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6" presetClass="entr" presetSubtype="2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600"/>
                                        <p:tgtEl>
                                          <p:spTgt spid="49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49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49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300"/>
                                        <p:tgtEl>
                                          <p:spTgt spid="49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750"/>
                                        <p:tgtEl>
                                          <p:spTgt spid="49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350"/>
                                        <p:tgtEl>
                                          <p:spTgt spid="49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55" presetID="16" presetClass="entr" presetSubtype="2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7" dur="600"/>
                                        <p:tgtEl>
                                          <p:spTgt spid="49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26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500"/>
                                        <p:tgtEl>
                                          <p:spTgt spid="49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3" dur="250"/>
                                        <p:tgtEl>
                                          <p:spTgt spid="49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6" dur="300"/>
                                        <p:tgtEl>
                                          <p:spTgt spid="49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9" dur="750"/>
                                        <p:tgtEl>
                                          <p:spTgt spid="49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2" dur="3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74" presetID="16" presetClass="entr" presetSubtype="2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6" dur="600"/>
                                        <p:tgtEl>
                                          <p:spTgt spid="49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6" presetClass="entr" presetSubtype="21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9" dur="500"/>
                                        <p:tgtEl>
                                          <p:spTgt spid="49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6" presetClass="entr" presetSubtype="21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500"/>
                                        <p:tgtEl>
                                          <p:spTgt spid="49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5" dur="300"/>
                                        <p:tgtEl>
                                          <p:spTgt spid="49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8" dur="750"/>
                                        <p:tgtEl>
                                          <p:spTgt spid="49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2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1" dur="350"/>
                                        <p:tgtEl>
                                          <p:spTgt spid="49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utoUpdateAnimBg="0"/>
      <p:bldP spid="49157" grpId="0" bldLvl="0" autoUpdateAnimBg="0"/>
      <p:bldP spid="49158" grpId="0" bldLvl="0" autoUpdateAnimBg="0"/>
      <p:bldP spid="49159" grpId="0" bldLvl="0" autoUpdateAnimBg="0"/>
      <p:bldP spid="49160" grpId="0" bldLvl="0" autoUpdateAnimBg="0"/>
      <p:bldP spid="49161" grpId="0" bldLvl="0" autoUpdateAnimBg="0"/>
      <p:bldP spid="49162" grpId="0" bldLvl="0" autoUpdateAnimBg="0"/>
      <p:bldP spid="49163" grpId="0" bldLvl="0" autoUpdateAnimBg="0"/>
      <p:bldP spid="49164" grpId="0" bldLvl="0" autoUpdateAnimBg="0"/>
      <p:bldP spid="49165" grpId="0" bldLvl="0" autoUpdateAnimBg="0"/>
      <p:bldP spid="49166" grpId="0" bldLvl="0" autoUpdateAnimBg="0"/>
      <p:bldP spid="49167" grpId="0" bldLvl="0" autoUpdateAnimBg="0"/>
      <p:bldP spid="49188" grpId="0" bldLvl="0" autoUpdateAnimBg="0"/>
      <p:bldP spid="49189" grpId="0" bldLvl="0" autoUpdateAnimBg="0"/>
      <p:bldP spid="49190" grpId="0" bldLvl="0" autoUpdateAnimBg="0"/>
      <p:bldP spid="49191" grpId="0" bldLvl="0" autoUpdateAnimBg="0"/>
      <p:bldP spid="49192" grpId="0" bldLvl="0" autoUpdateAnimBg="0"/>
      <p:bldP spid="49193" grpId="0" bldLvl="0" autoUpdateAnimBg="0"/>
      <p:bldP spid="49194" grpId="0" bldLvl="0" autoUpdateAnimBg="0"/>
      <p:bldP spid="49195" grpId="0" bldLvl="0" autoUpdateAnimBg="0"/>
      <p:bldP spid="49196" grpId="0" bldLvl="0" autoUpdateAnimBg="0"/>
      <p:bldP spid="49197" grpId="0" bldLvl="0" autoUpdateAnimBg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10B4F9-13F2-4532-A06A-9474CA19182A}" type="slidenum">
              <a:rPr lang="zh-CN" altLang="en-US"/>
              <a:pPr>
                <a:defRPr/>
              </a:pPr>
              <a:t>47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0179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21236 w 808522"/>
              <a:gd name="T1" fmla="*/ 0 h 510140"/>
              <a:gd name="T2" fmla="*/ 123568 w 808522"/>
              <a:gd name="T3" fmla="*/ 0 h 510140"/>
              <a:gd name="T4" fmla="*/ 391686 w 808522"/>
              <a:gd name="T5" fmla="*/ 0 h 510140"/>
              <a:gd name="T6" fmla="*/ 391686 w 808522"/>
              <a:gd name="T7" fmla="*/ 246016 h 510140"/>
              <a:gd name="T8" fmla="*/ 123573 w 808522"/>
              <a:gd name="T9" fmla="*/ 246016 h 510140"/>
              <a:gd name="T10" fmla="*/ 123568 w 808522"/>
              <a:gd name="T11" fmla="*/ 246017 h 510140"/>
              <a:gd name="T12" fmla="*/ 123563 w 808522"/>
              <a:gd name="T13" fmla="*/ 246016 h 510140"/>
              <a:gd name="T14" fmla="*/ 121236 w 808522"/>
              <a:gd name="T15" fmla="*/ 246016 h 510140"/>
              <a:gd name="T16" fmla="*/ 121236 w 808522"/>
              <a:gd name="T17" fmla="*/ 245783 h 510140"/>
              <a:gd name="T18" fmla="*/ 98664 w 808522"/>
              <a:gd name="T19" fmla="*/ 243517 h 510140"/>
              <a:gd name="T20" fmla="*/ 0 w 808522"/>
              <a:gd name="T21" fmla="*/ 123008 h 510140"/>
              <a:gd name="T22" fmla="*/ 98664 w 808522"/>
              <a:gd name="T23" fmla="*/ 2499 h 510140"/>
              <a:gd name="T24" fmla="*/ 121236 w 808522"/>
              <a:gd name="T25" fmla="*/ 234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0180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pic>
        <p:nvPicPr>
          <p:cNvPr id="2" name="Picture 1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1513" y="3829050"/>
            <a:ext cx="3228975" cy="194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1" name="Rectangle 11"/>
          <p:cNvSpPr>
            <a:spLocks noChangeArrowheads="1"/>
          </p:cNvSpPr>
          <p:nvPr/>
        </p:nvSpPr>
        <p:spPr bwMode="auto">
          <a:xfrm>
            <a:off x="4960938" y="4067175"/>
            <a:ext cx="2236787" cy="139065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50182" name="Group 6"/>
          <p:cNvGrpSpPr>
            <a:grpSpLocks/>
          </p:cNvGrpSpPr>
          <p:nvPr/>
        </p:nvGrpSpPr>
        <p:grpSpPr bwMode="auto">
          <a:xfrm>
            <a:off x="5616575" y="2425700"/>
            <a:ext cx="812800" cy="968375"/>
            <a:chOff x="0" y="0"/>
            <a:chExt cx="896832" cy="1067349"/>
          </a:xfrm>
        </p:grpSpPr>
        <p:sp>
          <p:nvSpPr>
            <p:cNvPr id="50367" name="Freeform 9"/>
            <p:cNvSpPr>
              <a:spLocks noChangeArrowheads="1"/>
            </p:cNvSpPr>
            <p:nvPr/>
          </p:nvSpPr>
          <p:spPr bwMode="auto">
            <a:xfrm rot="10213821">
              <a:off x="0" y="0"/>
              <a:ext cx="896832" cy="1067349"/>
            </a:xfrm>
            <a:custGeom>
              <a:avLst/>
              <a:gdLst>
                <a:gd name="T0" fmla="*/ 2147483646 w 596"/>
                <a:gd name="T1" fmla="*/ 2147483646 h 709"/>
                <a:gd name="T2" fmla="*/ 2147483646 w 596"/>
                <a:gd name="T3" fmla="*/ 2147483646 h 709"/>
                <a:gd name="T4" fmla="*/ 2147483646 w 596"/>
                <a:gd name="T5" fmla="*/ 2147483646 h 709"/>
                <a:gd name="T6" fmla="*/ 0 w 596"/>
                <a:gd name="T7" fmla="*/ 2147483646 h 709"/>
                <a:gd name="T8" fmla="*/ 2147483646 w 596"/>
                <a:gd name="T9" fmla="*/ 2147483646 h 709"/>
                <a:gd name="T10" fmla="*/ 2147483646 w 596"/>
                <a:gd name="T11" fmla="*/ 0 h 709"/>
                <a:gd name="T12" fmla="*/ 2147483646 w 596"/>
                <a:gd name="T13" fmla="*/ 2147483646 h 70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6"/>
                <a:gd name="T22" fmla="*/ 0 h 709"/>
                <a:gd name="T23" fmla="*/ 596 w 596"/>
                <a:gd name="T24" fmla="*/ 709 h 70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F2F2F2">
                <a:alpha val="5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grpSp>
          <p:nvGrpSpPr>
            <p:cNvPr id="50368" name="Group 8"/>
            <p:cNvGrpSpPr>
              <a:grpSpLocks/>
            </p:cNvGrpSpPr>
            <p:nvPr/>
          </p:nvGrpSpPr>
          <p:grpSpPr bwMode="auto">
            <a:xfrm>
              <a:off x="218272" y="204573"/>
              <a:ext cx="451304" cy="435920"/>
              <a:chOff x="0" y="0"/>
              <a:chExt cx="439257" cy="424283"/>
            </a:xfrm>
          </p:grpSpPr>
          <p:sp>
            <p:nvSpPr>
              <p:cNvPr id="50369" name="Rectangle 18"/>
              <p:cNvSpPr>
                <a:spLocks noChangeArrowheads="1"/>
              </p:cNvSpPr>
              <p:nvPr/>
            </p:nvSpPr>
            <p:spPr bwMode="auto">
              <a:xfrm>
                <a:off x="157234" y="169713"/>
                <a:ext cx="47421" cy="449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3200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0370" name="Rectangle 19"/>
              <p:cNvSpPr>
                <a:spLocks noChangeArrowheads="1"/>
              </p:cNvSpPr>
              <p:nvPr/>
            </p:nvSpPr>
            <p:spPr bwMode="auto">
              <a:xfrm>
                <a:off x="232107" y="169713"/>
                <a:ext cx="49916" cy="449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3200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0371" name="Rectangle 20"/>
              <p:cNvSpPr>
                <a:spLocks noChangeArrowheads="1"/>
              </p:cNvSpPr>
              <p:nvPr/>
            </p:nvSpPr>
            <p:spPr bwMode="auto">
              <a:xfrm>
                <a:off x="309477" y="169713"/>
                <a:ext cx="49916" cy="449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3200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0372" name="Rectangle 21"/>
              <p:cNvSpPr>
                <a:spLocks noChangeArrowheads="1"/>
              </p:cNvSpPr>
              <p:nvPr/>
            </p:nvSpPr>
            <p:spPr bwMode="auto">
              <a:xfrm>
                <a:off x="157234" y="237099"/>
                <a:ext cx="47421" cy="4742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3200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0373" name="Rectangle 22"/>
              <p:cNvSpPr>
                <a:spLocks noChangeArrowheads="1"/>
              </p:cNvSpPr>
              <p:nvPr/>
            </p:nvSpPr>
            <p:spPr bwMode="auto">
              <a:xfrm>
                <a:off x="232107" y="237099"/>
                <a:ext cx="49916" cy="4742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3200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0374" name="Rectangle 23"/>
              <p:cNvSpPr>
                <a:spLocks noChangeArrowheads="1"/>
              </p:cNvSpPr>
              <p:nvPr/>
            </p:nvSpPr>
            <p:spPr bwMode="auto">
              <a:xfrm>
                <a:off x="309477" y="237099"/>
                <a:ext cx="49916" cy="4742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3200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0375" name="Rectangle 24"/>
              <p:cNvSpPr>
                <a:spLocks noChangeArrowheads="1"/>
              </p:cNvSpPr>
              <p:nvPr/>
            </p:nvSpPr>
            <p:spPr bwMode="auto">
              <a:xfrm>
                <a:off x="157234" y="309477"/>
                <a:ext cx="47421" cy="449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3200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0376" name="Rectangle 25"/>
              <p:cNvSpPr>
                <a:spLocks noChangeArrowheads="1"/>
              </p:cNvSpPr>
              <p:nvPr/>
            </p:nvSpPr>
            <p:spPr bwMode="auto">
              <a:xfrm>
                <a:off x="79865" y="237099"/>
                <a:ext cx="49916" cy="4742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3200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0377" name="Rectangle 26"/>
              <p:cNvSpPr>
                <a:spLocks noChangeArrowheads="1"/>
              </p:cNvSpPr>
              <p:nvPr/>
            </p:nvSpPr>
            <p:spPr bwMode="auto">
              <a:xfrm>
                <a:off x="79865" y="309477"/>
                <a:ext cx="49916" cy="449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3200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0378" name="Rectangle 27"/>
              <p:cNvSpPr>
                <a:spLocks noChangeArrowheads="1"/>
              </p:cNvSpPr>
              <p:nvPr/>
            </p:nvSpPr>
            <p:spPr bwMode="auto">
              <a:xfrm>
                <a:off x="232107" y="309477"/>
                <a:ext cx="49916" cy="449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3200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0379" name="Rectangle 28"/>
              <p:cNvSpPr>
                <a:spLocks noChangeArrowheads="1"/>
              </p:cNvSpPr>
              <p:nvPr/>
            </p:nvSpPr>
            <p:spPr bwMode="auto">
              <a:xfrm>
                <a:off x="309477" y="309477"/>
                <a:ext cx="49916" cy="449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3200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0380" name="Freeform 29"/>
              <p:cNvSpPr>
                <a:spLocks noEditPoints="1" noChangeArrowheads="1"/>
              </p:cNvSpPr>
              <p:nvPr/>
            </p:nvSpPr>
            <p:spPr bwMode="auto">
              <a:xfrm>
                <a:off x="0" y="29950"/>
                <a:ext cx="439257" cy="394333"/>
              </a:xfrm>
              <a:custGeom>
                <a:avLst/>
                <a:gdLst>
                  <a:gd name="T0" fmla="*/ 2147483646 w 176"/>
                  <a:gd name="T1" fmla="*/ 0 h 158"/>
                  <a:gd name="T2" fmla="*/ 2147483646 w 176"/>
                  <a:gd name="T3" fmla="*/ 0 h 158"/>
                  <a:gd name="T4" fmla="*/ 2147483646 w 176"/>
                  <a:gd name="T5" fmla="*/ 2147483646 h 158"/>
                  <a:gd name="T6" fmla="*/ 2147483646 w 176"/>
                  <a:gd name="T7" fmla="*/ 2147483646 h 158"/>
                  <a:gd name="T8" fmla="*/ 2147483646 w 176"/>
                  <a:gd name="T9" fmla="*/ 0 h 158"/>
                  <a:gd name="T10" fmla="*/ 2147483646 w 176"/>
                  <a:gd name="T11" fmla="*/ 0 h 158"/>
                  <a:gd name="T12" fmla="*/ 2147483646 w 176"/>
                  <a:gd name="T13" fmla="*/ 2147483646 h 158"/>
                  <a:gd name="T14" fmla="*/ 2147483646 w 176"/>
                  <a:gd name="T15" fmla="*/ 2147483646 h 158"/>
                  <a:gd name="T16" fmla="*/ 2147483646 w 176"/>
                  <a:gd name="T17" fmla="*/ 0 h 158"/>
                  <a:gd name="T18" fmla="*/ 0 w 176"/>
                  <a:gd name="T19" fmla="*/ 0 h 158"/>
                  <a:gd name="T20" fmla="*/ 0 w 176"/>
                  <a:gd name="T21" fmla="*/ 2147483646 h 158"/>
                  <a:gd name="T22" fmla="*/ 2147483646 w 176"/>
                  <a:gd name="T23" fmla="*/ 2147483646 h 158"/>
                  <a:gd name="T24" fmla="*/ 2147483646 w 176"/>
                  <a:gd name="T25" fmla="*/ 2147483646 h 158"/>
                  <a:gd name="T26" fmla="*/ 2147483646 w 176"/>
                  <a:gd name="T27" fmla="*/ 2147483646 h 158"/>
                  <a:gd name="T28" fmla="*/ 2147483646 w 176"/>
                  <a:gd name="T29" fmla="*/ 0 h 158"/>
                  <a:gd name="T30" fmla="*/ 2147483646 w 176"/>
                  <a:gd name="T31" fmla="*/ 2147483646 h 158"/>
                  <a:gd name="T32" fmla="*/ 2147483646 w 176"/>
                  <a:gd name="T33" fmla="*/ 2147483646 h 158"/>
                  <a:gd name="T34" fmla="*/ 2147483646 w 176"/>
                  <a:gd name="T35" fmla="*/ 2147483646 h 158"/>
                  <a:gd name="T36" fmla="*/ 2147483646 w 176"/>
                  <a:gd name="T37" fmla="*/ 2147483646 h 158"/>
                  <a:gd name="T38" fmla="*/ 2147483646 w 176"/>
                  <a:gd name="T39" fmla="*/ 2147483646 h 15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76"/>
                  <a:gd name="T61" fmla="*/ 0 h 158"/>
                  <a:gd name="T62" fmla="*/ 176 w 176"/>
                  <a:gd name="T63" fmla="*/ 158 h 15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76" h="158">
                    <a:moveTo>
                      <a:pt x="174" y="0"/>
                    </a:moveTo>
                    <a:lnTo>
                      <a:pt x="150" y="0"/>
                    </a:lnTo>
                    <a:lnTo>
                      <a:pt x="150" y="16"/>
                    </a:lnTo>
                    <a:lnTo>
                      <a:pt x="126" y="16"/>
                    </a:lnTo>
                    <a:lnTo>
                      <a:pt x="126" y="0"/>
                    </a:lnTo>
                    <a:lnTo>
                      <a:pt x="52" y="0"/>
                    </a:lnTo>
                    <a:lnTo>
                      <a:pt x="52" y="16"/>
                    </a:lnTo>
                    <a:lnTo>
                      <a:pt x="28" y="16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0" y="158"/>
                    </a:lnTo>
                    <a:lnTo>
                      <a:pt x="13" y="158"/>
                    </a:lnTo>
                    <a:lnTo>
                      <a:pt x="162" y="158"/>
                    </a:lnTo>
                    <a:lnTo>
                      <a:pt x="176" y="158"/>
                    </a:lnTo>
                    <a:lnTo>
                      <a:pt x="174" y="0"/>
                    </a:lnTo>
                    <a:close/>
                    <a:moveTo>
                      <a:pt x="162" y="144"/>
                    </a:moveTo>
                    <a:lnTo>
                      <a:pt x="13" y="144"/>
                    </a:lnTo>
                    <a:lnTo>
                      <a:pt x="13" y="44"/>
                    </a:lnTo>
                    <a:lnTo>
                      <a:pt x="162" y="44"/>
                    </a:lnTo>
                    <a:lnTo>
                      <a:pt x="162" y="14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50381" name="Rectangle 30"/>
              <p:cNvSpPr>
                <a:spLocks noChangeArrowheads="1"/>
              </p:cNvSpPr>
              <p:nvPr/>
            </p:nvSpPr>
            <p:spPr bwMode="auto">
              <a:xfrm>
                <a:off x="82360" y="0"/>
                <a:ext cx="37438" cy="598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3200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0382" name="Rectangle 31"/>
              <p:cNvSpPr>
                <a:spLocks noChangeArrowheads="1"/>
              </p:cNvSpPr>
              <p:nvPr/>
            </p:nvSpPr>
            <p:spPr bwMode="auto">
              <a:xfrm>
                <a:off x="329443" y="0"/>
                <a:ext cx="34941" cy="598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3200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50199" name="Group 23"/>
          <p:cNvGrpSpPr>
            <a:grpSpLocks/>
          </p:cNvGrpSpPr>
          <p:nvPr/>
        </p:nvGrpSpPr>
        <p:grpSpPr bwMode="auto">
          <a:xfrm>
            <a:off x="5092700" y="1458913"/>
            <a:ext cx="1006475" cy="1011237"/>
            <a:chOff x="0" y="0"/>
            <a:chExt cx="1005867" cy="1011639"/>
          </a:xfrm>
        </p:grpSpPr>
        <p:sp>
          <p:nvSpPr>
            <p:cNvPr id="50365" name="Oval 24"/>
            <p:cNvSpPr>
              <a:spLocks noChangeArrowheads="1"/>
            </p:cNvSpPr>
            <p:nvPr/>
          </p:nvSpPr>
          <p:spPr bwMode="auto">
            <a:xfrm>
              <a:off x="0" y="0"/>
              <a:ext cx="1005867" cy="1011639"/>
            </a:xfrm>
            <a:prstGeom prst="ellipse">
              <a:avLst/>
            </a:prstGeom>
            <a:solidFill>
              <a:srgbClr val="F2F2F2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170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0366" name="Freeform 35"/>
            <p:cNvSpPr>
              <a:spLocks noEditPoints="1" noChangeArrowheads="1"/>
            </p:cNvSpPr>
            <p:nvPr/>
          </p:nvSpPr>
          <p:spPr bwMode="auto">
            <a:xfrm>
              <a:off x="148518" y="235156"/>
              <a:ext cx="732467" cy="494153"/>
            </a:xfrm>
            <a:custGeom>
              <a:avLst/>
              <a:gdLst>
                <a:gd name="T0" fmla="*/ 2147483646 w 157"/>
                <a:gd name="T1" fmla="*/ 2147483646 h 106"/>
                <a:gd name="T2" fmla="*/ 2147483646 w 157"/>
                <a:gd name="T3" fmla="*/ 2147483646 h 106"/>
                <a:gd name="T4" fmla="*/ 2147483646 w 157"/>
                <a:gd name="T5" fmla="*/ 0 h 106"/>
                <a:gd name="T6" fmla="*/ 2147483646 w 157"/>
                <a:gd name="T7" fmla="*/ 2147483646 h 106"/>
                <a:gd name="T8" fmla="*/ 2147483646 w 157"/>
                <a:gd name="T9" fmla="*/ 2147483646 h 106"/>
                <a:gd name="T10" fmla="*/ 2147483646 w 157"/>
                <a:gd name="T11" fmla="*/ 2147483646 h 106"/>
                <a:gd name="T12" fmla="*/ 2147483646 w 157"/>
                <a:gd name="T13" fmla="*/ 2147483646 h 106"/>
                <a:gd name="T14" fmla="*/ 0 w 157"/>
                <a:gd name="T15" fmla="*/ 2147483646 h 106"/>
                <a:gd name="T16" fmla="*/ 2147483646 w 157"/>
                <a:gd name="T17" fmla="*/ 2147483646 h 106"/>
                <a:gd name="T18" fmla="*/ 2147483646 w 157"/>
                <a:gd name="T19" fmla="*/ 2147483646 h 106"/>
                <a:gd name="T20" fmla="*/ 2147483646 w 157"/>
                <a:gd name="T21" fmla="*/ 2147483646 h 106"/>
                <a:gd name="T22" fmla="*/ 2147483646 w 157"/>
                <a:gd name="T23" fmla="*/ 2147483646 h 106"/>
                <a:gd name="T24" fmla="*/ 2147483646 w 157"/>
                <a:gd name="T25" fmla="*/ 2147483646 h 106"/>
                <a:gd name="T26" fmla="*/ 2147483646 w 157"/>
                <a:gd name="T27" fmla="*/ 2147483646 h 106"/>
                <a:gd name="T28" fmla="*/ 2147483646 w 157"/>
                <a:gd name="T29" fmla="*/ 2147483646 h 106"/>
                <a:gd name="T30" fmla="*/ 2147483646 w 157"/>
                <a:gd name="T31" fmla="*/ 2147483646 h 106"/>
                <a:gd name="T32" fmla="*/ 2147483646 w 157"/>
                <a:gd name="T33" fmla="*/ 2147483646 h 106"/>
                <a:gd name="T34" fmla="*/ 2147483646 w 157"/>
                <a:gd name="T35" fmla="*/ 2147483646 h 106"/>
                <a:gd name="T36" fmla="*/ 2147483646 w 157"/>
                <a:gd name="T37" fmla="*/ 2147483646 h 106"/>
                <a:gd name="T38" fmla="*/ 2147483646 w 157"/>
                <a:gd name="T39" fmla="*/ 2147483646 h 106"/>
                <a:gd name="T40" fmla="*/ 2147483646 w 157"/>
                <a:gd name="T41" fmla="*/ 2147483646 h 106"/>
                <a:gd name="T42" fmla="*/ 2147483646 w 157"/>
                <a:gd name="T43" fmla="*/ 2147483646 h 106"/>
                <a:gd name="T44" fmla="*/ 2147483646 w 157"/>
                <a:gd name="T45" fmla="*/ 2147483646 h 106"/>
                <a:gd name="T46" fmla="*/ 2147483646 w 157"/>
                <a:gd name="T47" fmla="*/ 2147483646 h 106"/>
                <a:gd name="T48" fmla="*/ 2147483646 w 157"/>
                <a:gd name="T49" fmla="*/ 2147483646 h 106"/>
                <a:gd name="T50" fmla="*/ 2147483646 w 157"/>
                <a:gd name="T51" fmla="*/ 2147483646 h 106"/>
                <a:gd name="T52" fmla="*/ 2147483646 w 157"/>
                <a:gd name="T53" fmla="*/ 2147483646 h 106"/>
                <a:gd name="T54" fmla="*/ 2147483646 w 157"/>
                <a:gd name="T55" fmla="*/ 2147483646 h 106"/>
                <a:gd name="T56" fmla="*/ 2147483646 w 157"/>
                <a:gd name="T57" fmla="*/ 2147483646 h 106"/>
                <a:gd name="T58" fmla="*/ 2147483646 w 157"/>
                <a:gd name="T59" fmla="*/ 2147483646 h 106"/>
                <a:gd name="T60" fmla="*/ 2147483646 w 157"/>
                <a:gd name="T61" fmla="*/ 2147483646 h 106"/>
                <a:gd name="T62" fmla="*/ 2147483646 w 157"/>
                <a:gd name="T63" fmla="*/ 2147483646 h 106"/>
                <a:gd name="T64" fmla="*/ 2147483646 w 157"/>
                <a:gd name="T65" fmla="*/ 2147483646 h 106"/>
                <a:gd name="T66" fmla="*/ 2147483646 w 157"/>
                <a:gd name="T67" fmla="*/ 2147483646 h 106"/>
                <a:gd name="T68" fmla="*/ 2147483646 w 157"/>
                <a:gd name="T69" fmla="*/ 2147483646 h 106"/>
                <a:gd name="T70" fmla="*/ 2147483646 w 157"/>
                <a:gd name="T71" fmla="*/ 2147483646 h 106"/>
                <a:gd name="T72" fmla="*/ 2147483646 w 157"/>
                <a:gd name="T73" fmla="*/ 2147483646 h 106"/>
                <a:gd name="T74" fmla="*/ 2147483646 w 157"/>
                <a:gd name="T75" fmla="*/ 2147483646 h 10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57"/>
                <a:gd name="T115" fmla="*/ 0 h 106"/>
                <a:gd name="T116" fmla="*/ 157 w 157"/>
                <a:gd name="T117" fmla="*/ 106 h 10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57" h="106">
                  <a:moveTo>
                    <a:pt x="135" y="46"/>
                  </a:moveTo>
                  <a:cubicBezTo>
                    <a:pt x="136" y="43"/>
                    <a:pt x="136" y="40"/>
                    <a:pt x="136" y="37"/>
                  </a:cubicBezTo>
                  <a:cubicBezTo>
                    <a:pt x="136" y="16"/>
                    <a:pt x="120" y="0"/>
                    <a:pt x="99" y="0"/>
                  </a:cubicBezTo>
                  <a:cubicBezTo>
                    <a:pt x="76" y="0"/>
                    <a:pt x="73" y="18"/>
                    <a:pt x="73" y="18"/>
                  </a:cubicBezTo>
                  <a:cubicBezTo>
                    <a:pt x="73" y="18"/>
                    <a:pt x="63" y="6"/>
                    <a:pt x="45" y="8"/>
                  </a:cubicBezTo>
                  <a:cubicBezTo>
                    <a:pt x="30" y="11"/>
                    <a:pt x="19" y="25"/>
                    <a:pt x="19" y="39"/>
                  </a:cubicBezTo>
                  <a:cubicBezTo>
                    <a:pt x="19" y="42"/>
                    <a:pt x="20" y="44"/>
                    <a:pt x="20" y="47"/>
                  </a:cubicBezTo>
                  <a:cubicBezTo>
                    <a:pt x="9" y="51"/>
                    <a:pt x="0" y="62"/>
                    <a:pt x="0" y="75"/>
                  </a:cubicBezTo>
                  <a:cubicBezTo>
                    <a:pt x="0" y="92"/>
                    <a:pt x="14" y="106"/>
                    <a:pt x="31" y="106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43" y="106"/>
                    <a:pt x="157" y="92"/>
                    <a:pt x="157" y="75"/>
                  </a:cubicBezTo>
                  <a:cubicBezTo>
                    <a:pt x="157" y="62"/>
                    <a:pt x="148" y="50"/>
                    <a:pt x="135" y="46"/>
                  </a:cubicBezTo>
                  <a:close/>
                  <a:moveTo>
                    <a:pt x="120" y="100"/>
                  </a:moveTo>
                  <a:cubicBezTo>
                    <a:pt x="79" y="100"/>
                    <a:pt x="79" y="100"/>
                    <a:pt x="79" y="100"/>
                  </a:cubicBezTo>
                  <a:cubicBezTo>
                    <a:pt x="82" y="97"/>
                    <a:pt x="103" y="75"/>
                    <a:pt x="103" y="75"/>
                  </a:cubicBezTo>
                  <a:cubicBezTo>
                    <a:pt x="103" y="75"/>
                    <a:pt x="106" y="72"/>
                    <a:pt x="102" y="72"/>
                  </a:cubicBezTo>
                  <a:cubicBezTo>
                    <a:pt x="98" y="72"/>
                    <a:pt x="92" y="72"/>
                    <a:pt x="92" y="72"/>
                  </a:cubicBezTo>
                  <a:cubicBezTo>
                    <a:pt x="92" y="72"/>
                    <a:pt x="92" y="70"/>
                    <a:pt x="92" y="68"/>
                  </a:cubicBezTo>
                  <a:cubicBezTo>
                    <a:pt x="92" y="59"/>
                    <a:pt x="92" y="43"/>
                    <a:pt x="92" y="37"/>
                  </a:cubicBezTo>
                  <a:cubicBezTo>
                    <a:pt x="92" y="37"/>
                    <a:pt x="92" y="35"/>
                    <a:pt x="90" y="35"/>
                  </a:cubicBezTo>
                  <a:cubicBezTo>
                    <a:pt x="88" y="35"/>
                    <a:pt x="67" y="35"/>
                    <a:pt x="64" y="35"/>
                  </a:cubicBezTo>
                  <a:cubicBezTo>
                    <a:pt x="61" y="35"/>
                    <a:pt x="62" y="37"/>
                    <a:pt x="62" y="37"/>
                  </a:cubicBezTo>
                  <a:cubicBezTo>
                    <a:pt x="62" y="44"/>
                    <a:pt x="62" y="59"/>
                    <a:pt x="62" y="68"/>
                  </a:cubicBezTo>
                  <a:cubicBezTo>
                    <a:pt x="62" y="71"/>
                    <a:pt x="62" y="73"/>
                    <a:pt x="62" y="73"/>
                  </a:cubicBezTo>
                  <a:cubicBezTo>
                    <a:pt x="62" y="73"/>
                    <a:pt x="54" y="73"/>
                    <a:pt x="51" y="73"/>
                  </a:cubicBezTo>
                  <a:cubicBezTo>
                    <a:pt x="47" y="73"/>
                    <a:pt x="50" y="76"/>
                    <a:pt x="50" y="76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38" y="100"/>
                    <a:pt x="38" y="100"/>
                    <a:pt x="38" y="100"/>
                  </a:cubicBezTo>
                  <a:cubicBezTo>
                    <a:pt x="23" y="100"/>
                    <a:pt x="11" y="88"/>
                    <a:pt x="11" y="74"/>
                  </a:cubicBezTo>
                  <a:cubicBezTo>
                    <a:pt x="11" y="63"/>
                    <a:pt x="18" y="53"/>
                    <a:pt x="29" y="50"/>
                  </a:cubicBezTo>
                  <a:cubicBezTo>
                    <a:pt x="28" y="48"/>
                    <a:pt x="28" y="46"/>
                    <a:pt x="28" y="44"/>
                  </a:cubicBezTo>
                  <a:cubicBezTo>
                    <a:pt x="28" y="31"/>
                    <a:pt x="37" y="19"/>
                    <a:pt x="50" y="17"/>
                  </a:cubicBezTo>
                  <a:cubicBezTo>
                    <a:pt x="65" y="15"/>
                    <a:pt x="74" y="29"/>
                    <a:pt x="74" y="29"/>
                  </a:cubicBezTo>
                  <a:cubicBezTo>
                    <a:pt x="74" y="29"/>
                    <a:pt x="77" y="10"/>
                    <a:pt x="97" y="10"/>
                  </a:cubicBezTo>
                  <a:cubicBezTo>
                    <a:pt x="115" y="10"/>
                    <a:pt x="128" y="24"/>
                    <a:pt x="128" y="42"/>
                  </a:cubicBezTo>
                  <a:cubicBezTo>
                    <a:pt x="128" y="44"/>
                    <a:pt x="127" y="47"/>
                    <a:pt x="127" y="49"/>
                  </a:cubicBezTo>
                  <a:cubicBezTo>
                    <a:pt x="138" y="53"/>
                    <a:pt x="147" y="62"/>
                    <a:pt x="147" y="74"/>
                  </a:cubicBezTo>
                  <a:cubicBezTo>
                    <a:pt x="147" y="88"/>
                    <a:pt x="135" y="100"/>
                    <a:pt x="120" y="1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</p:grpSp>
      <p:grpSp>
        <p:nvGrpSpPr>
          <p:cNvPr id="50202" name="Group 26"/>
          <p:cNvGrpSpPr>
            <a:grpSpLocks/>
          </p:cNvGrpSpPr>
          <p:nvPr/>
        </p:nvGrpSpPr>
        <p:grpSpPr bwMode="auto">
          <a:xfrm>
            <a:off x="8316913" y="2944813"/>
            <a:ext cx="1004887" cy="1011237"/>
            <a:chOff x="0" y="0"/>
            <a:chExt cx="1005867" cy="1011639"/>
          </a:xfrm>
        </p:grpSpPr>
        <p:sp>
          <p:nvSpPr>
            <p:cNvPr id="50360" name="Oval 16"/>
            <p:cNvSpPr>
              <a:spLocks noChangeArrowheads="1"/>
            </p:cNvSpPr>
            <p:nvPr/>
          </p:nvSpPr>
          <p:spPr bwMode="auto">
            <a:xfrm>
              <a:off x="0" y="0"/>
              <a:ext cx="1005867" cy="1011639"/>
            </a:xfrm>
            <a:prstGeom prst="ellipse">
              <a:avLst/>
            </a:prstGeom>
            <a:solidFill>
              <a:srgbClr val="F2F2F2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170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50361" name="Group 28"/>
            <p:cNvGrpSpPr>
              <a:grpSpLocks/>
            </p:cNvGrpSpPr>
            <p:nvPr/>
          </p:nvGrpSpPr>
          <p:grpSpPr bwMode="auto">
            <a:xfrm>
              <a:off x="242434" y="218321"/>
              <a:ext cx="532703" cy="543216"/>
              <a:chOff x="0" y="0"/>
              <a:chExt cx="379359" cy="386846"/>
            </a:xfrm>
          </p:grpSpPr>
          <p:sp>
            <p:nvSpPr>
              <p:cNvPr id="50362" name="Freeform 36"/>
              <p:cNvSpPr>
                <a:spLocks noEditPoints="1" noChangeArrowheads="1"/>
              </p:cNvSpPr>
              <p:nvPr/>
            </p:nvSpPr>
            <p:spPr bwMode="auto">
              <a:xfrm>
                <a:off x="117301" y="0"/>
                <a:ext cx="262058" cy="262058"/>
              </a:xfrm>
              <a:custGeom>
                <a:avLst/>
                <a:gdLst>
                  <a:gd name="T0" fmla="*/ 2147483646 w 79"/>
                  <a:gd name="T1" fmla="*/ 2147483646 h 79"/>
                  <a:gd name="T2" fmla="*/ 2147483646 w 79"/>
                  <a:gd name="T3" fmla="*/ 2147483646 h 79"/>
                  <a:gd name="T4" fmla="*/ 2147483646 w 79"/>
                  <a:gd name="T5" fmla="*/ 2147483646 h 79"/>
                  <a:gd name="T6" fmla="*/ 2147483646 w 79"/>
                  <a:gd name="T7" fmla="*/ 2147483646 h 79"/>
                  <a:gd name="T8" fmla="*/ 2147483646 w 79"/>
                  <a:gd name="T9" fmla="*/ 2147483646 h 79"/>
                  <a:gd name="T10" fmla="*/ 2147483646 w 79"/>
                  <a:gd name="T11" fmla="*/ 2147483646 h 79"/>
                  <a:gd name="T12" fmla="*/ 2147483646 w 79"/>
                  <a:gd name="T13" fmla="*/ 2147483646 h 79"/>
                  <a:gd name="T14" fmla="*/ 2147483646 w 79"/>
                  <a:gd name="T15" fmla="*/ 2147483646 h 79"/>
                  <a:gd name="T16" fmla="*/ 2147483646 w 79"/>
                  <a:gd name="T17" fmla="*/ 2147483646 h 79"/>
                  <a:gd name="T18" fmla="*/ 2147483646 w 79"/>
                  <a:gd name="T19" fmla="*/ 2147483646 h 79"/>
                  <a:gd name="T20" fmla="*/ 2147483646 w 79"/>
                  <a:gd name="T21" fmla="*/ 2147483646 h 79"/>
                  <a:gd name="T22" fmla="*/ 2147483646 w 79"/>
                  <a:gd name="T23" fmla="*/ 2147483646 h 7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79"/>
                  <a:gd name="T37" fmla="*/ 0 h 79"/>
                  <a:gd name="T38" fmla="*/ 79 w 79"/>
                  <a:gd name="T39" fmla="*/ 79 h 79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79" h="79">
                    <a:moveTo>
                      <a:pt x="65" y="14"/>
                    </a:moveTo>
                    <a:cubicBezTo>
                      <a:pt x="51" y="0"/>
                      <a:pt x="28" y="0"/>
                      <a:pt x="14" y="14"/>
                    </a:cubicBezTo>
                    <a:cubicBezTo>
                      <a:pt x="0" y="28"/>
                      <a:pt x="0" y="49"/>
                      <a:pt x="11" y="63"/>
                    </a:cubicBezTo>
                    <a:cubicBezTo>
                      <a:pt x="11" y="63"/>
                      <a:pt x="11" y="63"/>
                      <a:pt x="11" y="63"/>
                    </a:cubicBezTo>
                    <a:cubicBezTo>
                      <a:pt x="14" y="66"/>
                      <a:pt x="15" y="67"/>
                      <a:pt x="17" y="68"/>
                    </a:cubicBezTo>
                    <a:cubicBezTo>
                      <a:pt x="31" y="79"/>
                      <a:pt x="51" y="78"/>
                      <a:pt x="64" y="65"/>
                    </a:cubicBezTo>
                    <a:cubicBezTo>
                      <a:pt x="78" y="51"/>
                      <a:pt x="79" y="29"/>
                      <a:pt x="65" y="14"/>
                    </a:cubicBezTo>
                    <a:close/>
                    <a:moveTo>
                      <a:pt x="58" y="59"/>
                    </a:moveTo>
                    <a:cubicBezTo>
                      <a:pt x="47" y="69"/>
                      <a:pt x="30" y="69"/>
                      <a:pt x="20" y="59"/>
                    </a:cubicBezTo>
                    <a:cubicBezTo>
                      <a:pt x="9" y="48"/>
                      <a:pt x="9" y="31"/>
                      <a:pt x="20" y="21"/>
                    </a:cubicBezTo>
                    <a:cubicBezTo>
                      <a:pt x="31" y="10"/>
                      <a:pt x="48" y="10"/>
                      <a:pt x="58" y="21"/>
                    </a:cubicBezTo>
                    <a:cubicBezTo>
                      <a:pt x="69" y="31"/>
                      <a:pt x="69" y="48"/>
                      <a:pt x="58" y="5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50363" name="Freeform 37"/>
              <p:cNvSpPr>
                <a:spLocks noChangeArrowheads="1"/>
              </p:cNvSpPr>
              <p:nvPr/>
            </p:nvSpPr>
            <p:spPr bwMode="auto">
              <a:xfrm>
                <a:off x="0" y="222124"/>
                <a:ext cx="159730" cy="164722"/>
              </a:xfrm>
              <a:custGeom>
                <a:avLst/>
                <a:gdLst>
                  <a:gd name="T0" fmla="*/ 0 w 64"/>
                  <a:gd name="T1" fmla="*/ 2147483646 h 66"/>
                  <a:gd name="T2" fmla="*/ 2147483646 w 64"/>
                  <a:gd name="T3" fmla="*/ 2147483646 h 66"/>
                  <a:gd name="T4" fmla="*/ 2147483646 w 64"/>
                  <a:gd name="T5" fmla="*/ 2147483646 h 66"/>
                  <a:gd name="T6" fmla="*/ 2147483646 w 64"/>
                  <a:gd name="T7" fmla="*/ 0 h 66"/>
                  <a:gd name="T8" fmla="*/ 0 w 64"/>
                  <a:gd name="T9" fmla="*/ 2147483646 h 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4"/>
                  <a:gd name="T16" fmla="*/ 0 h 66"/>
                  <a:gd name="T17" fmla="*/ 64 w 64"/>
                  <a:gd name="T18" fmla="*/ 66 h 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4" h="66">
                    <a:moveTo>
                      <a:pt x="0" y="52"/>
                    </a:moveTo>
                    <a:lnTo>
                      <a:pt x="12" y="66"/>
                    </a:lnTo>
                    <a:lnTo>
                      <a:pt x="64" y="8"/>
                    </a:lnTo>
                    <a:lnTo>
                      <a:pt x="55" y="0"/>
                    </a:lnTo>
                    <a:lnTo>
                      <a:pt x="0" y="5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50364" name="Freeform 38"/>
              <p:cNvSpPr>
                <a:spLocks noChangeArrowheads="1"/>
              </p:cNvSpPr>
              <p:nvPr/>
            </p:nvSpPr>
            <p:spPr bwMode="auto">
              <a:xfrm>
                <a:off x="252073" y="87352"/>
                <a:ext cx="99831" cy="119797"/>
              </a:xfrm>
              <a:custGeom>
                <a:avLst/>
                <a:gdLst>
                  <a:gd name="T0" fmla="*/ 2147483646 w 30"/>
                  <a:gd name="T1" fmla="*/ 0 h 36"/>
                  <a:gd name="T2" fmla="*/ 0 w 30"/>
                  <a:gd name="T3" fmla="*/ 2147483646 h 36"/>
                  <a:gd name="T4" fmla="*/ 2147483646 w 30"/>
                  <a:gd name="T5" fmla="*/ 2147483646 h 36"/>
                  <a:gd name="T6" fmla="*/ 2147483646 w 30"/>
                  <a:gd name="T7" fmla="*/ 0 h 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0"/>
                  <a:gd name="T13" fmla="*/ 0 h 36"/>
                  <a:gd name="T14" fmla="*/ 30 w 30"/>
                  <a:gd name="T15" fmla="*/ 36 h 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0" h="36">
                    <a:moveTo>
                      <a:pt x="16" y="0"/>
                    </a:moveTo>
                    <a:cubicBezTo>
                      <a:pt x="20" y="26"/>
                      <a:pt x="0" y="34"/>
                      <a:pt x="0" y="34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30" y="21"/>
                      <a:pt x="16" y="0"/>
                      <a:pt x="1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</p:grpSp>
      </p:grpSp>
      <p:grpSp>
        <p:nvGrpSpPr>
          <p:cNvPr id="50208" name="Group 32"/>
          <p:cNvGrpSpPr>
            <a:grpSpLocks/>
          </p:cNvGrpSpPr>
          <p:nvPr/>
        </p:nvGrpSpPr>
        <p:grpSpPr bwMode="auto">
          <a:xfrm>
            <a:off x="6400800" y="2916238"/>
            <a:ext cx="896938" cy="1068387"/>
            <a:chOff x="0" y="0"/>
            <a:chExt cx="896832" cy="1067349"/>
          </a:xfrm>
        </p:grpSpPr>
        <p:sp>
          <p:nvSpPr>
            <p:cNvPr id="50355" name="Freeform 8"/>
            <p:cNvSpPr>
              <a:spLocks noChangeArrowheads="1"/>
            </p:cNvSpPr>
            <p:nvPr/>
          </p:nvSpPr>
          <p:spPr bwMode="auto">
            <a:xfrm rot="-9524416">
              <a:off x="0" y="0"/>
              <a:ext cx="896832" cy="1067349"/>
            </a:xfrm>
            <a:custGeom>
              <a:avLst/>
              <a:gdLst>
                <a:gd name="T0" fmla="*/ 2147483646 w 596"/>
                <a:gd name="T1" fmla="*/ 2147483646 h 709"/>
                <a:gd name="T2" fmla="*/ 2147483646 w 596"/>
                <a:gd name="T3" fmla="*/ 2147483646 h 709"/>
                <a:gd name="T4" fmla="*/ 2147483646 w 596"/>
                <a:gd name="T5" fmla="*/ 2147483646 h 709"/>
                <a:gd name="T6" fmla="*/ 0 w 596"/>
                <a:gd name="T7" fmla="*/ 2147483646 h 709"/>
                <a:gd name="T8" fmla="*/ 2147483646 w 596"/>
                <a:gd name="T9" fmla="*/ 2147483646 h 709"/>
                <a:gd name="T10" fmla="*/ 2147483646 w 596"/>
                <a:gd name="T11" fmla="*/ 0 h 709"/>
                <a:gd name="T12" fmla="*/ 2147483646 w 596"/>
                <a:gd name="T13" fmla="*/ 2147483646 h 70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6"/>
                <a:gd name="T22" fmla="*/ 0 h 709"/>
                <a:gd name="T23" fmla="*/ 596 w 596"/>
                <a:gd name="T24" fmla="*/ 709 h 70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F2F2F2">
                <a:alpha val="5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grpSp>
          <p:nvGrpSpPr>
            <p:cNvPr id="50356" name="Group 34"/>
            <p:cNvGrpSpPr>
              <a:grpSpLocks/>
            </p:cNvGrpSpPr>
            <p:nvPr/>
          </p:nvGrpSpPr>
          <p:grpSpPr bwMode="auto">
            <a:xfrm>
              <a:off x="187542" y="167178"/>
              <a:ext cx="571253" cy="571253"/>
              <a:chOff x="0" y="0"/>
              <a:chExt cx="406813" cy="406813"/>
            </a:xfrm>
          </p:grpSpPr>
          <p:sp>
            <p:nvSpPr>
              <p:cNvPr id="50357" name="Freeform 39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06813" cy="406813"/>
              </a:xfrm>
              <a:custGeom>
                <a:avLst/>
                <a:gdLst>
                  <a:gd name="T0" fmla="*/ 2147483646 w 122"/>
                  <a:gd name="T1" fmla="*/ 0 h 122"/>
                  <a:gd name="T2" fmla="*/ 0 w 122"/>
                  <a:gd name="T3" fmla="*/ 2147483646 h 122"/>
                  <a:gd name="T4" fmla="*/ 2147483646 w 122"/>
                  <a:gd name="T5" fmla="*/ 2147483646 h 122"/>
                  <a:gd name="T6" fmla="*/ 2147483646 w 122"/>
                  <a:gd name="T7" fmla="*/ 2147483646 h 122"/>
                  <a:gd name="T8" fmla="*/ 2147483646 w 122"/>
                  <a:gd name="T9" fmla="*/ 0 h 122"/>
                  <a:gd name="T10" fmla="*/ 2147483646 w 122"/>
                  <a:gd name="T11" fmla="*/ 2147483646 h 122"/>
                  <a:gd name="T12" fmla="*/ 2147483646 w 122"/>
                  <a:gd name="T13" fmla="*/ 2147483646 h 122"/>
                  <a:gd name="T14" fmla="*/ 2147483646 w 122"/>
                  <a:gd name="T15" fmla="*/ 2147483646 h 122"/>
                  <a:gd name="T16" fmla="*/ 2147483646 w 122"/>
                  <a:gd name="T17" fmla="*/ 2147483646 h 122"/>
                  <a:gd name="T18" fmla="*/ 2147483646 w 122"/>
                  <a:gd name="T19" fmla="*/ 2147483646 h 122"/>
                  <a:gd name="T20" fmla="*/ 2147483646 w 122"/>
                  <a:gd name="T21" fmla="*/ 2147483646 h 122"/>
                  <a:gd name="T22" fmla="*/ 2147483646 w 122"/>
                  <a:gd name="T23" fmla="*/ 2147483646 h 122"/>
                  <a:gd name="T24" fmla="*/ 2147483646 w 122"/>
                  <a:gd name="T25" fmla="*/ 2147483646 h 122"/>
                  <a:gd name="T26" fmla="*/ 2147483646 w 122"/>
                  <a:gd name="T27" fmla="*/ 2147483646 h 122"/>
                  <a:gd name="T28" fmla="*/ 2147483646 w 122"/>
                  <a:gd name="T29" fmla="*/ 2147483646 h 122"/>
                  <a:gd name="T30" fmla="*/ 2147483646 w 122"/>
                  <a:gd name="T31" fmla="*/ 2147483646 h 122"/>
                  <a:gd name="T32" fmla="*/ 2147483646 w 122"/>
                  <a:gd name="T33" fmla="*/ 2147483646 h 122"/>
                  <a:gd name="T34" fmla="*/ 2147483646 w 122"/>
                  <a:gd name="T35" fmla="*/ 2147483646 h 122"/>
                  <a:gd name="T36" fmla="*/ 2147483646 w 122"/>
                  <a:gd name="T37" fmla="*/ 2147483646 h 122"/>
                  <a:gd name="T38" fmla="*/ 2147483646 w 122"/>
                  <a:gd name="T39" fmla="*/ 2147483646 h 122"/>
                  <a:gd name="T40" fmla="*/ 2147483646 w 122"/>
                  <a:gd name="T41" fmla="*/ 2147483646 h 122"/>
                  <a:gd name="T42" fmla="*/ 2147483646 w 122"/>
                  <a:gd name="T43" fmla="*/ 2147483646 h 122"/>
                  <a:gd name="T44" fmla="*/ 2147483646 w 122"/>
                  <a:gd name="T45" fmla="*/ 2147483646 h 122"/>
                  <a:gd name="T46" fmla="*/ 2147483646 w 122"/>
                  <a:gd name="T47" fmla="*/ 2147483646 h 122"/>
                  <a:gd name="T48" fmla="*/ 2147483646 w 122"/>
                  <a:gd name="T49" fmla="*/ 2147483646 h 122"/>
                  <a:gd name="T50" fmla="*/ 2147483646 w 122"/>
                  <a:gd name="T51" fmla="*/ 2147483646 h 122"/>
                  <a:gd name="T52" fmla="*/ 2147483646 w 122"/>
                  <a:gd name="T53" fmla="*/ 2147483646 h 122"/>
                  <a:gd name="T54" fmla="*/ 2147483646 w 122"/>
                  <a:gd name="T55" fmla="*/ 2147483646 h 122"/>
                  <a:gd name="T56" fmla="*/ 2147483646 w 122"/>
                  <a:gd name="T57" fmla="*/ 2147483646 h 122"/>
                  <a:gd name="T58" fmla="*/ 2147483646 w 122"/>
                  <a:gd name="T59" fmla="*/ 2147483646 h 122"/>
                  <a:gd name="T60" fmla="*/ 2147483646 w 122"/>
                  <a:gd name="T61" fmla="*/ 2147483646 h 122"/>
                  <a:gd name="T62" fmla="*/ 2147483646 w 122"/>
                  <a:gd name="T63" fmla="*/ 2147483646 h 122"/>
                  <a:gd name="T64" fmla="*/ 2147483646 w 122"/>
                  <a:gd name="T65" fmla="*/ 2147483646 h 122"/>
                  <a:gd name="T66" fmla="*/ 2147483646 w 122"/>
                  <a:gd name="T67" fmla="*/ 2147483646 h 122"/>
                  <a:gd name="T68" fmla="*/ 2147483646 w 122"/>
                  <a:gd name="T69" fmla="*/ 2147483646 h 122"/>
                  <a:gd name="T70" fmla="*/ 2147483646 w 122"/>
                  <a:gd name="T71" fmla="*/ 2147483646 h 122"/>
                  <a:gd name="T72" fmla="*/ 2147483646 w 122"/>
                  <a:gd name="T73" fmla="*/ 2147483646 h 122"/>
                  <a:gd name="T74" fmla="*/ 2147483646 w 122"/>
                  <a:gd name="T75" fmla="*/ 2147483646 h 122"/>
                  <a:gd name="T76" fmla="*/ 2147483646 w 122"/>
                  <a:gd name="T77" fmla="*/ 2147483646 h 122"/>
                  <a:gd name="T78" fmla="*/ 2147483646 w 122"/>
                  <a:gd name="T79" fmla="*/ 2147483646 h 122"/>
                  <a:gd name="T80" fmla="*/ 2147483646 w 122"/>
                  <a:gd name="T81" fmla="*/ 2147483646 h 122"/>
                  <a:gd name="T82" fmla="*/ 2147483646 w 122"/>
                  <a:gd name="T83" fmla="*/ 2147483646 h 12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22"/>
                  <a:gd name="T127" fmla="*/ 0 h 122"/>
                  <a:gd name="T128" fmla="*/ 122 w 122"/>
                  <a:gd name="T129" fmla="*/ 122 h 12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22" h="122">
                    <a:moveTo>
                      <a:pt x="61" y="0"/>
                    </a:moveTo>
                    <a:cubicBezTo>
                      <a:pt x="27" y="0"/>
                      <a:pt x="0" y="27"/>
                      <a:pt x="0" y="61"/>
                    </a:cubicBezTo>
                    <a:cubicBezTo>
                      <a:pt x="0" y="95"/>
                      <a:pt x="27" y="122"/>
                      <a:pt x="61" y="122"/>
                    </a:cubicBezTo>
                    <a:cubicBezTo>
                      <a:pt x="95" y="122"/>
                      <a:pt x="122" y="95"/>
                      <a:pt x="122" y="61"/>
                    </a:cubicBezTo>
                    <a:cubicBezTo>
                      <a:pt x="122" y="27"/>
                      <a:pt x="95" y="0"/>
                      <a:pt x="61" y="0"/>
                    </a:cubicBezTo>
                    <a:close/>
                    <a:moveTo>
                      <a:pt x="65" y="109"/>
                    </a:moveTo>
                    <a:cubicBezTo>
                      <a:pt x="65" y="102"/>
                      <a:pt x="65" y="102"/>
                      <a:pt x="65" y="102"/>
                    </a:cubicBezTo>
                    <a:cubicBezTo>
                      <a:pt x="58" y="102"/>
                      <a:pt x="58" y="102"/>
                      <a:pt x="58" y="102"/>
                    </a:cubicBezTo>
                    <a:cubicBezTo>
                      <a:pt x="58" y="109"/>
                      <a:pt x="58" y="109"/>
                      <a:pt x="58" y="109"/>
                    </a:cubicBezTo>
                    <a:cubicBezTo>
                      <a:pt x="47" y="108"/>
                      <a:pt x="37" y="104"/>
                      <a:pt x="30" y="97"/>
                    </a:cubicBezTo>
                    <a:cubicBezTo>
                      <a:pt x="29" y="97"/>
                      <a:pt x="29" y="97"/>
                      <a:pt x="29" y="97"/>
                    </a:cubicBezTo>
                    <a:cubicBezTo>
                      <a:pt x="28" y="96"/>
                      <a:pt x="28" y="95"/>
                      <a:pt x="27" y="95"/>
                    </a:cubicBezTo>
                    <a:cubicBezTo>
                      <a:pt x="27" y="94"/>
                      <a:pt x="26" y="94"/>
                      <a:pt x="25" y="93"/>
                    </a:cubicBezTo>
                    <a:cubicBezTo>
                      <a:pt x="25" y="93"/>
                      <a:pt x="25" y="93"/>
                      <a:pt x="25" y="92"/>
                    </a:cubicBezTo>
                    <a:cubicBezTo>
                      <a:pt x="18" y="85"/>
                      <a:pt x="14" y="75"/>
                      <a:pt x="13" y="64"/>
                    </a:cubicBezTo>
                    <a:cubicBezTo>
                      <a:pt x="20" y="64"/>
                      <a:pt x="20" y="64"/>
                      <a:pt x="20" y="64"/>
                    </a:cubicBezTo>
                    <a:cubicBezTo>
                      <a:pt x="20" y="57"/>
                      <a:pt x="20" y="57"/>
                      <a:pt x="20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15" y="34"/>
                      <a:pt x="34" y="15"/>
                      <a:pt x="58" y="13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65" y="20"/>
                      <a:pt x="65" y="20"/>
                      <a:pt x="65" y="20"/>
                    </a:cubicBezTo>
                    <a:cubicBezTo>
                      <a:pt x="65" y="13"/>
                      <a:pt x="65" y="13"/>
                      <a:pt x="65" y="13"/>
                    </a:cubicBezTo>
                    <a:cubicBezTo>
                      <a:pt x="71" y="14"/>
                      <a:pt x="77" y="15"/>
                      <a:pt x="83" y="18"/>
                    </a:cubicBezTo>
                    <a:cubicBezTo>
                      <a:pt x="83" y="18"/>
                      <a:pt x="83" y="18"/>
                      <a:pt x="83" y="18"/>
                    </a:cubicBezTo>
                    <a:cubicBezTo>
                      <a:pt x="84" y="19"/>
                      <a:pt x="86" y="20"/>
                      <a:pt x="87" y="20"/>
                    </a:cubicBezTo>
                    <a:cubicBezTo>
                      <a:pt x="87" y="20"/>
                      <a:pt x="87" y="21"/>
                      <a:pt x="88" y="21"/>
                    </a:cubicBezTo>
                    <a:cubicBezTo>
                      <a:pt x="88" y="21"/>
                      <a:pt x="89" y="22"/>
                      <a:pt x="90" y="23"/>
                    </a:cubicBezTo>
                    <a:cubicBezTo>
                      <a:pt x="91" y="23"/>
                      <a:pt x="91" y="23"/>
                      <a:pt x="91" y="24"/>
                    </a:cubicBezTo>
                    <a:cubicBezTo>
                      <a:pt x="92" y="24"/>
                      <a:pt x="93" y="25"/>
                      <a:pt x="94" y="25"/>
                    </a:cubicBezTo>
                    <a:cubicBezTo>
                      <a:pt x="94" y="26"/>
                      <a:pt x="95" y="26"/>
                      <a:pt x="95" y="27"/>
                    </a:cubicBezTo>
                    <a:cubicBezTo>
                      <a:pt x="96" y="27"/>
                      <a:pt x="96" y="28"/>
                      <a:pt x="97" y="28"/>
                    </a:cubicBezTo>
                    <a:cubicBezTo>
                      <a:pt x="97" y="29"/>
                      <a:pt x="98" y="30"/>
                      <a:pt x="98" y="31"/>
                    </a:cubicBezTo>
                    <a:cubicBezTo>
                      <a:pt x="99" y="31"/>
                      <a:pt x="99" y="31"/>
                      <a:pt x="99" y="32"/>
                    </a:cubicBezTo>
                    <a:cubicBezTo>
                      <a:pt x="100" y="33"/>
                      <a:pt x="101" y="34"/>
                      <a:pt x="101" y="34"/>
                    </a:cubicBezTo>
                    <a:cubicBezTo>
                      <a:pt x="101" y="35"/>
                      <a:pt x="102" y="35"/>
                      <a:pt x="102" y="35"/>
                    </a:cubicBezTo>
                    <a:cubicBezTo>
                      <a:pt x="102" y="36"/>
                      <a:pt x="103" y="37"/>
                      <a:pt x="104" y="39"/>
                    </a:cubicBezTo>
                    <a:cubicBezTo>
                      <a:pt x="104" y="39"/>
                      <a:pt x="104" y="39"/>
                      <a:pt x="104" y="39"/>
                    </a:cubicBezTo>
                    <a:cubicBezTo>
                      <a:pt x="107" y="45"/>
                      <a:pt x="108" y="51"/>
                      <a:pt x="109" y="57"/>
                    </a:cubicBezTo>
                    <a:cubicBezTo>
                      <a:pt x="102" y="57"/>
                      <a:pt x="102" y="57"/>
                      <a:pt x="102" y="57"/>
                    </a:cubicBezTo>
                    <a:cubicBezTo>
                      <a:pt x="102" y="64"/>
                      <a:pt x="102" y="64"/>
                      <a:pt x="102" y="64"/>
                    </a:cubicBezTo>
                    <a:cubicBezTo>
                      <a:pt x="109" y="64"/>
                      <a:pt x="109" y="64"/>
                      <a:pt x="109" y="64"/>
                    </a:cubicBezTo>
                    <a:cubicBezTo>
                      <a:pt x="107" y="88"/>
                      <a:pt x="88" y="107"/>
                      <a:pt x="65" y="10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50358" name="Freeform 40"/>
              <p:cNvSpPr>
                <a:spLocks noEditPoints="1" noChangeArrowheads="1"/>
              </p:cNvSpPr>
              <p:nvPr/>
            </p:nvSpPr>
            <p:spPr bwMode="auto">
              <a:xfrm>
                <a:off x="154739" y="99832"/>
                <a:ext cx="119797" cy="177201"/>
              </a:xfrm>
              <a:custGeom>
                <a:avLst/>
                <a:gdLst>
                  <a:gd name="T0" fmla="*/ 2147483646 w 36"/>
                  <a:gd name="T1" fmla="*/ 2147483646 h 53"/>
                  <a:gd name="T2" fmla="*/ 2147483646 w 36"/>
                  <a:gd name="T3" fmla="*/ 2147483646 h 53"/>
                  <a:gd name="T4" fmla="*/ 0 w 36"/>
                  <a:gd name="T5" fmla="*/ 2147483646 h 53"/>
                  <a:gd name="T6" fmla="*/ 2147483646 w 36"/>
                  <a:gd name="T7" fmla="*/ 2147483646 h 53"/>
                  <a:gd name="T8" fmla="*/ 2147483646 w 36"/>
                  <a:gd name="T9" fmla="*/ 2147483646 h 53"/>
                  <a:gd name="T10" fmla="*/ 2147483646 w 36"/>
                  <a:gd name="T11" fmla="*/ 2147483646 h 53"/>
                  <a:gd name="T12" fmla="*/ 2147483646 w 36"/>
                  <a:gd name="T13" fmla="*/ 0 h 53"/>
                  <a:gd name="T14" fmla="*/ 2147483646 w 36"/>
                  <a:gd name="T15" fmla="*/ 2147483646 h 53"/>
                  <a:gd name="T16" fmla="*/ 2147483646 w 36"/>
                  <a:gd name="T17" fmla="*/ 2147483646 h 53"/>
                  <a:gd name="T18" fmla="*/ 2147483646 w 36"/>
                  <a:gd name="T19" fmla="*/ 2147483646 h 53"/>
                  <a:gd name="T20" fmla="*/ 2147483646 w 36"/>
                  <a:gd name="T21" fmla="*/ 2147483646 h 53"/>
                  <a:gd name="T22" fmla="*/ 2147483646 w 36"/>
                  <a:gd name="T23" fmla="*/ 2147483646 h 53"/>
                  <a:gd name="T24" fmla="*/ 2147483646 w 36"/>
                  <a:gd name="T25" fmla="*/ 2147483646 h 53"/>
                  <a:gd name="T26" fmla="*/ 2147483646 w 36"/>
                  <a:gd name="T27" fmla="*/ 2147483646 h 5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6"/>
                  <a:gd name="T43" fmla="*/ 0 h 53"/>
                  <a:gd name="T44" fmla="*/ 36 w 36"/>
                  <a:gd name="T45" fmla="*/ 53 h 53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6" h="53">
                    <a:moveTo>
                      <a:pt x="8" y="29"/>
                    </a:moveTo>
                    <a:cubicBezTo>
                      <a:pt x="8" y="29"/>
                      <a:pt x="8" y="29"/>
                      <a:pt x="8" y="29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21" y="35"/>
                      <a:pt x="22" y="33"/>
                      <a:pt x="22" y="33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0" y="26"/>
                      <a:pt x="9" y="28"/>
                      <a:pt x="8" y="29"/>
                    </a:cubicBezTo>
                    <a:close/>
                    <a:moveTo>
                      <a:pt x="15" y="28"/>
                    </a:moveTo>
                    <a:cubicBezTo>
                      <a:pt x="17" y="28"/>
                      <a:pt x="18" y="29"/>
                      <a:pt x="18" y="31"/>
                    </a:cubicBezTo>
                    <a:cubicBezTo>
                      <a:pt x="18" y="33"/>
                      <a:pt x="17" y="34"/>
                      <a:pt x="15" y="34"/>
                    </a:cubicBezTo>
                    <a:cubicBezTo>
                      <a:pt x="13" y="34"/>
                      <a:pt x="12" y="33"/>
                      <a:pt x="12" y="31"/>
                    </a:cubicBezTo>
                    <a:cubicBezTo>
                      <a:pt x="12" y="29"/>
                      <a:pt x="13" y="28"/>
                      <a:pt x="15" y="2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50359" name="Oval 41"/>
              <p:cNvSpPr>
                <a:spLocks noChangeArrowheads="1"/>
              </p:cNvSpPr>
              <p:nvPr/>
            </p:nvSpPr>
            <p:spPr bwMode="auto">
              <a:xfrm>
                <a:off x="199663" y="197168"/>
                <a:ext cx="9983" cy="998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3200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50214" name="Group 38"/>
          <p:cNvGrpSpPr>
            <a:grpSpLocks/>
          </p:cNvGrpSpPr>
          <p:nvPr/>
        </p:nvGrpSpPr>
        <p:grpSpPr bwMode="auto">
          <a:xfrm>
            <a:off x="7346950" y="2451100"/>
            <a:ext cx="866775" cy="1031875"/>
            <a:chOff x="0" y="0"/>
            <a:chExt cx="988977" cy="1177016"/>
          </a:xfrm>
        </p:grpSpPr>
        <p:sp>
          <p:nvSpPr>
            <p:cNvPr id="50350" name="Freeform 14"/>
            <p:cNvSpPr>
              <a:spLocks noChangeArrowheads="1"/>
            </p:cNvSpPr>
            <p:nvPr/>
          </p:nvSpPr>
          <p:spPr bwMode="auto">
            <a:xfrm rot="-8655577">
              <a:off x="0" y="0"/>
              <a:ext cx="988977" cy="1177016"/>
            </a:xfrm>
            <a:custGeom>
              <a:avLst/>
              <a:gdLst>
                <a:gd name="T0" fmla="*/ 2147483646 w 596"/>
                <a:gd name="T1" fmla="*/ 2147483646 h 709"/>
                <a:gd name="T2" fmla="*/ 2147483646 w 596"/>
                <a:gd name="T3" fmla="*/ 2147483646 h 709"/>
                <a:gd name="T4" fmla="*/ 2147483646 w 596"/>
                <a:gd name="T5" fmla="*/ 2147483646 h 709"/>
                <a:gd name="T6" fmla="*/ 0 w 596"/>
                <a:gd name="T7" fmla="*/ 2147483646 h 709"/>
                <a:gd name="T8" fmla="*/ 2147483646 w 596"/>
                <a:gd name="T9" fmla="*/ 2147483646 h 709"/>
                <a:gd name="T10" fmla="*/ 2147483646 w 596"/>
                <a:gd name="T11" fmla="*/ 0 h 709"/>
                <a:gd name="T12" fmla="*/ 2147483646 w 596"/>
                <a:gd name="T13" fmla="*/ 2147483646 h 70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6"/>
                <a:gd name="T22" fmla="*/ 0 h 709"/>
                <a:gd name="T23" fmla="*/ 596 w 596"/>
                <a:gd name="T24" fmla="*/ 709 h 70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F2F2F2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grpSp>
          <p:nvGrpSpPr>
            <p:cNvPr id="50351" name="Group 40"/>
            <p:cNvGrpSpPr>
              <a:grpSpLocks/>
            </p:cNvGrpSpPr>
            <p:nvPr/>
          </p:nvGrpSpPr>
          <p:grpSpPr bwMode="auto">
            <a:xfrm>
              <a:off x="292863" y="228650"/>
              <a:ext cx="578264" cy="529199"/>
              <a:chOff x="0" y="0"/>
              <a:chExt cx="411805" cy="376863"/>
            </a:xfrm>
          </p:grpSpPr>
          <p:sp>
            <p:nvSpPr>
              <p:cNvPr id="50352" name="Oval 52"/>
              <p:cNvSpPr>
                <a:spLocks noChangeArrowheads="1"/>
              </p:cNvSpPr>
              <p:nvPr/>
            </p:nvSpPr>
            <p:spPr bwMode="auto">
              <a:xfrm>
                <a:off x="47419" y="299494"/>
                <a:ext cx="44924" cy="4242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3200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0353" name="Oval 53"/>
              <p:cNvSpPr>
                <a:spLocks noChangeArrowheads="1"/>
              </p:cNvSpPr>
              <p:nvPr/>
            </p:nvSpPr>
            <p:spPr bwMode="auto">
              <a:xfrm>
                <a:off x="22462" y="349409"/>
                <a:ext cx="24958" cy="274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3200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0354" name="Freeform 5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11805" cy="292007"/>
              </a:xfrm>
              <a:custGeom>
                <a:avLst/>
                <a:gdLst>
                  <a:gd name="T0" fmla="*/ 2147483646 w 124"/>
                  <a:gd name="T1" fmla="*/ 2147483646 h 88"/>
                  <a:gd name="T2" fmla="*/ 2147483646 w 124"/>
                  <a:gd name="T3" fmla="*/ 2147483646 h 88"/>
                  <a:gd name="T4" fmla="*/ 2147483646 w 124"/>
                  <a:gd name="T5" fmla="*/ 2147483646 h 88"/>
                  <a:gd name="T6" fmla="*/ 2147483646 w 124"/>
                  <a:gd name="T7" fmla="*/ 0 h 88"/>
                  <a:gd name="T8" fmla="*/ 2147483646 w 124"/>
                  <a:gd name="T9" fmla="*/ 2147483646 h 88"/>
                  <a:gd name="T10" fmla="*/ 2147483646 w 124"/>
                  <a:gd name="T11" fmla="*/ 0 h 88"/>
                  <a:gd name="T12" fmla="*/ 2147483646 w 124"/>
                  <a:gd name="T13" fmla="*/ 2147483646 h 88"/>
                  <a:gd name="T14" fmla="*/ 2147483646 w 124"/>
                  <a:gd name="T15" fmla="*/ 2147483646 h 88"/>
                  <a:gd name="T16" fmla="*/ 0 w 124"/>
                  <a:gd name="T17" fmla="*/ 2147483646 h 88"/>
                  <a:gd name="T18" fmla="*/ 2147483646 w 124"/>
                  <a:gd name="T19" fmla="*/ 2147483646 h 88"/>
                  <a:gd name="T20" fmla="*/ 0 w 124"/>
                  <a:gd name="T21" fmla="*/ 2147483646 h 88"/>
                  <a:gd name="T22" fmla="*/ 2147483646 w 124"/>
                  <a:gd name="T23" fmla="*/ 2147483646 h 88"/>
                  <a:gd name="T24" fmla="*/ 2147483646 w 124"/>
                  <a:gd name="T25" fmla="*/ 2147483646 h 88"/>
                  <a:gd name="T26" fmla="*/ 2147483646 w 124"/>
                  <a:gd name="T27" fmla="*/ 2147483646 h 88"/>
                  <a:gd name="T28" fmla="*/ 2147483646 w 124"/>
                  <a:gd name="T29" fmla="*/ 2147483646 h 88"/>
                  <a:gd name="T30" fmla="*/ 2147483646 w 124"/>
                  <a:gd name="T31" fmla="*/ 2147483646 h 88"/>
                  <a:gd name="T32" fmla="*/ 2147483646 w 124"/>
                  <a:gd name="T33" fmla="*/ 2147483646 h 88"/>
                  <a:gd name="T34" fmla="*/ 2147483646 w 124"/>
                  <a:gd name="T35" fmla="*/ 2147483646 h 88"/>
                  <a:gd name="T36" fmla="*/ 2147483646 w 124"/>
                  <a:gd name="T37" fmla="*/ 2147483646 h 8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24"/>
                  <a:gd name="T58" fmla="*/ 0 h 88"/>
                  <a:gd name="T59" fmla="*/ 124 w 124"/>
                  <a:gd name="T60" fmla="*/ 88 h 88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24" h="88">
                    <a:moveTo>
                      <a:pt x="124" y="34"/>
                    </a:moveTo>
                    <a:cubicBezTo>
                      <a:pt x="124" y="21"/>
                      <a:pt x="113" y="9"/>
                      <a:pt x="99" y="9"/>
                    </a:cubicBezTo>
                    <a:cubicBezTo>
                      <a:pt x="97" y="9"/>
                      <a:pt x="95" y="10"/>
                      <a:pt x="93" y="10"/>
                    </a:cubicBezTo>
                    <a:cubicBezTo>
                      <a:pt x="89" y="4"/>
                      <a:pt x="82" y="0"/>
                      <a:pt x="74" y="0"/>
                    </a:cubicBezTo>
                    <a:cubicBezTo>
                      <a:pt x="69" y="0"/>
                      <a:pt x="64" y="2"/>
                      <a:pt x="60" y="5"/>
                    </a:cubicBezTo>
                    <a:cubicBezTo>
                      <a:pt x="56" y="2"/>
                      <a:pt x="51" y="0"/>
                      <a:pt x="46" y="0"/>
                    </a:cubicBezTo>
                    <a:cubicBezTo>
                      <a:pt x="40" y="0"/>
                      <a:pt x="35" y="2"/>
                      <a:pt x="31" y="5"/>
                    </a:cubicBezTo>
                    <a:cubicBezTo>
                      <a:pt x="29" y="5"/>
                      <a:pt x="27" y="5"/>
                      <a:pt x="25" y="5"/>
                    </a:cubicBezTo>
                    <a:cubicBezTo>
                      <a:pt x="11" y="5"/>
                      <a:pt x="0" y="16"/>
                      <a:pt x="0" y="30"/>
                    </a:cubicBezTo>
                    <a:cubicBezTo>
                      <a:pt x="0" y="35"/>
                      <a:pt x="1" y="39"/>
                      <a:pt x="3" y="43"/>
                    </a:cubicBezTo>
                    <a:cubicBezTo>
                      <a:pt x="1" y="46"/>
                      <a:pt x="0" y="51"/>
                      <a:pt x="0" y="55"/>
                    </a:cubicBezTo>
                    <a:cubicBezTo>
                      <a:pt x="0" y="69"/>
                      <a:pt x="11" y="80"/>
                      <a:pt x="25" y="80"/>
                    </a:cubicBezTo>
                    <a:cubicBezTo>
                      <a:pt x="26" y="80"/>
                      <a:pt x="27" y="80"/>
                      <a:pt x="28" y="80"/>
                    </a:cubicBezTo>
                    <a:cubicBezTo>
                      <a:pt x="32" y="85"/>
                      <a:pt x="39" y="88"/>
                      <a:pt x="46" y="88"/>
                    </a:cubicBezTo>
                    <a:cubicBezTo>
                      <a:pt x="53" y="88"/>
                      <a:pt x="59" y="85"/>
                      <a:pt x="64" y="80"/>
                    </a:cubicBezTo>
                    <a:cubicBezTo>
                      <a:pt x="68" y="83"/>
                      <a:pt x="73" y="85"/>
                      <a:pt x="79" y="85"/>
                    </a:cubicBezTo>
                    <a:cubicBezTo>
                      <a:pt x="92" y="85"/>
                      <a:pt x="104" y="74"/>
                      <a:pt x="104" y="60"/>
                    </a:cubicBezTo>
                    <a:cubicBezTo>
                      <a:pt x="104" y="60"/>
                      <a:pt x="104" y="59"/>
                      <a:pt x="104" y="59"/>
                    </a:cubicBezTo>
                    <a:cubicBezTo>
                      <a:pt x="115" y="57"/>
                      <a:pt x="124" y="47"/>
                      <a:pt x="124" y="3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</p:grpSp>
      </p:grpSp>
      <p:grpSp>
        <p:nvGrpSpPr>
          <p:cNvPr id="50220" name="Group 44"/>
          <p:cNvGrpSpPr>
            <a:grpSpLocks/>
          </p:cNvGrpSpPr>
          <p:nvPr/>
        </p:nvGrpSpPr>
        <p:grpSpPr bwMode="auto">
          <a:xfrm>
            <a:off x="9661525" y="3162300"/>
            <a:ext cx="906463" cy="911225"/>
            <a:chOff x="0" y="0"/>
            <a:chExt cx="1005867" cy="1011639"/>
          </a:xfrm>
        </p:grpSpPr>
        <p:sp>
          <p:nvSpPr>
            <p:cNvPr id="50348" name="Oval 23"/>
            <p:cNvSpPr>
              <a:spLocks noChangeArrowheads="1"/>
            </p:cNvSpPr>
            <p:nvPr/>
          </p:nvSpPr>
          <p:spPr bwMode="auto">
            <a:xfrm>
              <a:off x="0" y="0"/>
              <a:ext cx="1005867" cy="1011639"/>
            </a:xfrm>
            <a:prstGeom prst="ellipse">
              <a:avLst/>
            </a:prstGeom>
            <a:solidFill>
              <a:srgbClr val="F2F2F2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170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0349" name="Freeform 55"/>
            <p:cNvSpPr>
              <a:spLocks noEditPoints="1" noChangeArrowheads="1"/>
            </p:cNvSpPr>
            <p:nvPr/>
          </p:nvSpPr>
          <p:spPr bwMode="auto">
            <a:xfrm>
              <a:off x="207887" y="209410"/>
              <a:ext cx="602795" cy="630832"/>
            </a:xfrm>
            <a:custGeom>
              <a:avLst/>
              <a:gdLst>
                <a:gd name="T0" fmla="*/ 2147483646 w 129"/>
                <a:gd name="T1" fmla="*/ 2147483646 h 135"/>
                <a:gd name="T2" fmla="*/ 2147483646 w 129"/>
                <a:gd name="T3" fmla="*/ 2147483646 h 135"/>
                <a:gd name="T4" fmla="*/ 2147483646 w 129"/>
                <a:gd name="T5" fmla="*/ 2147483646 h 135"/>
                <a:gd name="T6" fmla="*/ 2147483646 w 129"/>
                <a:gd name="T7" fmla="*/ 2147483646 h 135"/>
                <a:gd name="T8" fmla="*/ 2147483646 w 129"/>
                <a:gd name="T9" fmla="*/ 2147483646 h 135"/>
                <a:gd name="T10" fmla="*/ 2147483646 w 129"/>
                <a:gd name="T11" fmla="*/ 2147483646 h 135"/>
                <a:gd name="T12" fmla="*/ 2147483646 w 129"/>
                <a:gd name="T13" fmla="*/ 2147483646 h 135"/>
                <a:gd name="T14" fmla="*/ 2147483646 w 129"/>
                <a:gd name="T15" fmla="*/ 0 h 135"/>
                <a:gd name="T16" fmla="*/ 2147483646 w 129"/>
                <a:gd name="T17" fmla="*/ 0 h 135"/>
                <a:gd name="T18" fmla="*/ 2147483646 w 129"/>
                <a:gd name="T19" fmla="*/ 2147483646 h 135"/>
                <a:gd name="T20" fmla="*/ 2147483646 w 129"/>
                <a:gd name="T21" fmla="*/ 2147483646 h 135"/>
                <a:gd name="T22" fmla="*/ 2147483646 w 129"/>
                <a:gd name="T23" fmla="*/ 2147483646 h 135"/>
                <a:gd name="T24" fmla="*/ 2147483646 w 129"/>
                <a:gd name="T25" fmla="*/ 2147483646 h 135"/>
                <a:gd name="T26" fmla="*/ 2147483646 w 129"/>
                <a:gd name="T27" fmla="*/ 2147483646 h 135"/>
                <a:gd name="T28" fmla="*/ 2147483646 w 129"/>
                <a:gd name="T29" fmla="*/ 2147483646 h 135"/>
                <a:gd name="T30" fmla="*/ 2147483646 w 129"/>
                <a:gd name="T31" fmla="*/ 2147483646 h 135"/>
                <a:gd name="T32" fmla="*/ 2147483646 w 129"/>
                <a:gd name="T33" fmla="*/ 2147483646 h 135"/>
                <a:gd name="T34" fmla="*/ 2147483646 w 129"/>
                <a:gd name="T35" fmla="*/ 2147483646 h 135"/>
                <a:gd name="T36" fmla="*/ 2147483646 w 129"/>
                <a:gd name="T37" fmla="*/ 2147483646 h 135"/>
                <a:gd name="T38" fmla="*/ 2147483646 w 129"/>
                <a:gd name="T39" fmla="*/ 2147483646 h 135"/>
                <a:gd name="T40" fmla="*/ 2147483646 w 129"/>
                <a:gd name="T41" fmla="*/ 2147483646 h 135"/>
                <a:gd name="T42" fmla="*/ 2147483646 w 129"/>
                <a:gd name="T43" fmla="*/ 2147483646 h 135"/>
                <a:gd name="T44" fmla="*/ 2147483646 w 129"/>
                <a:gd name="T45" fmla="*/ 2147483646 h 135"/>
                <a:gd name="T46" fmla="*/ 2147483646 w 129"/>
                <a:gd name="T47" fmla="*/ 2147483646 h 135"/>
                <a:gd name="T48" fmla="*/ 2147483646 w 129"/>
                <a:gd name="T49" fmla="*/ 2147483646 h 135"/>
                <a:gd name="T50" fmla="*/ 2147483646 w 129"/>
                <a:gd name="T51" fmla="*/ 2147483646 h 135"/>
                <a:gd name="T52" fmla="*/ 2147483646 w 129"/>
                <a:gd name="T53" fmla="*/ 2147483646 h 135"/>
                <a:gd name="T54" fmla="*/ 2147483646 w 129"/>
                <a:gd name="T55" fmla="*/ 2147483646 h 135"/>
                <a:gd name="T56" fmla="*/ 2147483646 w 129"/>
                <a:gd name="T57" fmla="*/ 2147483646 h 135"/>
                <a:gd name="T58" fmla="*/ 2147483646 w 129"/>
                <a:gd name="T59" fmla="*/ 2147483646 h 135"/>
                <a:gd name="T60" fmla="*/ 2147483646 w 129"/>
                <a:gd name="T61" fmla="*/ 2147483646 h 135"/>
                <a:gd name="T62" fmla="*/ 2147483646 w 129"/>
                <a:gd name="T63" fmla="*/ 2147483646 h 135"/>
                <a:gd name="T64" fmla="*/ 2147483646 w 129"/>
                <a:gd name="T65" fmla="*/ 2147483646 h 135"/>
                <a:gd name="T66" fmla="*/ 2147483646 w 129"/>
                <a:gd name="T67" fmla="*/ 2147483646 h 135"/>
                <a:gd name="T68" fmla="*/ 2147483646 w 129"/>
                <a:gd name="T69" fmla="*/ 2147483646 h 135"/>
                <a:gd name="T70" fmla="*/ 2147483646 w 129"/>
                <a:gd name="T71" fmla="*/ 2147483646 h 135"/>
                <a:gd name="T72" fmla="*/ 2147483646 w 129"/>
                <a:gd name="T73" fmla="*/ 2147483646 h 135"/>
                <a:gd name="T74" fmla="*/ 2147483646 w 129"/>
                <a:gd name="T75" fmla="*/ 2147483646 h 135"/>
                <a:gd name="T76" fmla="*/ 2147483646 w 129"/>
                <a:gd name="T77" fmla="*/ 2147483646 h 135"/>
                <a:gd name="T78" fmla="*/ 2147483646 w 129"/>
                <a:gd name="T79" fmla="*/ 2147483646 h 135"/>
                <a:gd name="T80" fmla="*/ 2147483646 w 129"/>
                <a:gd name="T81" fmla="*/ 2147483646 h 135"/>
                <a:gd name="T82" fmla="*/ 2147483646 w 129"/>
                <a:gd name="T83" fmla="*/ 2147483646 h 135"/>
                <a:gd name="T84" fmla="*/ 2147483646 w 129"/>
                <a:gd name="T85" fmla="*/ 2147483646 h 135"/>
                <a:gd name="T86" fmla="*/ 2147483646 w 129"/>
                <a:gd name="T87" fmla="*/ 2147483646 h 135"/>
                <a:gd name="T88" fmla="*/ 2147483646 w 129"/>
                <a:gd name="T89" fmla="*/ 2147483646 h 135"/>
                <a:gd name="T90" fmla="*/ 2147483646 w 129"/>
                <a:gd name="T91" fmla="*/ 2147483646 h 135"/>
                <a:gd name="T92" fmla="*/ 2147483646 w 129"/>
                <a:gd name="T93" fmla="*/ 2147483646 h 135"/>
                <a:gd name="T94" fmla="*/ 2147483646 w 129"/>
                <a:gd name="T95" fmla="*/ 2147483646 h 135"/>
                <a:gd name="T96" fmla="*/ 2147483646 w 129"/>
                <a:gd name="T97" fmla="*/ 2147483646 h 13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29"/>
                <a:gd name="T148" fmla="*/ 0 h 135"/>
                <a:gd name="T149" fmla="*/ 129 w 129"/>
                <a:gd name="T150" fmla="*/ 135 h 135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29" h="135">
                  <a:moveTo>
                    <a:pt x="83" y="92"/>
                  </a:moveTo>
                  <a:cubicBezTo>
                    <a:pt x="129" y="63"/>
                    <a:pt x="127" y="26"/>
                    <a:pt x="127" y="26"/>
                  </a:cubicBezTo>
                  <a:cubicBezTo>
                    <a:pt x="127" y="21"/>
                    <a:pt x="127" y="21"/>
                    <a:pt x="127" y="21"/>
                  </a:cubicBezTo>
                  <a:cubicBezTo>
                    <a:pt x="127" y="21"/>
                    <a:pt x="128" y="10"/>
                    <a:pt x="117" y="10"/>
                  </a:cubicBezTo>
                  <a:cubicBezTo>
                    <a:pt x="114" y="10"/>
                    <a:pt x="112" y="10"/>
                    <a:pt x="112" y="10"/>
                  </a:cubicBezTo>
                  <a:cubicBezTo>
                    <a:pt x="107" y="10"/>
                    <a:pt x="107" y="16"/>
                    <a:pt x="107" y="16"/>
                  </a:cubicBezTo>
                  <a:cubicBezTo>
                    <a:pt x="107" y="16"/>
                    <a:pt x="104" y="16"/>
                    <a:pt x="101" y="16"/>
                  </a:cubicBezTo>
                  <a:cubicBezTo>
                    <a:pt x="101" y="12"/>
                    <a:pt x="101" y="0"/>
                    <a:pt x="101" y="0"/>
                  </a:cubicBezTo>
                  <a:cubicBezTo>
                    <a:pt x="56" y="7"/>
                    <a:pt x="27" y="0"/>
                    <a:pt x="27" y="0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3" y="16"/>
                    <a:pt x="22" y="16"/>
                    <a:pt x="22" y="16"/>
                  </a:cubicBezTo>
                  <a:cubicBezTo>
                    <a:pt x="22" y="16"/>
                    <a:pt x="22" y="10"/>
                    <a:pt x="17" y="10"/>
                  </a:cubicBezTo>
                  <a:cubicBezTo>
                    <a:pt x="17" y="10"/>
                    <a:pt x="15" y="10"/>
                    <a:pt x="12" y="10"/>
                  </a:cubicBezTo>
                  <a:cubicBezTo>
                    <a:pt x="1" y="10"/>
                    <a:pt x="1" y="21"/>
                    <a:pt x="1" y="2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0" y="63"/>
                    <a:pt x="46" y="92"/>
                  </a:cubicBezTo>
                  <a:cubicBezTo>
                    <a:pt x="46" y="92"/>
                    <a:pt x="52" y="98"/>
                    <a:pt x="59" y="98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3"/>
                    <a:pt x="54" y="103"/>
                    <a:pt x="54" y="106"/>
                  </a:cubicBezTo>
                  <a:cubicBezTo>
                    <a:pt x="54" y="109"/>
                    <a:pt x="59" y="108"/>
                    <a:pt x="59" y="108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9" y="114"/>
                    <a:pt x="58" y="119"/>
                    <a:pt x="54" y="119"/>
                  </a:cubicBezTo>
                  <a:cubicBezTo>
                    <a:pt x="54" y="124"/>
                    <a:pt x="48" y="124"/>
                    <a:pt x="48" y="124"/>
                  </a:cubicBezTo>
                  <a:cubicBezTo>
                    <a:pt x="48" y="124"/>
                    <a:pt x="43" y="125"/>
                    <a:pt x="43" y="129"/>
                  </a:cubicBezTo>
                  <a:cubicBezTo>
                    <a:pt x="43" y="129"/>
                    <a:pt x="42" y="135"/>
                    <a:pt x="49" y="135"/>
                  </a:cubicBezTo>
                  <a:cubicBezTo>
                    <a:pt x="56" y="135"/>
                    <a:pt x="80" y="135"/>
                    <a:pt x="80" y="135"/>
                  </a:cubicBezTo>
                  <a:cubicBezTo>
                    <a:pt x="85" y="135"/>
                    <a:pt x="85" y="129"/>
                    <a:pt x="85" y="129"/>
                  </a:cubicBezTo>
                  <a:cubicBezTo>
                    <a:pt x="85" y="129"/>
                    <a:pt x="85" y="124"/>
                    <a:pt x="80" y="124"/>
                  </a:cubicBezTo>
                  <a:cubicBezTo>
                    <a:pt x="74" y="124"/>
                    <a:pt x="74" y="119"/>
                    <a:pt x="74" y="119"/>
                  </a:cubicBezTo>
                  <a:cubicBezTo>
                    <a:pt x="74" y="119"/>
                    <a:pt x="69" y="119"/>
                    <a:pt x="69" y="114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9" y="108"/>
                    <a:pt x="75" y="109"/>
                    <a:pt x="75" y="106"/>
                  </a:cubicBezTo>
                  <a:cubicBezTo>
                    <a:pt x="75" y="103"/>
                    <a:pt x="69" y="103"/>
                    <a:pt x="69" y="103"/>
                  </a:cubicBezTo>
                  <a:cubicBezTo>
                    <a:pt x="69" y="98"/>
                    <a:pt x="69" y="98"/>
                    <a:pt x="69" y="98"/>
                  </a:cubicBezTo>
                  <a:cubicBezTo>
                    <a:pt x="75" y="98"/>
                    <a:pt x="79" y="96"/>
                    <a:pt x="83" y="92"/>
                  </a:cubicBezTo>
                  <a:close/>
                  <a:moveTo>
                    <a:pt x="101" y="21"/>
                  </a:moveTo>
                  <a:cubicBezTo>
                    <a:pt x="103" y="21"/>
                    <a:pt x="107" y="21"/>
                    <a:pt x="107" y="21"/>
                  </a:cubicBezTo>
                  <a:cubicBezTo>
                    <a:pt x="112" y="21"/>
                    <a:pt x="112" y="16"/>
                    <a:pt x="112" y="16"/>
                  </a:cubicBezTo>
                  <a:cubicBezTo>
                    <a:pt x="117" y="16"/>
                    <a:pt x="117" y="21"/>
                    <a:pt x="117" y="21"/>
                  </a:cubicBezTo>
                  <a:cubicBezTo>
                    <a:pt x="117" y="26"/>
                    <a:pt x="117" y="26"/>
                    <a:pt x="117" y="26"/>
                  </a:cubicBezTo>
                  <a:cubicBezTo>
                    <a:pt x="117" y="26"/>
                    <a:pt x="116" y="47"/>
                    <a:pt x="91" y="71"/>
                  </a:cubicBezTo>
                  <a:cubicBezTo>
                    <a:pt x="96" y="61"/>
                    <a:pt x="101" y="38"/>
                    <a:pt x="101" y="21"/>
                  </a:cubicBezTo>
                  <a:close/>
                  <a:moveTo>
                    <a:pt x="36" y="72"/>
                  </a:moveTo>
                  <a:cubicBezTo>
                    <a:pt x="11" y="48"/>
                    <a:pt x="10" y="27"/>
                    <a:pt x="10" y="27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17"/>
                    <a:pt x="15" y="17"/>
                  </a:cubicBezTo>
                  <a:cubicBezTo>
                    <a:pt x="15" y="17"/>
                    <a:pt x="15" y="22"/>
                    <a:pt x="20" y="22"/>
                  </a:cubicBezTo>
                  <a:cubicBezTo>
                    <a:pt x="20" y="22"/>
                    <a:pt x="24" y="22"/>
                    <a:pt x="26" y="22"/>
                  </a:cubicBezTo>
                  <a:cubicBezTo>
                    <a:pt x="26" y="39"/>
                    <a:pt x="30" y="62"/>
                    <a:pt x="36" y="7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</p:grpSp>
      <p:grpSp>
        <p:nvGrpSpPr>
          <p:cNvPr id="50223" name="Group 47"/>
          <p:cNvGrpSpPr>
            <a:grpSpLocks/>
          </p:cNvGrpSpPr>
          <p:nvPr/>
        </p:nvGrpSpPr>
        <p:grpSpPr bwMode="auto">
          <a:xfrm>
            <a:off x="1524000" y="3579813"/>
            <a:ext cx="1158875" cy="1166812"/>
            <a:chOff x="0" y="0"/>
            <a:chExt cx="1254984" cy="1262184"/>
          </a:xfrm>
        </p:grpSpPr>
        <p:sp>
          <p:nvSpPr>
            <p:cNvPr id="50346" name="Oval 20"/>
            <p:cNvSpPr>
              <a:spLocks noChangeArrowheads="1"/>
            </p:cNvSpPr>
            <p:nvPr/>
          </p:nvSpPr>
          <p:spPr bwMode="auto">
            <a:xfrm>
              <a:off x="0" y="0"/>
              <a:ext cx="1254984" cy="1262184"/>
            </a:xfrm>
            <a:prstGeom prst="ellipse">
              <a:avLst/>
            </a:prstGeom>
            <a:solidFill>
              <a:srgbClr val="F2F2F2">
                <a:alpha val="5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170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" name="Freeform 61"/>
            <p:cNvSpPr>
              <a:spLocks noChangeArrowheads="1"/>
            </p:cNvSpPr>
            <p:nvPr/>
          </p:nvSpPr>
          <p:spPr bwMode="auto">
            <a:xfrm>
              <a:off x="308570" y="318489"/>
              <a:ext cx="637840" cy="662375"/>
            </a:xfrm>
            <a:custGeom>
              <a:avLst/>
              <a:gdLst>
                <a:gd name="T0" fmla="*/ 2147483646 w 137"/>
                <a:gd name="T1" fmla="*/ 2147483646 h 142"/>
                <a:gd name="T2" fmla="*/ 2147483646 w 137"/>
                <a:gd name="T3" fmla="*/ 2147483646 h 142"/>
                <a:gd name="T4" fmla="*/ 2147483646 w 137"/>
                <a:gd name="T5" fmla="*/ 2147483646 h 142"/>
                <a:gd name="T6" fmla="*/ 2147483646 w 137"/>
                <a:gd name="T7" fmla="*/ 0 h 142"/>
                <a:gd name="T8" fmla="*/ 2147483646 w 137"/>
                <a:gd name="T9" fmla="*/ 2147483646 h 142"/>
                <a:gd name="T10" fmla="*/ 0 w 137"/>
                <a:gd name="T11" fmla="*/ 2147483646 h 142"/>
                <a:gd name="T12" fmla="*/ 2147483646 w 137"/>
                <a:gd name="T13" fmla="*/ 2147483646 h 142"/>
                <a:gd name="T14" fmla="*/ 2147483646 w 137"/>
                <a:gd name="T15" fmla="*/ 2147483646 h 142"/>
                <a:gd name="T16" fmla="*/ 2147483646 w 137"/>
                <a:gd name="T17" fmla="*/ 2147483646 h 142"/>
                <a:gd name="T18" fmla="*/ 2147483646 w 137"/>
                <a:gd name="T19" fmla="*/ 2147483646 h 142"/>
                <a:gd name="T20" fmla="*/ 2147483646 w 137"/>
                <a:gd name="T21" fmla="*/ 2147483646 h 142"/>
                <a:gd name="T22" fmla="*/ 2147483646 w 137"/>
                <a:gd name="T23" fmla="*/ 2147483646 h 142"/>
                <a:gd name="T24" fmla="*/ 2147483646 w 137"/>
                <a:gd name="T25" fmla="*/ 2147483646 h 142"/>
                <a:gd name="T26" fmla="*/ 2147483646 w 137"/>
                <a:gd name="T27" fmla="*/ 2147483646 h 142"/>
                <a:gd name="T28" fmla="*/ 2147483646 w 137"/>
                <a:gd name="T29" fmla="*/ 2147483646 h 142"/>
                <a:gd name="T30" fmla="*/ 2147483646 w 137"/>
                <a:gd name="T31" fmla="*/ 2147483646 h 142"/>
                <a:gd name="T32" fmla="*/ 2147483646 w 137"/>
                <a:gd name="T33" fmla="*/ 2147483646 h 142"/>
                <a:gd name="T34" fmla="*/ 2147483646 w 137"/>
                <a:gd name="T35" fmla="*/ 2147483646 h 142"/>
                <a:gd name="T36" fmla="*/ 2147483646 w 137"/>
                <a:gd name="T37" fmla="*/ 2147483646 h 142"/>
                <a:gd name="T38" fmla="*/ 2147483646 w 137"/>
                <a:gd name="T39" fmla="*/ 2147483646 h 142"/>
                <a:gd name="T40" fmla="*/ 2147483646 w 137"/>
                <a:gd name="T41" fmla="*/ 2147483646 h 142"/>
                <a:gd name="T42" fmla="*/ 2147483646 w 137"/>
                <a:gd name="T43" fmla="*/ 2147483646 h 142"/>
                <a:gd name="T44" fmla="*/ 2147483646 w 137"/>
                <a:gd name="T45" fmla="*/ 2147483646 h 142"/>
                <a:gd name="T46" fmla="*/ 2147483646 w 137"/>
                <a:gd name="T47" fmla="*/ 2147483646 h 142"/>
                <a:gd name="T48" fmla="*/ 2147483646 w 137"/>
                <a:gd name="T49" fmla="*/ 2147483646 h 142"/>
                <a:gd name="T50" fmla="*/ 2147483646 w 137"/>
                <a:gd name="T51" fmla="*/ 2147483646 h 142"/>
                <a:gd name="T52" fmla="*/ 2147483646 w 137"/>
                <a:gd name="T53" fmla="*/ 2147483646 h 142"/>
                <a:gd name="T54" fmla="*/ 2147483646 w 137"/>
                <a:gd name="T55" fmla="*/ 2147483646 h 142"/>
                <a:gd name="T56" fmla="*/ 2147483646 w 137"/>
                <a:gd name="T57" fmla="*/ 2147483646 h 142"/>
                <a:gd name="T58" fmla="*/ 2147483646 w 137"/>
                <a:gd name="T59" fmla="*/ 2147483646 h 14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37"/>
                <a:gd name="T91" fmla="*/ 0 h 142"/>
                <a:gd name="T92" fmla="*/ 137 w 137"/>
                <a:gd name="T93" fmla="*/ 142 h 142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37" h="142">
                  <a:moveTo>
                    <a:pt x="99" y="57"/>
                  </a:moveTo>
                  <a:cubicBezTo>
                    <a:pt x="137" y="57"/>
                    <a:pt x="137" y="57"/>
                    <a:pt x="137" y="57"/>
                  </a:cubicBezTo>
                  <a:cubicBezTo>
                    <a:pt x="130" y="28"/>
                    <a:pt x="105" y="7"/>
                    <a:pt x="76" y="4"/>
                  </a:cubicBezTo>
                  <a:cubicBezTo>
                    <a:pt x="74" y="1"/>
                    <a:pt x="72" y="0"/>
                    <a:pt x="69" y="0"/>
                  </a:cubicBezTo>
                  <a:cubicBezTo>
                    <a:pt x="66" y="0"/>
                    <a:pt x="64" y="1"/>
                    <a:pt x="62" y="4"/>
                  </a:cubicBezTo>
                  <a:cubicBezTo>
                    <a:pt x="32" y="6"/>
                    <a:pt x="7" y="28"/>
                    <a:pt x="0" y="5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24"/>
                    <a:pt x="58" y="7"/>
                    <a:pt x="62" y="4"/>
                  </a:cubicBezTo>
                  <a:cubicBezTo>
                    <a:pt x="62" y="4"/>
                    <a:pt x="62" y="5"/>
                    <a:pt x="62" y="5"/>
                  </a:cubicBezTo>
                  <a:cubicBezTo>
                    <a:pt x="41" y="31"/>
                    <a:pt x="43" y="57"/>
                    <a:pt x="43" y="57"/>
                  </a:cubicBezTo>
                  <a:cubicBezTo>
                    <a:pt x="64" y="57"/>
                    <a:pt x="64" y="57"/>
                    <a:pt x="64" y="57"/>
                  </a:cubicBezTo>
                  <a:cubicBezTo>
                    <a:pt x="64" y="122"/>
                    <a:pt x="64" y="122"/>
                    <a:pt x="64" y="122"/>
                  </a:cubicBezTo>
                  <a:cubicBezTo>
                    <a:pt x="64" y="125"/>
                    <a:pt x="64" y="125"/>
                    <a:pt x="64" y="125"/>
                  </a:cubicBezTo>
                  <a:cubicBezTo>
                    <a:pt x="64" y="130"/>
                    <a:pt x="64" y="130"/>
                    <a:pt x="64" y="130"/>
                  </a:cubicBezTo>
                  <a:cubicBezTo>
                    <a:pt x="64" y="136"/>
                    <a:pt x="69" y="142"/>
                    <a:pt x="76" y="142"/>
                  </a:cubicBezTo>
                  <a:cubicBezTo>
                    <a:pt x="82" y="142"/>
                    <a:pt x="87" y="136"/>
                    <a:pt x="87" y="130"/>
                  </a:cubicBezTo>
                  <a:cubicBezTo>
                    <a:pt x="87" y="125"/>
                    <a:pt x="87" y="125"/>
                    <a:pt x="87" y="125"/>
                  </a:cubicBezTo>
                  <a:cubicBezTo>
                    <a:pt x="79" y="125"/>
                    <a:pt x="79" y="125"/>
                    <a:pt x="79" y="125"/>
                  </a:cubicBezTo>
                  <a:cubicBezTo>
                    <a:pt x="79" y="127"/>
                    <a:pt x="79" y="127"/>
                    <a:pt x="79" y="127"/>
                  </a:cubicBezTo>
                  <a:cubicBezTo>
                    <a:pt x="79" y="129"/>
                    <a:pt x="79" y="129"/>
                    <a:pt x="79" y="129"/>
                  </a:cubicBezTo>
                  <a:cubicBezTo>
                    <a:pt x="79" y="131"/>
                    <a:pt x="78" y="133"/>
                    <a:pt x="76" y="133"/>
                  </a:cubicBezTo>
                  <a:cubicBezTo>
                    <a:pt x="74" y="133"/>
                    <a:pt x="72" y="131"/>
                    <a:pt x="72" y="129"/>
                  </a:cubicBezTo>
                  <a:cubicBezTo>
                    <a:pt x="72" y="127"/>
                    <a:pt x="72" y="127"/>
                    <a:pt x="72" y="127"/>
                  </a:cubicBezTo>
                  <a:cubicBezTo>
                    <a:pt x="72" y="125"/>
                    <a:pt x="72" y="125"/>
                    <a:pt x="72" y="125"/>
                  </a:cubicBezTo>
                  <a:cubicBezTo>
                    <a:pt x="72" y="111"/>
                    <a:pt x="72" y="111"/>
                    <a:pt x="72" y="111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94" y="57"/>
                    <a:pt x="97" y="31"/>
                    <a:pt x="76" y="5"/>
                  </a:cubicBezTo>
                  <a:cubicBezTo>
                    <a:pt x="76" y="5"/>
                    <a:pt x="76" y="4"/>
                    <a:pt x="76" y="4"/>
                  </a:cubicBezTo>
                  <a:cubicBezTo>
                    <a:pt x="80" y="7"/>
                    <a:pt x="99" y="24"/>
                    <a:pt x="99" y="5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</p:grpSp>
      <p:grpSp>
        <p:nvGrpSpPr>
          <p:cNvPr id="50226" name="Group 50"/>
          <p:cNvGrpSpPr>
            <a:grpSpLocks/>
          </p:cNvGrpSpPr>
          <p:nvPr/>
        </p:nvGrpSpPr>
        <p:grpSpPr bwMode="auto">
          <a:xfrm>
            <a:off x="8721725" y="3948113"/>
            <a:ext cx="1255713" cy="1262062"/>
            <a:chOff x="0" y="0"/>
            <a:chExt cx="1254984" cy="1262184"/>
          </a:xfrm>
        </p:grpSpPr>
        <p:sp>
          <p:nvSpPr>
            <p:cNvPr id="4" name="Oval 17"/>
            <p:cNvSpPr>
              <a:spLocks noChangeArrowheads="1"/>
            </p:cNvSpPr>
            <p:nvPr/>
          </p:nvSpPr>
          <p:spPr bwMode="auto">
            <a:xfrm>
              <a:off x="0" y="0"/>
              <a:ext cx="1254984" cy="1262184"/>
            </a:xfrm>
            <a:prstGeom prst="ellipse">
              <a:avLst/>
            </a:prstGeom>
            <a:solidFill>
              <a:srgbClr val="F2F2F2">
                <a:alpha val="5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170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0345" name="Freeform 62"/>
            <p:cNvSpPr>
              <a:spLocks noEditPoints="1" noChangeArrowheads="1"/>
            </p:cNvSpPr>
            <p:nvPr/>
          </p:nvSpPr>
          <p:spPr bwMode="auto">
            <a:xfrm>
              <a:off x="345028" y="197204"/>
              <a:ext cx="504664" cy="679897"/>
            </a:xfrm>
            <a:custGeom>
              <a:avLst/>
              <a:gdLst>
                <a:gd name="T0" fmla="*/ 2147483646 w 108"/>
                <a:gd name="T1" fmla="*/ 2147483646 h 145"/>
                <a:gd name="T2" fmla="*/ 0 w 108"/>
                <a:gd name="T3" fmla="*/ 2147483646 h 145"/>
                <a:gd name="T4" fmla="*/ 0 w 108"/>
                <a:gd name="T5" fmla="*/ 2147483646 h 145"/>
                <a:gd name="T6" fmla="*/ 2147483646 w 108"/>
                <a:gd name="T7" fmla="*/ 2147483646 h 145"/>
                <a:gd name="T8" fmla="*/ 2147483646 w 108"/>
                <a:gd name="T9" fmla="*/ 2147483646 h 145"/>
                <a:gd name="T10" fmla="*/ 2147483646 w 108"/>
                <a:gd name="T11" fmla="*/ 2147483646 h 145"/>
                <a:gd name="T12" fmla="*/ 2147483646 w 108"/>
                <a:gd name="T13" fmla="*/ 2147483646 h 145"/>
                <a:gd name="T14" fmla="*/ 2147483646 w 108"/>
                <a:gd name="T15" fmla="*/ 2147483646 h 145"/>
                <a:gd name="T16" fmla="*/ 2147483646 w 108"/>
                <a:gd name="T17" fmla="*/ 2147483646 h 145"/>
                <a:gd name="T18" fmla="*/ 2147483646 w 108"/>
                <a:gd name="T19" fmla="*/ 2147483646 h 145"/>
                <a:gd name="T20" fmla="*/ 2147483646 w 108"/>
                <a:gd name="T21" fmla="*/ 2147483646 h 145"/>
                <a:gd name="T22" fmla="*/ 2147483646 w 108"/>
                <a:gd name="T23" fmla="*/ 2147483646 h 145"/>
                <a:gd name="T24" fmla="*/ 2147483646 w 108"/>
                <a:gd name="T25" fmla="*/ 2147483646 h 145"/>
                <a:gd name="T26" fmla="*/ 2147483646 w 108"/>
                <a:gd name="T27" fmla="*/ 2147483646 h 145"/>
                <a:gd name="T28" fmla="*/ 2147483646 w 108"/>
                <a:gd name="T29" fmla="*/ 2147483646 h 145"/>
                <a:gd name="T30" fmla="*/ 2147483646 w 108"/>
                <a:gd name="T31" fmla="*/ 2147483646 h 145"/>
                <a:gd name="T32" fmla="*/ 2147483646 w 108"/>
                <a:gd name="T33" fmla="*/ 2147483646 h 145"/>
                <a:gd name="T34" fmla="*/ 2147483646 w 108"/>
                <a:gd name="T35" fmla="*/ 2147483646 h 145"/>
                <a:gd name="T36" fmla="*/ 2147483646 w 108"/>
                <a:gd name="T37" fmla="*/ 2147483646 h 145"/>
                <a:gd name="T38" fmla="*/ 2147483646 w 108"/>
                <a:gd name="T39" fmla="*/ 2147483646 h 145"/>
                <a:gd name="T40" fmla="*/ 2147483646 w 108"/>
                <a:gd name="T41" fmla="*/ 2147483646 h 145"/>
                <a:gd name="T42" fmla="*/ 2147483646 w 108"/>
                <a:gd name="T43" fmla="*/ 2147483646 h 14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08"/>
                <a:gd name="T67" fmla="*/ 0 h 145"/>
                <a:gd name="T68" fmla="*/ 108 w 108"/>
                <a:gd name="T69" fmla="*/ 145 h 14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08" h="145">
                  <a:moveTo>
                    <a:pt x="108" y="145"/>
                  </a:moveTo>
                  <a:cubicBezTo>
                    <a:pt x="0" y="145"/>
                    <a:pt x="0" y="145"/>
                    <a:pt x="0" y="145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13" y="125"/>
                    <a:pt x="13" y="125"/>
                    <a:pt x="13" y="125"/>
                  </a:cubicBezTo>
                  <a:cubicBezTo>
                    <a:pt x="96" y="125"/>
                    <a:pt x="96" y="125"/>
                    <a:pt x="96" y="125"/>
                  </a:cubicBezTo>
                  <a:cubicBezTo>
                    <a:pt x="108" y="135"/>
                    <a:pt x="108" y="135"/>
                    <a:pt x="108" y="135"/>
                  </a:cubicBezTo>
                  <a:lnTo>
                    <a:pt x="108" y="145"/>
                  </a:lnTo>
                  <a:close/>
                  <a:moveTo>
                    <a:pt x="16" y="116"/>
                  </a:moveTo>
                  <a:cubicBezTo>
                    <a:pt x="24" y="91"/>
                    <a:pt x="24" y="91"/>
                    <a:pt x="24" y="91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92" y="116"/>
                    <a:pt x="92" y="116"/>
                    <a:pt x="92" y="116"/>
                  </a:cubicBezTo>
                  <a:lnTo>
                    <a:pt x="16" y="116"/>
                  </a:lnTo>
                  <a:close/>
                  <a:moveTo>
                    <a:pt x="28" y="76"/>
                  </a:moveTo>
                  <a:cubicBezTo>
                    <a:pt x="36" y="51"/>
                    <a:pt x="36" y="51"/>
                    <a:pt x="36" y="51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80" y="76"/>
                    <a:pt x="80" y="76"/>
                    <a:pt x="80" y="76"/>
                  </a:cubicBezTo>
                  <a:lnTo>
                    <a:pt x="28" y="76"/>
                  </a:lnTo>
                  <a:close/>
                  <a:moveTo>
                    <a:pt x="48" y="12"/>
                  </a:moveTo>
                  <a:cubicBezTo>
                    <a:pt x="48" y="12"/>
                    <a:pt x="54" y="0"/>
                    <a:pt x="60" y="12"/>
                  </a:cubicBezTo>
                  <a:cubicBezTo>
                    <a:pt x="67" y="37"/>
                    <a:pt x="67" y="37"/>
                    <a:pt x="67" y="37"/>
                  </a:cubicBezTo>
                  <a:cubicBezTo>
                    <a:pt x="41" y="37"/>
                    <a:pt x="41" y="37"/>
                    <a:pt x="41" y="37"/>
                  </a:cubicBezTo>
                  <a:lnTo>
                    <a:pt x="48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</p:grpSp>
      <p:grpSp>
        <p:nvGrpSpPr>
          <p:cNvPr id="50229" name="Group 53"/>
          <p:cNvGrpSpPr>
            <a:grpSpLocks/>
          </p:cNvGrpSpPr>
          <p:nvPr/>
        </p:nvGrpSpPr>
        <p:grpSpPr bwMode="auto">
          <a:xfrm>
            <a:off x="6230938" y="1485900"/>
            <a:ext cx="1255712" cy="1262063"/>
            <a:chOff x="0" y="0"/>
            <a:chExt cx="1254984" cy="1262184"/>
          </a:xfrm>
        </p:grpSpPr>
        <p:sp>
          <p:nvSpPr>
            <p:cNvPr id="50340" name="Oval 18"/>
            <p:cNvSpPr>
              <a:spLocks noChangeArrowheads="1"/>
            </p:cNvSpPr>
            <p:nvPr/>
          </p:nvSpPr>
          <p:spPr bwMode="auto">
            <a:xfrm>
              <a:off x="0" y="0"/>
              <a:ext cx="1254984" cy="1262184"/>
            </a:xfrm>
            <a:prstGeom prst="ellipse">
              <a:avLst/>
            </a:prstGeom>
            <a:solidFill>
              <a:srgbClr val="F2F2F2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170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5" name="Group 55"/>
            <p:cNvGrpSpPr>
              <a:grpSpLocks/>
            </p:cNvGrpSpPr>
            <p:nvPr/>
          </p:nvGrpSpPr>
          <p:grpSpPr bwMode="auto">
            <a:xfrm>
              <a:off x="284981" y="365702"/>
              <a:ext cx="665877" cy="494152"/>
              <a:chOff x="0" y="0"/>
              <a:chExt cx="474198" cy="351905"/>
            </a:xfrm>
          </p:grpSpPr>
          <p:sp>
            <p:nvSpPr>
              <p:cNvPr id="6" name="Freeform 66"/>
              <p:cNvSpPr>
                <a:spLocks noEditPoints="1" noChangeArrowheads="1"/>
              </p:cNvSpPr>
              <p:nvPr/>
            </p:nvSpPr>
            <p:spPr bwMode="auto">
              <a:xfrm>
                <a:off x="9984" y="0"/>
                <a:ext cx="459224" cy="279527"/>
              </a:xfrm>
              <a:custGeom>
                <a:avLst/>
                <a:gdLst>
                  <a:gd name="T0" fmla="*/ 2147483646 w 184"/>
                  <a:gd name="T1" fmla="*/ 0 h 112"/>
                  <a:gd name="T2" fmla="*/ 0 w 184"/>
                  <a:gd name="T3" fmla="*/ 0 h 112"/>
                  <a:gd name="T4" fmla="*/ 0 w 184"/>
                  <a:gd name="T5" fmla="*/ 2147483646 h 112"/>
                  <a:gd name="T6" fmla="*/ 2147483646 w 184"/>
                  <a:gd name="T7" fmla="*/ 2147483646 h 112"/>
                  <a:gd name="T8" fmla="*/ 2147483646 w 184"/>
                  <a:gd name="T9" fmla="*/ 0 h 112"/>
                  <a:gd name="T10" fmla="*/ 2147483646 w 184"/>
                  <a:gd name="T11" fmla="*/ 2147483646 h 112"/>
                  <a:gd name="T12" fmla="*/ 2147483646 w 184"/>
                  <a:gd name="T13" fmla="*/ 2147483646 h 112"/>
                  <a:gd name="T14" fmla="*/ 2147483646 w 184"/>
                  <a:gd name="T15" fmla="*/ 2147483646 h 112"/>
                  <a:gd name="T16" fmla="*/ 2147483646 w 184"/>
                  <a:gd name="T17" fmla="*/ 2147483646 h 112"/>
                  <a:gd name="T18" fmla="*/ 2147483646 w 184"/>
                  <a:gd name="T19" fmla="*/ 2147483646 h 11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84"/>
                  <a:gd name="T31" fmla="*/ 0 h 112"/>
                  <a:gd name="T32" fmla="*/ 184 w 184"/>
                  <a:gd name="T33" fmla="*/ 112 h 11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84" h="112">
                    <a:moveTo>
                      <a:pt x="184" y="0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184" y="112"/>
                    </a:lnTo>
                    <a:lnTo>
                      <a:pt x="184" y="0"/>
                    </a:lnTo>
                    <a:close/>
                    <a:moveTo>
                      <a:pt x="176" y="102"/>
                    </a:moveTo>
                    <a:lnTo>
                      <a:pt x="8" y="102"/>
                    </a:lnTo>
                    <a:lnTo>
                      <a:pt x="8" y="8"/>
                    </a:lnTo>
                    <a:lnTo>
                      <a:pt x="176" y="8"/>
                    </a:lnTo>
                    <a:lnTo>
                      <a:pt x="176" y="10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7" name="Freeform 67"/>
              <p:cNvSpPr>
                <a:spLocks noChangeArrowheads="1"/>
              </p:cNvSpPr>
              <p:nvPr/>
            </p:nvSpPr>
            <p:spPr bwMode="auto">
              <a:xfrm>
                <a:off x="0" y="292006"/>
                <a:ext cx="474198" cy="59899"/>
              </a:xfrm>
              <a:custGeom>
                <a:avLst/>
                <a:gdLst>
                  <a:gd name="T0" fmla="*/ 2147483646 w 190"/>
                  <a:gd name="T1" fmla="*/ 2147483646 h 24"/>
                  <a:gd name="T2" fmla="*/ 2147483646 w 190"/>
                  <a:gd name="T3" fmla="*/ 0 h 24"/>
                  <a:gd name="T4" fmla="*/ 2147483646 w 190"/>
                  <a:gd name="T5" fmla="*/ 0 h 24"/>
                  <a:gd name="T6" fmla="*/ 0 w 190"/>
                  <a:gd name="T7" fmla="*/ 2147483646 h 24"/>
                  <a:gd name="T8" fmla="*/ 0 w 190"/>
                  <a:gd name="T9" fmla="*/ 2147483646 h 24"/>
                  <a:gd name="T10" fmla="*/ 0 w 190"/>
                  <a:gd name="T11" fmla="*/ 2147483646 h 24"/>
                  <a:gd name="T12" fmla="*/ 2147483646 w 190"/>
                  <a:gd name="T13" fmla="*/ 2147483646 h 24"/>
                  <a:gd name="T14" fmla="*/ 2147483646 w 190"/>
                  <a:gd name="T15" fmla="*/ 2147483646 h 24"/>
                  <a:gd name="T16" fmla="*/ 2147483646 w 190"/>
                  <a:gd name="T17" fmla="*/ 2147483646 h 2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90"/>
                  <a:gd name="T28" fmla="*/ 0 h 24"/>
                  <a:gd name="T29" fmla="*/ 190 w 190"/>
                  <a:gd name="T30" fmla="*/ 24 h 2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90" h="24">
                    <a:moveTo>
                      <a:pt x="190" y="16"/>
                    </a:moveTo>
                    <a:lnTo>
                      <a:pt x="188" y="0"/>
                    </a:lnTo>
                    <a:lnTo>
                      <a:pt x="3" y="0"/>
                    </a:lnTo>
                    <a:lnTo>
                      <a:pt x="0" y="16"/>
                    </a:lnTo>
                    <a:lnTo>
                      <a:pt x="0" y="24"/>
                    </a:lnTo>
                    <a:lnTo>
                      <a:pt x="190" y="24"/>
                    </a:lnTo>
                    <a:lnTo>
                      <a:pt x="190" y="1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</p:grpSp>
      </p:grpSp>
      <p:grpSp>
        <p:nvGrpSpPr>
          <p:cNvPr id="50234" name="Group 58"/>
          <p:cNvGrpSpPr>
            <a:grpSpLocks/>
          </p:cNvGrpSpPr>
          <p:nvPr/>
        </p:nvGrpSpPr>
        <p:grpSpPr bwMode="auto">
          <a:xfrm>
            <a:off x="3786188" y="2808288"/>
            <a:ext cx="889000" cy="747712"/>
            <a:chOff x="0" y="0"/>
            <a:chExt cx="1067349" cy="896832"/>
          </a:xfrm>
        </p:grpSpPr>
        <p:sp>
          <p:nvSpPr>
            <p:cNvPr id="50333" name="Freeform 15"/>
            <p:cNvSpPr>
              <a:spLocks noChangeArrowheads="1"/>
            </p:cNvSpPr>
            <p:nvPr/>
          </p:nvSpPr>
          <p:spPr bwMode="auto">
            <a:xfrm rot="8040980">
              <a:off x="85259" y="-85260"/>
              <a:ext cx="896832" cy="1067349"/>
            </a:xfrm>
            <a:custGeom>
              <a:avLst/>
              <a:gdLst>
                <a:gd name="T0" fmla="*/ 2147483646 w 596"/>
                <a:gd name="T1" fmla="*/ 2147483646 h 709"/>
                <a:gd name="T2" fmla="*/ 2147483646 w 596"/>
                <a:gd name="T3" fmla="*/ 2147483646 h 709"/>
                <a:gd name="T4" fmla="*/ 2147483646 w 596"/>
                <a:gd name="T5" fmla="*/ 2147483646 h 709"/>
                <a:gd name="T6" fmla="*/ 0 w 596"/>
                <a:gd name="T7" fmla="*/ 2147483646 h 709"/>
                <a:gd name="T8" fmla="*/ 2147483646 w 596"/>
                <a:gd name="T9" fmla="*/ 2147483646 h 709"/>
                <a:gd name="T10" fmla="*/ 2147483646 w 596"/>
                <a:gd name="T11" fmla="*/ 0 h 709"/>
                <a:gd name="T12" fmla="*/ 2147483646 w 596"/>
                <a:gd name="T13" fmla="*/ 2147483646 h 70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6"/>
                <a:gd name="T22" fmla="*/ 0 h 709"/>
                <a:gd name="T23" fmla="*/ 596 w 596"/>
                <a:gd name="T24" fmla="*/ 709 h 70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F2F2F2">
                <a:alpha val="5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grpSp>
          <p:nvGrpSpPr>
            <p:cNvPr id="50334" name="Group 60"/>
            <p:cNvGrpSpPr>
              <a:grpSpLocks/>
            </p:cNvGrpSpPr>
            <p:nvPr/>
          </p:nvGrpSpPr>
          <p:grpSpPr bwMode="auto">
            <a:xfrm>
              <a:off x="227516" y="127673"/>
              <a:ext cx="564564" cy="512349"/>
              <a:chOff x="0" y="0"/>
              <a:chExt cx="431771" cy="391838"/>
            </a:xfrm>
          </p:grpSpPr>
          <p:sp>
            <p:nvSpPr>
              <p:cNvPr id="50335" name="Rectangle 72"/>
              <p:cNvSpPr>
                <a:spLocks noChangeArrowheads="1"/>
              </p:cNvSpPr>
              <p:nvPr/>
            </p:nvSpPr>
            <p:spPr bwMode="auto">
              <a:xfrm>
                <a:off x="97335" y="0"/>
                <a:ext cx="242092" cy="6988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3200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0336" name="Freeform 73"/>
              <p:cNvSpPr>
                <a:spLocks noEditPoints="1" noChangeArrowheads="1"/>
              </p:cNvSpPr>
              <p:nvPr/>
            </p:nvSpPr>
            <p:spPr bwMode="auto">
              <a:xfrm>
                <a:off x="0" y="92344"/>
                <a:ext cx="431771" cy="177201"/>
              </a:xfrm>
              <a:custGeom>
                <a:avLst/>
                <a:gdLst>
                  <a:gd name="T0" fmla="*/ 2147483646 w 130"/>
                  <a:gd name="T1" fmla="*/ 0 h 53"/>
                  <a:gd name="T2" fmla="*/ 2147483646 w 130"/>
                  <a:gd name="T3" fmla="*/ 0 h 53"/>
                  <a:gd name="T4" fmla="*/ 0 w 130"/>
                  <a:gd name="T5" fmla="*/ 2147483646 h 53"/>
                  <a:gd name="T6" fmla="*/ 0 w 130"/>
                  <a:gd name="T7" fmla="*/ 2147483646 h 53"/>
                  <a:gd name="T8" fmla="*/ 2147483646 w 130"/>
                  <a:gd name="T9" fmla="*/ 2147483646 h 53"/>
                  <a:gd name="T10" fmla="*/ 2147483646 w 130"/>
                  <a:gd name="T11" fmla="*/ 2147483646 h 53"/>
                  <a:gd name="T12" fmla="*/ 2147483646 w 130"/>
                  <a:gd name="T13" fmla="*/ 2147483646 h 53"/>
                  <a:gd name="T14" fmla="*/ 2147483646 w 130"/>
                  <a:gd name="T15" fmla="*/ 2147483646 h 53"/>
                  <a:gd name="T16" fmla="*/ 2147483646 w 130"/>
                  <a:gd name="T17" fmla="*/ 2147483646 h 53"/>
                  <a:gd name="T18" fmla="*/ 2147483646 w 130"/>
                  <a:gd name="T19" fmla="*/ 2147483646 h 53"/>
                  <a:gd name="T20" fmla="*/ 2147483646 w 130"/>
                  <a:gd name="T21" fmla="*/ 0 h 53"/>
                  <a:gd name="T22" fmla="*/ 2147483646 w 130"/>
                  <a:gd name="T23" fmla="*/ 2147483646 h 53"/>
                  <a:gd name="T24" fmla="*/ 2147483646 w 130"/>
                  <a:gd name="T25" fmla="*/ 2147483646 h 53"/>
                  <a:gd name="T26" fmla="*/ 2147483646 w 130"/>
                  <a:gd name="T27" fmla="*/ 2147483646 h 53"/>
                  <a:gd name="T28" fmla="*/ 2147483646 w 130"/>
                  <a:gd name="T29" fmla="*/ 2147483646 h 53"/>
                  <a:gd name="T30" fmla="*/ 2147483646 w 130"/>
                  <a:gd name="T31" fmla="*/ 2147483646 h 53"/>
                  <a:gd name="T32" fmla="*/ 2147483646 w 130"/>
                  <a:gd name="T33" fmla="*/ 2147483646 h 53"/>
                  <a:gd name="T34" fmla="*/ 2147483646 w 130"/>
                  <a:gd name="T35" fmla="*/ 2147483646 h 53"/>
                  <a:gd name="T36" fmla="*/ 2147483646 w 130"/>
                  <a:gd name="T37" fmla="*/ 2147483646 h 53"/>
                  <a:gd name="T38" fmla="*/ 2147483646 w 130"/>
                  <a:gd name="T39" fmla="*/ 2147483646 h 53"/>
                  <a:gd name="T40" fmla="*/ 2147483646 w 130"/>
                  <a:gd name="T41" fmla="*/ 2147483646 h 5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30"/>
                  <a:gd name="T64" fmla="*/ 0 h 53"/>
                  <a:gd name="T65" fmla="*/ 130 w 130"/>
                  <a:gd name="T66" fmla="*/ 53 h 5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30" h="53">
                    <a:moveTo>
                      <a:pt x="124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19" y="53"/>
                      <a:pt x="19" y="53"/>
                      <a:pt x="19" y="53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11" y="25"/>
                      <a:pt x="111" y="25"/>
                      <a:pt x="111" y="2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30" y="53"/>
                      <a:pt x="130" y="53"/>
                      <a:pt x="130" y="53"/>
                    </a:cubicBezTo>
                    <a:cubicBezTo>
                      <a:pt x="130" y="7"/>
                      <a:pt x="130" y="7"/>
                      <a:pt x="130" y="7"/>
                    </a:cubicBezTo>
                    <a:cubicBezTo>
                      <a:pt x="130" y="3"/>
                      <a:pt x="127" y="0"/>
                      <a:pt x="124" y="0"/>
                    </a:cubicBezTo>
                    <a:close/>
                    <a:moveTo>
                      <a:pt x="18" y="16"/>
                    </a:moveTo>
                    <a:cubicBezTo>
                      <a:pt x="15" y="16"/>
                      <a:pt x="13" y="14"/>
                      <a:pt x="13" y="11"/>
                    </a:cubicBezTo>
                    <a:cubicBezTo>
                      <a:pt x="13" y="8"/>
                      <a:pt x="15" y="6"/>
                      <a:pt x="18" y="6"/>
                    </a:cubicBezTo>
                    <a:cubicBezTo>
                      <a:pt x="21" y="6"/>
                      <a:pt x="23" y="8"/>
                      <a:pt x="23" y="11"/>
                    </a:cubicBezTo>
                    <a:cubicBezTo>
                      <a:pt x="23" y="14"/>
                      <a:pt x="21" y="16"/>
                      <a:pt x="18" y="16"/>
                    </a:cubicBezTo>
                    <a:close/>
                    <a:moveTo>
                      <a:pt x="117" y="13"/>
                    </a:moveTo>
                    <a:cubicBezTo>
                      <a:pt x="29" y="13"/>
                      <a:pt x="29" y="13"/>
                      <a:pt x="29" y="13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117" y="7"/>
                      <a:pt x="117" y="7"/>
                      <a:pt x="117" y="7"/>
                    </a:cubicBezTo>
                    <a:lnTo>
                      <a:pt x="117" y="1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50337" name="Freeform 74"/>
              <p:cNvSpPr>
                <a:spLocks noChangeArrowheads="1"/>
              </p:cNvSpPr>
              <p:nvPr/>
            </p:nvSpPr>
            <p:spPr bwMode="auto">
              <a:xfrm>
                <a:off x="89848" y="202159"/>
                <a:ext cx="252075" cy="189679"/>
              </a:xfrm>
              <a:custGeom>
                <a:avLst/>
                <a:gdLst>
                  <a:gd name="T0" fmla="*/ 2147483646 w 76"/>
                  <a:gd name="T1" fmla="*/ 2147483646 h 57"/>
                  <a:gd name="T2" fmla="*/ 2147483646 w 76"/>
                  <a:gd name="T3" fmla="*/ 2147483646 h 57"/>
                  <a:gd name="T4" fmla="*/ 2147483646 w 76"/>
                  <a:gd name="T5" fmla="*/ 2147483646 h 57"/>
                  <a:gd name="T6" fmla="*/ 2147483646 w 76"/>
                  <a:gd name="T7" fmla="*/ 0 h 57"/>
                  <a:gd name="T8" fmla="*/ 2147483646 w 76"/>
                  <a:gd name="T9" fmla="*/ 0 h 57"/>
                  <a:gd name="T10" fmla="*/ 2147483646 w 76"/>
                  <a:gd name="T11" fmla="*/ 2147483646 h 57"/>
                  <a:gd name="T12" fmla="*/ 2147483646 w 76"/>
                  <a:gd name="T13" fmla="*/ 2147483646 h 57"/>
                  <a:gd name="T14" fmla="*/ 2147483646 w 76"/>
                  <a:gd name="T15" fmla="*/ 2147483646 h 57"/>
                  <a:gd name="T16" fmla="*/ 2147483646 w 76"/>
                  <a:gd name="T17" fmla="*/ 2147483646 h 57"/>
                  <a:gd name="T18" fmla="*/ 2147483646 w 76"/>
                  <a:gd name="T19" fmla="*/ 0 h 57"/>
                  <a:gd name="T20" fmla="*/ 2147483646 w 76"/>
                  <a:gd name="T21" fmla="*/ 0 h 57"/>
                  <a:gd name="T22" fmla="*/ 2147483646 w 76"/>
                  <a:gd name="T23" fmla="*/ 2147483646 h 5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76"/>
                  <a:gd name="T37" fmla="*/ 0 h 57"/>
                  <a:gd name="T38" fmla="*/ 76 w 76"/>
                  <a:gd name="T39" fmla="*/ 57 h 57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76" h="57">
                    <a:moveTo>
                      <a:pt x="66" y="49"/>
                    </a:moveTo>
                    <a:cubicBezTo>
                      <a:pt x="25" y="49"/>
                      <a:pt x="25" y="49"/>
                      <a:pt x="25" y="49"/>
                    </a:cubicBezTo>
                    <a:cubicBezTo>
                      <a:pt x="10" y="49"/>
                      <a:pt x="10" y="49"/>
                      <a:pt x="10" y="49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50"/>
                      <a:pt x="1" y="50"/>
                      <a:pt x="1" y="50"/>
                    </a:cubicBezTo>
                    <a:cubicBezTo>
                      <a:pt x="1" y="50"/>
                      <a:pt x="0" y="57"/>
                      <a:pt x="8" y="57"/>
                    </a:cubicBezTo>
                    <a:cubicBezTo>
                      <a:pt x="16" y="57"/>
                      <a:pt x="69" y="57"/>
                      <a:pt x="69" y="57"/>
                    </a:cubicBezTo>
                    <a:cubicBezTo>
                      <a:pt x="75" y="57"/>
                      <a:pt x="76" y="53"/>
                      <a:pt x="76" y="48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66" y="0"/>
                      <a:pt x="66" y="0"/>
                      <a:pt x="66" y="0"/>
                    </a:cubicBezTo>
                    <a:lnTo>
                      <a:pt x="66" y="4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8" name="Rectangle 75"/>
              <p:cNvSpPr>
                <a:spLocks noChangeArrowheads="1"/>
              </p:cNvSpPr>
              <p:nvPr/>
            </p:nvSpPr>
            <p:spPr bwMode="auto">
              <a:xfrm>
                <a:off x="134772" y="244586"/>
                <a:ext cx="157235" cy="2745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3200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0339" name="Rectangle 76"/>
              <p:cNvSpPr>
                <a:spLocks noChangeArrowheads="1"/>
              </p:cNvSpPr>
              <p:nvPr/>
            </p:nvSpPr>
            <p:spPr bwMode="auto">
              <a:xfrm>
                <a:off x="139764" y="304485"/>
                <a:ext cx="152243" cy="2745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3200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50242" name="Group 66"/>
          <p:cNvGrpSpPr>
            <a:grpSpLocks/>
          </p:cNvGrpSpPr>
          <p:nvPr/>
        </p:nvGrpSpPr>
        <p:grpSpPr bwMode="auto">
          <a:xfrm>
            <a:off x="2801938" y="3238500"/>
            <a:ext cx="1177925" cy="987425"/>
            <a:chOff x="0" y="0"/>
            <a:chExt cx="1177016" cy="988977"/>
          </a:xfrm>
        </p:grpSpPr>
        <p:sp>
          <p:nvSpPr>
            <p:cNvPr id="50327" name="Freeform 5"/>
            <p:cNvSpPr>
              <a:spLocks noChangeArrowheads="1"/>
            </p:cNvSpPr>
            <p:nvPr/>
          </p:nvSpPr>
          <p:spPr bwMode="auto">
            <a:xfrm rot="6661043">
              <a:off x="94017" y="-94019"/>
              <a:ext cx="988977" cy="1177016"/>
            </a:xfrm>
            <a:custGeom>
              <a:avLst/>
              <a:gdLst>
                <a:gd name="T0" fmla="*/ 2147483646 w 596"/>
                <a:gd name="T1" fmla="*/ 2147483646 h 709"/>
                <a:gd name="T2" fmla="*/ 2147483646 w 596"/>
                <a:gd name="T3" fmla="*/ 2147483646 h 709"/>
                <a:gd name="T4" fmla="*/ 2147483646 w 596"/>
                <a:gd name="T5" fmla="*/ 2147483646 h 709"/>
                <a:gd name="T6" fmla="*/ 0 w 596"/>
                <a:gd name="T7" fmla="*/ 2147483646 h 709"/>
                <a:gd name="T8" fmla="*/ 2147483646 w 596"/>
                <a:gd name="T9" fmla="*/ 2147483646 h 709"/>
                <a:gd name="T10" fmla="*/ 2147483646 w 596"/>
                <a:gd name="T11" fmla="*/ 0 h 709"/>
                <a:gd name="T12" fmla="*/ 2147483646 w 596"/>
                <a:gd name="T13" fmla="*/ 2147483646 h 70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6"/>
                <a:gd name="T22" fmla="*/ 0 h 709"/>
                <a:gd name="T23" fmla="*/ 596 w 596"/>
                <a:gd name="T24" fmla="*/ 709 h 70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F2F2F2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grpSp>
          <p:nvGrpSpPr>
            <p:cNvPr id="50328" name="Group 68"/>
            <p:cNvGrpSpPr>
              <a:grpSpLocks/>
            </p:cNvGrpSpPr>
            <p:nvPr/>
          </p:nvGrpSpPr>
          <p:grpSpPr bwMode="auto">
            <a:xfrm>
              <a:off x="267767" y="181783"/>
              <a:ext cx="455601" cy="571253"/>
              <a:chOff x="0" y="0"/>
              <a:chExt cx="324452" cy="406813"/>
            </a:xfrm>
          </p:grpSpPr>
          <p:sp>
            <p:nvSpPr>
              <p:cNvPr id="50329" name="Freeform 80"/>
              <p:cNvSpPr>
                <a:spLocks noChangeArrowheads="1"/>
              </p:cNvSpPr>
              <p:nvPr/>
            </p:nvSpPr>
            <p:spPr bwMode="auto">
              <a:xfrm>
                <a:off x="0" y="169713"/>
                <a:ext cx="324452" cy="134772"/>
              </a:xfrm>
              <a:custGeom>
                <a:avLst/>
                <a:gdLst>
                  <a:gd name="T0" fmla="*/ 2147483646 w 98"/>
                  <a:gd name="T1" fmla="*/ 2147483646 h 40"/>
                  <a:gd name="T2" fmla="*/ 2147483646 w 98"/>
                  <a:gd name="T3" fmla="*/ 0 h 40"/>
                  <a:gd name="T4" fmla="*/ 0 w 98"/>
                  <a:gd name="T5" fmla="*/ 2147483646 h 40"/>
                  <a:gd name="T6" fmla="*/ 0 w 98"/>
                  <a:gd name="T7" fmla="*/ 2147483646 h 40"/>
                  <a:gd name="T8" fmla="*/ 2147483646 w 98"/>
                  <a:gd name="T9" fmla="*/ 2147483646 h 40"/>
                  <a:gd name="T10" fmla="*/ 2147483646 w 98"/>
                  <a:gd name="T11" fmla="*/ 2147483646 h 40"/>
                  <a:gd name="T12" fmla="*/ 2147483646 w 98"/>
                  <a:gd name="T13" fmla="*/ 2147483646 h 40"/>
                  <a:gd name="T14" fmla="*/ 2147483646 w 98"/>
                  <a:gd name="T15" fmla="*/ 0 h 40"/>
                  <a:gd name="T16" fmla="*/ 2147483646 w 98"/>
                  <a:gd name="T17" fmla="*/ 2147483646 h 4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8"/>
                  <a:gd name="T28" fmla="*/ 0 h 40"/>
                  <a:gd name="T29" fmla="*/ 98 w 98"/>
                  <a:gd name="T30" fmla="*/ 40 h 4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8" h="40">
                    <a:moveTo>
                      <a:pt x="49" y="16"/>
                    </a:moveTo>
                    <a:cubicBezTo>
                      <a:pt x="26" y="16"/>
                      <a:pt x="7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ubicBezTo>
                      <a:pt x="91" y="9"/>
                      <a:pt x="72" y="16"/>
                      <a:pt x="49" y="1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50330" name="Freeform 81"/>
              <p:cNvSpPr>
                <a:spLocks noChangeArrowheads="1"/>
              </p:cNvSpPr>
              <p:nvPr/>
            </p:nvSpPr>
            <p:spPr bwMode="auto">
              <a:xfrm>
                <a:off x="0" y="274536"/>
                <a:ext cx="324452" cy="132277"/>
              </a:xfrm>
              <a:custGeom>
                <a:avLst/>
                <a:gdLst>
                  <a:gd name="T0" fmla="*/ 2147483646 w 98"/>
                  <a:gd name="T1" fmla="*/ 2147483646 h 40"/>
                  <a:gd name="T2" fmla="*/ 2147483646 w 98"/>
                  <a:gd name="T3" fmla="*/ 0 h 40"/>
                  <a:gd name="T4" fmla="*/ 0 w 98"/>
                  <a:gd name="T5" fmla="*/ 2147483646 h 40"/>
                  <a:gd name="T6" fmla="*/ 0 w 98"/>
                  <a:gd name="T7" fmla="*/ 2147483646 h 40"/>
                  <a:gd name="T8" fmla="*/ 2147483646 w 98"/>
                  <a:gd name="T9" fmla="*/ 2147483646 h 40"/>
                  <a:gd name="T10" fmla="*/ 2147483646 w 98"/>
                  <a:gd name="T11" fmla="*/ 2147483646 h 40"/>
                  <a:gd name="T12" fmla="*/ 2147483646 w 98"/>
                  <a:gd name="T13" fmla="*/ 2147483646 h 40"/>
                  <a:gd name="T14" fmla="*/ 2147483646 w 98"/>
                  <a:gd name="T15" fmla="*/ 0 h 40"/>
                  <a:gd name="T16" fmla="*/ 2147483646 w 98"/>
                  <a:gd name="T17" fmla="*/ 2147483646 h 4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8"/>
                  <a:gd name="T28" fmla="*/ 0 h 40"/>
                  <a:gd name="T29" fmla="*/ 98 w 98"/>
                  <a:gd name="T30" fmla="*/ 40 h 4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8" h="40">
                    <a:moveTo>
                      <a:pt x="49" y="15"/>
                    </a:moveTo>
                    <a:cubicBezTo>
                      <a:pt x="26" y="15"/>
                      <a:pt x="7" y="9"/>
                      <a:pt x="2" y="0"/>
                    </a:cubicBezTo>
                    <a:cubicBezTo>
                      <a:pt x="1" y="1"/>
                      <a:pt x="0" y="3"/>
                      <a:pt x="0" y="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19"/>
                    </a:cubicBezTo>
                    <a:cubicBezTo>
                      <a:pt x="98" y="4"/>
                      <a:pt x="98" y="4"/>
                      <a:pt x="98" y="4"/>
                    </a:cubicBezTo>
                    <a:cubicBezTo>
                      <a:pt x="98" y="3"/>
                      <a:pt x="97" y="1"/>
                      <a:pt x="96" y="0"/>
                    </a:cubicBezTo>
                    <a:cubicBezTo>
                      <a:pt x="91" y="9"/>
                      <a:pt x="72" y="15"/>
                      <a:pt x="49" y="1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50331" name="Freeform 82"/>
              <p:cNvSpPr>
                <a:spLocks noChangeArrowheads="1"/>
              </p:cNvSpPr>
              <p:nvPr/>
            </p:nvSpPr>
            <p:spPr bwMode="auto">
              <a:xfrm>
                <a:off x="0" y="69882"/>
                <a:ext cx="324452" cy="137269"/>
              </a:xfrm>
              <a:custGeom>
                <a:avLst/>
                <a:gdLst>
                  <a:gd name="T0" fmla="*/ 2147483646 w 98"/>
                  <a:gd name="T1" fmla="*/ 0 h 41"/>
                  <a:gd name="T2" fmla="*/ 2147483646 w 98"/>
                  <a:gd name="T3" fmla="*/ 2147483646 h 41"/>
                  <a:gd name="T4" fmla="*/ 2147483646 w 98"/>
                  <a:gd name="T5" fmla="*/ 0 h 41"/>
                  <a:gd name="T6" fmla="*/ 0 w 98"/>
                  <a:gd name="T7" fmla="*/ 2147483646 h 41"/>
                  <a:gd name="T8" fmla="*/ 0 w 98"/>
                  <a:gd name="T9" fmla="*/ 2147483646 h 41"/>
                  <a:gd name="T10" fmla="*/ 2147483646 w 98"/>
                  <a:gd name="T11" fmla="*/ 2147483646 h 41"/>
                  <a:gd name="T12" fmla="*/ 2147483646 w 98"/>
                  <a:gd name="T13" fmla="*/ 2147483646 h 41"/>
                  <a:gd name="T14" fmla="*/ 2147483646 w 98"/>
                  <a:gd name="T15" fmla="*/ 2147483646 h 41"/>
                  <a:gd name="T16" fmla="*/ 2147483646 w 98"/>
                  <a:gd name="T17" fmla="*/ 0 h 4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8"/>
                  <a:gd name="T28" fmla="*/ 0 h 41"/>
                  <a:gd name="T29" fmla="*/ 98 w 98"/>
                  <a:gd name="T30" fmla="*/ 41 h 4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8" h="41">
                    <a:moveTo>
                      <a:pt x="96" y="0"/>
                    </a:moveTo>
                    <a:cubicBezTo>
                      <a:pt x="95" y="9"/>
                      <a:pt x="75" y="15"/>
                      <a:pt x="49" y="15"/>
                    </a:cubicBezTo>
                    <a:cubicBezTo>
                      <a:pt x="24" y="15"/>
                      <a:pt x="3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1"/>
                      <a:pt x="49" y="41"/>
                    </a:cubicBezTo>
                    <a:cubicBezTo>
                      <a:pt x="76" y="41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9" name="Oval 83"/>
              <p:cNvSpPr>
                <a:spLocks noChangeArrowheads="1"/>
              </p:cNvSpPr>
              <p:nvPr/>
            </p:nvSpPr>
            <p:spPr bwMode="auto">
              <a:xfrm>
                <a:off x="4991" y="0"/>
                <a:ext cx="316965" cy="1073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3200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50249" name="Group 73"/>
          <p:cNvGrpSpPr>
            <a:grpSpLocks/>
          </p:cNvGrpSpPr>
          <p:nvPr/>
        </p:nvGrpSpPr>
        <p:grpSpPr bwMode="auto">
          <a:xfrm>
            <a:off x="3878263" y="1571625"/>
            <a:ext cx="1114425" cy="1120775"/>
            <a:chOff x="0" y="0"/>
            <a:chExt cx="1254984" cy="1262184"/>
          </a:xfrm>
        </p:grpSpPr>
        <p:sp>
          <p:nvSpPr>
            <p:cNvPr id="10" name="Oval 19"/>
            <p:cNvSpPr>
              <a:spLocks noChangeArrowheads="1"/>
            </p:cNvSpPr>
            <p:nvPr/>
          </p:nvSpPr>
          <p:spPr bwMode="auto">
            <a:xfrm>
              <a:off x="0" y="0"/>
              <a:ext cx="1254984" cy="1262184"/>
            </a:xfrm>
            <a:prstGeom prst="ellipse">
              <a:avLst/>
            </a:prstGeom>
            <a:solidFill>
              <a:srgbClr val="F2F2F2">
                <a:alpha val="5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170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50321" name="Group 75"/>
            <p:cNvGrpSpPr>
              <a:grpSpLocks/>
            </p:cNvGrpSpPr>
            <p:nvPr/>
          </p:nvGrpSpPr>
          <p:grpSpPr bwMode="auto">
            <a:xfrm>
              <a:off x="297664" y="307752"/>
              <a:ext cx="732467" cy="644851"/>
              <a:chOff x="0" y="0"/>
              <a:chExt cx="521619" cy="459224"/>
            </a:xfrm>
          </p:grpSpPr>
          <p:sp>
            <p:nvSpPr>
              <p:cNvPr id="50322" name="Freeform 84"/>
              <p:cNvSpPr>
                <a:spLocks noChangeArrowheads="1"/>
              </p:cNvSpPr>
              <p:nvPr/>
            </p:nvSpPr>
            <p:spPr bwMode="auto">
              <a:xfrm>
                <a:off x="47420" y="19966"/>
                <a:ext cx="194671" cy="419291"/>
              </a:xfrm>
              <a:custGeom>
                <a:avLst/>
                <a:gdLst>
                  <a:gd name="T0" fmla="*/ 2147483646 w 59"/>
                  <a:gd name="T1" fmla="*/ 2147483646 h 126"/>
                  <a:gd name="T2" fmla="*/ 2147483646 w 59"/>
                  <a:gd name="T3" fmla="*/ 2147483646 h 126"/>
                  <a:gd name="T4" fmla="*/ 0 w 59"/>
                  <a:gd name="T5" fmla="*/ 2147483646 h 126"/>
                  <a:gd name="T6" fmla="*/ 0 w 59"/>
                  <a:gd name="T7" fmla="*/ 2147483646 h 126"/>
                  <a:gd name="T8" fmla="*/ 2147483646 w 59"/>
                  <a:gd name="T9" fmla="*/ 2147483646 h 126"/>
                  <a:gd name="T10" fmla="*/ 2147483646 w 59"/>
                  <a:gd name="T11" fmla="*/ 2147483646 h 126"/>
                  <a:gd name="T12" fmla="*/ 2147483646 w 59"/>
                  <a:gd name="T13" fmla="*/ 2147483646 h 126"/>
                  <a:gd name="T14" fmla="*/ 2147483646 w 59"/>
                  <a:gd name="T15" fmla="*/ 2147483646 h 126"/>
                  <a:gd name="T16" fmla="*/ 2147483646 w 59"/>
                  <a:gd name="T17" fmla="*/ 2147483646 h 12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9"/>
                  <a:gd name="T28" fmla="*/ 0 h 126"/>
                  <a:gd name="T29" fmla="*/ 59 w 59"/>
                  <a:gd name="T30" fmla="*/ 126 h 12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9" h="126">
                    <a:moveTo>
                      <a:pt x="52" y="5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5" y="38"/>
                      <a:pt x="0" y="39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5" y="87"/>
                      <a:pt x="9" y="88"/>
                      <a:pt x="9" y="88"/>
                    </a:cubicBezTo>
                    <a:cubicBezTo>
                      <a:pt x="51" y="119"/>
                      <a:pt x="51" y="119"/>
                      <a:pt x="51" y="119"/>
                    </a:cubicBezTo>
                    <a:cubicBezTo>
                      <a:pt x="51" y="119"/>
                      <a:pt x="59" y="126"/>
                      <a:pt x="59" y="119"/>
                    </a:cubicBezTo>
                    <a:cubicBezTo>
                      <a:pt x="59" y="112"/>
                      <a:pt x="59" y="11"/>
                      <a:pt x="59" y="5"/>
                    </a:cubicBezTo>
                    <a:cubicBezTo>
                      <a:pt x="59" y="0"/>
                      <a:pt x="52" y="5"/>
                      <a:pt x="52" y="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50323" name="Freeform 85"/>
              <p:cNvSpPr>
                <a:spLocks noChangeArrowheads="1"/>
              </p:cNvSpPr>
              <p:nvPr/>
            </p:nvSpPr>
            <p:spPr bwMode="auto">
              <a:xfrm>
                <a:off x="0" y="157235"/>
                <a:ext cx="27454" cy="147252"/>
              </a:xfrm>
              <a:custGeom>
                <a:avLst/>
                <a:gdLst>
                  <a:gd name="T0" fmla="*/ 0 w 8"/>
                  <a:gd name="T1" fmla="*/ 2147483646 h 44"/>
                  <a:gd name="T2" fmla="*/ 0 w 8"/>
                  <a:gd name="T3" fmla="*/ 2147483646 h 44"/>
                  <a:gd name="T4" fmla="*/ 2147483646 w 8"/>
                  <a:gd name="T5" fmla="*/ 2147483646 h 44"/>
                  <a:gd name="T6" fmla="*/ 2147483646 w 8"/>
                  <a:gd name="T7" fmla="*/ 0 h 44"/>
                  <a:gd name="T8" fmla="*/ 0 w 8"/>
                  <a:gd name="T9" fmla="*/ 2147483646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44"/>
                  <a:gd name="T17" fmla="*/ 8 w 8"/>
                  <a:gd name="T18" fmla="*/ 44 h 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44">
                    <a:moveTo>
                      <a:pt x="0" y="8"/>
                    </a:moveTo>
                    <a:cubicBezTo>
                      <a:pt x="0" y="16"/>
                      <a:pt x="0" y="32"/>
                      <a:pt x="0" y="38"/>
                    </a:cubicBezTo>
                    <a:cubicBezTo>
                      <a:pt x="0" y="40"/>
                      <a:pt x="4" y="42"/>
                      <a:pt x="8" y="44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2"/>
                      <a:pt x="0" y="4"/>
                      <a:pt x="0" y="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50324" name="Freeform 86"/>
              <p:cNvSpPr>
                <a:spLocks noChangeArrowheads="1"/>
              </p:cNvSpPr>
              <p:nvPr/>
            </p:nvSpPr>
            <p:spPr bwMode="auto">
              <a:xfrm>
                <a:off x="289510" y="114806"/>
                <a:ext cx="77370" cy="229612"/>
              </a:xfrm>
              <a:custGeom>
                <a:avLst/>
                <a:gdLst>
                  <a:gd name="T0" fmla="*/ 2147483646 w 23"/>
                  <a:gd name="T1" fmla="*/ 2147483646 h 69"/>
                  <a:gd name="T2" fmla="*/ 2147483646 w 23"/>
                  <a:gd name="T3" fmla="*/ 2147483646 h 69"/>
                  <a:gd name="T4" fmla="*/ 2147483646 w 23"/>
                  <a:gd name="T5" fmla="*/ 2147483646 h 69"/>
                  <a:gd name="T6" fmla="*/ 2147483646 w 23"/>
                  <a:gd name="T7" fmla="*/ 2147483646 h 69"/>
                  <a:gd name="T8" fmla="*/ 2147483646 w 23"/>
                  <a:gd name="T9" fmla="*/ 2147483646 h 69"/>
                  <a:gd name="T10" fmla="*/ 2147483646 w 23"/>
                  <a:gd name="T11" fmla="*/ 2147483646 h 69"/>
                  <a:gd name="T12" fmla="*/ 2147483646 w 23"/>
                  <a:gd name="T13" fmla="*/ 2147483646 h 69"/>
                  <a:gd name="T14" fmla="*/ 2147483646 w 23"/>
                  <a:gd name="T15" fmla="*/ 2147483646 h 69"/>
                  <a:gd name="T16" fmla="*/ 2147483646 w 23"/>
                  <a:gd name="T17" fmla="*/ 2147483646 h 69"/>
                  <a:gd name="T18" fmla="*/ 2147483646 w 23"/>
                  <a:gd name="T19" fmla="*/ 2147483646 h 6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3"/>
                  <a:gd name="T31" fmla="*/ 0 h 69"/>
                  <a:gd name="T32" fmla="*/ 23 w 23"/>
                  <a:gd name="T33" fmla="*/ 69 h 6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3" h="69">
                    <a:moveTo>
                      <a:pt x="10" y="2"/>
                    </a:moveTo>
                    <a:cubicBezTo>
                      <a:pt x="7" y="0"/>
                      <a:pt x="4" y="0"/>
                      <a:pt x="2" y="2"/>
                    </a:cubicBezTo>
                    <a:cubicBezTo>
                      <a:pt x="0" y="4"/>
                      <a:pt x="0" y="8"/>
                      <a:pt x="2" y="10"/>
                    </a:cubicBezTo>
                    <a:cubicBezTo>
                      <a:pt x="9" y="17"/>
                      <a:pt x="12" y="26"/>
                      <a:pt x="12" y="35"/>
                    </a:cubicBezTo>
                    <a:cubicBezTo>
                      <a:pt x="12" y="44"/>
                      <a:pt x="9" y="53"/>
                      <a:pt x="2" y="60"/>
                    </a:cubicBezTo>
                    <a:cubicBezTo>
                      <a:pt x="0" y="62"/>
                      <a:pt x="0" y="65"/>
                      <a:pt x="2" y="67"/>
                    </a:cubicBezTo>
                    <a:cubicBezTo>
                      <a:pt x="3" y="68"/>
                      <a:pt x="4" y="69"/>
                      <a:pt x="6" y="69"/>
                    </a:cubicBezTo>
                    <a:cubicBezTo>
                      <a:pt x="7" y="69"/>
                      <a:pt x="9" y="68"/>
                      <a:pt x="10" y="67"/>
                    </a:cubicBezTo>
                    <a:cubicBezTo>
                      <a:pt x="19" y="58"/>
                      <a:pt x="23" y="47"/>
                      <a:pt x="23" y="35"/>
                    </a:cubicBezTo>
                    <a:cubicBezTo>
                      <a:pt x="23" y="23"/>
                      <a:pt x="19" y="11"/>
                      <a:pt x="10" y="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11" name="Freeform 87"/>
              <p:cNvSpPr>
                <a:spLocks noChangeArrowheads="1"/>
              </p:cNvSpPr>
              <p:nvPr/>
            </p:nvSpPr>
            <p:spPr bwMode="auto">
              <a:xfrm>
                <a:off x="336931" y="57403"/>
                <a:ext cx="102328" cy="341923"/>
              </a:xfrm>
              <a:custGeom>
                <a:avLst/>
                <a:gdLst>
                  <a:gd name="T0" fmla="*/ 2147483646 w 31"/>
                  <a:gd name="T1" fmla="*/ 2147483646 h 103"/>
                  <a:gd name="T2" fmla="*/ 2147483646 w 31"/>
                  <a:gd name="T3" fmla="*/ 2147483646 h 103"/>
                  <a:gd name="T4" fmla="*/ 2147483646 w 31"/>
                  <a:gd name="T5" fmla="*/ 2147483646 h 103"/>
                  <a:gd name="T6" fmla="*/ 2147483646 w 31"/>
                  <a:gd name="T7" fmla="*/ 2147483646 h 103"/>
                  <a:gd name="T8" fmla="*/ 2147483646 w 31"/>
                  <a:gd name="T9" fmla="*/ 2147483646 h 103"/>
                  <a:gd name="T10" fmla="*/ 2147483646 w 31"/>
                  <a:gd name="T11" fmla="*/ 2147483646 h 103"/>
                  <a:gd name="T12" fmla="*/ 2147483646 w 31"/>
                  <a:gd name="T13" fmla="*/ 2147483646 h 103"/>
                  <a:gd name="T14" fmla="*/ 2147483646 w 31"/>
                  <a:gd name="T15" fmla="*/ 2147483646 h 103"/>
                  <a:gd name="T16" fmla="*/ 2147483646 w 31"/>
                  <a:gd name="T17" fmla="*/ 2147483646 h 103"/>
                  <a:gd name="T18" fmla="*/ 2147483646 w 31"/>
                  <a:gd name="T19" fmla="*/ 2147483646 h 10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1"/>
                  <a:gd name="T31" fmla="*/ 0 h 103"/>
                  <a:gd name="T32" fmla="*/ 31 w 31"/>
                  <a:gd name="T33" fmla="*/ 103 h 10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1" h="103">
                    <a:moveTo>
                      <a:pt x="10" y="2"/>
                    </a:moveTo>
                    <a:cubicBezTo>
                      <a:pt x="8" y="0"/>
                      <a:pt x="5" y="0"/>
                      <a:pt x="3" y="2"/>
                    </a:cubicBezTo>
                    <a:cubicBezTo>
                      <a:pt x="0" y="4"/>
                      <a:pt x="0" y="8"/>
                      <a:pt x="3" y="10"/>
                    </a:cubicBezTo>
                    <a:cubicBezTo>
                      <a:pt x="14" y="21"/>
                      <a:pt x="20" y="37"/>
                      <a:pt x="20" y="52"/>
                    </a:cubicBezTo>
                    <a:cubicBezTo>
                      <a:pt x="20" y="67"/>
                      <a:pt x="14" y="82"/>
                      <a:pt x="3" y="94"/>
                    </a:cubicBezTo>
                    <a:cubicBezTo>
                      <a:pt x="0" y="96"/>
                      <a:pt x="0" y="100"/>
                      <a:pt x="3" y="102"/>
                    </a:cubicBezTo>
                    <a:cubicBezTo>
                      <a:pt x="4" y="103"/>
                      <a:pt x="5" y="103"/>
                      <a:pt x="6" y="103"/>
                    </a:cubicBezTo>
                    <a:cubicBezTo>
                      <a:pt x="8" y="103"/>
                      <a:pt x="9" y="103"/>
                      <a:pt x="10" y="102"/>
                    </a:cubicBezTo>
                    <a:cubicBezTo>
                      <a:pt x="24" y="88"/>
                      <a:pt x="31" y="70"/>
                      <a:pt x="31" y="52"/>
                    </a:cubicBezTo>
                    <a:cubicBezTo>
                      <a:pt x="31" y="34"/>
                      <a:pt x="24" y="16"/>
                      <a:pt x="10" y="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50326" name="Freeform 88"/>
              <p:cNvSpPr>
                <a:spLocks noChangeArrowheads="1"/>
              </p:cNvSpPr>
              <p:nvPr/>
            </p:nvSpPr>
            <p:spPr bwMode="auto">
              <a:xfrm>
                <a:off x="396830" y="0"/>
                <a:ext cx="124789" cy="459224"/>
              </a:xfrm>
              <a:custGeom>
                <a:avLst/>
                <a:gdLst>
                  <a:gd name="T0" fmla="*/ 2147483646 w 38"/>
                  <a:gd name="T1" fmla="*/ 2147483646 h 138"/>
                  <a:gd name="T2" fmla="*/ 2147483646 w 38"/>
                  <a:gd name="T3" fmla="*/ 2147483646 h 138"/>
                  <a:gd name="T4" fmla="*/ 2147483646 w 38"/>
                  <a:gd name="T5" fmla="*/ 2147483646 h 138"/>
                  <a:gd name="T6" fmla="*/ 2147483646 w 38"/>
                  <a:gd name="T7" fmla="*/ 2147483646 h 138"/>
                  <a:gd name="T8" fmla="*/ 2147483646 w 38"/>
                  <a:gd name="T9" fmla="*/ 2147483646 h 138"/>
                  <a:gd name="T10" fmla="*/ 2147483646 w 38"/>
                  <a:gd name="T11" fmla="*/ 2147483646 h 138"/>
                  <a:gd name="T12" fmla="*/ 2147483646 w 38"/>
                  <a:gd name="T13" fmla="*/ 2147483646 h 138"/>
                  <a:gd name="T14" fmla="*/ 2147483646 w 38"/>
                  <a:gd name="T15" fmla="*/ 2147483646 h 138"/>
                  <a:gd name="T16" fmla="*/ 2147483646 w 38"/>
                  <a:gd name="T17" fmla="*/ 2147483646 h 138"/>
                  <a:gd name="T18" fmla="*/ 2147483646 w 38"/>
                  <a:gd name="T19" fmla="*/ 2147483646 h 13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8"/>
                  <a:gd name="T31" fmla="*/ 0 h 138"/>
                  <a:gd name="T32" fmla="*/ 38 w 38"/>
                  <a:gd name="T33" fmla="*/ 138 h 13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8" h="138">
                    <a:moveTo>
                      <a:pt x="10" y="2"/>
                    </a:moveTo>
                    <a:cubicBezTo>
                      <a:pt x="8" y="0"/>
                      <a:pt x="5" y="0"/>
                      <a:pt x="2" y="2"/>
                    </a:cubicBezTo>
                    <a:cubicBezTo>
                      <a:pt x="0" y="4"/>
                      <a:pt x="0" y="7"/>
                      <a:pt x="2" y="9"/>
                    </a:cubicBezTo>
                    <a:cubicBezTo>
                      <a:pt x="19" y="26"/>
                      <a:pt x="27" y="47"/>
                      <a:pt x="27" y="69"/>
                    </a:cubicBezTo>
                    <a:cubicBezTo>
                      <a:pt x="27" y="90"/>
                      <a:pt x="19" y="112"/>
                      <a:pt x="2" y="128"/>
                    </a:cubicBezTo>
                    <a:cubicBezTo>
                      <a:pt x="0" y="130"/>
                      <a:pt x="0" y="134"/>
                      <a:pt x="2" y="136"/>
                    </a:cubicBezTo>
                    <a:cubicBezTo>
                      <a:pt x="4" y="137"/>
                      <a:pt x="5" y="138"/>
                      <a:pt x="6" y="138"/>
                    </a:cubicBezTo>
                    <a:cubicBezTo>
                      <a:pt x="8" y="138"/>
                      <a:pt x="9" y="137"/>
                      <a:pt x="10" y="136"/>
                    </a:cubicBezTo>
                    <a:cubicBezTo>
                      <a:pt x="29" y="117"/>
                      <a:pt x="38" y="93"/>
                      <a:pt x="38" y="69"/>
                    </a:cubicBezTo>
                    <a:cubicBezTo>
                      <a:pt x="38" y="45"/>
                      <a:pt x="29" y="20"/>
                      <a:pt x="10" y="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</p:grpSp>
      </p:grpSp>
      <p:grpSp>
        <p:nvGrpSpPr>
          <p:cNvPr id="50257" name="Group 81"/>
          <p:cNvGrpSpPr>
            <a:grpSpLocks/>
          </p:cNvGrpSpPr>
          <p:nvPr/>
        </p:nvGrpSpPr>
        <p:grpSpPr bwMode="auto">
          <a:xfrm>
            <a:off x="7358063" y="4349750"/>
            <a:ext cx="1177925" cy="989013"/>
            <a:chOff x="0" y="0"/>
            <a:chExt cx="1177016" cy="988977"/>
          </a:xfrm>
        </p:grpSpPr>
        <p:sp>
          <p:nvSpPr>
            <p:cNvPr id="50315" name="Freeform 5"/>
            <p:cNvSpPr>
              <a:spLocks noChangeArrowheads="1"/>
            </p:cNvSpPr>
            <p:nvPr/>
          </p:nvSpPr>
          <p:spPr bwMode="auto">
            <a:xfrm rot="-6829096">
              <a:off x="94017" y="-94019"/>
              <a:ext cx="988977" cy="1177016"/>
            </a:xfrm>
            <a:custGeom>
              <a:avLst/>
              <a:gdLst>
                <a:gd name="T0" fmla="*/ 2147483646 w 596"/>
                <a:gd name="T1" fmla="*/ 2147483646 h 709"/>
                <a:gd name="T2" fmla="*/ 2147483646 w 596"/>
                <a:gd name="T3" fmla="*/ 2147483646 h 709"/>
                <a:gd name="T4" fmla="*/ 2147483646 w 596"/>
                <a:gd name="T5" fmla="*/ 2147483646 h 709"/>
                <a:gd name="T6" fmla="*/ 0 w 596"/>
                <a:gd name="T7" fmla="*/ 2147483646 h 709"/>
                <a:gd name="T8" fmla="*/ 2147483646 w 596"/>
                <a:gd name="T9" fmla="*/ 2147483646 h 709"/>
                <a:gd name="T10" fmla="*/ 2147483646 w 596"/>
                <a:gd name="T11" fmla="*/ 0 h 709"/>
                <a:gd name="T12" fmla="*/ 2147483646 w 596"/>
                <a:gd name="T13" fmla="*/ 2147483646 h 70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6"/>
                <a:gd name="T22" fmla="*/ 0 h 709"/>
                <a:gd name="T23" fmla="*/ 596 w 596"/>
                <a:gd name="T24" fmla="*/ 709 h 70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F2F2F2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grpSp>
          <p:nvGrpSpPr>
            <p:cNvPr id="50316" name="Group 83"/>
            <p:cNvGrpSpPr>
              <a:grpSpLocks/>
            </p:cNvGrpSpPr>
            <p:nvPr/>
          </p:nvGrpSpPr>
          <p:grpSpPr bwMode="auto">
            <a:xfrm>
              <a:off x="460964" y="221129"/>
              <a:ext cx="429933" cy="465763"/>
              <a:chOff x="0" y="0"/>
              <a:chExt cx="359392" cy="389342"/>
            </a:xfrm>
          </p:grpSpPr>
          <p:sp>
            <p:nvSpPr>
              <p:cNvPr id="12" name="Freeform 132"/>
              <p:cNvSpPr>
                <a:spLocks noChangeArrowheads="1"/>
              </p:cNvSpPr>
              <p:nvPr/>
            </p:nvSpPr>
            <p:spPr bwMode="auto">
              <a:xfrm>
                <a:off x="77368" y="92343"/>
                <a:ext cx="204654" cy="207151"/>
              </a:xfrm>
              <a:custGeom>
                <a:avLst/>
                <a:gdLst>
                  <a:gd name="T0" fmla="*/ 0 w 82"/>
                  <a:gd name="T1" fmla="*/ 2147483646 h 83"/>
                  <a:gd name="T2" fmla="*/ 2147483646 w 82"/>
                  <a:gd name="T3" fmla="*/ 2147483646 h 83"/>
                  <a:gd name="T4" fmla="*/ 2147483646 w 82"/>
                  <a:gd name="T5" fmla="*/ 2147483646 h 83"/>
                  <a:gd name="T6" fmla="*/ 2147483646 w 82"/>
                  <a:gd name="T7" fmla="*/ 2147483646 h 83"/>
                  <a:gd name="T8" fmla="*/ 2147483646 w 82"/>
                  <a:gd name="T9" fmla="*/ 0 h 83"/>
                  <a:gd name="T10" fmla="*/ 0 w 82"/>
                  <a:gd name="T11" fmla="*/ 0 h 83"/>
                  <a:gd name="T12" fmla="*/ 0 w 82"/>
                  <a:gd name="T13" fmla="*/ 2147483646 h 8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2"/>
                  <a:gd name="T22" fmla="*/ 0 h 83"/>
                  <a:gd name="T23" fmla="*/ 82 w 82"/>
                  <a:gd name="T24" fmla="*/ 83 h 8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2" h="83">
                    <a:moveTo>
                      <a:pt x="0" y="29"/>
                    </a:moveTo>
                    <a:lnTo>
                      <a:pt x="58" y="29"/>
                    </a:lnTo>
                    <a:lnTo>
                      <a:pt x="58" y="83"/>
                    </a:lnTo>
                    <a:lnTo>
                      <a:pt x="82" y="83"/>
                    </a:lnTo>
                    <a:lnTo>
                      <a:pt x="82" y="0"/>
                    </a:lnTo>
                    <a:lnTo>
                      <a:pt x="0" y="0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50318" name="Freeform 133"/>
              <p:cNvSpPr>
                <a:spLocks noChangeArrowheads="1"/>
              </p:cNvSpPr>
              <p:nvPr/>
            </p:nvSpPr>
            <p:spPr bwMode="auto">
              <a:xfrm>
                <a:off x="152241" y="0"/>
                <a:ext cx="207151" cy="204654"/>
              </a:xfrm>
              <a:custGeom>
                <a:avLst/>
                <a:gdLst>
                  <a:gd name="T0" fmla="*/ 0 w 83"/>
                  <a:gd name="T1" fmla="*/ 0 h 82"/>
                  <a:gd name="T2" fmla="*/ 0 w 83"/>
                  <a:gd name="T3" fmla="*/ 2147483646 h 82"/>
                  <a:gd name="T4" fmla="*/ 2147483646 w 83"/>
                  <a:gd name="T5" fmla="*/ 2147483646 h 82"/>
                  <a:gd name="T6" fmla="*/ 2147483646 w 83"/>
                  <a:gd name="T7" fmla="*/ 2147483646 h 82"/>
                  <a:gd name="T8" fmla="*/ 2147483646 w 83"/>
                  <a:gd name="T9" fmla="*/ 2147483646 h 82"/>
                  <a:gd name="T10" fmla="*/ 2147483646 w 83"/>
                  <a:gd name="T11" fmla="*/ 0 h 82"/>
                  <a:gd name="T12" fmla="*/ 0 w 83"/>
                  <a:gd name="T13" fmla="*/ 0 h 8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3"/>
                  <a:gd name="T22" fmla="*/ 0 h 82"/>
                  <a:gd name="T23" fmla="*/ 83 w 83"/>
                  <a:gd name="T24" fmla="*/ 82 h 8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3" h="82">
                    <a:moveTo>
                      <a:pt x="0" y="0"/>
                    </a:moveTo>
                    <a:lnTo>
                      <a:pt x="0" y="29"/>
                    </a:lnTo>
                    <a:lnTo>
                      <a:pt x="59" y="29"/>
                    </a:lnTo>
                    <a:lnTo>
                      <a:pt x="59" y="82"/>
                    </a:lnTo>
                    <a:lnTo>
                      <a:pt x="83" y="82"/>
                    </a:lnTo>
                    <a:lnTo>
                      <a:pt x="8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50319" name="Rectangle 134"/>
              <p:cNvSpPr>
                <a:spLocks noChangeArrowheads="1"/>
              </p:cNvSpPr>
              <p:nvPr/>
            </p:nvSpPr>
            <p:spPr bwMode="auto">
              <a:xfrm>
                <a:off x="0" y="182191"/>
                <a:ext cx="207151" cy="20715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3200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50263" name="Group 87"/>
          <p:cNvGrpSpPr>
            <a:grpSpLocks/>
          </p:cNvGrpSpPr>
          <p:nvPr/>
        </p:nvGrpSpPr>
        <p:grpSpPr bwMode="auto">
          <a:xfrm>
            <a:off x="2882900" y="2181225"/>
            <a:ext cx="898525" cy="904875"/>
            <a:chOff x="0" y="0"/>
            <a:chExt cx="1005867" cy="1011639"/>
          </a:xfrm>
        </p:grpSpPr>
        <p:sp>
          <p:nvSpPr>
            <p:cNvPr id="50310" name="Oval 22"/>
            <p:cNvSpPr>
              <a:spLocks noChangeArrowheads="1"/>
            </p:cNvSpPr>
            <p:nvPr/>
          </p:nvSpPr>
          <p:spPr bwMode="auto">
            <a:xfrm>
              <a:off x="0" y="0"/>
              <a:ext cx="1005867" cy="1011639"/>
            </a:xfrm>
            <a:prstGeom prst="ellipse">
              <a:avLst/>
            </a:prstGeom>
            <a:solidFill>
              <a:srgbClr val="F2F2F2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170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50311" name="Group 89"/>
            <p:cNvGrpSpPr>
              <a:grpSpLocks/>
            </p:cNvGrpSpPr>
            <p:nvPr/>
          </p:nvGrpSpPr>
          <p:grpSpPr bwMode="auto">
            <a:xfrm>
              <a:off x="254790" y="236996"/>
              <a:ext cx="498231" cy="561960"/>
              <a:chOff x="0" y="0"/>
              <a:chExt cx="429274" cy="484183"/>
            </a:xfrm>
          </p:grpSpPr>
          <p:sp>
            <p:nvSpPr>
              <p:cNvPr id="50312" name="Freeform 14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29274" cy="87353"/>
              </a:xfrm>
              <a:custGeom>
                <a:avLst/>
                <a:gdLst>
                  <a:gd name="T0" fmla="*/ 2147483646 w 129"/>
                  <a:gd name="T1" fmla="*/ 2147483646 h 26"/>
                  <a:gd name="T2" fmla="*/ 2147483646 w 129"/>
                  <a:gd name="T3" fmla="*/ 2147483646 h 26"/>
                  <a:gd name="T4" fmla="*/ 2147483646 w 129"/>
                  <a:gd name="T5" fmla="*/ 0 h 26"/>
                  <a:gd name="T6" fmla="*/ 2147483646 w 129"/>
                  <a:gd name="T7" fmla="*/ 2147483646 h 26"/>
                  <a:gd name="T8" fmla="*/ 2147483646 w 129"/>
                  <a:gd name="T9" fmla="*/ 2147483646 h 26"/>
                  <a:gd name="T10" fmla="*/ 0 w 129"/>
                  <a:gd name="T11" fmla="*/ 2147483646 h 26"/>
                  <a:gd name="T12" fmla="*/ 0 w 129"/>
                  <a:gd name="T13" fmla="*/ 2147483646 h 26"/>
                  <a:gd name="T14" fmla="*/ 2147483646 w 129"/>
                  <a:gd name="T15" fmla="*/ 2147483646 h 26"/>
                  <a:gd name="T16" fmla="*/ 2147483646 w 129"/>
                  <a:gd name="T17" fmla="*/ 2147483646 h 26"/>
                  <a:gd name="T18" fmla="*/ 2147483646 w 129"/>
                  <a:gd name="T19" fmla="*/ 2147483646 h 2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9"/>
                  <a:gd name="T31" fmla="*/ 0 h 26"/>
                  <a:gd name="T32" fmla="*/ 129 w 129"/>
                  <a:gd name="T33" fmla="*/ 26 h 2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9" h="26">
                    <a:moveTo>
                      <a:pt x="68" y="8"/>
                    </a:moveTo>
                    <a:cubicBezTo>
                      <a:pt x="68" y="4"/>
                      <a:pt x="68" y="4"/>
                      <a:pt x="68" y="4"/>
                    </a:cubicBezTo>
                    <a:cubicBezTo>
                      <a:pt x="68" y="2"/>
                      <a:pt x="66" y="0"/>
                      <a:pt x="64" y="0"/>
                    </a:cubicBezTo>
                    <a:cubicBezTo>
                      <a:pt x="63" y="0"/>
                      <a:pt x="61" y="2"/>
                      <a:pt x="61" y="4"/>
                    </a:cubicBezTo>
                    <a:cubicBezTo>
                      <a:pt x="61" y="8"/>
                      <a:pt x="61" y="8"/>
                      <a:pt x="6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29" y="26"/>
                      <a:pt x="129" y="26"/>
                      <a:pt x="129" y="26"/>
                    </a:cubicBezTo>
                    <a:cubicBezTo>
                      <a:pt x="129" y="8"/>
                      <a:pt x="129" y="8"/>
                      <a:pt x="129" y="8"/>
                    </a:cubicBezTo>
                    <a:lnTo>
                      <a:pt x="68" y="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50313" name="Freeform 148"/>
              <p:cNvSpPr>
                <a:spLocks noEditPoints="1" noChangeArrowheads="1"/>
              </p:cNvSpPr>
              <p:nvPr/>
            </p:nvSpPr>
            <p:spPr bwMode="auto">
              <a:xfrm>
                <a:off x="37436" y="107319"/>
                <a:ext cx="356897" cy="376864"/>
              </a:xfrm>
              <a:custGeom>
                <a:avLst/>
                <a:gdLst>
                  <a:gd name="T0" fmla="*/ 2147483646 w 143"/>
                  <a:gd name="T1" fmla="*/ 2147483646 h 151"/>
                  <a:gd name="T2" fmla="*/ 2147483646 w 143"/>
                  <a:gd name="T3" fmla="*/ 0 h 151"/>
                  <a:gd name="T4" fmla="*/ 0 w 143"/>
                  <a:gd name="T5" fmla="*/ 0 h 151"/>
                  <a:gd name="T6" fmla="*/ 0 w 143"/>
                  <a:gd name="T7" fmla="*/ 2147483646 h 151"/>
                  <a:gd name="T8" fmla="*/ 2147483646 w 143"/>
                  <a:gd name="T9" fmla="*/ 2147483646 h 151"/>
                  <a:gd name="T10" fmla="*/ 2147483646 w 143"/>
                  <a:gd name="T11" fmla="*/ 2147483646 h 151"/>
                  <a:gd name="T12" fmla="*/ 2147483646 w 143"/>
                  <a:gd name="T13" fmla="*/ 2147483646 h 151"/>
                  <a:gd name="T14" fmla="*/ 2147483646 w 143"/>
                  <a:gd name="T15" fmla="*/ 2147483646 h 151"/>
                  <a:gd name="T16" fmla="*/ 2147483646 w 143"/>
                  <a:gd name="T17" fmla="*/ 2147483646 h 151"/>
                  <a:gd name="T18" fmla="*/ 2147483646 w 143"/>
                  <a:gd name="T19" fmla="*/ 2147483646 h 151"/>
                  <a:gd name="T20" fmla="*/ 2147483646 w 143"/>
                  <a:gd name="T21" fmla="*/ 2147483646 h 151"/>
                  <a:gd name="T22" fmla="*/ 2147483646 w 143"/>
                  <a:gd name="T23" fmla="*/ 2147483646 h 151"/>
                  <a:gd name="T24" fmla="*/ 2147483646 w 143"/>
                  <a:gd name="T25" fmla="*/ 2147483646 h 151"/>
                  <a:gd name="T26" fmla="*/ 2147483646 w 143"/>
                  <a:gd name="T27" fmla="*/ 2147483646 h 151"/>
                  <a:gd name="T28" fmla="*/ 2147483646 w 143"/>
                  <a:gd name="T29" fmla="*/ 2147483646 h 151"/>
                  <a:gd name="T30" fmla="*/ 2147483646 w 143"/>
                  <a:gd name="T31" fmla="*/ 2147483646 h 151"/>
                  <a:gd name="T32" fmla="*/ 2147483646 w 143"/>
                  <a:gd name="T33" fmla="*/ 2147483646 h 151"/>
                  <a:gd name="T34" fmla="*/ 2147483646 w 143"/>
                  <a:gd name="T35" fmla="*/ 2147483646 h 151"/>
                  <a:gd name="T36" fmla="*/ 2147483646 w 143"/>
                  <a:gd name="T37" fmla="*/ 2147483646 h 151"/>
                  <a:gd name="T38" fmla="*/ 2147483646 w 143"/>
                  <a:gd name="T39" fmla="*/ 2147483646 h 151"/>
                  <a:gd name="T40" fmla="*/ 2147483646 w 143"/>
                  <a:gd name="T41" fmla="*/ 2147483646 h 151"/>
                  <a:gd name="T42" fmla="*/ 2147483646 w 143"/>
                  <a:gd name="T43" fmla="*/ 2147483646 h 151"/>
                  <a:gd name="T44" fmla="*/ 2147483646 w 143"/>
                  <a:gd name="T45" fmla="*/ 2147483646 h 151"/>
                  <a:gd name="T46" fmla="*/ 2147483646 w 143"/>
                  <a:gd name="T47" fmla="*/ 2147483646 h 151"/>
                  <a:gd name="T48" fmla="*/ 2147483646 w 143"/>
                  <a:gd name="T49" fmla="*/ 2147483646 h 151"/>
                  <a:gd name="T50" fmla="*/ 2147483646 w 143"/>
                  <a:gd name="T51" fmla="*/ 2147483646 h 151"/>
                  <a:gd name="T52" fmla="*/ 2147483646 w 143"/>
                  <a:gd name="T53" fmla="*/ 2147483646 h 151"/>
                  <a:gd name="T54" fmla="*/ 2147483646 w 143"/>
                  <a:gd name="T55" fmla="*/ 2147483646 h 151"/>
                  <a:gd name="T56" fmla="*/ 2147483646 w 143"/>
                  <a:gd name="T57" fmla="*/ 2147483646 h 151"/>
                  <a:gd name="T58" fmla="*/ 2147483646 w 143"/>
                  <a:gd name="T59" fmla="*/ 2147483646 h 151"/>
                  <a:gd name="T60" fmla="*/ 2147483646 w 143"/>
                  <a:gd name="T61" fmla="*/ 2147483646 h 151"/>
                  <a:gd name="T62" fmla="*/ 2147483646 w 143"/>
                  <a:gd name="T63" fmla="*/ 2147483646 h 151"/>
                  <a:gd name="T64" fmla="*/ 2147483646 w 143"/>
                  <a:gd name="T65" fmla="*/ 2147483646 h 151"/>
                  <a:gd name="T66" fmla="*/ 2147483646 w 143"/>
                  <a:gd name="T67" fmla="*/ 2147483646 h 151"/>
                  <a:gd name="T68" fmla="*/ 2147483646 w 143"/>
                  <a:gd name="T69" fmla="*/ 2147483646 h 151"/>
                  <a:gd name="T70" fmla="*/ 2147483646 w 143"/>
                  <a:gd name="T71" fmla="*/ 2147483646 h 151"/>
                  <a:gd name="T72" fmla="*/ 2147483646 w 143"/>
                  <a:gd name="T73" fmla="*/ 2147483646 h 151"/>
                  <a:gd name="T74" fmla="*/ 2147483646 w 143"/>
                  <a:gd name="T75" fmla="*/ 2147483646 h 151"/>
                  <a:gd name="T76" fmla="*/ 2147483646 w 143"/>
                  <a:gd name="T77" fmla="*/ 2147483646 h 151"/>
                  <a:gd name="T78" fmla="*/ 2147483646 w 143"/>
                  <a:gd name="T79" fmla="*/ 2147483646 h 151"/>
                  <a:gd name="T80" fmla="*/ 2147483646 w 143"/>
                  <a:gd name="T81" fmla="*/ 2147483646 h 151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43"/>
                  <a:gd name="T124" fmla="*/ 0 h 151"/>
                  <a:gd name="T125" fmla="*/ 143 w 143"/>
                  <a:gd name="T126" fmla="*/ 151 h 151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43" h="151">
                    <a:moveTo>
                      <a:pt x="143" y="95"/>
                    </a:moveTo>
                    <a:lnTo>
                      <a:pt x="143" y="0"/>
                    </a:lnTo>
                    <a:lnTo>
                      <a:pt x="0" y="0"/>
                    </a:lnTo>
                    <a:lnTo>
                      <a:pt x="0" y="95"/>
                    </a:lnTo>
                    <a:lnTo>
                      <a:pt x="63" y="95"/>
                    </a:lnTo>
                    <a:lnTo>
                      <a:pt x="63" y="125"/>
                    </a:lnTo>
                    <a:lnTo>
                      <a:pt x="45" y="125"/>
                    </a:lnTo>
                    <a:lnTo>
                      <a:pt x="45" y="121"/>
                    </a:lnTo>
                    <a:lnTo>
                      <a:pt x="37" y="121"/>
                    </a:lnTo>
                    <a:lnTo>
                      <a:pt x="25" y="151"/>
                    </a:lnTo>
                    <a:lnTo>
                      <a:pt x="33" y="151"/>
                    </a:lnTo>
                    <a:lnTo>
                      <a:pt x="40" y="137"/>
                    </a:lnTo>
                    <a:lnTo>
                      <a:pt x="104" y="137"/>
                    </a:lnTo>
                    <a:lnTo>
                      <a:pt x="109" y="151"/>
                    </a:lnTo>
                    <a:lnTo>
                      <a:pt x="119" y="151"/>
                    </a:lnTo>
                    <a:lnTo>
                      <a:pt x="107" y="121"/>
                    </a:lnTo>
                    <a:lnTo>
                      <a:pt x="97" y="121"/>
                    </a:lnTo>
                    <a:lnTo>
                      <a:pt x="97" y="125"/>
                    </a:lnTo>
                    <a:lnTo>
                      <a:pt x="80" y="125"/>
                    </a:lnTo>
                    <a:lnTo>
                      <a:pt x="80" y="95"/>
                    </a:lnTo>
                    <a:lnTo>
                      <a:pt x="143" y="95"/>
                    </a:lnTo>
                    <a:close/>
                    <a:moveTo>
                      <a:pt x="92" y="28"/>
                    </a:moveTo>
                    <a:lnTo>
                      <a:pt x="133" y="28"/>
                    </a:lnTo>
                    <a:lnTo>
                      <a:pt x="133" y="37"/>
                    </a:lnTo>
                    <a:lnTo>
                      <a:pt x="92" y="37"/>
                    </a:lnTo>
                    <a:lnTo>
                      <a:pt x="92" y="28"/>
                    </a:lnTo>
                    <a:close/>
                    <a:moveTo>
                      <a:pt x="92" y="46"/>
                    </a:moveTo>
                    <a:lnTo>
                      <a:pt x="133" y="46"/>
                    </a:lnTo>
                    <a:lnTo>
                      <a:pt x="133" y="56"/>
                    </a:lnTo>
                    <a:lnTo>
                      <a:pt x="92" y="56"/>
                    </a:lnTo>
                    <a:lnTo>
                      <a:pt x="92" y="46"/>
                    </a:lnTo>
                    <a:close/>
                    <a:moveTo>
                      <a:pt x="92" y="63"/>
                    </a:moveTo>
                    <a:lnTo>
                      <a:pt x="133" y="63"/>
                    </a:lnTo>
                    <a:lnTo>
                      <a:pt x="133" y="74"/>
                    </a:lnTo>
                    <a:lnTo>
                      <a:pt x="92" y="74"/>
                    </a:lnTo>
                    <a:lnTo>
                      <a:pt x="92" y="63"/>
                    </a:lnTo>
                    <a:close/>
                    <a:moveTo>
                      <a:pt x="8" y="75"/>
                    </a:moveTo>
                    <a:lnTo>
                      <a:pt x="8" y="24"/>
                    </a:lnTo>
                    <a:lnTo>
                      <a:pt x="83" y="24"/>
                    </a:lnTo>
                    <a:lnTo>
                      <a:pt x="83" y="75"/>
                    </a:lnTo>
                    <a:lnTo>
                      <a:pt x="8" y="7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50314" name="Freeform 149"/>
              <p:cNvSpPr>
                <a:spLocks noChangeArrowheads="1"/>
              </p:cNvSpPr>
              <p:nvPr/>
            </p:nvSpPr>
            <p:spPr bwMode="auto">
              <a:xfrm>
                <a:off x="64890" y="179696"/>
                <a:ext cx="174705" cy="102328"/>
              </a:xfrm>
              <a:custGeom>
                <a:avLst/>
                <a:gdLst>
                  <a:gd name="T0" fmla="*/ 2147483646 w 70"/>
                  <a:gd name="T1" fmla="*/ 2147483646 h 41"/>
                  <a:gd name="T2" fmla="*/ 2147483646 w 70"/>
                  <a:gd name="T3" fmla="*/ 2147483646 h 41"/>
                  <a:gd name="T4" fmla="*/ 2147483646 w 70"/>
                  <a:gd name="T5" fmla="*/ 2147483646 h 41"/>
                  <a:gd name="T6" fmla="*/ 2147483646 w 70"/>
                  <a:gd name="T7" fmla="*/ 2147483646 h 41"/>
                  <a:gd name="T8" fmla="*/ 2147483646 w 70"/>
                  <a:gd name="T9" fmla="*/ 2147483646 h 41"/>
                  <a:gd name="T10" fmla="*/ 2147483646 w 70"/>
                  <a:gd name="T11" fmla="*/ 2147483646 h 41"/>
                  <a:gd name="T12" fmla="*/ 2147483646 w 70"/>
                  <a:gd name="T13" fmla="*/ 2147483646 h 41"/>
                  <a:gd name="T14" fmla="*/ 2147483646 w 70"/>
                  <a:gd name="T15" fmla="*/ 2147483646 h 41"/>
                  <a:gd name="T16" fmla="*/ 2147483646 w 70"/>
                  <a:gd name="T17" fmla="*/ 2147483646 h 41"/>
                  <a:gd name="T18" fmla="*/ 2147483646 w 70"/>
                  <a:gd name="T19" fmla="*/ 2147483646 h 41"/>
                  <a:gd name="T20" fmla="*/ 0 w 70"/>
                  <a:gd name="T21" fmla="*/ 2147483646 h 41"/>
                  <a:gd name="T22" fmla="*/ 2147483646 w 70"/>
                  <a:gd name="T23" fmla="*/ 2147483646 h 41"/>
                  <a:gd name="T24" fmla="*/ 2147483646 w 70"/>
                  <a:gd name="T25" fmla="*/ 2147483646 h 41"/>
                  <a:gd name="T26" fmla="*/ 2147483646 w 70"/>
                  <a:gd name="T27" fmla="*/ 2147483646 h 41"/>
                  <a:gd name="T28" fmla="*/ 2147483646 w 70"/>
                  <a:gd name="T29" fmla="*/ 2147483646 h 41"/>
                  <a:gd name="T30" fmla="*/ 2147483646 w 70"/>
                  <a:gd name="T31" fmla="*/ 2147483646 h 41"/>
                  <a:gd name="T32" fmla="*/ 2147483646 w 70"/>
                  <a:gd name="T33" fmla="*/ 2147483646 h 41"/>
                  <a:gd name="T34" fmla="*/ 2147483646 w 70"/>
                  <a:gd name="T35" fmla="*/ 2147483646 h 41"/>
                  <a:gd name="T36" fmla="*/ 2147483646 w 70"/>
                  <a:gd name="T37" fmla="*/ 2147483646 h 41"/>
                  <a:gd name="T38" fmla="*/ 2147483646 w 70"/>
                  <a:gd name="T39" fmla="*/ 2147483646 h 41"/>
                  <a:gd name="T40" fmla="*/ 2147483646 w 70"/>
                  <a:gd name="T41" fmla="*/ 2147483646 h 41"/>
                  <a:gd name="T42" fmla="*/ 2147483646 w 70"/>
                  <a:gd name="T43" fmla="*/ 2147483646 h 41"/>
                  <a:gd name="T44" fmla="*/ 2147483646 w 70"/>
                  <a:gd name="T45" fmla="*/ 2147483646 h 41"/>
                  <a:gd name="T46" fmla="*/ 2147483646 w 70"/>
                  <a:gd name="T47" fmla="*/ 2147483646 h 41"/>
                  <a:gd name="T48" fmla="*/ 2147483646 w 70"/>
                  <a:gd name="T49" fmla="*/ 2147483646 h 41"/>
                  <a:gd name="T50" fmla="*/ 2147483646 w 70"/>
                  <a:gd name="T51" fmla="*/ 0 h 41"/>
                  <a:gd name="T52" fmla="*/ 2147483646 w 70"/>
                  <a:gd name="T53" fmla="*/ 2147483646 h 41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70"/>
                  <a:gd name="T82" fmla="*/ 0 h 41"/>
                  <a:gd name="T83" fmla="*/ 70 w 70"/>
                  <a:gd name="T84" fmla="*/ 41 h 41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70" h="41">
                    <a:moveTo>
                      <a:pt x="58" y="12"/>
                    </a:moveTo>
                    <a:lnTo>
                      <a:pt x="54" y="20"/>
                    </a:lnTo>
                    <a:lnTo>
                      <a:pt x="48" y="16"/>
                    </a:lnTo>
                    <a:lnTo>
                      <a:pt x="34" y="8"/>
                    </a:lnTo>
                    <a:lnTo>
                      <a:pt x="32" y="12"/>
                    </a:lnTo>
                    <a:lnTo>
                      <a:pt x="28" y="20"/>
                    </a:lnTo>
                    <a:lnTo>
                      <a:pt x="16" y="12"/>
                    </a:lnTo>
                    <a:lnTo>
                      <a:pt x="12" y="17"/>
                    </a:lnTo>
                    <a:lnTo>
                      <a:pt x="0" y="37"/>
                    </a:lnTo>
                    <a:lnTo>
                      <a:pt x="5" y="41"/>
                    </a:lnTo>
                    <a:lnTo>
                      <a:pt x="17" y="21"/>
                    </a:lnTo>
                    <a:lnTo>
                      <a:pt x="24" y="25"/>
                    </a:lnTo>
                    <a:lnTo>
                      <a:pt x="30" y="29"/>
                    </a:lnTo>
                    <a:lnTo>
                      <a:pt x="37" y="17"/>
                    </a:lnTo>
                    <a:lnTo>
                      <a:pt x="42" y="21"/>
                    </a:lnTo>
                    <a:lnTo>
                      <a:pt x="56" y="28"/>
                    </a:lnTo>
                    <a:lnTo>
                      <a:pt x="57" y="28"/>
                    </a:lnTo>
                    <a:lnTo>
                      <a:pt x="64" y="17"/>
                    </a:lnTo>
                    <a:lnTo>
                      <a:pt x="70" y="4"/>
                    </a:lnTo>
                    <a:lnTo>
                      <a:pt x="65" y="0"/>
                    </a:lnTo>
                    <a:lnTo>
                      <a:pt x="58" y="1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</p:grpSp>
      </p:grpSp>
      <p:grpSp>
        <p:nvGrpSpPr>
          <p:cNvPr id="50269" name="Group 93"/>
          <p:cNvGrpSpPr>
            <a:grpSpLocks/>
          </p:cNvGrpSpPr>
          <p:nvPr/>
        </p:nvGrpSpPr>
        <p:grpSpPr bwMode="auto">
          <a:xfrm>
            <a:off x="7235825" y="3463925"/>
            <a:ext cx="950913" cy="800100"/>
            <a:chOff x="0" y="0"/>
            <a:chExt cx="1067349" cy="896832"/>
          </a:xfrm>
        </p:grpSpPr>
        <p:sp>
          <p:nvSpPr>
            <p:cNvPr id="13" name="Freeform 13"/>
            <p:cNvSpPr>
              <a:spLocks noChangeArrowheads="1"/>
            </p:cNvSpPr>
            <p:nvPr/>
          </p:nvSpPr>
          <p:spPr bwMode="auto">
            <a:xfrm rot="-7929366">
              <a:off x="85259" y="-85260"/>
              <a:ext cx="896832" cy="1067349"/>
            </a:xfrm>
            <a:custGeom>
              <a:avLst/>
              <a:gdLst>
                <a:gd name="T0" fmla="*/ 2147483646 w 596"/>
                <a:gd name="T1" fmla="*/ 2147483646 h 709"/>
                <a:gd name="T2" fmla="*/ 2147483646 w 596"/>
                <a:gd name="T3" fmla="*/ 2147483646 h 709"/>
                <a:gd name="T4" fmla="*/ 2147483646 w 596"/>
                <a:gd name="T5" fmla="*/ 2147483646 h 709"/>
                <a:gd name="T6" fmla="*/ 0 w 596"/>
                <a:gd name="T7" fmla="*/ 2147483646 h 709"/>
                <a:gd name="T8" fmla="*/ 2147483646 w 596"/>
                <a:gd name="T9" fmla="*/ 2147483646 h 709"/>
                <a:gd name="T10" fmla="*/ 2147483646 w 596"/>
                <a:gd name="T11" fmla="*/ 0 h 709"/>
                <a:gd name="T12" fmla="*/ 2147483646 w 596"/>
                <a:gd name="T13" fmla="*/ 2147483646 h 70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6"/>
                <a:gd name="T22" fmla="*/ 0 h 709"/>
                <a:gd name="T23" fmla="*/ 596 w 596"/>
                <a:gd name="T24" fmla="*/ 709 h 70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F2F2F2">
                <a:alpha val="5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grpSp>
          <p:nvGrpSpPr>
            <p:cNvPr id="50291" name="Group 95"/>
            <p:cNvGrpSpPr>
              <a:grpSpLocks/>
            </p:cNvGrpSpPr>
            <p:nvPr/>
          </p:nvGrpSpPr>
          <p:grpSpPr bwMode="auto">
            <a:xfrm>
              <a:off x="336135" y="122832"/>
              <a:ext cx="532703" cy="529200"/>
              <a:chOff x="0" y="0"/>
              <a:chExt cx="379359" cy="376864"/>
            </a:xfrm>
          </p:grpSpPr>
          <p:sp>
            <p:nvSpPr>
              <p:cNvPr id="50292" name="Freeform 150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379359" cy="376864"/>
              </a:xfrm>
              <a:custGeom>
                <a:avLst/>
                <a:gdLst>
                  <a:gd name="T0" fmla="*/ 2147483646 w 114"/>
                  <a:gd name="T1" fmla="*/ 0 h 114"/>
                  <a:gd name="T2" fmla="*/ 0 w 114"/>
                  <a:gd name="T3" fmla="*/ 2147483646 h 114"/>
                  <a:gd name="T4" fmla="*/ 2147483646 w 114"/>
                  <a:gd name="T5" fmla="*/ 2147483646 h 114"/>
                  <a:gd name="T6" fmla="*/ 2147483646 w 114"/>
                  <a:gd name="T7" fmla="*/ 2147483646 h 114"/>
                  <a:gd name="T8" fmla="*/ 2147483646 w 114"/>
                  <a:gd name="T9" fmla="*/ 0 h 114"/>
                  <a:gd name="T10" fmla="*/ 2147483646 w 114"/>
                  <a:gd name="T11" fmla="*/ 2147483646 h 114"/>
                  <a:gd name="T12" fmla="*/ 2147483646 w 114"/>
                  <a:gd name="T13" fmla="*/ 2147483646 h 114"/>
                  <a:gd name="T14" fmla="*/ 2147483646 w 114"/>
                  <a:gd name="T15" fmla="*/ 2147483646 h 114"/>
                  <a:gd name="T16" fmla="*/ 2147483646 w 114"/>
                  <a:gd name="T17" fmla="*/ 2147483646 h 114"/>
                  <a:gd name="T18" fmla="*/ 2147483646 w 114"/>
                  <a:gd name="T19" fmla="*/ 2147483646 h 11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14"/>
                  <a:gd name="T31" fmla="*/ 0 h 114"/>
                  <a:gd name="T32" fmla="*/ 114 w 114"/>
                  <a:gd name="T33" fmla="*/ 114 h 11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14" h="114">
                    <a:moveTo>
                      <a:pt x="57" y="0"/>
                    </a:moveTo>
                    <a:cubicBezTo>
                      <a:pt x="25" y="0"/>
                      <a:pt x="0" y="25"/>
                      <a:pt x="0" y="57"/>
                    </a:cubicBezTo>
                    <a:cubicBezTo>
                      <a:pt x="0" y="89"/>
                      <a:pt x="25" y="114"/>
                      <a:pt x="57" y="114"/>
                    </a:cubicBezTo>
                    <a:cubicBezTo>
                      <a:pt x="89" y="114"/>
                      <a:pt x="114" y="89"/>
                      <a:pt x="114" y="57"/>
                    </a:cubicBezTo>
                    <a:cubicBezTo>
                      <a:pt x="114" y="25"/>
                      <a:pt x="89" y="0"/>
                      <a:pt x="57" y="0"/>
                    </a:cubicBezTo>
                    <a:close/>
                    <a:moveTo>
                      <a:pt x="57" y="108"/>
                    </a:moveTo>
                    <a:cubicBezTo>
                      <a:pt x="29" y="108"/>
                      <a:pt x="6" y="85"/>
                      <a:pt x="6" y="57"/>
                    </a:cubicBezTo>
                    <a:cubicBezTo>
                      <a:pt x="6" y="29"/>
                      <a:pt x="29" y="6"/>
                      <a:pt x="57" y="6"/>
                    </a:cubicBezTo>
                    <a:cubicBezTo>
                      <a:pt x="85" y="6"/>
                      <a:pt x="108" y="29"/>
                      <a:pt x="108" y="57"/>
                    </a:cubicBezTo>
                    <a:cubicBezTo>
                      <a:pt x="108" y="85"/>
                      <a:pt x="85" y="108"/>
                      <a:pt x="57" y="10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50293" name="Rectangle 151"/>
              <p:cNvSpPr>
                <a:spLocks noChangeArrowheads="1"/>
              </p:cNvSpPr>
              <p:nvPr/>
            </p:nvSpPr>
            <p:spPr bwMode="auto">
              <a:xfrm>
                <a:off x="144756" y="272040"/>
                <a:ext cx="22463" cy="4242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3200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0294" name="Rectangle 152"/>
              <p:cNvSpPr>
                <a:spLocks noChangeArrowheads="1"/>
              </p:cNvSpPr>
              <p:nvPr/>
            </p:nvSpPr>
            <p:spPr bwMode="auto">
              <a:xfrm>
                <a:off x="179697" y="272040"/>
                <a:ext cx="19966" cy="4242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3200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4" name="Rectangle 153"/>
              <p:cNvSpPr>
                <a:spLocks noChangeArrowheads="1"/>
              </p:cNvSpPr>
              <p:nvPr/>
            </p:nvSpPr>
            <p:spPr bwMode="auto">
              <a:xfrm>
                <a:off x="214638" y="272040"/>
                <a:ext cx="19966" cy="4242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3200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0296" name="Freeform 154"/>
              <p:cNvSpPr>
                <a:spLocks noChangeArrowheads="1"/>
              </p:cNvSpPr>
              <p:nvPr/>
            </p:nvSpPr>
            <p:spPr bwMode="auto">
              <a:xfrm>
                <a:off x="117303" y="107318"/>
                <a:ext cx="82362" cy="84857"/>
              </a:xfrm>
              <a:custGeom>
                <a:avLst/>
                <a:gdLst>
                  <a:gd name="T0" fmla="*/ 2147483646 w 25"/>
                  <a:gd name="T1" fmla="*/ 2147483646 h 25"/>
                  <a:gd name="T2" fmla="*/ 2147483646 w 25"/>
                  <a:gd name="T3" fmla="*/ 2147483646 h 25"/>
                  <a:gd name="T4" fmla="*/ 2147483646 w 25"/>
                  <a:gd name="T5" fmla="*/ 2147483646 h 25"/>
                  <a:gd name="T6" fmla="*/ 2147483646 w 25"/>
                  <a:gd name="T7" fmla="*/ 2147483646 h 25"/>
                  <a:gd name="T8" fmla="*/ 2147483646 w 25"/>
                  <a:gd name="T9" fmla="*/ 2147483646 h 25"/>
                  <a:gd name="T10" fmla="*/ 0 w 25"/>
                  <a:gd name="T11" fmla="*/ 0 h 25"/>
                  <a:gd name="T12" fmla="*/ 2147483646 w 25"/>
                  <a:gd name="T13" fmla="*/ 2147483646 h 25"/>
                  <a:gd name="T14" fmla="*/ 2147483646 w 25"/>
                  <a:gd name="T15" fmla="*/ 2147483646 h 2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5"/>
                  <a:gd name="T25" fmla="*/ 0 h 25"/>
                  <a:gd name="T26" fmla="*/ 25 w 25"/>
                  <a:gd name="T27" fmla="*/ 25 h 2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5" h="25">
                    <a:moveTo>
                      <a:pt x="19" y="22"/>
                    </a:moveTo>
                    <a:cubicBezTo>
                      <a:pt x="19" y="24"/>
                      <a:pt x="20" y="25"/>
                      <a:pt x="22" y="25"/>
                    </a:cubicBezTo>
                    <a:cubicBezTo>
                      <a:pt x="24" y="25"/>
                      <a:pt x="25" y="24"/>
                      <a:pt x="25" y="22"/>
                    </a:cubicBezTo>
                    <a:cubicBezTo>
                      <a:pt x="25" y="21"/>
                      <a:pt x="24" y="19"/>
                      <a:pt x="22" y="19"/>
                    </a:cubicBezTo>
                    <a:cubicBezTo>
                      <a:pt x="22" y="19"/>
                      <a:pt x="22" y="19"/>
                      <a:pt x="21" y="1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2"/>
                      <a:pt x="19" y="22"/>
                      <a:pt x="19" y="2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50297" name="Freeform 155"/>
              <p:cNvSpPr>
                <a:spLocks noChangeArrowheads="1"/>
              </p:cNvSpPr>
              <p:nvPr/>
            </p:nvSpPr>
            <p:spPr bwMode="auto">
              <a:xfrm>
                <a:off x="67387" y="272040"/>
                <a:ext cx="22463" cy="19966"/>
              </a:xfrm>
              <a:custGeom>
                <a:avLst/>
                <a:gdLst>
                  <a:gd name="T0" fmla="*/ 0 w 9"/>
                  <a:gd name="T1" fmla="*/ 2147483646 h 8"/>
                  <a:gd name="T2" fmla="*/ 2147483646 w 9"/>
                  <a:gd name="T3" fmla="*/ 2147483646 h 8"/>
                  <a:gd name="T4" fmla="*/ 2147483646 w 9"/>
                  <a:gd name="T5" fmla="*/ 2147483646 h 8"/>
                  <a:gd name="T6" fmla="*/ 2147483646 w 9"/>
                  <a:gd name="T7" fmla="*/ 0 h 8"/>
                  <a:gd name="T8" fmla="*/ 0 w 9"/>
                  <a:gd name="T9" fmla="*/ 2147483646 h 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8"/>
                  <a:gd name="T17" fmla="*/ 9 w 9"/>
                  <a:gd name="T18" fmla="*/ 8 h 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8">
                    <a:moveTo>
                      <a:pt x="0" y="6"/>
                    </a:moveTo>
                    <a:lnTo>
                      <a:pt x="3" y="8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50298" name="Freeform 156"/>
              <p:cNvSpPr>
                <a:spLocks noChangeArrowheads="1"/>
              </p:cNvSpPr>
              <p:nvPr/>
            </p:nvSpPr>
            <p:spPr bwMode="auto">
              <a:xfrm>
                <a:off x="47421" y="227116"/>
                <a:ext cx="27454" cy="14975"/>
              </a:xfrm>
              <a:custGeom>
                <a:avLst/>
                <a:gdLst>
                  <a:gd name="T0" fmla="*/ 2147483646 w 11"/>
                  <a:gd name="T1" fmla="*/ 0 h 6"/>
                  <a:gd name="T2" fmla="*/ 0 w 11"/>
                  <a:gd name="T3" fmla="*/ 2147483646 h 6"/>
                  <a:gd name="T4" fmla="*/ 2147483646 w 11"/>
                  <a:gd name="T5" fmla="*/ 2147483646 h 6"/>
                  <a:gd name="T6" fmla="*/ 2147483646 w 11"/>
                  <a:gd name="T7" fmla="*/ 2147483646 h 6"/>
                  <a:gd name="T8" fmla="*/ 2147483646 w 11"/>
                  <a:gd name="T9" fmla="*/ 0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6"/>
                  <a:gd name="T17" fmla="*/ 11 w 11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6">
                    <a:moveTo>
                      <a:pt x="9" y="0"/>
                    </a:moveTo>
                    <a:lnTo>
                      <a:pt x="0" y="3"/>
                    </a:lnTo>
                    <a:lnTo>
                      <a:pt x="1" y="6"/>
                    </a:lnTo>
                    <a:lnTo>
                      <a:pt x="11" y="3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50299" name="Freeform 157"/>
              <p:cNvSpPr>
                <a:spLocks noChangeArrowheads="1"/>
              </p:cNvSpPr>
              <p:nvPr/>
            </p:nvSpPr>
            <p:spPr bwMode="auto">
              <a:xfrm>
                <a:off x="79865" y="74874"/>
                <a:ext cx="19966" cy="22463"/>
              </a:xfrm>
              <a:custGeom>
                <a:avLst/>
                <a:gdLst>
                  <a:gd name="T0" fmla="*/ 0 w 8"/>
                  <a:gd name="T1" fmla="*/ 2147483646 h 9"/>
                  <a:gd name="T2" fmla="*/ 2147483646 w 8"/>
                  <a:gd name="T3" fmla="*/ 2147483646 h 9"/>
                  <a:gd name="T4" fmla="*/ 2147483646 w 8"/>
                  <a:gd name="T5" fmla="*/ 2147483646 h 9"/>
                  <a:gd name="T6" fmla="*/ 2147483646 w 8"/>
                  <a:gd name="T7" fmla="*/ 0 h 9"/>
                  <a:gd name="T8" fmla="*/ 0 w 8"/>
                  <a:gd name="T9" fmla="*/ 2147483646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9"/>
                  <a:gd name="T17" fmla="*/ 8 w 8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9">
                    <a:moveTo>
                      <a:pt x="0" y="3"/>
                    </a:moveTo>
                    <a:lnTo>
                      <a:pt x="7" y="9"/>
                    </a:lnTo>
                    <a:lnTo>
                      <a:pt x="8" y="7"/>
                    </a:lnTo>
                    <a:lnTo>
                      <a:pt x="2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50300" name="Freeform 158"/>
              <p:cNvSpPr>
                <a:spLocks noChangeArrowheads="1"/>
              </p:cNvSpPr>
              <p:nvPr/>
            </p:nvSpPr>
            <p:spPr bwMode="auto">
              <a:xfrm>
                <a:off x="49916" y="124789"/>
                <a:ext cx="27454" cy="12480"/>
              </a:xfrm>
              <a:custGeom>
                <a:avLst/>
                <a:gdLst>
                  <a:gd name="T0" fmla="*/ 2147483646 w 11"/>
                  <a:gd name="T1" fmla="*/ 2147483646 h 5"/>
                  <a:gd name="T2" fmla="*/ 2147483646 w 11"/>
                  <a:gd name="T3" fmla="*/ 0 h 5"/>
                  <a:gd name="T4" fmla="*/ 0 w 11"/>
                  <a:gd name="T5" fmla="*/ 2147483646 h 5"/>
                  <a:gd name="T6" fmla="*/ 2147483646 w 11"/>
                  <a:gd name="T7" fmla="*/ 2147483646 h 5"/>
                  <a:gd name="T8" fmla="*/ 2147483646 w 11"/>
                  <a:gd name="T9" fmla="*/ 2147483646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5"/>
                  <a:gd name="T17" fmla="*/ 11 w 11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5">
                    <a:moveTo>
                      <a:pt x="11" y="3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10" y="5"/>
                    </a:lnTo>
                    <a:lnTo>
                      <a:pt x="11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15" name="Rectangle 159"/>
              <p:cNvSpPr>
                <a:spLocks noChangeArrowheads="1"/>
              </p:cNvSpPr>
              <p:nvPr/>
            </p:nvSpPr>
            <p:spPr bwMode="auto">
              <a:xfrm>
                <a:off x="187185" y="34941"/>
                <a:ext cx="7488" cy="2246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3200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0302" name="Freeform 160"/>
              <p:cNvSpPr>
                <a:spLocks noChangeArrowheads="1"/>
              </p:cNvSpPr>
              <p:nvPr/>
            </p:nvSpPr>
            <p:spPr bwMode="auto">
              <a:xfrm>
                <a:off x="119798" y="44924"/>
                <a:ext cx="17471" cy="22463"/>
              </a:xfrm>
              <a:custGeom>
                <a:avLst/>
                <a:gdLst>
                  <a:gd name="T0" fmla="*/ 2147483646 w 7"/>
                  <a:gd name="T1" fmla="*/ 2147483646 h 9"/>
                  <a:gd name="T2" fmla="*/ 2147483646 w 7"/>
                  <a:gd name="T3" fmla="*/ 0 h 9"/>
                  <a:gd name="T4" fmla="*/ 0 w 7"/>
                  <a:gd name="T5" fmla="*/ 2147483646 h 9"/>
                  <a:gd name="T6" fmla="*/ 2147483646 w 7"/>
                  <a:gd name="T7" fmla="*/ 2147483646 h 9"/>
                  <a:gd name="T8" fmla="*/ 2147483646 w 7"/>
                  <a:gd name="T9" fmla="*/ 2147483646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9"/>
                  <a:gd name="T17" fmla="*/ 7 w 7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9">
                    <a:moveTo>
                      <a:pt x="7" y="8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4" y="9"/>
                    </a:lnTo>
                    <a:lnTo>
                      <a:pt x="7" y="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50303" name="Freeform 161"/>
              <p:cNvSpPr>
                <a:spLocks noChangeArrowheads="1"/>
              </p:cNvSpPr>
              <p:nvPr/>
            </p:nvSpPr>
            <p:spPr bwMode="auto">
              <a:xfrm>
                <a:off x="234604" y="44924"/>
                <a:ext cx="12480" cy="27454"/>
              </a:xfrm>
              <a:custGeom>
                <a:avLst/>
                <a:gdLst>
                  <a:gd name="T0" fmla="*/ 0 w 5"/>
                  <a:gd name="T1" fmla="*/ 2147483646 h 11"/>
                  <a:gd name="T2" fmla="*/ 2147483646 w 5"/>
                  <a:gd name="T3" fmla="*/ 2147483646 h 11"/>
                  <a:gd name="T4" fmla="*/ 2147483646 w 5"/>
                  <a:gd name="T5" fmla="*/ 2147483646 h 11"/>
                  <a:gd name="T6" fmla="*/ 2147483646 w 5"/>
                  <a:gd name="T7" fmla="*/ 0 h 11"/>
                  <a:gd name="T8" fmla="*/ 0 w 5"/>
                  <a:gd name="T9" fmla="*/ 2147483646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11"/>
                  <a:gd name="T17" fmla="*/ 5 w 5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11">
                    <a:moveTo>
                      <a:pt x="0" y="9"/>
                    </a:moveTo>
                    <a:lnTo>
                      <a:pt x="2" y="11"/>
                    </a:lnTo>
                    <a:lnTo>
                      <a:pt x="5" y="2"/>
                    </a:lnTo>
                    <a:lnTo>
                      <a:pt x="2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50304" name="Freeform 162"/>
              <p:cNvSpPr>
                <a:spLocks noChangeArrowheads="1"/>
              </p:cNvSpPr>
              <p:nvPr/>
            </p:nvSpPr>
            <p:spPr bwMode="auto">
              <a:xfrm>
                <a:off x="277033" y="272040"/>
                <a:ext cx="22463" cy="19966"/>
              </a:xfrm>
              <a:custGeom>
                <a:avLst/>
                <a:gdLst>
                  <a:gd name="T0" fmla="*/ 0 w 9"/>
                  <a:gd name="T1" fmla="*/ 2147483646 h 8"/>
                  <a:gd name="T2" fmla="*/ 2147483646 w 9"/>
                  <a:gd name="T3" fmla="*/ 2147483646 h 8"/>
                  <a:gd name="T4" fmla="*/ 2147483646 w 9"/>
                  <a:gd name="T5" fmla="*/ 2147483646 h 8"/>
                  <a:gd name="T6" fmla="*/ 2147483646 w 9"/>
                  <a:gd name="T7" fmla="*/ 0 h 8"/>
                  <a:gd name="T8" fmla="*/ 0 w 9"/>
                  <a:gd name="T9" fmla="*/ 2147483646 h 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8"/>
                  <a:gd name="T17" fmla="*/ 9 w 9"/>
                  <a:gd name="T18" fmla="*/ 8 h 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8">
                    <a:moveTo>
                      <a:pt x="0" y="1"/>
                    </a:moveTo>
                    <a:lnTo>
                      <a:pt x="8" y="8"/>
                    </a:lnTo>
                    <a:lnTo>
                      <a:pt x="9" y="6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50305" name="Freeform 163"/>
              <p:cNvSpPr>
                <a:spLocks noChangeArrowheads="1"/>
              </p:cNvSpPr>
              <p:nvPr/>
            </p:nvSpPr>
            <p:spPr bwMode="auto">
              <a:xfrm>
                <a:off x="304486" y="227116"/>
                <a:ext cx="24958" cy="14975"/>
              </a:xfrm>
              <a:custGeom>
                <a:avLst/>
                <a:gdLst>
                  <a:gd name="T0" fmla="*/ 0 w 10"/>
                  <a:gd name="T1" fmla="*/ 2147483646 h 6"/>
                  <a:gd name="T2" fmla="*/ 2147483646 w 10"/>
                  <a:gd name="T3" fmla="*/ 2147483646 h 6"/>
                  <a:gd name="T4" fmla="*/ 2147483646 w 10"/>
                  <a:gd name="T5" fmla="*/ 2147483646 h 6"/>
                  <a:gd name="T6" fmla="*/ 2147483646 w 10"/>
                  <a:gd name="T7" fmla="*/ 0 h 6"/>
                  <a:gd name="T8" fmla="*/ 0 w 10"/>
                  <a:gd name="T9" fmla="*/ 2147483646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6"/>
                  <a:gd name="T17" fmla="*/ 10 w 10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6">
                    <a:moveTo>
                      <a:pt x="0" y="3"/>
                    </a:moveTo>
                    <a:lnTo>
                      <a:pt x="9" y="6"/>
                    </a:lnTo>
                    <a:lnTo>
                      <a:pt x="10" y="3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50306" name="Freeform 164"/>
              <p:cNvSpPr>
                <a:spLocks noChangeArrowheads="1"/>
              </p:cNvSpPr>
              <p:nvPr/>
            </p:nvSpPr>
            <p:spPr bwMode="auto">
              <a:xfrm>
                <a:off x="274536" y="74874"/>
                <a:ext cx="22463" cy="22463"/>
              </a:xfrm>
              <a:custGeom>
                <a:avLst/>
                <a:gdLst>
                  <a:gd name="T0" fmla="*/ 2147483646 w 9"/>
                  <a:gd name="T1" fmla="*/ 2147483646 h 9"/>
                  <a:gd name="T2" fmla="*/ 2147483646 w 9"/>
                  <a:gd name="T3" fmla="*/ 0 h 9"/>
                  <a:gd name="T4" fmla="*/ 0 w 9"/>
                  <a:gd name="T5" fmla="*/ 2147483646 h 9"/>
                  <a:gd name="T6" fmla="*/ 2147483646 w 9"/>
                  <a:gd name="T7" fmla="*/ 2147483646 h 9"/>
                  <a:gd name="T8" fmla="*/ 2147483646 w 9"/>
                  <a:gd name="T9" fmla="*/ 2147483646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9"/>
                  <a:gd name="T17" fmla="*/ 9 w 9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9">
                    <a:moveTo>
                      <a:pt x="9" y="3"/>
                    </a:moveTo>
                    <a:lnTo>
                      <a:pt x="8" y="0"/>
                    </a:lnTo>
                    <a:lnTo>
                      <a:pt x="0" y="7"/>
                    </a:lnTo>
                    <a:lnTo>
                      <a:pt x="2" y="9"/>
                    </a:lnTo>
                    <a:lnTo>
                      <a:pt x="9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50307" name="Freeform 165"/>
              <p:cNvSpPr>
                <a:spLocks noChangeArrowheads="1"/>
              </p:cNvSpPr>
              <p:nvPr/>
            </p:nvSpPr>
            <p:spPr bwMode="auto">
              <a:xfrm>
                <a:off x="299494" y="124789"/>
                <a:ext cx="27454" cy="12480"/>
              </a:xfrm>
              <a:custGeom>
                <a:avLst/>
                <a:gdLst>
                  <a:gd name="T0" fmla="*/ 2147483646 w 11"/>
                  <a:gd name="T1" fmla="*/ 0 h 5"/>
                  <a:gd name="T2" fmla="*/ 0 w 11"/>
                  <a:gd name="T3" fmla="*/ 2147483646 h 5"/>
                  <a:gd name="T4" fmla="*/ 2147483646 w 11"/>
                  <a:gd name="T5" fmla="*/ 2147483646 h 5"/>
                  <a:gd name="T6" fmla="*/ 2147483646 w 11"/>
                  <a:gd name="T7" fmla="*/ 2147483646 h 5"/>
                  <a:gd name="T8" fmla="*/ 2147483646 w 11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5"/>
                  <a:gd name="T17" fmla="*/ 11 w 11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5">
                    <a:moveTo>
                      <a:pt x="10" y="0"/>
                    </a:moveTo>
                    <a:lnTo>
                      <a:pt x="0" y="3"/>
                    </a:lnTo>
                    <a:lnTo>
                      <a:pt x="2" y="5"/>
                    </a:lnTo>
                    <a:lnTo>
                      <a:pt x="11" y="3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16" name="Rectangle 166"/>
              <p:cNvSpPr>
                <a:spLocks noChangeArrowheads="1"/>
              </p:cNvSpPr>
              <p:nvPr/>
            </p:nvSpPr>
            <p:spPr bwMode="auto">
              <a:xfrm>
                <a:off x="39933" y="174705"/>
                <a:ext cx="24958" cy="74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3200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0309" name="Rectangle 167"/>
              <p:cNvSpPr>
                <a:spLocks noChangeArrowheads="1"/>
              </p:cNvSpPr>
              <p:nvPr/>
            </p:nvSpPr>
            <p:spPr bwMode="auto">
              <a:xfrm>
                <a:off x="316965" y="177200"/>
                <a:ext cx="27454" cy="74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3200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50290" name="Group 114"/>
          <p:cNvGrpSpPr>
            <a:grpSpLocks/>
          </p:cNvGrpSpPr>
          <p:nvPr/>
        </p:nvGrpSpPr>
        <p:grpSpPr bwMode="auto">
          <a:xfrm>
            <a:off x="2606675" y="4397375"/>
            <a:ext cx="1006475" cy="1011238"/>
            <a:chOff x="0" y="0"/>
            <a:chExt cx="1005867" cy="1011639"/>
          </a:xfrm>
        </p:grpSpPr>
        <p:sp>
          <p:nvSpPr>
            <p:cNvPr id="50286" name="Oval 21"/>
            <p:cNvSpPr>
              <a:spLocks noChangeArrowheads="1"/>
            </p:cNvSpPr>
            <p:nvPr/>
          </p:nvSpPr>
          <p:spPr bwMode="auto">
            <a:xfrm>
              <a:off x="0" y="0"/>
              <a:ext cx="1005867" cy="1011639"/>
            </a:xfrm>
            <a:prstGeom prst="ellipse">
              <a:avLst/>
            </a:prstGeom>
            <a:solidFill>
              <a:srgbClr val="F2F2F2">
                <a:alpha val="5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170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50287" name="Group 116"/>
            <p:cNvGrpSpPr>
              <a:grpSpLocks/>
            </p:cNvGrpSpPr>
            <p:nvPr/>
          </p:nvGrpSpPr>
          <p:grpSpPr bwMode="auto">
            <a:xfrm>
              <a:off x="282845" y="272862"/>
              <a:ext cx="420556" cy="546721"/>
              <a:chOff x="0" y="0"/>
              <a:chExt cx="299494" cy="389342"/>
            </a:xfrm>
          </p:grpSpPr>
          <p:sp>
            <p:nvSpPr>
              <p:cNvPr id="50288" name="Freeform 170"/>
              <p:cNvSpPr>
                <a:spLocks noChangeArrowheads="1"/>
              </p:cNvSpPr>
              <p:nvPr/>
            </p:nvSpPr>
            <p:spPr bwMode="auto">
              <a:xfrm>
                <a:off x="0" y="112310"/>
                <a:ext cx="299494" cy="277032"/>
              </a:xfrm>
              <a:custGeom>
                <a:avLst/>
                <a:gdLst>
                  <a:gd name="T0" fmla="*/ 2147483646 w 90"/>
                  <a:gd name="T1" fmla="*/ 2147483646 h 83"/>
                  <a:gd name="T2" fmla="*/ 2147483646 w 90"/>
                  <a:gd name="T3" fmla="*/ 0 h 83"/>
                  <a:gd name="T4" fmla="*/ 0 w 90"/>
                  <a:gd name="T5" fmla="*/ 0 h 83"/>
                  <a:gd name="T6" fmla="*/ 2147483646 w 90"/>
                  <a:gd name="T7" fmla="*/ 2147483646 h 8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0"/>
                  <a:gd name="T13" fmla="*/ 0 h 83"/>
                  <a:gd name="T14" fmla="*/ 90 w 90"/>
                  <a:gd name="T15" fmla="*/ 83 h 8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0" h="83">
                    <a:moveTo>
                      <a:pt x="45" y="83"/>
                    </a:moveTo>
                    <a:cubicBezTo>
                      <a:pt x="90" y="59"/>
                      <a:pt x="90" y="0"/>
                      <a:pt x="9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59"/>
                      <a:pt x="45" y="8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50289" name="Freeform 17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99494" cy="94840"/>
              </a:xfrm>
              <a:custGeom>
                <a:avLst/>
                <a:gdLst>
                  <a:gd name="T0" fmla="*/ 2147483646 w 90"/>
                  <a:gd name="T1" fmla="*/ 0 h 29"/>
                  <a:gd name="T2" fmla="*/ 2147483646 w 90"/>
                  <a:gd name="T3" fmla="*/ 2147483646 h 29"/>
                  <a:gd name="T4" fmla="*/ 2147483646 w 90"/>
                  <a:gd name="T5" fmla="*/ 0 h 29"/>
                  <a:gd name="T6" fmla="*/ 2147483646 w 90"/>
                  <a:gd name="T7" fmla="*/ 0 h 29"/>
                  <a:gd name="T8" fmla="*/ 2147483646 w 90"/>
                  <a:gd name="T9" fmla="*/ 2147483646 h 29"/>
                  <a:gd name="T10" fmla="*/ 2147483646 w 90"/>
                  <a:gd name="T11" fmla="*/ 0 h 29"/>
                  <a:gd name="T12" fmla="*/ 0 w 90"/>
                  <a:gd name="T13" fmla="*/ 0 h 29"/>
                  <a:gd name="T14" fmla="*/ 0 w 90"/>
                  <a:gd name="T15" fmla="*/ 2147483646 h 29"/>
                  <a:gd name="T16" fmla="*/ 2147483646 w 90"/>
                  <a:gd name="T17" fmla="*/ 2147483646 h 29"/>
                  <a:gd name="T18" fmla="*/ 2147483646 w 90"/>
                  <a:gd name="T19" fmla="*/ 0 h 29"/>
                  <a:gd name="T20" fmla="*/ 2147483646 w 90"/>
                  <a:gd name="T21" fmla="*/ 0 h 2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90"/>
                  <a:gd name="T34" fmla="*/ 0 h 29"/>
                  <a:gd name="T35" fmla="*/ 90 w 90"/>
                  <a:gd name="T36" fmla="*/ 29 h 2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90" h="29">
                    <a:moveTo>
                      <a:pt x="84" y="0"/>
                    </a:moveTo>
                    <a:cubicBezTo>
                      <a:pt x="84" y="9"/>
                      <a:pt x="77" y="16"/>
                      <a:pt x="68" y="16"/>
                    </a:cubicBezTo>
                    <a:cubicBezTo>
                      <a:pt x="59" y="16"/>
                      <a:pt x="52" y="9"/>
                      <a:pt x="52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9"/>
                      <a:pt x="32" y="16"/>
                      <a:pt x="23" y="16"/>
                    </a:cubicBezTo>
                    <a:cubicBezTo>
                      <a:pt x="14" y="16"/>
                      <a:pt x="7" y="9"/>
                      <a:pt x="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90" y="29"/>
                      <a:pt x="90" y="29"/>
                      <a:pt x="90" y="29"/>
                    </a:cubicBezTo>
                    <a:cubicBezTo>
                      <a:pt x="90" y="0"/>
                      <a:pt x="90" y="0"/>
                      <a:pt x="90" y="0"/>
                    </a:cubicBezTo>
                    <a:lnTo>
                      <a:pt x="8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</p:grpSp>
      </p:grpSp>
      <p:grpSp>
        <p:nvGrpSpPr>
          <p:cNvPr id="50295" name="Group 119"/>
          <p:cNvGrpSpPr>
            <a:grpSpLocks/>
          </p:cNvGrpSpPr>
          <p:nvPr/>
        </p:nvGrpSpPr>
        <p:grpSpPr bwMode="auto">
          <a:xfrm>
            <a:off x="9382125" y="2436813"/>
            <a:ext cx="714375" cy="720725"/>
            <a:chOff x="0" y="0"/>
            <a:chExt cx="715716" cy="719823"/>
          </a:xfrm>
        </p:grpSpPr>
        <p:sp>
          <p:nvSpPr>
            <p:cNvPr id="50281" name="Oval 30"/>
            <p:cNvSpPr>
              <a:spLocks noChangeArrowheads="1"/>
            </p:cNvSpPr>
            <p:nvPr/>
          </p:nvSpPr>
          <p:spPr bwMode="auto">
            <a:xfrm>
              <a:off x="0" y="0"/>
              <a:ext cx="715716" cy="719823"/>
            </a:xfrm>
            <a:prstGeom prst="ellipse">
              <a:avLst/>
            </a:prstGeom>
            <a:solidFill>
              <a:srgbClr val="F2F2F2">
                <a:alpha val="5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170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50282" name="Group 121"/>
            <p:cNvGrpSpPr>
              <a:grpSpLocks/>
            </p:cNvGrpSpPr>
            <p:nvPr/>
          </p:nvGrpSpPr>
          <p:grpSpPr bwMode="auto">
            <a:xfrm>
              <a:off x="91285" y="141746"/>
              <a:ext cx="536205" cy="436325"/>
              <a:chOff x="0" y="0"/>
              <a:chExt cx="509139" cy="414300"/>
            </a:xfrm>
          </p:grpSpPr>
          <p:sp>
            <p:nvSpPr>
              <p:cNvPr id="50283" name="Freeform 5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509139" cy="414300"/>
              </a:xfrm>
              <a:custGeom>
                <a:avLst/>
                <a:gdLst>
                  <a:gd name="T0" fmla="*/ 2147483646 w 153"/>
                  <a:gd name="T1" fmla="*/ 0 h 125"/>
                  <a:gd name="T2" fmla="*/ 0 w 153"/>
                  <a:gd name="T3" fmla="*/ 2147483646 h 125"/>
                  <a:gd name="T4" fmla="*/ 2147483646 w 153"/>
                  <a:gd name="T5" fmla="*/ 2147483646 h 125"/>
                  <a:gd name="T6" fmla="*/ 2147483646 w 153"/>
                  <a:gd name="T7" fmla="*/ 2147483646 h 125"/>
                  <a:gd name="T8" fmla="*/ 2147483646 w 153"/>
                  <a:gd name="T9" fmla="*/ 2147483646 h 125"/>
                  <a:gd name="T10" fmla="*/ 2147483646 w 153"/>
                  <a:gd name="T11" fmla="*/ 2147483646 h 125"/>
                  <a:gd name="T12" fmla="*/ 2147483646 w 153"/>
                  <a:gd name="T13" fmla="*/ 2147483646 h 125"/>
                  <a:gd name="T14" fmla="*/ 2147483646 w 153"/>
                  <a:gd name="T15" fmla="*/ 2147483646 h 125"/>
                  <a:gd name="T16" fmla="*/ 2147483646 w 153"/>
                  <a:gd name="T17" fmla="*/ 2147483646 h 125"/>
                  <a:gd name="T18" fmla="*/ 2147483646 w 153"/>
                  <a:gd name="T19" fmla="*/ 2147483646 h 125"/>
                  <a:gd name="T20" fmla="*/ 2147483646 w 153"/>
                  <a:gd name="T21" fmla="*/ 2147483646 h 125"/>
                  <a:gd name="T22" fmla="*/ 2147483646 w 153"/>
                  <a:gd name="T23" fmla="*/ 2147483646 h 125"/>
                  <a:gd name="T24" fmla="*/ 2147483646 w 153"/>
                  <a:gd name="T25" fmla="*/ 2147483646 h 125"/>
                  <a:gd name="T26" fmla="*/ 2147483646 w 153"/>
                  <a:gd name="T27" fmla="*/ 2147483646 h 125"/>
                  <a:gd name="T28" fmla="*/ 2147483646 w 153"/>
                  <a:gd name="T29" fmla="*/ 2147483646 h 125"/>
                  <a:gd name="T30" fmla="*/ 2147483646 w 153"/>
                  <a:gd name="T31" fmla="*/ 2147483646 h 125"/>
                  <a:gd name="T32" fmla="*/ 2147483646 w 153"/>
                  <a:gd name="T33" fmla="*/ 2147483646 h 125"/>
                  <a:gd name="T34" fmla="*/ 2147483646 w 153"/>
                  <a:gd name="T35" fmla="*/ 0 h 125"/>
                  <a:gd name="T36" fmla="*/ 2147483646 w 153"/>
                  <a:gd name="T37" fmla="*/ 2147483646 h 125"/>
                  <a:gd name="T38" fmla="*/ 2147483646 w 153"/>
                  <a:gd name="T39" fmla="*/ 2147483646 h 125"/>
                  <a:gd name="T40" fmla="*/ 2147483646 w 153"/>
                  <a:gd name="T41" fmla="*/ 2147483646 h 125"/>
                  <a:gd name="T42" fmla="*/ 2147483646 w 153"/>
                  <a:gd name="T43" fmla="*/ 2147483646 h 125"/>
                  <a:gd name="T44" fmla="*/ 2147483646 w 153"/>
                  <a:gd name="T45" fmla="*/ 2147483646 h 12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53"/>
                  <a:gd name="T70" fmla="*/ 0 h 125"/>
                  <a:gd name="T71" fmla="*/ 153 w 153"/>
                  <a:gd name="T72" fmla="*/ 125 h 125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53" h="125">
                    <a:moveTo>
                      <a:pt x="78" y="0"/>
                    </a:moveTo>
                    <a:cubicBezTo>
                      <a:pt x="0" y="69"/>
                      <a:pt x="0" y="69"/>
                      <a:pt x="0" y="69"/>
                    </a:cubicBezTo>
                    <a:cubicBezTo>
                      <a:pt x="0" y="69"/>
                      <a:pt x="5" y="78"/>
                      <a:pt x="15" y="69"/>
                    </a:cubicBezTo>
                    <a:cubicBezTo>
                      <a:pt x="21" y="64"/>
                      <a:pt x="21" y="64"/>
                      <a:pt x="21" y="64"/>
                    </a:cubicBezTo>
                    <a:cubicBezTo>
                      <a:pt x="21" y="121"/>
                      <a:pt x="21" y="121"/>
                      <a:pt x="21" y="121"/>
                    </a:cubicBezTo>
                    <a:cubicBezTo>
                      <a:pt x="21" y="121"/>
                      <a:pt x="21" y="125"/>
                      <a:pt x="24" y="125"/>
                    </a:cubicBezTo>
                    <a:cubicBezTo>
                      <a:pt x="28" y="125"/>
                      <a:pt x="62" y="125"/>
                      <a:pt x="62" y="125"/>
                    </a:cubicBezTo>
                    <a:cubicBezTo>
                      <a:pt x="63" y="93"/>
                      <a:pt x="63" y="93"/>
                      <a:pt x="63" y="93"/>
                    </a:cubicBezTo>
                    <a:cubicBezTo>
                      <a:pt x="63" y="93"/>
                      <a:pt x="62" y="88"/>
                      <a:pt x="6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9" y="88"/>
                      <a:pt x="89" y="93"/>
                      <a:pt x="89" y="93"/>
                    </a:cubicBezTo>
                    <a:cubicBezTo>
                      <a:pt x="89" y="125"/>
                      <a:pt x="89" y="125"/>
                      <a:pt x="89" y="125"/>
                    </a:cubicBezTo>
                    <a:cubicBezTo>
                      <a:pt x="89" y="125"/>
                      <a:pt x="121" y="125"/>
                      <a:pt x="126" y="125"/>
                    </a:cubicBezTo>
                    <a:cubicBezTo>
                      <a:pt x="131" y="125"/>
                      <a:pt x="130" y="120"/>
                      <a:pt x="130" y="120"/>
                    </a:cubicBezTo>
                    <a:cubicBezTo>
                      <a:pt x="130" y="63"/>
                      <a:pt x="130" y="63"/>
                      <a:pt x="130" y="63"/>
                    </a:cubicBezTo>
                    <a:cubicBezTo>
                      <a:pt x="136" y="69"/>
                      <a:pt x="136" y="69"/>
                      <a:pt x="136" y="69"/>
                    </a:cubicBezTo>
                    <a:cubicBezTo>
                      <a:pt x="148" y="77"/>
                      <a:pt x="153" y="69"/>
                      <a:pt x="153" y="69"/>
                    </a:cubicBezTo>
                    <a:lnTo>
                      <a:pt x="78" y="0"/>
                    </a:lnTo>
                    <a:close/>
                    <a:moveTo>
                      <a:pt x="76" y="76"/>
                    </a:moveTo>
                    <a:cubicBezTo>
                      <a:pt x="67" y="76"/>
                      <a:pt x="60" y="69"/>
                      <a:pt x="60" y="60"/>
                    </a:cubicBezTo>
                    <a:cubicBezTo>
                      <a:pt x="60" y="50"/>
                      <a:pt x="67" y="43"/>
                      <a:pt x="76" y="43"/>
                    </a:cubicBezTo>
                    <a:cubicBezTo>
                      <a:pt x="85" y="43"/>
                      <a:pt x="92" y="50"/>
                      <a:pt x="92" y="60"/>
                    </a:cubicBezTo>
                    <a:cubicBezTo>
                      <a:pt x="92" y="69"/>
                      <a:pt x="85" y="76"/>
                      <a:pt x="76" y="7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50284" name="Freeform 6"/>
              <p:cNvSpPr>
                <a:spLocks noChangeArrowheads="1"/>
              </p:cNvSpPr>
              <p:nvPr/>
            </p:nvSpPr>
            <p:spPr bwMode="auto">
              <a:xfrm>
                <a:off x="399325" y="52411"/>
                <a:ext cx="49916" cy="102328"/>
              </a:xfrm>
              <a:custGeom>
                <a:avLst/>
                <a:gdLst>
                  <a:gd name="T0" fmla="*/ 2147483646 w 20"/>
                  <a:gd name="T1" fmla="*/ 2147483646 h 41"/>
                  <a:gd name="T2" fmla="*/ 2147483646 w 20"/>
                  <a:gd name="T3" fmla="*/ 0 h 41"/>
                  <a:gd name="T4" fmla="*/ 0 w 20"/>
                  <a:gd name="T5" fmla="*/ 0 h 41"/>
                  <a:gd name="T6" fmla="*/ 0 w 20"/>
                  <a:gd name="T7" fmla="*/ 2147483646 h 41"/>
                  <a:gd name="T8" fmla="*/ 2147483646 w 20"/>
                  <a:gd name="T9" fmla="*/ 2147483646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"/>
                  <a:gd name="T16" fmla="*/ 0 h 41"/>
                  <a:gd name="T17" fmla="*/ 20 w 20"/>
                  <a:gd name="T18" fmla="*/ 41 h 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" h="41">
                    <a:moveTo>
                      <a:pt x="20" y="41"/>
                    </a:moveTo>
                    <a:lnTo>
                      <a:pt x="20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0" y="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50285" name="Oval 7"/>
              <p:cNvSpPr>
                <a:spLocks noChangeArrowheads="1"/>
              </p:cNvSpPr>
              <p:nvPr/>
            </p:nvSpPr>
            <p:spPr bwMode="auto">
              <a:xfrm>
                <a:off x="227116" y="169713"/>
                <a:ext cx="52412" cy="5490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3200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50301" name="Group 125"/>
          <p:cNvGrpSpPr>
            <a:grpSpLocks/>
          </p:cNvGrpSpPr>
          <p:nvPr/>
        </p:nvGrpSpPr>
        <p:grpSpPr bwMode="auto">
          <a:xfrm>
            <a:off x="8518525" y="2157413"/>
            <a:ext cx="715963" cy="720725"/>
            <a:chOff x="0" y="0"/>
            <a:chExt cx="715716" cy="719823"/>
          </a:xfrm>
        </p:grpSpPr>
        <p:sp>
          <p:nvSpPr>
            <p:cNvPr id="50275" name="Oval 29"/>
            <p:cNvSpPr>
              <a:spLocks noChangeArrowheads="1"/>
            </p:cNvSpPr>
            <p:nvPr/>
          </p:nvSpPr>
          <p:spPr bwMode="auto">
            <a:xfrm>
              <a:off x="0" y="0"/>
              <a:ext cx="715716" cy="719823"/>
            </a:xfrm>
            <a:prstGeom prst="ellipse">
              <a:avLst/>
            </a:prstGeom>
            <a:solidFill>
              <a:srgbClr val="F2F2F2">
                <a:alpha val="5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170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50276" name="Group 127"/>
            <p:cNvGrpSpPr>
              <a:grpSpLocks/>
            </p:cNvGrpSpPr>
            <p:nvPr/>
          </p:nvGrpSpPr>
          <p:grpSpPr bwMode="auto">
            <a:xfrm>
              <a:off x="174157" y="175316"/>
              <a:ext cx="396023" cy="393745"/>
              <a:chOff x="0" y="0"/>
              <a:chExt cx="434268" cy="431771"/>
            </a:xfrm>
          </p:grpSpPr>
          <p:sp>
            <p:nvSpPr>
              <p:cNvPr id="50277" name="Freeform 8"/>
              <p:cNvSpPr>
                <a:spLocks noChangeArrowheads="1"/>
              </p:cNvSpPr>
              <p:nvPr/>
            </p:nvSpPr>
            <p:spPr bwMode="auto">
              <a:xfrm>
                <a:off x="0" y="316965"/>
                <a:ext cx="114806" cy="114806"/>
              </a:xfrm>
              <a:custGeom>
                <a:avLst/>
                <a:gdLst>
                  <a:gd name="T0" fmla="*/ 2147483646 w 46"/>
                  <a:gd name="T1" fmla="*/ 0 h 46"/>
                  <a:gd name="T2" fmla="*/ 0 w 46"/>
                  <a:gd name="T3" fmla="*/ 2147483646 h 46"/>
                  <a:gd name="T4" fmla="*/ 2147483646 w 46"/>
                  <a:gd name="T5" fmla="*/ 2147483646 h 46"/>
                  <a:gd name="T6" fmla="*/ 2147483646 w 46"/>
                  <a:gd name="T7" fmla="*/ 2147483646 h 46"/>
                  <a:gd name="T8" fmla="*/ 2147483646 w 46"/>
                  <a:gd name="T9" fmla="*/ 0 h 46"/>
                  <a:gd name="T10" fmla="*/ 2147483646 w 46"/>
                  <a:gd name="T11" fmla="*/ 0 h 4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6"/>
                  <a:gd name="T19" fmla="*/ 0 h 46"/>
                  <a:gd name="T20" fmla="*/ 46 w 46"/>
                  <a:gd name="T21" fmla="*/ 46 h 4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6" h="46">
                    <a:moveTo>
                      <a:pt x="21" y="0"/>
                    </a:moveTo>
                    <a:lnTo>
                      <a:pt x="0" y="46"/>
                    </a:lnTo>
                    <a:lnTo>
                      <a:pt x="46" y="25"/>
                    </a:lnTo>
                    <a:lnTo>
                      <a:pt x="46" y="26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50278" name="Freeform 9"/>
              <p:cNvSpPr>
                <a:spLocks noChangeArrowheads="1"/>
              </p:cNvSpPr>
              <p:nvPr/>
            </p:nvSpPr>
            <p:spPr bwMode="auto">
              <a:xfrm>
                <a:off x="64891" y="37437"/>
                <a:ext cx="289511" cy="292007"/>
              </a:xfrm>
              <a:custGeom>
                <a:avLst/>
                <a:gdLst>
                  <a:gd name="T0" fmla="*/ 2147483646 w 116"/>
                  <a:gd name="T1" fmla="*/ 0 h 117"/>
                  <a:gd name="T2" fmla="*/ 0 w 116"/>
                  <a:gd name="T3" fmla="*/ 2147483646 h 117"/>
                  <a:gd name="T4" fmla="*/ 2147483646 w 116"/>
                  <a:gd name="T5" fmla="*/ 2147483646 h 117"/>
                  <a:gd name="T6" fmla="*/ 2147483646 w 116"/>
                  <a:gd name="T7" fmla="*/ 2147483646 h 117"/>
                  <a:gd name="T8" fmla="*/ 2147483646 w 116"/>
                  <a:gd name="T9" fmla="*/ 0 h 1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6"/>
                  <a:gd name="T16" fmla="*/ 0 h 117"/>
                  <a:gd name="T17" fmla="*/ 116 w 116"/>
                  <a:gd name="T18" fmla="*/ 117 h 1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6" h="117">
                    <a:moveTo>
                      <a:pt x="105" y="0"/>
                    </a:moveTo>
                    <a:lnTo>
                      <a:pt x="0" y="106"/>
                    </a:lnTo>
                    <a:lnTo>
                      <a:pt x="11" y="117"/>
                    </a:lnTo>
                    <a:lnTo>
                      <a:pt x="116" y="10"/>
                    </a:lnTo>
                    <a:lnTo>
                      <a:pt x="10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50279" name="Freeform 10"/>
              <p:cNvSpPr>
                <a:spLocks noChangeArrowheads="1"/>
              </p:cNvSpPr>
              <p:nvPr/>
            </p:nvSpPr>
            <p:spPr bwMode="auto">
              <a:xfrm>
                <a:off x="104823" y="77370"/>
                <a:ext cx="289511" cy="292007"/>
              </a:xfrm>
              <a:custGeom>
                <a:avLst/>
                <a:gdLst>
                  <a:gd name="T0" fmla="*/ 2147483646 w 116"/>
                  <a:gd name="T1" fmla="*/ 0 h 117"/>
                  <a:gd name="T2" fmla="*/ 0 w 116"/>
                  <a:gd name="T3" fmla="*/ 2147483646 h 117"/>
                  <a:gd name="T4" fmla="*/ 2147483646 w 116"/>
                  <a:gd name="T5" fmla="*/ 2147483646 h 117"/>
                  <a:gd name="T6" fmla="*/ 2147483646 w 116"/>
                  <a:gd name="T7" fmla="*/ 2147483646 h 117"/>
                  <a:gd name="T8" fmla="*/ 2147483646 w 116"/>
                  <a:gd name="T9" fmla="*/ 0 h 1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6"/>
                  <a:gd name="T16" fmla="*/ 0 h 117"/>
                  <a:gd name="T17" fmla="*/ 116 w 116"/>
                  <a:gd name="T18" fmla="*/ 117 h 1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6" h="117">
                    <a:moveTo>
                      <a:pt x="107" y="0"/>
                    </a:moveTo>
                    <a:lnTo>
                      <a:pt x="0" y="106"/>
                    </a:lnTo>
                    <a:lnTo>
                      <a:pt x="11" y="117"/>
                    </a:lnTo>
                    <a:lnTo>
                      <a:pt x="116" y="10"/>
                    </a:lnTo>
                    <a:lnTo>
                      <a:pt x="10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50280" name="Freeform 11"/>
              <p:cNvSpPr>
                <a:spLocks noChangeArrowheads="1"/>
              </p:cNvSpPr>
              <p:nvPr/>
            </p:nvSpPr>
            <p:spPr bwMode="auto">
              <a:xfrm>
                <a:off x="346915" y="0"/>
                <a:ext cx="87353" cy="87353"/>
              </a:xfrm>
              <a:custGeom>
                <a:avLst/>
                <a:gdLst>
                  <a:gd name="T0" fmla="*/ 2147483646 w 26"/>
                  <a:gd name="T1" fmla="*/ 2147483646 h 26"/>
                  <a:gd name="T2" fmla="*/ 0 w 26"/>
                  <a:gd name="T3" fmla="*/ 2147483646 h 26"/>
                  <a:gd name="T4" fmla="*/ 2147483646 w 26"/>
                  <a:gd name="T5" fmla="*/ 2147483646 h 26"/>
                  <a:gd name="T6" fmla="*/ 2147483646 w 26"/>
                  <a:gd name="T7" fmla="*/ 2147483646 h 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"/>
                  <a:gd name="T13" fmla="*/ 0 h 26"/>
                  <a:gd name="T14" fmla="*/ 26 w 26"/>
                  <a:gd name="T15" fmla="*/ 26 h 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" h="26">
                    <a:moveTo>
                      <a:pt x="17" y="8"/>
                    </a:moveTo>
                    <a:cubicBezTo>
                      <a:pt x="9" y="0"/>
                      <a:pt x="0" y="7"/>
                      <a:pt x="0" y="7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26"/>
                      <a:pt x="26" y="17"/>
                      <a:pt x="17" y="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</p:grpSp>
      </p:grpSp>
      <p:grpSp>
        <p:nvGrpSpPr>
          <p:cNvPr id="50308" name="Group 132"/>
          <p:cNvGrpSpPr>
            <a:grpSpLocks/>
          </p:cNvGrpSpPr>
          <p:nvPr/>
        </p:nvGrpSpPr>
        <p:grpSpPr bwMode="auto">
          <a:xfrm>
            <a:off x="4762500" y="2601913"/>
            <a:ext cx="593725" cy="598487"/>
            <a:chOff x="0" y="0"/>
            <a:chExt cx="715716" cy="719823"/>
          </a:xfrm>
        </p:grpSpPr>
        <p:sp>
          <p:nvSpPr>
            <p:cNvPr id="50267" name="Oval 25"/>
            <p:cNvSpPr>
              <a:spLocks noChangeArrowheads="1"/>
            </p:cNvSpPr>
            <p:nvPr/>
          </p:nvSpPr>
          <p:spPr bwMode="auto">
            <a:xfrm>
              <a:off x="0" y="0"/>
              <a:ext cx="715716" cy="719823"/>
            </a:xfrm>
            <a:prstGeom prst="ellipse">
              <a:avLst/>
            </a:prstGeom>
            <a:solidFill>
              <a:srgbClr val="F2F2F2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170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50268" name="Group 134"/>
            <p:cNvGrpSpPr>
              <a:grpSpLocks/>
            </p:cNvGrpSpPr>
            <p:nvPr/>
          </p:nvGrpSpPr>
          <p:grpSpPr bwMode="auto">
            <a:xfrm>
              <a:off x="194054" y="202028"/>
              <a:ext cx="354901" cy="301399"/>
              <a:chOff x="0" y="0"/>
              <a:chExt cx="496661" cy="421788"/>
            </a:xfrm>
          </p:grpSpPr>
          <p:sp>
            <p:nvSpPr>
              <p:cNvPr id="17" name="Freeform 12"/>
              <p:cNvSpPr>
                <a:spLocks noChangeArrowheads="1"/>
              </p:cNvSpPr>
              <p:nvPr/>
            </p:nvSpPr>
            <p:spPr bwMode="auto">
              <a:xfrm>
                <a:off x="157235" y="244586"/>
                <a:ext cx="89848" cy="89848"/>
              </a:xfrm>
              <a:custGeom>
                <a:avLst/>
                <a:gdLst>
                  <a:gd name="T0" fmla="*/ 2147483646 w 36"/>
                  <a:gd name="T1" fmla="*/ 2147483646 h 36"/>
                  <a:gd name="T2" fmla="*/ 2147483646 w 36"/>
                  <a:gd name="T3" fmla="*/ 0 h 36"/>
                  <a:gd name="T4" fmla="*/ 2147483646 w 36"/>
                  <a:gd name="T5" fmla="*/ 0 h 36"/>
                  <a:gd name="T6" fmla="*/ 0 w 36"/>
                  <a:gd name="T7" fmla="*/ 2147483646 h 36"/>
                  <a:gd name="T8" fmla="*/ 2147483646 w 36"/>
                  <a:gd name="T9" fmla="*/ 2147483646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"/>
                  <a:gd name="T16" fmla="*/ 0 h 36"/>
                  <a:gd name="T17" fmla="*/ 36 w 36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" h="36">
                    <a:moveTo>
                      <a:pt x="36" y="20"/>
                    </a:moveTo>
                    <a:lnTo>
                      <a:pt x="16" y="0"/>
                    </a:lnTo>
                    <a:lnTo>
                      <a:pt x="0" y="36"/>
                    </a:lnTo>
                    <a:lnTo>
                      <a:pt x="36" y="2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50270" name="Rectangle 13"/>
              <p:cNvSpPr>
                <a:spLocks noChangeArrowheads="1"/>
              </p:cNvSpPr>
              <p:nvPr/>
            </p:nvSpPr>
            <p:spPr bwMode="auto">
              <a:xfrm>
                <a:off x="247083" y="294502"/>
                <a:ext cx="2497" cy="249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3200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0271" name="Freeform 14"/>
              <p:cNvSpPr>
                <a:spLocks noChangeArrowheads="1"/>
              </p:cNvSpPr>
              <p:nvPr/>
            </p:nvSpPr>
            <p:spPr bwMode="auto">
              <a:xfrm>
                <a:off x="209645" y="29949"/>
                <a:ext cx="227117" cy="222125"/>
              </a:xfrm>
              <a:custGeom>
                <a:avLst/>
                <a:gdLst>
                  <a:gd name="T0" fmla="*/ 2147483646 w 91"/>
                  <a:gd name="T1" fmla="*/ 0 h 89"/>
                  <a:gd name="T2" fmla="*/ 0 w 91"/>
                  <a:gd name="T3" fmla="*/ 2147483646 h 89"/>
                  <a:gd name="T4" fmla="*/ 2147483646 w 91"/>
                  <a:gd name="T5" fmla="*/ 2147483646 h 89"/>
                  <a:gd name="T6" fmla="*/ 2147483646 w 91"/>
                  <a:gd name="T7" fmla="*/ 2147483646 h 89"/>
                  <a:gd name="T8" fmla="*/ 2147483646 w 91"/>
                  <a:gd name="T9" fmla="*/ 0 h 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1"/>
                  <a:gd name="T16" fmla="*/ 0 h 89"/>
                  <a:gd name="T17" fmla="*/ 91 w 91"/>
                  <a:gd name="T18" fmla="*/ 89 h 8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1" h="89">
                    <a:moveTo>
                      <a:pt x="81" y="0"/>
                    </a:moveTo>
                    <a:lnTo>
                      <a:pt x="0" y="81"/>
                    </a:lnTo>
                    <a:lnTo>
                      <a:pt x="8" y="89"/>
                    </a:lnTo>
                    <a:lnTo>
                      <a:pt x="91" y="8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50272" name="Freeform 15"/>
              <p:cNvSpPr>
                <a:spLocks noChangeArrowheads="1"/>
              </p:cNvSpPr>
              <p:nvPr/>
            </p:nvSpPr>
            <p:spPr bwMode="auto">
              <a:xfrm>
                <a:off x="239595" y="59899"/>
                <a:ext cx="227117" cy="224620"/>
              </a:xfrm>
              <a:custGeom>
                <a:avLst/>
                <a:gdLst>
                  <a:gd name="T0" fmla="*/ 0 w 91"/>
                  <a:gd name="T1" fmla="*/ 2147483646 h 90"/>
                  <a:gd name="T2" fmla="*/ 2147483646 w 91"/>
                  <a:gd name="T3" fmla="*/ 2147483646 h 90"/>
                  <a:gd name="T4" fmla="*/ 2147483646 w 91"/>
                  <a:gd name="T5" fmla="*/ 2147483646 h 90"/>
                  <a:gd name="T6" fmla="*/ 2147483646 w 91"/>
                  <a:gd name="T7" fmla="*/ 0 h 90"/>
                  <a:gd name="T8" fmla="*/ 0 w 91"/>
                  <a:gd name="T9" fmla="*/ 2147483646 h 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1"/>
                  <a:gd name="T16" fmla="*/ 0 h 90"/>
                  <a:gd name="T17" fmla="*/ 91 w 91"/>
                  <a:gd name="T18" fmla="*/ 90 h 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1" h="90">
                    <a:moveTo>
                      <a:pt x="0" y="82"/>
                    </a:moveTo>
                    <a:lnTo>
                      <a:pt x="8" y="90"/>
                    </a:lnTo>
                    <a:lnTo>
                      <a:pt x="91" y="8"/>
                    </a:lnTo>
                    <a:lnTo>
                      <a:pt x="83" y="0"/>
                    </a:lnTo>
                    <a:lnTo>
                      <a:pt x="0" y="8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50273" name="Freeform 16"/>
              <p:cNvSpPr>
                <a:spLocks noChangeArrowheads="1"/>
              </p:cNvSpPr>
              <p:nvPr/>
            </p:nvSpPr>
            <p:spPr bwMode="auto">
              <a:xfrm>
                <a:off x="426779" y="0"/>
                <a:ext cx="69882" cy="64890"/>
              </a:xfrm>
              <a:custGeom>
                <a:avLst/>
                <a:gdLst>
                  <a:gd name="T0" fmla="*/ 2147483646 w 21"/>
                  <a:gd name="T1" fmla="*/ 2147483646 h 20"/>
                  <a:gd name="T2" fmla="*/ 0 w 21"/>
                  <a:gd name="T3" fmla="*/ 2147483646 h 20"/>
                  <a:gd name="T4" fmla="*/ 2147483646 w 21"/>
                  <a:gd name="T5" fmla="*/ 2147483646 h 20"/>
                  <a:gd name="T6" fmla="*/ 2147483646 w 21"/>
                  <a:gd name="T7" fmla="*/ 2147483646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"/>
                  <a:gd name="T13" fmla="*/ 0 h 20"/>
                  <a:gd name="T14" fmla="*/ 21 w 21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" h="20">
                    <a:moveTo>
                      <a:pt x="14" y="6"/>
                    </a:moveTo>
                    <a:cubicBezTo>
                      <a:pt x="8" y="0"/>
                      <a:pt x="0" y="6"/>
                      <a:pt x="0" y="6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0"/>
                      <a:pt x="21" y="13"/>
                      <a:pt x="14" y="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50274" name="Freeform 17"/>
              <p:cNvSpPr>
                <a:spLocks noChangeArrowheads="1"/>
              </p:cNvSpPr>
              <p:nvPr/>
            </p:nvSpPr>
            <p:spPr bwMode="auto">
              <a:xfrm>
                <a:off x="0" y="9983"/>
                <a:ext cx="416796" cy="411805"/>
              </a:xfrm>
              <a:custGeom>
                <a:avLst/>
                <a:gdLst>
                  <a:gd name="T0" fmla="*/ 2147483646 w 167"/>
                  <a:gd name="T1" fmla="*/ 2147483646 h 165"/>
                  <a:gd name="T2" fmla="*/ 2147483646 w 167"/>
                  <a:gd name="T3" fmla="*/ 2147483646 h 165"/>
                  <a:gd name="T4" fmla="*/ 2147483646 w 167"/>
                  <a:gd name="T5" fmla="*/ 2147483646 h 165"/>
                  <a:gd name="T6" fmla="*/ 2147483646 w 167"/>
                  <a:gd name="T7" fmla="*/ 2147483646 h 165"/>
                  <a:gd name="T8" fmla="*/ 2147483646 w 167"/>
                  <a:gd name="T9" fmla="*/ 0 h 165"/>
                  <a:gd name="T10" fmla="*/ 0 w 167"/>
                  <a:gd name="T11" fmla="*/ 0 h 165"/>
                  <a:gd name="T12" fmla="*/ 0 w 167"/>
                  <a:gd name="T13" fmla="*/ 2147483646 h 165"/>
                  <a:gd name="T14" fmla="*/ 2147483646 w 167"/>
                  <a:gd name="T15" fmla="*/ 2147483646 h 165"/>
                  <a:gd name="T16" fmla="*/ 2147483646 w 167"/>
                  <a:gd name="T17" fmla="*/ 2147483646 h 165"/>
                  <a:gd name="T18" fmla="*/ 2147483646 w 167"/>
                  <a:gd name="T19" fmla="*/ 2147483646 h 165"/>
                  <a:gd name="T20" fmla="*/ 2147483646 w 167"/>
                  <a:gd name="T21" fmla="*/ 2147483646 h 16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67"/>
                  <a:gd name="T34" fmla="*/ 0 h 165"/>
                  <a:gd name="T35" fmla="*/ 167 w 167"/>
                  <a:gd name="T36" fmla="*/ 165 h 16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67" h="165">
                    <a:moveTo>
                      <a:pt x="147" y="145"/>
                    </a:moveTo>
                    <a:lnTo>
                      <a:pt x="20" y="145"/>
                    </a:lnTo>
                    <a:lnTo>
                      <a:pt x="20" y="20"/>
                    </a:lnTo>
                    <a:lnTo>
                      <a:pt x="139" y="20"/>
                    </a:lnTo>
                    <a:lnTo>
                      <a:pt x="160" y="0"/>
                    </a:lnTo>
                    <a:lnTo>
                      <a:pt x="0" y="0"/>
                    </a:lnTo>
                    <a:lnTo>
                      <a:pt x="0" y="165"/>
                    </a:lnTo>
                    <a:lnTo>
                      <a:pt x="167" y="165"/>
                    </a:lnTo>
                    <a:lnTo>
                      <a:pt x="167" y="61"/>
                    </a:lnTo>
                    <a:lnTo>
                      <a:pt x="147" y="81"/>
                    </a:lnTo>
                    <a:lnTo>
                      <a:pt x="147" y="14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</p:grpSp>
      </p:grpSp>
      <p:grpSp>
        <p:nvGrpSpPr>
          <p:cNvPr id="50317" name="Group 141"/>
          <p:cNvGrpSpPr>
            <a:grpSpLocks/>
          </p:cNvGrpSpPr>
          <p:nvPr/>
        </p:nvGrpSpPr>
        <p:grpSpPr bwMode="auto">
          <a:xfrm>
            <a:off x="5122863" y="3113088"/>
            <a:ext cx="752475" cy="893762"/>
            <a:chOff x="0" y="0"/>
            <a:chExt cx="751904" cy="894867"/>
          </a:xfrm>
        </p:grpSpPr>
        <p:sp>
          <p:nvSpPr>
            <p:cNvPr id="50265" name="Freeform 6"/>
            <p:cNvSpPr>
              <a:spLocks noChangeArrowheads="1"/>
            </p:cNvSpPr>
            <p:nvPr/>
          </p:nvSpPr>
          <p:spPr bwMode="auto">
            <a:xfrm rot="8673252">
              <a:off x="0" y="0"/>
              <a:ext cx="751904" cy="894867"/>
            </a:xfrm>
            <a:custGeom>
              <a:avLst/>
              <a:gdLst>
                <a:gd name="T0" fmla="*/ 2147483646 w 596"/>
                <a:gd name="T1" fmla="*/ 2147483646 h 709"/>
                <a:gd name="T2" fmla="*/ 2147483646 w 596"/>
                <a:gd name="T3" fmla="*/ 2147483646 h 709"/>
                <a:gd name="T4" fmla="*/ 2147483646 w 596"/>
                <a:gd name="T5" fmla="*/ 2147483646 h 709"/>
                <a:gd name="T6" fmla="*/ 0 w 596"/>
                <a:gd name="T7" fmla="*/ 2147483646 h 709"/>
                <a:gd name="T8" fmla="*/ 2147483646 w 596"/>
                <a:gd name="T9" fmla="*/ 2147483646 h 709"/>
                <a:gd name="T10" fmla="*/ 2147483646 w 596"/>
                <a:gd name="T11" fmla="*/ 0 h 709"/>
                <a:gd name="T12" fmla="*/ 2147483646 w 596"/>
                <a:gd name="T13" fmla="*/ 2147483646 h 70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6"/>
                <a:gd name="T22" fmla="*/ 0 h 709"/>
                <a:gd name="T23" fmla="*/ 596 w 596"/>
                <a:gd name="T24" fmla="*/ 709 h 70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F2F2F2">
                <a:alpha val="5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50266" name="Freeform 45"/>
            <p:cNvSpPr>
              <a:spLocks noEditPoints="1" noChangeArrowheads="1"/>
            </p:cNvSpPr>
            <p:nvPr/>
          </p:nvSpPr>
          <p:spPr bwMode="auto">
            <a:xfrm>
              <a:off x="174459" y="168860"/>
              <a:ext cx="337257" cy="434947"/>
            </a:xfrm>
            <a:custGeom>
              <a:avLst/>
              <a:gdLst>
                <a:gd name="T0" fmla="*/ 2147483646 w 109"/>
                <a:gd name="T1" fmla="*/ 2147483646 h 141"/>
                <a:gd name="T2" fmla="*/ 2147483646 w 109"/>
                <a:gd name="T3" fmla="*/ 2147483646 h 141"/>
                <a:gd name="T4" fmla="*/ 2147483646 w 109"/>
                <a:gd name="T5" fmla="*/ 2147483646 h 141"/>
                <a:gd name="T6" fmla="*/ 2147483646 w 109"/>
                <a:gd name="T7" fmla="*/ 2147483646 h 141"/>
                <a:gd name="T8" fmla="*/ 2147483646 w 109"/>
                <a:gd name="T9" fmla="*/ 0 h 141"/>
                <a:gd name="T10" fmla="*/ 2147483646 w 109"/>
                <a:gd name="T11" fmla="*/ 2147483646 h 141"/>
                <a:gd name="T12" fmla="*/ 2147483646 w 109"/>
                <a:gd name="T13" fmla="*/ 2147483646 h 141"/>
                <a:gd name="T14" fmla="*/ 2147483646 w 109"/>
                <a:gd name="T15" fmla="*/ 2147483646 h 141"/>
                <a:gd name="T16" fmla="*/ 2147483646 w 109"/>
                <a:gd name="T17" fmla="*/ 2147483646 h 141"/>
                <a:gd name="T18" fmla="*/ 0 w 109"/>
                <a:gd name="T19" fmla="*/ 2147483646 h 141"/>
                <a:gd name="T20" fmla="*/ 0 w 109"/>
                <a:gd name="T21" fmla="*/ 2147483646 h 141"/>
                <a:gd name="T22" fmla="*/ 2147483646 w 109"/>
                <a:gd name="T23" fmla="*/ 2147483646 h 141"/>
                <a:gd name="T24" fmla="*/ 2147483646 w 109"/>
                <a:gd name="T25" fmla="*/ 2147483646 h 141"/>
                <a:gd name="T26" fmla="*/ 2147483646 w 109"/>
                <a:gd name="T27" fmla="*/ 2147483646 h 141"/>
                <a:gd name="T28" fmla="*/ 2147483646 w 109"/>
                <a:gd name="T29" fmla="*/ 2147483646 h 141"/>
                <a:gd name="T30" fmla="*/ 2147483646 w 109"/>
                <a:gd name="T31" fmla="*/ 2147483646 h 141"/>
                <a:gd name="T32" fmla="*/ 2147483646 w 109"/>
                <a:gd name="T33" fmla="*/ 2147483646 h 141"/>
                <a:gd name="T34" fmla="*/ 2147483646 w 109"/>
                <a:gd name="T35" fmla="*/ 2147483646 h 141"/>
                <a:gd name="T36" fmla="*/ 2147483646 w 109"/>
                <a:gd name="T37" fmla="*/ 2147483646 h 141"/>
                <a:gd name="T38" fmla="*/ 2147483646 w 109"/>
                <a:gd name="T39" fmla="*/ 2147483646 h 141"/>
                <a:gd name="T40" fmla="*/ 2147483646 w 109"/>
                <a:gd name="T41" fmla="*/ 2147483646 h 141"/>
                <a:gd name="T42" fmla="*/ 2147483646 w 109"/>
                <a:gd name="T43" fmla="*/ 2147483646 h 141"/>
                <a:gd name="T44" fmla="*/ 2147483646 w 109"/>
                <a:gd name="T45" fmla="*/ 2147483646 h 141"/>
                <a:gd name="T46" fmla="*/ 2147483646 w 109"/>
                <a:gd name="T47" fmla="*/ 2147483646 h 141"/>
                <a:gd name="T48" fmla="*/ 2147483646 w 109"/>
                <a:gd name="T49" fmla="*/ 2147483646 h 141"/>
                <a:gd name="T50" fmla="*/ 2147483646 w 109"/>
                <a:gd name="T51" fmla="*/ 2147483646 h 141"/>
                <a:gd name="T52" fmla="*/ 2147483646 w 109"/>
                <a:gd name="T53" fmla="*/ 2147483646 h 141"/>
                <a:gd name="T54" fmla="*/ 2147483646 w 109"/>
                <a:gd name="T55" fmla="*/ 2147483646 h 141"/>
                <a:gd name="T56" fmla="*/ 2147483646 w 109"/>
                <a:gd name="T57" fmla="*/ 2147483646 h 141"/>
                <a:gd name="T58" fmla="*/ 2147483646 w 109"/>
                <a:gd name="T59" fmla="*/ 2147483646 h 141"/>
                <a:gd name="T60" fmla="*/ 2147483646 w 109"/>
                <a:gd name="T61" fmla="*/ 2147483646 h 14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09"/>
                <a:gd name="T94" fmla="*/ 0 h 141"/>
                <a:gd name="T95" fmla="*/ 109 w 109"/>
                <a:gd name="T96" fmla="*/ 141 h 14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09" h="141">
                  <a:moveTo>
                    <a:pt x="104" y="67"/>
                  </a:moveTo>
                  <a:cubicBezTo>
                    <a:pt x="96" y="67"/>
                    <a:pt x="96" y="67"/>
                    <a:pt x="96" y="67"/>
                  </a:cubicBezTo>
                  <a:cubicBezTo>
                    <a:pt x="96" y="44"/>
                    <a:pt x="96" y="44"/>
                    <a:pt x="96" y="44"/>
                  </a:cubicBezTo>
                  <a:cubicBezTo>
                    <a:pt x="96" y="32"/>
                    <a:pt x="92" y="21"/>
                    <a:pt x="84" y="13"/>
                  </a:cubicBezTo>
                  <a:cubicBezTo>
                    <a:pt x="77" y="5"/>
                    <a:pt x="66" y="0"/>
                    <a:pt x="55" y="0"/>
                  </a:cubicBezTo>
                  <a:cubicBezTo>
                    <a:pt x="43" y="0"/>
                    <a:pt x="32" y="5"/>
                    <a:pt x="25" y="13"/>
                  </a:cubicBezTo>
                  <a:cubicBezTo>
                    <a:pt x="18" y="21"/>
                    <a:pt x="13" y="32"/>
                    <a:pt x="13" y="44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3" y="67"/>
                    <a:pt x="0" y="70"/>
                    <a:pt x="0" y="73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39"/>
                    <a:pt x="3" y="141"/>
                    <a:pt x="6" y="141"/>
                  </a:cubicBezTo>
                  <a:cubicBezTo>
                    <a:pt x="104" y="141"/>
                    <a:pt x="104" y="141"/>
                    <a:pt x="104" y="141"/>
                  </a:cubicBezTo>
                  <a:cubicBezTo>
                    <a:pt x="107" y="141"/>
                    <a:pt x="109" y="139"/>
                    <a:pt x="109" y="136"/>
                  </a:cubicBezTo>
                  <a:cubicBezTo>
                    <a:pt x="109" y="73"/>
                    <a:pt x="109" y="73"/>
                    <a:pt x="109" y="73"/>
                  </a:cubicBezTo>
                  <a:cubicBezTo>
                    <a:pt x="109" y="70"/>
                    <a:pt x="107" y="67"/>
                    <a:pt x="104" y="67"/>
                  </a:cubicBezTo>
                  <a:close/>
                  <a:moveTo>
                    <a:pt x="67" y="124"/>
                  </a:moveTo>
                  <a:cubicBezTo>
                    <a:pt x="67" y="130"/>
                    <a:pt x="61" y="136"/>
                    <a:pt x="55" y="136"/>
                  </a:cubicBezTo>
                  <a:cubicBezTo>
                    <a:pt x="48" y="136"/>
                    <a:pt x="43" y="130"/>
                    <a:pt x="43" y="124"/>
                  </a:cubicBezTo>
                  <a:cubicBezTo>
                    <a:pt x="43" y="102"/>
                    <a:pt x="43" y="102"/>
                    <a:pt x="43" y="102"/>
                  </a:cubicBezTo>
                  <a:cubicBezTo>
                    <a:pt x="43" y="95"/>
                    <a:pt x="48" y="90"/>
                    <a:pt x="55" y="90"/>
                  </a:cubicBezTo>
                  <a:cubicBezTo>
                    <a:pt x="61" y="90"/>
                    <a:pt x="67" y="95"/>
                    <a:pt x="67" y="102"/>
                  </a:cubicBezTo>
                  <a:lnTo>
                    <a:pt x="67" y="124"/>
                  </a:lnTo>
                  <a:close/>
                  <a:moveTo>
                    <a:pt x="77" y="67"/>
                  </a:moveTo>
                  <a:cubicBezTo>
                    <a:pt x="33" y="67"/>
                    <a:pt x="33" y="67"/>
                    <a:pt x="33" y="67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3" y="37"/>
                    <a:pt x="35" y="31"/>
                    <a:pt x="39" y="26"/>
                  </a:cubicBezTo>
                  <a:cubicBezTo>
                    <a:pt x="44" y="22"/>
                    <a:pt x="49" y="19"/>
                    <a:pt x="55" y="19"/>
                  </a:cubicBezTo>
                  <a:cubicBezTo>
                    <a:pt x="61" y="19"/>
                    <a:pt x="66" y="22"/>
                    <a:pt x="70" y="26"/>
                  </a:cubicBezTo>
                  <a:cubicBezTo>
                    <a:pt x="74" y="31"/>
                    <a:pt x="77" y="37"/>
                    <a:pt x="77" y="44"/>
                  </a:cubicBezTo>
                  <a:lnTo>
                    <a:pt x="77" y="6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</p:grpSp>
      <p:grpSp>
        <p:nvGrpSpPr>
          <p:cNvPr id="50320" name="Group 144"/>
          <p:cNvGrpSpPr>
            <a:grpSpLocks/>
          </p:cNvGrpSpPr>
          <p:nvPr/>
        </p:nvGrpSpPr>
        <p:grpSpPr bwMode="auto">
          <a:xfrm>
            <a:off x="2005013" y="2784475"/>
            <a:ext cx="715962" cy="719138"/>
            <a:chOff x="0" y="0"/>
            <a:chExt cx="715716" cy="719823"/>
          </a:xfrm>
        </p:grpSpPr>
        <p:sp>
          <p:nvSpPr>
            <p:cNvPr id="50261" name="Oval 28"/>
            <p:cNvSpPr>
              <a:spLocks noChangeArrowheads="1"/>
            </p:cNvSpPr>
            <p:nvPr/>
          </p:nvSpPr>
          <p:spPr bwMode="auto">
            <a:xfrm>
              <a:off x="0" y="0"/>
              <a:ext cx="715716" cy="719823"/>
            </a:xfrm>
            <a:prstGeom prst="ellipse">
              <a:avLst/>
            </a:prstGeom>
            <a:solidFill>
              <a:srgbClr val="F2F2F2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170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50262" name="Group 146"/>
            <p:cNvGrpSpPr>
              <a:grpSpLocks/>
            </p:cNvGrpSpPr>
            <p:nvPr/>
          </p:nvGrpSpPr>
          <p:grpSpPr bwMode="auto">
            <a:xfrm>
              <a:off x="134765" y="136292"/>
              <a:ext cx="453185" cy="445993"/>
              <a:chOff x="0" y="0"/>
              <a:chExt cx="314468" cy="309477"/>
            </a:xfrm>
          </p:grpSpPr>
          <p:sp>
            <p:nvSpPr>
              <p:cNvPr id="18" name="Freeform 59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314468" cy="309477"/>
              </a:xfrm>
              <a:custGeom>
                <a:avLst/>
                <a:gdLst>
                  <a:gd name="T0" fmla="*/ 2147483646 w 95"/>
                  <a:gd name="T1" fmla="*/ 2147483646 h 93"/>
                  <a:gd name="T2" fmla="*/ 2147483646 w 95"/>
                  <a:gd name="T3" fmla="*/ 2147483646 h 93"/>
                  <a:gd name="T4" fmla="*/ 2147483646 w 95"/>
                  <a:gd name="T5" fmla="*/ 2147483646 h 93"/>
                  <a:gd name="T6" fmla="*/ 2147483646 w 95"/>
                  <a:gd name="T7" fmla="*/ 2147483646 h 93"/>
                  <a:gd name="T8" fmla="*/ 2147483646 w 95"/>
                  <a:gd name="T9" fmla="*/ 2147483646 h 93"/>
                  <a:gd name="T10" fmla="*/ 2147483646 w 95"/>
                  <a:gd name="T11" fmla="*/ 2147483646 h 93"/>
                  <a:gd name="T12" fmla="*/ 2147483646 w 95"/>
                  <a:gd name="T13" fmla="*/ 2147483646 h 93"/>
                  <a:gd name="T14" fmla="*/ 2147483646 w 95"/>
                  <a:gd name="T15" fmla="*/ 2147483646 h 93"/>
                  <a:gd name="T16" fmla="*/ 2147483646 w 95"/>
                  <a:gd name="T17" fmla="*/ 2147483646 h 93"/>
                  <a:gd name="T18" fmla="*/ 2147483646 w 95"/>
                  <a:gd name="T19" fmla="*/ 0 h 93"/>
                  <a:gd name="T20" fmla="*/ 2147483646 w 95"/>
                  <a:gd name="T21" fmla="*/ 0 h 93"/>
                  <a:gd name="T22" fmla="*/ 2147483646 w 95"/>
                  <a:gd name="T23" fmla="*/ 2147483646 h 93"/>
                  <a:gd name="T24" fmla="*/ 2147483646 w 95"/>
                  <a:gd name="T25" fmla="*/ 2147483646 h 93"/>
                  <a:gd name="T26" fmla="*/ 2147483646 w 95"/>
                  <a:gd name="T27" fmla="*/ 2147483646 h 93"/>
                  <a:gd name="T28" fmla="*/ 2147483646 w 95"/>
                  <a:gd name="T29" fmla="*/ 2147483646 h 93"/>
                  <a:gd name="T30" fmla="*/ 2147483646 w 95"/>
                  <a:gd name="T31" fmla="*/ 2147483646 h 93"/>
                  <a:gd name="T32" fmla="*/ 2147483646 w 95"/>
                  <a:gd name="T33" fmla="*/ 2147483646 h 93"/>
                  <a:gd name="T34" fmla="*/ 0 w 95"/>
                  <a:gd name="T35" fmla="*/ 2147483646 h 93"/>
                  <a:gd name="T36" fmla="*/ 0 w 95"/>
                  <a:gd name="T37" fmla="*/ 2147483646 h 93"/>
                  <a:gd name="T38" fmla="*/ 2147483646 w 95"/>
                  <a:gd name="T39" fmla="*/ 2147483646 h 93"/>
                  <a:gd name="T40" fmla="*/ 2147483646 w 95"/>
                  <a:gd name="T41" fmla="*/ 2147483646 h 93"/>
                  <a:gd name="T42" fmla="*/ 2147483646 w 95"/>
                  <a:gd name="T43" fmla="*/ 2147483646 h 93"/>
                  <a:gd name="T44" fmla="*/ 2147483646 w 95"/>
                  <a:gd name="T45" fmla="*/ 2147483646 h 93"/>
                  <a:gd name="T46" fmla="*/ 2147483646 w 95"/>
                  <a:gd name="T47" fmla="*/ 2147483646 h 93"/>
                  <a:gd name="T48" fmla="*/ 2147483646 w 95"/>
                  <a:gd name="T49" fmla="*/ 2147483646 h 93"/>
                  <a:gd name="T50" fmla="*/ 2147483646 w 95"/>
                  <a:gd name="T51" fmla="*/ 2147483646 h 93"/>
                  <a:gd name="T52" fmla="*/ 2147483646 w 95"/>
                  <a:gd name="T53" fmla="*/ 2147483646 h 93"/>
                  <a:gd name="T54" fmla="*/ 2147483646 w 95"/>
                  <a:gd name="T55" fmla="*/ 2147483646 h 93"/>
                  <a:gd name="T56" fmla="*/ 2147483646 w 95"/>
                  <a:gd name="T57" fmla="*/ 2147483646 h 93"/>
                  <a:gd name="T58" fmla="*/ 2147483646 w 95"/>
                  <a:gd name="T59" fmla="*/ 2147483646 h 93"/>
                  <a:gd name="T60" fmla="*/ 2147483646 w 95"/>
                  <a:gd name="T61" fmla="*/ 2147483646 h 93"/>
                  <a:gd name="T62" fmla="*/ 2147483646 w 95"/>
                  <a:gd name="T63" fmla="*/ 2147483646 h 93"/>
                  <a:gd name="T64" fmla="*/ 2147483646 w 95"/>
                  <a:gd name="T65" fmla="*/ 2147483646 h 93"/>
                  <a:gd name="T66" fmla="*/ 2147483646 w 95"/>
                  <a:gd name="T67" fmla="*/ 2147483646 h 93"/>
                  <a:gd name="T68" fmla="*/ 2147483646 w 95"/>
                  <a:gd name="T69" fmla="*/ 2147483646 h 93"/>
                  <a:gd name="T70" fmla="*/ 2147483646 w 95"/>
                  <a:gd name="T71" fmla="*/ 2147483646 h 93"/>
                  <a:gd name="T72" fmla="*/ 2147483646 w 95"/>
                  <a:gd name="T73" fmla="*/ 2147483646 h 93"/>
                  <a:gd name="T74" fmla="*/ 2147483646 w 95"/>
                  <a:gd name="T75" fmla="*/ 2147483646 h 9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95"/>
                  <a:gd name="T115" fmla="*/ 0 h 93"/>
                  <a:gd name="T116" fmla="*/ 95 w 95"/>
                  <a:gd name="T117" fmla="*/ 93 h 9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95" h="93">
                    <a:moveTo>
                      <a:pt x="82" y="57"/>
                    </a:moveTo>
                    <a:cubicBezTo>
                      <a:pt x="82" y="57"/>
                      <a:pt x="95" y="52"/>
                      <a:pt x="95" y="51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95" y="40"/>
                      <a:pt x="82" y="36"/>
                      <a:pt x="82" y="36"/>
                    </a:cubicBezTo>
                    <a:cubicBezTo>
                      <a:pt x="80" y="30"/>
                      <a:pt x="80" y="30"/>
                      <a:pt x="80" y="30"/>
                    </a:cubicBezTo>
                    <a:cubicBezTo>
                      <a:pt x="80" y="30"/>
                      <a:pt x="85" y="17"/>
                      <a:pt x="85" y="17"/>
                    </a:cubicBezTo>
                    <a:cubicBezTo>
                      <a:pt x="77" y="10"/>
                      <a:pt x="77" y="10"/>
                      <a:pt x="77" y="10"/>
                    </a:cubicBezTo>
                    <a:cubicBezTo>
                      <a:pt x="77" y="9"/>
                      <a:pt x="64" y="15"/>
                      <a:pt x="64" y="15"/>
                    </a:cubicBezTo>
                    <a:cubicBezTo>
                      <a:pt x="59" y="13"/>
                      <a:pt x="59" y="13"/>
                      <a:pt x="59" y="13"/>
                    </a:cubicBezTo>
                    <a:cubicBezTo>
                      <a:pt x="59" y="13"/>
                      <a:pt x="53" y="0"/>
                      <a:pt x="53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0"/>
                      <a:pt x="37" y="13"/>
                      <a:pt x="37" y="13"/>
                    </a:cubicBezTo>
                    <a:cubicBezTo>
                      <a:pt x="31" y="15"/>
                      <a:pt x="31" y="15"/>
                      <a:pt x="31" y="15"/>
                    </a:cubicBezTo>
                    <a:cubicBezTo>
                      <a:pt x="31" y="15"/>
                      <a:pt x="18" y="10"/>
                      <a:pt x="18" y="10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18"/>
                      <a:pt x="16" y="30"/>
                      <a:pt x="16" y="30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0" y="41"/>
                      <a:pt x="0" y="41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2"/>
                      <a:pt x="13" y="57"/>
                      <a:pt x="13" y="57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16" y="63"/>
                      <a:pt x="10" y="75"/>
                      <a:pt x="11" y="76"/>
                    </a:cubicBezTo>
                    <a:cubicBezTo>
                      <a:pt x="18" y="83"/>
                      <a:pt x="18" y="83"/>
                      <a:pt x="18" y="83"/>
                    </a:cubicBezTo>
                    <a:cubicBezTo>
                      <a:pt x="19" y="84"/>
                      <a:pt x="31" y="78"/>
                      <a:pt x="31" y="78"/>
                    </a:cubicBezTo>
                    <a:cubicBezTo>
                      <a:pt x="37" y="80"/>
                      <a:pt x="37" y="80"/>
                      <a:pt x="37" y="80"/>
                    </a:cubicBezTo>
                    <a:cubicBezTo>
                      <a:pt x="37" y="80"/>
                      <a:pt x="42" y="93"/>
                      <a:pt x="43" y="93"/>
                    </a:cubicBezTo>
                    <a:cubicBezTo>
                      <a:pt x="53" y="93"/>
                      <a:pt x="53" y="93"/>
                      <a:pt x="53" y="93"/>
                    </a:cubicBezTo>
                    <a:cubicBezTo>
                      <a:pt x="54" y="93"/>
                      <a:pt x="59" y="80"/>
                      <a:pt x="59" y="80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4" y="78"/>
                      <a:pt x="77" y="83"/>
                      <a:pt x="78" y="83"/>
                    </a:cubicBezTo>
                    <a:cubicBezTo>
                      <a:pt x="85" y="75"/>
                      <a:pt x="85" y="75"/>
                      <a:pt x="85" y="75"/>
                    </a:cubicBezTo>
                    <a:cubicBezTo>
                      <a:pt x="86" y="75"/>
                      <a:pt x="80" y="63"/>
                      <a:pt x="80" y="63"/>
                    </a:cubicBezTo>
                    <a:lnTo>
                      <a:pt x="82" y="57"/>
                    </a:lnTo>
                    <a:close/>
                    <a:moveTo>
                      <a:pt x="48" y="61"/>
                    </a:moveTo>
                    <a:cubicBezTo>
                      <a:pt x="39" y="61"/>
                      <a:pt x="33" y="55"/>
                      <a:pt x="33" y="46"/>
                    </a:cubicBezTo>
                    <a:cubicBezTo>
                      <a:pt x="33" y="38"/>
                      <a:pt x="39" y="32"/>
                      <a:pt x="48" y="32"/>
                    </a:cubicBezTo>
                    <a:cubicBezTo>
                      <a:pt x="56" y="32"/>
                      <a:pt x="63" y="38"/>
                      <a:pt x="63" y="46"/>
                    </a:cubicBezTo>
                    <a:cubicBezTo>
                      <a:pt x="63" y="55"/>
                      <a:pt x="56" y="61"/>
                      <a:pt x="48" y="6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50264" name="Oval 60"/>
              <p:cNvSpPr>
                <a:spLocks noChangeArrowheads="1"/>
              </p:cNvSpPr>
              <p:nvPr/>
            </p:nvSpPr>
            <p:spPr bwMode="auto">
              <a:xfrm>
                <a:off x="124789" y="122294"/>
                <a:ext cx="64890" cy="6239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3200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50325" name="Group 149"/>
          <p:cNvGrpSpPr>
            <a:grpSpLocks/>
          </p:cNvGrpSpPr>
          <p:nvPr/>
        </p:nvGrpSpPr>
        <p:grpSpPr bwMode="auto">
          <a:xfrm>
            <a:off x="7667625" y="1666875"/>
            <a:ext cx="715963" cy="719138"/>
            <a:chOff x="0" y="0"/>
            <a:chExt cx="715716" cy="719823"/>
          </a:xfrm>
        </p:grpSpPr>
        <p:sp>
          <p:nvSpPr>
            <p:cNvPr id="50255" name="Oval 27"/>
            <p:cNvSpPr>
              <a:spLocks noChangeArrowheads="1"/>
            </p:cNvSpPr>
            <p:nvPr/>
          </p:nvSpPr>
          <p:spPr bwMode="auto">
            <a:xfrm>
              <a:off x="0" y="0"/>
              <a:ext cx="715716" cy="719823"/>
            </a:xfrm>
            <a:prstGeom prst="ellipse">
              <a:avLst/>
            </a:prstGeom>
            <a:solidFill>
              <a:srgbClr val="F2F2F2">
                <a:alpha val="5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170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50256" name="Group 151"/>
            <p:cNvGrpSpPr>
              <a:grpSpLocks/>
            </p:cNvGrpSpPr>
            <p:nvPr/>
          </p:nvGrpSpPr>
          <p:grpSpPr bwMode="auto">
            <a:xfrm>
              <a:off x="200786" y="189892"/>
              <a:ext cx="314140" cy="357472"/>
              <a:chOff x="0" y="0"/>
              <a:chExt cx="361887" cy="411804"/>
            </a:xfrm>
          </p:grpSpPr>
          <p:sp>
            <p:nvSpPr>
              <p:cNvPr id="19" name="Freeform 68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164722" cy="299494"/>
              </a:xfrm>
              <a:custGeom>
                <a:avLst/>
                <a:gdLst>
                  <a:gd name="T0" fmla="*/ 2147483646 w 50"/>
                  <a:gd name="T1" fmla="*/ 2147483646 h 90"/>
                  <a:gd name="T2" fmla="*/ 2147483646 w 50"/>
                  <a:gd name="T3" fmla="*/ 2147483646 h 90"/>
                  <a:gd name="T4" fmla="*/ 2147483646 w 50"/>
                  <a:gd name="T5" fmla="*/ 0 h 90"/>
                  <a:gd name="T6" fmla="*/ 2147483646 w 50"/>
                  <a:gd name="T7" fmla="*/ 0 h 90"/>
                  <a:gd name="T8" fmla="*/ 0 w 50"/>
                  <a:gd name="T9" fmla="*/ 2147483646 h 90"/>
                  <a:gd name="T10" fmla="*/ 0 w 50"/>
                  <a:gd name="T11" fmla="*/ 2147483646 h 90"/>
                  <a:gd name="T12" fmla="*/ 2147483646 w 50"/>
                  <a:gd name="T13" fmla="*/ 2147483646 h 90"/>
                  <a:gd name="T14" fmla="*/ 2147483646 w 50"/>
                  <a:gd name="T15" fmla="*/ 2147483646 h 90"/>
                  <a:gd name="T16" fmla="*/ 2147483646 w 50"/>
                  <a:gd name="T17" fmla="*/ 2147483646 h 90"/>
                  <a:gd name="T18" fmla="*/ 2147483646 w 50"/>
                  <a:gd name="T19" fmla="*/ 2147483646 h 90"/>
                  <a:gd name="T20" fmla="*/ 2147483646 w 50"/>
                  <a:gd name="T21" fmla="*/ 2147483646 h 90"/>
                  <a:gd name="T22" fmla="*/ 2147483646 w 50"/>
                  <a:gd name="T23" fmla="*/ 2147483646 h 90"/>
                  <a:gd name="T24" fmla="*/ 2147483646 w 50"/>
                  <a:gd name="T25" fmla="*/ 2147483646 h 90"/>
                  <a:gd name="T26" fmla="*/ 2147483646 w 50"/>
                  <a:gd name="T27" fmla="*/ 2147483646 h 90"/>
                  <a:gd name="T28" fmla="*/ 2147483646 w 50"/>
                  <a:gd name="T29" fmla="*/ 2147483646 h 90"/>
                  <a:gd name="T30" fmla="*/ 2147483646 w 50"/>
                  <a:gd name="T31" fmla="*/ 2147483646 h 90"/>
                  <a:gd name="T32" fmla="*/ 2147483646 w 50"/>
                  <a:gd name="T33" fmla="*/ 2147483646 h 90"/>
                  <a:gd name="T34" fmla="*/ 2147483646 w 50"/>
                  <a:gd name="T35" fmla="*/ 2147483646 h 90"/>
                  <a:gd name="T36" fmla="*/ 2147483646 w 50"/>
                  <a:gd name="T37" fmla="*/ 2147483646 h 90"/>
                  <a:gd name="T38" fmla="*/ 2147483646 w 50"/>
                  <a:gd name="T39" fmla="*/ 2147483646 h 90"/>
                  <a:gd name="T40" fmla="*/ 2147483646 w 50"/>
                  <a:gd name="T41" fmla="*/ 2147483646 h 90"/>
                  <a:gd name="T42" fmla="*/ 2147483646 w 50"/>
                  <a:gd name="T43" fmla="*/ 2147483646 h 90"/>
                  <a:gd name="T44" fmla="*/ 2147483646 w 50"/>
                  <a:gd name="T45" fmla="*/ 2147483646 h 90"/>
                  <a:gd name="T46" fmla="*/ 2147483646 w 50"/>
                  <a:gd name="T47" fmla="*/ 2147483646 h 90"/>
                  <a:gd name="T48" fmla="*/ 2147483646 w 50"/>
                  <a:gd name="T49" fmla="*/ 2147483646 h 90"/>
                  <a:gd name="T50" fmla="*/ 2147483646 w 50"/>
                  <a:gd name="T51" fmla="*/ 2147483646 h 90"/>
                  <a:gd name="T52" fmla="*/ 2147483646 w 50"/>
                  <a:gd name="T53" fmla="*/ 2147483646 h 90"/>
                  <a:gd name="T54" fmla="*/ 2147483646 w 50"/>
                  <a:gd name="T55" fmla="*/ 2147483646 h 90"/>
                  <a:gd name="T56" fmla="*/ 2147483646 w 50"/>
                  <a:gd name="T57" fmla="*/ 2147483646 h 9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50"/>
                  <a:gd name="T88" fmla="*/ 0 h 90"/>
                  <a:gd name="T89" fmla="*/ 50 w 50"/>
                  <a:gd name="T90" fmla="*/ 90 h 90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50" h="90">
                    <a:moveTo>
                      <a:pt x="50" y="83"/>
                    </a:moveTo>
                    <a:cubicBezTo>
                      <a:pt x="50" y="7"/>
                      <a:pt x="50" y="7"/>
                      <a:pt x="50" y="7"/>
                    </a:cubicBezTo>
                    <a:cubicBezTo>
                      <a:pt x="50" y="3"/>
                      <a:pt x="47" y="0"/>
                      <a:pt x="44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7"/>
                      <a:pt x="3" y="90"/>
                      <a:pt x="6" y="90"/>
                    </a:cubicBezTo>
                    <a:cubicBezTo>
                      <a:pt x="44" y="90"/>
                      <a:pt x="44" y="90"/>
                      <a:pt x="44" y="90"/>
                    </a:cubicBezTo>
                    <a:cubicBezTo>
                      <a:pt x="47" y="90"/>
                      <a:pt x="50" y="87"/>
                      <a:pt x="50" y="83"/>
                    </a:cubicBezTo>
                    <a:close/>
                    <a:moveTo>
                      <a:pt x="39" y="5"/>
                    </a:moveTo>
                    <a:cubicBezTo>
                      <a:pt x="40" y="5"/>
                      <a:pt x="41" y="5"/>
                      <a:pt x="41" y="6"/>
                    </a:cubicBezTo>
                    <a:cubicBezTo>
                      <a:pt x="41" y="7"/>
                      <a:pt x="40" y="8"/>
                      <a:pt x="39" y="8"/>
                    </a:cubicBezTo>
                    <a:cubicBezTo>
                      <a:pt x="38" y="8"/>
                      <a:pt x="38" y="7"/>
                      <a:pt x="38" y="6"/>
                    </a:cubicBezTo>
                    <a:cubicBezTo>
                      <a:pt x="38" y="5"/>
                      <a:pt x="38" y="5"/>
                      <a:pt x="39" y="5"/>
                    </a:cubicBezTo>
                    <a:close/>
                    <a:moveTo>
                      <a:pt x="16" y="5"/>
                    </a:moveTo>
                    <a:cubicBezTo>
                      <a:pt x="34" y="5"/>
                      <a:pt x="34" y="5"/>
                      <a:pt x="34" y="5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16" y="7"/>
                      <a:pt x="16" y="7"/>
                      <a:pt x="16" y="7"/>
                    </a:cubicBezTo>
                    <a:lnTo>
                      <a:pt x="16" y="5"/>
                    </a:lnTo>
                    <a:close/>
                    <a:moveTo>
                      <a:pt x="5" y="69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45" y="11"/>
                      <a:pt x="45" y="11"/>
                      <a:pt x="45" y="11"/>
                    </a:cubicBezTo>
                    <a:cubicBezTo>
                      <a:pt x="45" y="69"/>
                      <a:pt x="45" y="69"/>
                      <a:pt x="45" y="69"/>
                    </a:cubicBezTo>
                    <a:lnTo>
                      <a:pt x="5" y="69"/>
                    </a:lnTo>
                    <a:close/>
                    <a:moveTo>
                      <a:pt x="25" y="83"/>
                    </a:moveTo>
                    <a:cubicBezTo>
                      <a:pt x="23" y="83"/>
                      <a:pt x="21" y="81"/>
                      <a:pt x="21" y="79"/>
                    </a:cubicBezTo>
                    <a:cubicBezTo>
                      <a:pt x="21" y="77"/>
                      <a:pt x="23" y="75"/>
                      <a:pt x="25" y="75"/>
                    </a:cubicBezTo>
                    <a:cubicBezTo>
                      <a:pt x="27" y="75"/>
                      <a:pt x="29" y="77"/>
                      <a:pt x="29" y="79"/>
                    </a:cubicBezTo>
                    <a:cubicBezTo>
                      <a:pt x="29" y="81"/>
                      <a:pt x="27" y="83"/>
                      <a:pt x="25" y="8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50258" name="Freeform 69"/>
              <p:cNvSpPr>
                <a:spLocks noEditPoints="1" noChangeArrowheads="1"/>
              </p:cNvSpPr>
              <p:nvPr/>
            </p:nvSpPr>
            <p:spPr bwMode="auto">
              <a:xfrm>
                <a:off x="192174" y="112310"/>
                <a:ext cx="169713" cy="299494"/>
              </a:xfrm>
              <a:custGeom>
                <a:avLst/>
                <a:gdLst>
                  <a:gd name="T0" fmla="*/ 2147483646 w 51"/>
                  <a:gd name="T1" fmla="*/ 0 h 90"/>
                  <a:gd name="T2" fmla="*/ 2147483646 w 51"/>
                  <a:gd name="T3" fmla="*/ 0 h 90"/>
                  <a:gd name="T4" fmla="*/ 0 w 51"/>
                  <a:gd name="T5" fmla="*/ 2147483646 h 90"/>
                  <a:gd name="T6" fmla="*/ 0 w 51"/>
                  <a:gd name="T7" fmla="*/ 2147483646 h 90"/>
                  <a:gd name="T8" fmla="*/ 2147483646 w 51"/>
                  <a:gd name="T9" fmla="*/ 2147483646 h 90"/>
                  <a:gd name="T10" fmla="*/ 2147483646 w 51"/>
                  <a:gd name="T11" fmla="*/ 2147483646 h 90"/>
                  <a:gd name="T12" fmla="*/ 2147483646 w 51"/>
                  <a:gd name="T13" fmla="*/ 2147483646 h 90"/>
                  <a:gd name="T14" fmla="*/ 2147483646 w 51"/>
                  <a:gd name="T15" fmla="*/ 2147483646 h 90"/>
                  <a:gd name="T16" fmla="*/ 2147483646 w 51"/>
                  <a:gd name="T17" fmla="*/ 0 h 90"/>
                  <a:gd name="T18" fmla="*/ 2147483646 w 51"/>
                  <a:gd name="T19" fmla="*/ 2147483646 h 90"/>
                  <a:gd name="T20" fmla="*/ 2147483646 w 51"/>
                  <a:gd name="T21" fmla="*/ 2147483646 h 90"/>
                  <a:gd name="T22" fmla="*/ 2147483646 w 51"/>
                  <a:gd name="T23" fmla="*/ 2147483646 h 90"/>
                  <a:gd name="T24" fmla="*/ 2147483646 w 51"/>
                  <a:gd name="T25" fmla="*/ 2147483646 h 90"/>
                  <a:gd name="T26" fmla="*/ 2147483646 w 51"/>
                  <a:gd name="T27" fmla="*/ 2147483646 h 90"/>
                  <a:gd name="T28" fmla="*/ 2147483646 w 51"/>
                  <a:gd name="T29" fmla="*/ 2147483646 h 90"/>
                  <a:gd name="T30" fmla="*/ 2147483646 w 51"/>
                  <a:gd name="T31" fmla="*/ 2147483646 h 90"/>
                  <a:gd name="T32" fmla="*/ 2147483646 w 51"/>
                  <a:gd name="T33" fmla="*/ 2147483646 h 90"/>
                  <a:gd name="T34" fmla="*/ 2147483646 w 51"/>
                  <a:gd name="T35" fmla="*/ 2147483646 h 90"/>
                  <a:gd name="T36" fmla="*/ 2147483646 w 51"/>
                  <a:gd name="T37" fmla="*/ 2147483646 h 90"/>
                  <a:gd name="T38" fmla="*/ 2147483646 w 51"/>
                  <a:gd name="T39" fmla="*/ 2147483646 h 90"/>
                  <a:gd name="T40" fmla="*/ 2147483646 w 51"/>
                  <a:gd name="T41" fmla="*/ 2147483646 h 90"/>
                  <a:gd name="T42" fmla="*/ 2147483646 w 51"/>
                  <a:gd name="T43" fmla="*/ 2147483646 h 90"/>
                  <a:gd name="T44" fmla="*/ 2147483646 w 51"/>
                  <a:gd name="T45" fmla="*/ 2147483646 h 90"/>
                  <a:gd name="T46" fmla="*/ 2147483646 w 51"/>
                  <a:gd name="T47" fmla="*/ 2147483646 h 90"/>
                  <a:gd name="T48" fmla="*/ 2147483646 w 51"/>
                  <a:gd name="T49" fmla="*/ 2147483646 h 90"/>
                  <a:gd name="T50" fmla="*/ 2147483646 w 51"/>
                  <a:gd name="T51" fmla="*/ 2147483646 h 90"/>
                  <a:gd name="T52" fmla="*/ 2147483646 w 51"/>
                  <a:gd name="T53" fmla="*/ 2147483646 h 90"/>
                  <a:gd name="T54" fmla="*/ 2147483646 w 51"/>
                  <a:gd name="T55" fmla="*/ 2147483646 h 90"/>
                  <a:gd name="T56" fmla="*/ 2147483646 w 51"/>
                  <a:gd name="T57" fmla="*/ 2147483646 h 9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51"/>
                  <a:gd name="T88" fmla="*/ 0 h 90"/>
                  <a:gd name="T89" fmla="*/ 51 w 51"/>
                  <a:gd name="T90" fmla="*/ 90 h 90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51" h="90">
                    <a:moveTo>
                      <a:pt x="44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7"/>
                      <a:pt x="3" y="90"/>
                      <a:pt x="7" y="90"/>
                    </a:cubicBezTo>
                    <a:cubicBezTo>
                      <a:pt x="44" y="90"/>
                      <a:pt x="44" y="90"/>
                      <a:pt x="44" y="90"/>
                    </a:cubicBezTo>
                    <a:cubicBezTo>
                      <a:pt x="48" y="90"/>
                      <a:pt x="51" y="87"/>
                      <a:pt x="51" y="83"/>
                    </a:cubicBezTo>
                    <a:cubicBezTo>
                      <a:pt x="51" y="7"/>
                      <a:pt x="51" y="7"/>
                      <a:pt x="51" y="7"/>
                    </a:cubicBezTo>
                    <a:cubicBezTo>
                      <a:pt x="51" y="3"/>
                      <a:pt x="48" y="0"/>
                      <a:pt x="44" y="0"/>
                    </a:cubicBezTo>
                    <a:close/>
                    <a:moveTo>
                      <a:pt x="40" y="5"/>
                    </a:moveTo>
                    <a:cubicBezTo>
                      <a:pt x="41" y="5"/>
                      <a:pt x="42" y="5"/>
                      <a:pt x="42" y="6"/>
                    </a:cubicBezTo>
                    <a:cubicBezTo>
                      <a:pt x="42" y="7"/>
                      <a:pt x="41" y="8"/>
                      <a:pt x="40" y="8"/>
                    </a:cubicBezTo>
                    <a:cubicBezTo>
                      <a:pt x="39" y="8"/>
                      <a:pt x="38" y="7"/>
                      <a:pt x="38" y="6"/>
                    </a:cubicBezTo>
                    <a:cubicBezTo>
                      <a:pt x="38" y="5"/>
                      <a:pt x="39" y="5"/>
                      <a:pt x="40" y="5"/>
                    </a:cubicBezTo>
                    <a:close/>
                    <a:moveTo>
                      <a:pt x="17" y="5"/>
                    </a:moveTo>
                    <a:cubicBezTo>
                      <a:pt x="34" y="5"/>
                      <a:pt x="34" y="5"/>
                      <a:pt x="34" y="5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17" y="7"/>
                      <a:pt x="17" y="7"/>
                      <a:pt x="17" y="7"/>
                    </a:cubicBezTo>
                    <a:lnTo>
                      <a:pt x="17" y="5"/>
                    </a:lnTo>
                    <a:close/>
                    <a:moveTo>
                      <a:pt x="26" y="83"/>
                    </a:moveTo>
                    <a:cubicBezTo>
                      <a:pt x="23" y="83"/>
                      <a:pt x="21" y="81"/>
                      <a:pt x="21" y="79"/>
                    </a:cubicBezTo>
                    <a:cubicBezTo>
                      <a:pt x="21" y="77"/>
                      <a:pt x="23" y="75"/>
                      <a:pt x="26" y="75"/>
                    </a:cubicBezTo>
                    <a:cubicBezTo>
                      <a:pt x="28" y="75"/>
                      <a:pt x="30" y="77"/>
                      <a:pt x="30" y="79"/>
                    </a:cubicBezTo>
                    <a:cubicBezTo>
                      <a:pt x="30" y="81"/>
                      <a:pt x="28" y="83"/>
                      <a:pt x="26" y="83"/>
                    </a:cubicBezTo>
                    <a:close/>
                    <a:moveTo>
                      <a:pt x="46" y="69"/>
                    </a:moveTo>
                    <a:cubicBezTo>
                      <a:pt x="5" y="69"/>
                      <a:pt x="5" y="69"/>
                      <a:pt x="5" y="69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46" y="11"/>
                      <a:pt x="46" y="11"/>
                      <a:pt x="46" y="11"/>
                    </a:cubicBezTo>
                    <a:lnTo>
                      <a:pt x="46" y="6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50259" name="Freeform 70"/>
              <p:cNvSpPr>
                <a:spLocks noChangeArrowheads="1"/>
              </p:cNvSpPr>
              <p:nvPr/>
            </p:nvSpPr>
            <p:spPr bwMode="auto">
              <a:xfrm>
                <a:off x="179696" y="17470"/>
                <a:ext cx="99831" cy="82362"/>
              </a:xfrm>
              <a:custGeom>
                <a:avLst/>
                <a:gdLst>
                  <a:gd name="T0" fmla="*/ 2147483646 w 40"/>
                  <a:gd name="T1" fmla="*/ 2147483646 h 33"/>
                  <a:gd name="T2" fmla="*/ 2147483646 w 40"/>
                  <a:gd name="T3" fmla="*/ 2147483646 h 33"/>
                  <a:gd name="T4" fmla="*/ 2147483646 w 40"/>
                  <a:gd name="T5" fmla="*/ 2147483646 h 33"/>
                  <a:gd name="T6" fmla="*/ 2147483646 w 40"/>
                  <a:gd name="T7" fmla="*/ 0 h 33"/>
                  <a:gd name="T8" fmla="*/ 2147483646 w 40"/>
                  <a:gd name="T9" fmla="*/ 0 h 33"/>
                  <a:gd name="T10" fmla="*/ 0 w 40"/>
                  <a:gd name="T11" fmla="*/ 0 h 33"/>
                  <a:gd name="T12" fmla="*/ 0 w 40"/>
                  <a:gd name="T13" fmla="*/ 2147483646 h 33"/>
                  <a:gd name="T14" fmla="*/ 2147483646 w 40"/>
                  <a:gd name="T15" fmla="*/ 2147483646 h 33"/>
                  <a:gd name="T16" fmla="*/ 2147483646 w 40"/>
                  <a:gd name="T17" fmla="*/ 2147483646 h 3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0"/>
                  <a:gd name="T28" fmla="*/ 0 h 33"/>
                  <a:gd name="T29" fmla="*/ 40 w 40"/>
                  <a:gd name="T30" fmla="*/ 33 h 3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0" h="33">
                    <a:moveTo>
                      <a:pt x="32" y="33"/>
                    </a:moveTo>
                    <a:lnTo>
                      <a:pt x="40" y="33"/>
                    </a:lnTo>
                    <a:lnTo>
                      <a:pt x="40" y="8"/>
                    </a:lnTo>
                    <a:lnTo>
                      <a:pt x="40" y="0"/>
                    </a:lnTo>
                    <a:lnTo>
                      <a:pt x="32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32" y="8"/>
                    </a:lnTo>
                    <a:lnTo>
                      <a:pt x="32" y="3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50260" name="Freeform 71"/>
              <p:cNvSpPr>
                <a:spLocks noChangeArrowheads="1"/>
              </p:cNvSpPr>
              <p:nvPr/>
            </p:nvSpPr>
            <p:spPr bwMode="auto">
              <a:xfrm>
                <a:off x="89848" y="316964"/>
                <a:ext cx="82362" cy="82362"/>
              </a:xfrm>
              <a:custGeom>
                <a:avLst/>
                <a:gdLst>
                  <a:gd name="T0" fmla="*/ 2147483646 w 33"/>
                  <a:gd name="T1" fmla="*/ 0 h 33"/>
                  <a:gd name="T2" fmla="*/ 0 w 33"/>
                  <a:gd name="T3" fmla="*/ 0 h 33"/>
                  <a:gd name="T4" fmla="*/ 0 w 33"/>
                  <a:gd name="T5" fmla="*/ 2147483646 h 33"/>
                  <a:gd name="T6" fmla="*/ 0 w 33"/>
                  <a:gd name="T7" fmla="*/ 2147483646 h 33"/>
                  <a:gd name="T8" fmla="*/ 2147483646 w 33"/>
                  <a:gd name="T9" fmla="*/ 2147483646 h 33"/>
                  <a:gd name="T10" fmla="*/ 2147483646 w 33"/>
                  <a:gd name="T11" fmla="*/ 2147483646 h 33"/>
                  <a:gd name="T12" fmla="*/ 2147483646 w 33"/>
                  <a:gd name="T13" fmla="*/ 2147483646 h 33"/>
                  <a:gd name="T14" fmla="*/ 2147483646 w 33"/>
                  <a:gd name="T15" fmla="*/ 2147483646 h 33"/>
                  <a:gd name="T16" fmla="*/ 2147483646 w 33"/>
                  <a:gd name="T17" fmla="*/ 0 h 3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3"/>
                  <a:gd name="T28" fmla="*/ 0 h 33"/>
                  <a:gd name="T29" fmla="*/ 33 w 33"/>
                  <a:gd name="T30" fmla="*/ 33 h 3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3" h="33">
                    <a:moveTo>
                      <a:pt x="8" y="0"/>
                    </a:moveTo>
                    <a:lnTo>
                      <a:pt x="0" y="0"/>
                    </a:lnTo>
                    <a:lnTo>
                      <a:pt x="0" y="25"/>
                    </a:lnTo>
                    <a:lnTo>
                      <a:pt x="0" y="33"/>
                    </a:lnTo>
                    <a:lnTo>
                      <a:pt x="8" y="33"/>
                    </a:lnTo>
                    <a:lnTo>
                      <a:pt x="33" y="33"/>
                    </a:lnTo>
                    <a:lnTo>
                      <a:pt x="33" y="25"/>
                    </a:lnTo>
                    <a:lnTo>
                      <a:pt x="8" y="25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</p:grpSp>
      </p:grpSp>
      <p:grpSp>
        <p:nvGrpSpPr>
          <p:cNvPr id="50332" name="Group 156"/>
          <p:cNvGrpSpPr>
            <a:grpSpLocks/>
          </p:cNvGrpSpPr>
          <p:nvPr/>
        </p:nvGrpSpPr>
        <p:grpSpPr bwMode="auto">
          <a:xfrm>
            <a:off x="3751263" y="4433888"/>
            <a:ext cx="969962" cy="814387"/>
            <a:chOff x="0" y="0"/>
            <a:chExt cx="970215" cy="815215"/>
          </a:xfrm>
        </p:grpSpPr>
        <p:sp>
          <p:nvSpPr>
            <p:cNvPr id="50250" name="Freeform 5"/>
            <p:cNvSpPr>
              <a:spLocks noChangeArrowheads="1"/>
            </p:cNvSpPr>
            <p:nvPr/>
          </p:nvSpPr>
          <p:spPr bwMode="auto">
            <a:xfrm rot="5400000">
              <a:off x="77500" y="-77500"/>
              <a:ext cx="815215" cy="970215"/>
            </a:xfrm>
            <a:custGeom>
              <a:avLst/>
              <a:gdLst>
                <a:gd name="T0" fmla="*/ 2147483646 w 596"/>
                <a:gd name="T1" fmla="*/ 2147483646 h 709"/>
                <a:gd name="T2" fmla="*/ 2147483646 w 596"/>
                <a:gd name="T3" fmla="*/ 2147483646 h 709"/>
                <a:gd name="T4" fmla="*/ 2147483646 w 596"/>
                <a:gd name="T5" fmla="*/ 2147483646 h 709"/>
                <a:gd name="T6" fmla="*/ 0 w 596"/>
                <a:gd name="T7" fmla="*/ 2147483646 h 709"/>
                <a:gd name="T8" fmla="*/ 2147483646 w 596"/>
                <a:gd name="T9" fmla="*/ 2147483646 h 709"/>
                <a:gd name="T10" fmla="*/ 2147483646 w 596"/>
                <a:gd name="T11" fmla="*/ 0 h 709"/>
                <a:gd name="T12" fmla="*/ 2147483646 w 596"/>
                <a:gd name="T13" fmla="*/ 2147483646 h 70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6"/>
                <a:gd name="T22" fmla="*/ 0 h 709"/>
                <a:gd name="T23" fmla="*/ 596 w 596"/>
                <a:gd name="T24" fmla="*/ 709 h 70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F2F2F2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grpSp>
          <p:nvGrpSpPr>
            <p:cNvPr id="50251" name="Group 158"/>
            <p:cNvGrpSpPr>
              <a:grpSpLocks/>
            </p:cNvGrpSpPr>
            <p:nvPr/>
          </p:nvGrpSpPr>
          <p:grpSpPr bwMode="auto">
            <a:xfrm>
              <a:off x="141240" y="183891"/>
              <a:ext cx="546661" cy="403784"/>
              <a:chOff x="0" y="0"/>
              <a:chExt cx="439257" cy="324452"/>
            </a:xfrm>
          </p:grpSpPr>
          <p:sp>
            <p:nvSpPr>
              <p:cNvPr id="50252" name="Freeform 92"/>
              <p:cNvSpPr>
                <a:spLocks noChangeArrowheads="1"/>
              </p:cNvSpPr>
              <p:nvPr/>
            </p:nvSpPr>
            <p:spPr bwMode="auto">
              <a:xfrm>
                <a:off x="157233" y="224621"/>
                <a:ext cx="127286" cy="99831"/>
              </a:xfrm>
              <a:custGeom>
                <a:avLst/>
                <a:gdLst>
                  <a:gd name="T0" fmla="*/ 2147483646 w 38"/>
                  <a:gd name="T1" fmla="*/ 2147483646 h 30"/>
                  <a:gd name="T2" fmla="*/ 2147483646 w 38"/>
                  <a:gd name="T3" fmla="*/ 2147483646 h 30"/>
                  <a:gd name="T4" fmla="*/ 2147483646 w 38"/>
                  <a:gd name="T5" fmla="*/ 2147483646 h 30"/>
                  <a:gd name="T6" fmla="*/ 2147483646 w 38"/>
                  <a:gd name="T7" fmla="*/ 2147483646 h 30"/>
                  <a:gd name="T8" fmla="*/ 2147483646 w 38"/>
                  <a:gd name="T9" fmla="*/ 2147483646 h 30"/>
                  <a:gd name="T10" fmla="*/ 2147483646 w 38"/>
                  <a:gd name="T11" fmla="*/ 2147483646 h 3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8"/>
                  <a:gd name="T19" fmla="*/ 0 h 30"/>
                  <a:gd name="T20" fmla="*/ 38 w 38"/>
                  <a:gd name="T21" fmla="*/ 30 h 3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8" h="30">
                    <a:moveTo>
                      <a:pt x="37" y="10"/>
                    </a:moveTo>
                    <a:cubicBezTo>
                      <a:pt x="26" y="1"/>
                      <a:pt x="12" y="0"/>
                      <a:pt x="1" y="11"/>
                    </a:cubicBezTo>
                    <a:cubicBezTo>
                      <a:pt x="1" y="11"/>
                      <a:pt x="0" y="12"/>
                      <a:pt x="1" y="13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38" y="11"/>
                      <a:pt x="37" y="11"/>
                      <a:pt x="37" y="1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50253" name="Freeform 93"/>
              <p:cNvSpPr>
                <a:spLocks noChangeArrowheads="1"/>
              </p:cNvSpPr>
              <p:nvPr/>
            </p:nvSpPr>
            <p:spPr bwMode="auto">
              <a:xfrm>
                <a:off x="74873" y="112311"/>
                <a:ext cx="292007" cy="129781"/>
              </a:xfrm>
              <a:custGeom>
                <a:avLst/>
                <a:gdLst>
                  <a:gd name="T0" fmla="*/ 2147483646 w 88"/>
                  <a:gd name="T1" fmla="*/ 2147483646 h 39"/>
                  <a:gd name="T2" fmla="*/ 0 w 88"/>
                  <a:gd name="T3" fmla="*/ 2147483646 h 39"/>
                  <a:gd name="T4" fmla="*/ 0 w 88"/>
                  <a:gd name="T5" fmla="*/ 2147483646 h 39"/>
                  <a:gd name="T6" fmla="*/ 2147483646 w 88"/>
                  <a:gd name="T7" fmla="*/ 2147483646 h 39"/>
                  <a:gd name="T8" fmla="*/ 2147483646 w 88"/>
                  <a:gd name="T9" fmla="*/ 2147483646 h 39"/>
                  <a:gd name="T10" fmla="*/ 2147483646 w 88"/>
                  <a:gd name="T11" fmla="*/ 2147483646 h 39"/>
                  <a:gd name="T12" fmla="*/ 2147483646 w 88"/>
                  <a:gd name="T13" fmla="*/ 2147483646 h 39"/>
                  <a:gd name="T14" fmla="*/ 2147483646 w 88"/>
                  <a:gd name="T15" fmla="*/ 2147483646 h 39"/>
                  <a:gd name="T16" fmla="*/ 2147483646 w 88"/>
                  <a:gd name="T17" fmla="*/ 2147483646 h 39"/>
                  <a:gd name="T18" fmla="*/ 2147483646 w 88"/>
                  <a:gd name="T19" fmla="*/ 2147483646 h 39"/>
                  <a:gd name="T20" fmla="*/ 2147483646 w 88"/>
                  <a:gd name="T21" fmla="*/ 2147483646 h 3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88"/>
                  <a:gd name="T34" fmla="*/ 0 h 39"/>
                  <a:gd name="T35" fmla="*/ 88 w 88"/>
                  <a:gd name="T36" fmla="*/ 39 h 3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88" h="39">
                    <a:moveTo>
                      <a:pt x="87" y="23"/>
                    </a:moveTo>
                    <a:cubicBezTo>
                      <a:pt x="63" y="0"/>
                      <a:pt x="24" y="0"/>
                      <a:pt x="0" y="24"/>
                    </a:cubicBezTo>
                    <a:cubicBezTo>
                      <a:pt x="0" y="24"/>
                      <a:pt x="0" y="25"/>
                      <a:pt x="0" y="26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13" y="39"/>
                      <a:pt x="14" y="39"/>
                      <a:pt x="15" y="38"/>
                    </a:cubicBezTo>
                    <a:cubicBezTo>
                      <a:pt x="31" y="22"/>
                      <a:pt x="57" y="22"/>
                      <a:pt x="73" y="38"/>
                    </a:cubicBezTo>
                    <a:cubicBezTo>
                      <a:pt x="74" y="39"/>
                      <a:pt x="75" y="39"/>
                      <a:pt x="75" y="38"/>
                    </a:cubicBezTo>
                    <a:cubicBezTo>
                      <a:pt x="88" y="26"/>
                      <a:pt x="88" y="26"/>
                      <a:pt x="88" y="26"/>
                    </a:cubicBezTo>
                    <a:cubicBezTo>
                      <a:pt x="88" y="26"/>
                      <a:pt x="88" y="26"/>
                      <a:pt x="88" y="26"/>
                    </a:cubicBezTo>
                    <a:cubicBezTo>
                      <a:pt x="88" y="25"/>
                      <a:pt x="88" y="24"/>
                      <a:pt x="88" y="24"/>
                    </a:cubicBezTo>
                    <a:lnTo>
                      <a:pt x="87" y="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  <p:sp>
            <p:nvSpPr>
              <p:cNvPr id="50254" name="Freeform 9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9257" cy="169713"/>
              </a:xfrm>
              <a:custGeom>
                <a:avLst/>
                <a:gdLst>
                  <a:gd name="T0" fmla="*/ 2147483646 w 132"/>
                  <a:gd name="T1" fmla="*/ 2147483646 h 51"/>
                  <a:gd name="T2" fmla="*/ 2147483646 w 132"/>
                  <a:gd name="T3" fmla="*/ 2147483646 h 51"/>
                  <a:gd name="T4" fmla="*/ 2147483646 w 132"/>
                  <a:gd name="T5" fmla="*/ 2147483646 h 51"/>
                  <a:gd name="T6" fmla="*/ 2147483646 w 132"/>
                  <a:gd name="T7" fmla="*/ 2147483646 h 51"/>
                  <a:gd name="T8" fmla="*/ 2147483646 w 132"/>
                  <a:gd name="T9" fmla="*/ 2147483646 h 51"/>
                  <a:gd name="T10" fmla="*/ 2147483646 w 132"/>
                  <a:gd name="T11" fmla="*/ 2147483646 h 51"/>
                  <a:gd name="T12" fmla="*/ 2147483646 w 132"/>
                  <a:gd name="T13" fmla="*/ 2147483646 h 51"/>
                  <a:gd name="T14" fmla="*/ 2147483646 w 132"/>
                  <a:gd name="T15" fmla="*/ 2147483646 h 51"/>
                  <a:gd name="T16" fmla="*/ 2147483646 w 132"/>
                  <a:gd name="T17" fmla="*/ 2147483646 h 51"/>
                  <a:gd name="T18" fmla="*/ 2147483646 w 132"/>
                  <a:gd name="T19" fmla="*/ 2147483646 h 51"/>
                  <a:gd name="T20" fmla="*/ 2147483646 w 132"/>
                  <a:gd name="T21" fmla="*/ 2147483646 h 5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32"/>
                  <a:gd name="T34" fmla="*/ 0 h 51"/>
                  <a:gd name="T35" fmla="*/ 132 w 132"/>
                  <a:gd name="T36" fmla="*/ 51 h 5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32" h="51">
                    <a:moveTo>
                      <a:pt x="131" y="36"/>
                    </a:moveTo>
                    <a:cubicBezTo>
                      <a:pt x="131" y="36"/>
                      <a:pt x="131" y="36"/>
                      <a:pt x="131" y="36"/>
                    </a:cubicBezTo>
                    <a:cubicBezTo>
                      <a:pt x="95" y="0"/>
                      <a:pt x="37" y="0"/>
                      <a:pt x="1" y="36"/>
                    </a:cubicBezTo>
                    <a:cubicBezTo>
                      <a:pt x="0" y="37"/>
                      <a:pt x="0" y="37"/>
                      <a:pt x="1" y="38"/>
                    </a:cubicBezTo>
                    <a:cubicBezTo>
                      <a:pt x="14" y="51"/>
                      <a:pt x="14" y="51"/>
                      <a:pt x="14" y="51"/>
                    </a:cubicBezTo>
                    <a:cubicBezTo>
                      <a:pt x="14" y="51"/>
                      <a:pt x="15" y="51"/>
                      <a:pt x="16" y="51"/>
                    </a:cubicBezTo>
                    <a:cubicBezTo>
                      <a:pt x="43" y="23"/>
                      <a:pt x="89" y="23"/>
                      <a:pt x="116" y="51"/>
                    </a:cubicBezTo>
                    <a:cubicBezTo>
                      <a:pt x="117" y="51"/>
                      <a:pt x="118" y="51"/>
                      <a:pt x="118" y="51"/>
                    </a:cubicBezTo>
                    <a:cubicBezTo>
                      <a:pt x="131" y="38"/>
                      <a:pt x="131" y="38"/>
                      <a:pt x="131" y="38"/>
                    </a:cubicBezTo>
                    <a:cubicBezTo>
                      <a:pt x="131" y="38"/>
                      <a:pt x="131" y="38"/>
                      <a:pt x="131" y="38"/>
                    </a:cubicBezTo>
                    <a:cubicBezTo>
                      <a:pt x="132" y="37"/>
                      <a:pt x="132" y="36"/>
                      <a:pt x="131" y="3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/>
              </a:p>
            </p:txBody>
          </p:sp>
        </p:grpSp>
      </p:grpSp>
      <p:grpSp>
        <p:nvGrpSpPr>
          <p:cNvPr id="50338" name="Group 162"/>
          <p:cNvGrpSpPr>
            <a:grpSpLocks/>
          </p:cNvGrpSpPr>
          <p:nvPr/>
        </p:nvGrpSpPr>
        <p:grpSpPr bwMode="auto">
          <a:xfrm>
            <a:off x="3998913" y="3616325"/>
            <a:ext cx="858837" cy="720725"/>
            <a:chOff x="0" y="0"/>
            <a:chExt cx="894867" cy="751904"/>
          </a:xfrm>
        </p:grpSpPr>
        <p:sp>
          <p:nvSpPr>
            <p:cNvPr id="50248" name="Freeform 7"/>
            <p:cNvSpPr>
              <a:spLocks noChangeArrowheads="1"/>
            </p:cNvSpPr>
            <p:nvPr/>
          </p:nvSpPr>
          <p:spPr bwMode="auto">
            <a:xfrm rot="7869690">
              <a:off x="71482" y="-71483"/>
              <a:ext cx="751904" cy="894867"/>
            </a:xfrm>
            <a:custGeom>
              <a:avLst/>
              <a:gdLst>
                <a:gd name="T0" fmla="*/ 2147483646 w 596"/>
                <a:gd name="T1" fmla="*/ 2147483646 h 709"/>
                <a:gd name="T2" fmla="*/ 2147483646 w 596"/>
                <a:gd name="T3" fmla="*/ 2147483646 h 709"/>
                <a:gd name="T4" fmla="*/ 2147483646 w 596"/>
                <a:gd name="T5" fmla="*/ 2147483646 h 709"/>
                <a:gd name="T6" fmla="*/ 0 w 596"/>
                <a:gd name="T7" fmla="*/ 2147483646 h 709"/>
                <a:gd name="T8" fmla="*/ 2147483646 w 596"/>
                <a:gd name="T9" fmla="*/ 2147483646 h 709"/>
                <a:gd name="T10" fmla="*/ 2147483646 w 596"/>
                <a:gd name="T11" fmla="*/ 0 h 709"/>
                <a:gd name="T12" fmla="*/ 2147483646 w 596"/>
                <a:gd name="T13" fmla="*/ 2147483646 h 70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6"/>
                <a:gd name="T22" fmla="*/ 0 h 709"/>
                <a:gd name="T23" fmla="*/ 596 w 596"/>
                <a:gd name="T24" fmla="*/ 709 h 70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F2F2F2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20" name="Freeform 145"/>
            <p:cNvSpPr>
              <a:spLocks noChangeArrowheads="1"/>
            </p:cNvSpPr>
            <p:nvPr/>
          </p:nvSpPr>
          <p:spPr bwMode="auto">
            <a:xfrm>
              <a:off x="202147" y="146087"/>
              <a:ext cx="434745" cy="341585"/>
            </a:xfrm>
            <a:custGeom>
              <a:avLst/>
              <a:gdLst>
                <a:gd name="T0" fmla="*/ 2147483646 w 147"/>
                <a:gd name="T1" fmla="*/ 2147483646 h 116"/>
                <a:gd name="T2" fmla="*/ 2147483646 w 147"/>
                <a:gd name="T3" fmla="*/ 2147483646 h 116"/>
                <a:gd name="T4" fmla="*/ 2147483646 w 147"/>
                <a:gd name="T5" fmla="*/ 2147483646 h 116"/>
                <a:gd name="T6" fmla="*/ 2147483646 w 147"/>
                <a:gd name="T7" fmla="*/ 2147483646 h 116"/>
                <a:gd name="T8" fmla="*/ 2147483646 w 147"/>
                <a:gd name="T9" fmla="*/ 2147483646 h 116"/>
                <a:gd name="T10" fmla="*/ 2147483646 w 147"/>
                <a:gd name="T11" fmla="*/ 2147483646 h 116"/>
                <a:gd name="T12" fmla="*/ 2147483646 w 147"/>
                <a:gd name="T13" fmla="*/ 2147483646 h 116"/>
                <a:gd name="T14" fmla="*/ 2147483646 w 147"/>
                <a:gd name="T15" fmla="*/ 2147483646 h 116"/>
                <a:gd name="T16" fmla="*/ 2147483646 w 147"/>
                <a:gd name="T17" fmla="*/ 0 h 116"/>
                <a:gd name="T18" fmla="*/ 2147483646 w 147"/>
                <a:gd name="T19" fmla="*/ 0 h 116"/>
                <a:gd name="T20" fmla="*/ 2147483646 w 147"/>
                <a:gd name="T21" fmla="*/ 2147483646 h 116"/>
                <a:gd name="T22" fmla="*/ 2147483646 w 147"/>
                <a:gd name="T23" fmla="*/ 2147483646 h 116"/>
                <a:gd name="T24" fmla="*/ 2147483646 w 147"/>
                <a:gd name="T25" fmla="*/ 2147483646 h 116"/>
                <a:gd name="T26" fmla="*/ 2147483646 w 147"/>
                <a:gd name="T27" fmla="*/ 2147483646 h 116"/>
                <a:gd name="T28" fmla="*/ 2147483646 w 147"/>
                <a:gd name="T29" fmla="*/ 2147483646 h 116"/>
                <a:gd name="T30" fmla="*/ 2147483646 w 147"/>
                <a:gd name="T31" fmla="*/ 2147483646 h 116"/>
                <a:gd name="T32" fmla="*/ 2147483646 w 147"/>
                <a:gd name="T33" fmla="*/ 2147483646 h 116"/>
                <a:gd name="T34" fmla="*/ 2147483646 w 147"/>
                <a:gd name="T35" fmla="*/ 2147483646 h 116"/>
                <a:gd name="T36" fmla="*/ 2147483646 w 147"/>
                <a:gd name="T37" fmla="*/ 2147483646 h 116"/>
                <a:gd name="T38" fmla="*/ 2147483646 w 147"/>
                <a:gd name="T39" fmla="*/ 2147483646 h 116"/>
                <a:gd name="T40" fmla="*/ 2147483646 w 147"/>
                <a:gd name="T41" fmla="*/ 2147483646 h 116"/>
                <a:gd name="T42" fmla="*/ 2147483646 w 147"/>
                <a:gd name="T43" fmla="*/ 2147483646 h 116"/>
                <a:gd name="T44" fmla="*/ 2147483646 w 147"/>
                <a:gd name="T45" fmla="*/ 2147483646 h 116"/>
                <a:gd name="T46" fmla="*/ 2147483646 w 147"/>
                <a:gd name="T47" fmla="*/ 2147483646 h 116"/>
                <a:gd name="T48" fmla="*/ 2147483646 w 147"/>
                <a:gd name="T49" fmla="*/ 2147483646 h 116"/>
                <a:gd name="T50" fmla="*/ 2147483646 w 147"/>
                <a:gd name="T51" fmla="*/ 2147483646 h 116"/>
                <a:gd name="T52" fmla="*/ 2147483646 w 147"/>
                <a:gd name="T53" fmla="*/ 2147483646 h 116"/>
                <a:gd name="T54" fmla="*/ 2147483646 w 147"/>
                <a:gd name="T55" fmla="*/ 2147483646 h 116"/>
                <a:gd name="T56" fmla="*/ 2147483646 w 147"/>
                <a:gd name="T57" fmla="*/ 2147483646 h 116"/>
                <a:gd name="T58" fmla="*/ 2147483646 w 147"/>
                <a:gd name="T59" fmla="*/ 2147483646 h 116"/>
                <a:gd name="T60" fmla="*/ 2147483646 w 147"/>
                <a:gd name="T61" fmla="*/ 2147483646 h 116"/>
                <a:gd name="T62" fmla="*/ 2147483646 w 147"/>
                <a:gd name="T63" fmla="*/ 2147483646 h 116"/>
                <a:gd name="T64" fmla="*/ 2147483646 w 147"/>
                <a:gd name="T65" fmla="*/ 2147483646 h 116"/>
                <a:gd name="T66" fmla="*/ 2147483646 w 147"/>
                <a:gd name="T67" fmla="*/ 2147483646 h 116"/>
                <a:gd name="T68" fmla="*/ 2147483646 w 147"/>
                <a:gd name="T69" fmla="*/ 2147483646 h 116"/>
                <a:gd name="T70" fmla="*/ 2147483646 w 147"/>
                <a:gd name="T71" fmla="*/ 2147483646 h 116"/>
                <a:gd name="T72" fmla="*/ 2147483646 w 147"/>
                <a:gd name="T73" fmla="*/ 2147483646 h 116"/>
                <a:gd name="T74" fmla="*/ 2147483646 w 147"/>
                <a:gd name="T75" fmla="*/ 2147483646 h 116"/>
                <a:gd name="T76" fmla="*/ 2147483646 w 147"/>
                <a:gd name="T77" fmla="*/ 2147483646 h 116"/>
                <a:gd name="T78" fmla="*/ 2147483646 w 147"/>
                <a:gd name="T79" fmla="*/ 2147483646 h 116"/>
                <a:gd name="T80" fmla="*/ 2147483646 w 147"/>
                <a:gd name="T81" fmla="*/ 2147483646 h 116"/>
                <a:gd name="T82" fmla="*/ 2147483646 w 147"/>
                <a:gd name="T83" fmla="*/ 2147483646 h 116"/>
                <a:gd name="T84" fmla="*/ 2147483646 w 147"/>
                <a:gd name="T85" fmla="*/ 2147483646 h 116"/>
                <a:gd name="T86" fmla="*/ 2147483646 w 147"/>
                <a:gd name="T87" fmla="*/ 2147483646 h 116"/>
                <a:gd name="T88" fmla="*/ 2147483646 w 147"/>
                <a:gd name="T89" fmla="*/ 2147483646 h 116"/>
                <a:gd name="T90" fmla="*/ 2147483646 w 147"/>
                <a:gd name="T91" fmla="*/ 2147483646 h 116"/>
                <a:gd name="T92" fmla="*/ 2147483646 w 147"/>
                <a:gd name="T93" fmla="*/ 2147483646 h 116"/>
                <a:gd name="T94" fmla="*/ 2147483646 w 147"/>
                <a:gd name="T95" fmla="*/ 2147483646 h 116"/>
                <a:gd name="T96" fmla="*/ 2147483646 w 147"/>
                <a:gd name="T97" fmla="*/ 2147483646 h 11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47"/>
                <a:gd name="T148" fmla="*/ 0 h 116"/>
                <a:gd name="T149" fmla="*/ 147 w 147"/>
                <a:gd name="T150" fmla="*/ 116 h 11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47" h="116">
                  <a:moveTo>
                    <a:pt x="145" y="47"/>
                  </a:moveTo>
                  <a:cubicBezTo>
                    <a:pt x="143" y="46"/>
                    <a:pt x="118" y="30"/>
                    <a:pt x="118" y="30"/>
                  </a:cubicBezTo>
                  <a:cubicBezTo>
                    <a:pt x="118" y="30"/>
                    <a:pt x="114" y="28"/>
                    <a:pt x="114" y="31"/>
                  </a:cubicBezTo>
                  <a:cubicBezTo>
                    <a:pt x="114" y="33"/>
                    <a:pt x="114" y="38"/>
                    <a:pt x="114" y="38"/>
                  </a:cubicBezTo>
                  <a:cubicBezTo>
                    <a:pt x="114" y="38"/>
                    <a:pt x="112" y="38"/>
                    <a:pt x="110" y="38"/>
                  </a:cubicBezTo>
                  <a:cubicBezTo>
                    <a:pt x="102" y="38"/>
                    <a:pt x="89" y="38"/>
                    <a:pt x="81" y="38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3" y="10"/>
                    <a:pt x="84" y="8"/>
                    <a:pt x="84" y="6"/>
                  </a:cubicBezTo>
                  <a:cubicBezTo>
                    <a:pt x="84" y="3"/>
                    <a:pt x="82" y="0"/>
                    <a:pt x="79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7" y="0"/>
                    <a:pt x="65" y="3"/>
                    <a:pt x="65" y="6"/>
                  </a:cubicBezTo>
                  <a:cubicBezTo>
                    <a:pt x="65" y="8"/>
                    <a:pt x="66" y="10"/>
                    <a:pt x="68" y="11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0" y="17"/>
                    <a:pt x="45" y="17"/>
                    <a:pt x="37" y="17"/>
                  </a:cubicBezTo>
                  <a:cubicBezTo>
                    <a:pt x="34" y="17"/>
                    <a:pt x="32" y="17"/>
                    <a:pt x="32" y="17"/>
                  </a:cubicBezTo>
                  <a:cubicBezTo>
                    <a:pt x="32" y="17"/>
                    <a:pt x="32" y="12"/>
                    <a:pt x="32" y="9"/>
                  </a:cubicBezTo>
                  <a:cubicBezTo>
                    <a:pt x="32" y="7"/>
                    <a:pt x="28" y="9"/>
                    <a:pt x="28" y="9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0" y="28"/>
                    <a:pt x="1" y="29"/>
                  </a:cubicBezTo>
                  <a:cubicBezTo>
                    <a:pt x="4" y="31"/>
                    <a:pt x="29" y="47"/>
                    <a:pt x="29" y="47"/>
                  </a:cubicBezTo>
                  <a:cubicBezTo>
                    <a:pt x="29" y="47"/>
                    <a:pt x="32" y="49"/>
                    <a:pt x="32" y="46"/>
                  </a:cubicBezTo>
                  <a:cubicBezTo>
                    <a:pt x="32" y="43"/>
                    <a:pt x="32" y="39"/>
                    <a:pt x="32" y="39"/>
                  </a:cubicBezTo>
                  <a:cubicBezTo>
                    <a:pt x="32" y="39"/>
                    <a:pt x="34" y="39"/>
                    <a:pt x="37" y="39"/>
                  </a:cubicBezTo>
                  <a:cubicBezTo>
                    <a:pt x="45" y="39"/>
                    <a:pt x="60" y="39"/>
                    <a:pt x="68" y="39"/>
                  </a:cubicBezTo>
                  <a:cubicBezTo>
                    <a:pt x="68" y="109"/>
                    <a:pt x="68" y="109"/>
                    <a:pt x="68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8" y="110"/>
                    <a:pt x="68" y="114"/>
                    <a:pt x="68" y="115"/>
                  </a:cubicBezTo>
                  <a:cubicBezTo>
                    <a:pt x="66" y="111"/>
                    <a:pt x="63" y="111"/>
                    <a:pt x="63" y="111"/>
                  </a:cubicBezTo>
                  <a:cubicBezTo>
                    <a:pt x="65" y="113"/>
                    <a:pt x="65" y="116"/>
                    <a:pt x="65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73" y="116"/>
                    <a:pt x="73" y="116"/>
                    <a:pt x="73" y="116"/>
                  </a:cubicBezTo>
                  <a:cubicBezTo>
                    <a:pt x="78" y="116"/>
                    <a:pt x="78" y="116"/>
                    <a:pt x="78" y="116"/>
                  </a:cubicBezTo>
                  <a:cubicBezTo>
                    <a:pt x="81" y="116"/>
                    <a:pt x="81" y="116"/>
                    <a:pt x="81" y="116"/>
                  </a:cubicBezTo>
                  <a:cubicBezTo>
                    <a:pt x="83" y="116"/>
                    <a:pt x="83" y="116"/>
                    <a:pt x="83" y="116"/>
                  </a:cubicBezTo>
                  <a:cubicBezTo>
                    <a:pt x="83" y="116"/>
                    <a:pt x="83" y="116"/>
                    <a:pt x="83" y="116"/>
                  </a:cubicBezTo>
                  <a:cubicBezTo>
                    <a:pt x="86" y="116"/>
                    <a:pt x="86" y="116"/>
                    <a:pt x="86" y="116"/>
                  </a:cubicBezTo>
                  <a:cubicBezTo>
                    <a:pt x="86" y="116"/>
                    <a:pt x="86" y="113"/>
                    <a:pt x="88" y="111"/>
                  </a:cubicBezTo>
                  <a:cubicBezTo>
                    <a:pt x="88" y="111"/>
                    <a:pt x="85" y="111"/>
                    <a:pt x="83" y="115"/>
                  </a:cubicBezTo>
                  <a:cubicBezTo>
                    <a:pt x="83" y="114"/>
                    <a:pt x="84" y="110"/>
                    <a:pt x="87" y="108"/>
                  </a:cubicBezTo>
                  <a:cubicBezTo>
                    <a:pt x="87" y="108"/>
                    <a:pt x="84" y="107"/>
                    <a:pt x="81" y="111"/>
                  </a:cubicBezTo>
                  <a:cubicBezTo>
                    <a:pt x="81" y="59"/>
                    <a:pt x="81" y="59"/>
                    <a:pt x="81" y="59"/>
                  </a:cubicBezTo>
                  <a:cubicBezTo>
                    <a:pt x="89" y="59"/>
                    <a:pt x="102" y="59"/>
                    <a:pt x="110" y="59"/>
                  </a:cubicBezTo>
                  <a:cubicBezTo>
                    <a:pt x="113" y="59"/>
                    <a:pt x="115" y="59"/>
                    <a:pt x="115" y="59"/>
                  </a:cubicBezTo>
                  <a:cubicBezTo>
                    <a:pt x="115" y="59"/>
                    <a:pt x="115" y="65"/>
                    <a:pt x="115" y="68"/>
                  </a:cubicBezTo>
                  <a:cubicBezTo>
                    <a:pt x="115" y="70"/>
                    <a:pt x="118" y="68"/>
                    <a:pt x="118" y="68"/>
                  </a:cubicBezTo>
                  <a:cubicBezTo>
                    <a:pt x="145" y="50"/>
                    <a:pt x="145" y="50"/>
                    <a:pt x="145" y="50"/>
                  </a:cubicBezTo>
                  <a:cubicBezTo>
                    <a:pt x="145" y="50"/>
                    <a:pt x="147" y="49"/>
                    <a:pt x="145" y="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</p:grpSp>
      <p:sp>
        <p:nvSpPr>
          <p:cNvPr id="50341" name="矩形 47"/>
          <p:cNvSpPr>
            <a:spLocks noChangeArrowheads="1"/>
          </p:cNvSpPr>
          <p:nvPr/>
        </p:nvSpPr>
        <p:spPr bwMode="auto">
          <a:xfrm>
            <a:off x="1357313" y="5794375"/>
            <a:ext cx="9477375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在此录入上述图表的综合描述说明，在此录入上述图表的综合描述说明，在此录入上述图表的综合描述说明，在此录入上述图表的综合描述说明，在此录入上述图表的综合描述说明。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0342" name="矩形 3"/>
          <p:cNvSpPr>
            <a:spLocks noChangeArrowheads="1"/>
          </p:cNvSpPr>
          <p:nvPr/>
        </p:nvSpPr>
        <p:spPr bwMode="auto">
          <a:xfrm>
            <a:off x="4784725" y="563563"/>
            <a:ext cx="18272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公司愿景</a:t>
            </a:r>
            <a:endParaRPr lang="zh-CN" altLang="en-US" sz="32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50343" name="文本框 37"/>
          <p:cNvSpPr>
            <a:spLocks noChangeArrowheads="1"/>
          </p:cNvSpPr>
          <p:nvPr/>
        </p:nvSpPr>
        <p:spPr bwMode="auto">
          <a:xfrm>
            <a:off x="6721475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Company Vision</a:t>
            </a:r>
            <a:endParaRPr lang="zh-CN" altLang="en-US" sz="16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50344" name="Group 168"/>
          <p:cNvGrpSpPr>
            <a:grpSpLocks/>
          </p:cNvGrpSpPr>
          <p:nvPr/>
        </p:nvGrpSpPr>
        <p:grpSpPr bwMode="auto">
          <a:xfrm>
            <a:off x="4240213" y="619125"/>
            <a:ext cx="263525" cy="393700"/>
            <a:chOff x="0" y="0"/>
            <a:chExt cx="213756" cy="427512"/>
          </a:xfrm>
        </p:grpSpPr>
        <p:sp>
          <p:nvSpPr>
            <p:cNvPr id="50246" name="直接连接符 142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47" name="直接连接符 143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0347" name="Group 171"/>
          <p:cNvGrpSpPr>
            <a:grpSpLocks/>
          </p:cNvGrpSpPr>
          <p:nvPr/>
        </p:nvGrpSpPr>
        <p:grpSpPr bwMode="auto">
          <a:xfrm>
            <a:off x="5413375" y="3316288"/>
            <a:ext cx="1403350" cy="1401762"/>
            <a:chOff x="0" y="0"/>
            <a:chExt cx="1407" cy="1407"/>
          </a:xfrm>
        </p:grpSpPr>
        <p:sp>
          <p:nvSpPr>
            <p:cNvPr id="50212" name="Oval 551"/>
            <p:cNvSpPr>
              <a:spLocks noChangeArrowheads="1"/>
            </p:cNvSpPr>
            <p:nvPr/>
          </p:nvSpPr>
          <p:spPr bwMode="auto">
            <a:xfrm>
              <a:off x="0" y="0"/>
              <a:ext cx="1407" cy="1407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DCDCD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50213" name="Group 173"/>
            <p:cNvGrpSpPr>
              <a:grpSpLocks/>
            </p:cNvGrpSpPr>
            <p:nvPr/>
          </p:nvGrpSpPr>
          <p:grpSpPr bwMode="auto">
            <a:xfrm>
              <a:off x="180" y="182"/>
              <a:ext cx="1056" cy="1055"/>
              <a:chOff x="0" y="0"/>
              <a:chExt cx="2219" cy="2219"/>
            </a:xfrm>
          </p:grpSpPr>
          <p:sp>
            <p:nvSpPr>
              <p:cNvPr id="21" name="Oval 553"/>
              <p:cNvSpPr>
                <a:spLocks noChangeArrowheads="1"/>
              </p:cNvSpPr>
              <p:nvPr/>
            </p:nvSpPr>
            <p:spPr bwMode="auto">
              <a:xfrm>
                <a:off x="3" y="77"/>
                <a:ext cx="2132" cy="2132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5F4F4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latin typeface="Arial" panose="020B0604020202020204" pitchFamily="34" charset="0"/>
                </a:endParaRPr>
              </a:p>
            </p:txBody>
          </p:sp>
          <p:grpSp>
            <p:nvGrpSpPr>
              <p:cNvPr id="50215" name="Group 175"/>
              <p:cNvGrpSpPr>
                <a:grpSpLocks noChangeAspect="1"/>
              </p:cNvGrpSpPr>
              <p:nvPr/>
            </p:nvGrpSpPr>
            <p:grpSpPr bwMode="auto">
              <a:xfrm>
                <a:off x="0" y="0"/>
                <a:ext cx="2219" cy="2219"/>
                <a:chOff x="0" y="0"/>
                <a:chExt cx="2219" cy="2219"/>
              </a:xfrm>
            </p:grpSpPr>
            <p:grpSp>
              <p:nvGrpSpPr>
                <p:cNvPr id="50216" name="Group 176"/>
                <p:cNvGrpSpPr>
                  <a:grpSpLocks noChangeAspect="1"/>
                </p:cNvGrpSpPr>
                <p:nvPr/>
              </p:nvGrpSpPr>
              <p:grpSpPr bwMode="auto">
                <a:xfrm>
                  <a:off x="0" y="0"/>
                  <a:ext cx="2219" cy="2219"/>
                  <a:chOff x="0" y="0"/>
                  <a:chExt cx="2219" cy="2219"/>
                </a:xfrm>
              </p:grpSpPr>
              <p:grpSp>
                <p:nvGrpSpPr>
                  <p:cNvPr id="50232" name="Group 177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0" y="1"/>
                    <a:ext cx="2219" cy="2202"/>
                    <a:chOff x="0" y="0"/>
                    <a:chExt cx="1429" cy="1429"/>
                  </a:xfrm>
                </p:grpSpPr>
                <p:grpSp>
                  <p:nvGrpSpPr>
                    <p:cNvPr id="50240" name="Group 178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686" y="0"/>
                      <a:ext cx="56" cy="1429"/>
                      <a:chOff x="0" y="0"/>
                      <a:chExt cx="56" cy="1429"/>
                    </a:xfrm>
                  </p:grpSpPr>
                  <p:sp>
                    <p:nvSpPr>
                      <p:cNvPr id="50244" name="AutoShape 55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0" y="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>
                          <a:alpha val="18039"/>
                        </a:srgb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1000"/>
                          </a:spcBef>
                          <a:buFont typeface="Arial" panose="020B0604020202020204" pitchFamily="34" charset="0"/>
                          <a:buChar char="•"/>
                          <a:defRPr sz="2800"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buFont typeface="Arial" panose="020B0604020202020204" pitchFamily="34" charset="0"/>
                          <a:buChar char="•"/>
                          <a:defRPr sz="2400"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buFont typeface="Arial" panose="020B0604020202020204" pitchFamily="34" charset="0"/>
                          <a:buChar char="•"/>
                          <a:defRPr sz="2000"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5pPr>
                        <a:lvl6pPr marL="2514600" indent="-22860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6pPr>
                        <a:lvl7pPr marL="2971800" indent="-22860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7pPr>
                        <a:lvl8pPr marL="3429000" indent="-22860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8pPr>
                        <a:lvl9pPr marL="3886200" indent="-22860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 typeface="Arial" panose="020B0604020202020204" pitchFamily="34" charset="0"/>
                          <a:buNone/>
                        </a:pPr>
                        <a:endParaRPr lang="zh-CN" altLang="zh-CN" sz="180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50245" name="AutoShape 55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0" y="714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>
                          <a:alpha val="18039"/>
                        </a:srgb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1000"/>
                          </a:spcBef>
                          <a:buFont typeface="Arial" panose="020B0604020202020204" pitchFamily="34" charset="0"/>
                          <a:buChar char="•"/>
                          <a:defRPr sz="2800"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buFont typeface="Arial" panose="020B0604020202020204" pitchFamily="34" charset="0"/>
                          <a:buChar char="•"/>
                          <a:defRPr sz="2400"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buFont typeface="Arial" panose="020B0604020202020204" pitchFamily="34" charset="0"/>
                          <a:buChar char="•"/>
                          <a:defRPr sz="2000"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5pPr>
                        <a:lvl6pPr marL="2514600" indent="-22860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6pPr>
                        <a:lvl7pPr marL="2971800" indent="-22860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7pPr>
                        <a:lvl8pPr marL="3429000" indent="-22860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8pPr>
                        <a:lvl9pPr marL="3886200" indent="-22860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 typeface="Arial" panose="020B0604020202020204" pitchFamily="34" charset="0"/>
                          <a:buNone/>
                        </a:pPr>
                        <a:endParaRPr lang="zh-CN" altLang="zh-CN" sz="1800">
                          <a:latin typeface="Arial" panose="020B060402020202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50241" name="Group 181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687" y="-1"/>
                      <a:ext cx="56" cy="1429"/>
                      <a:chOff x="0" y="0"/>
                      <a:chExt cx="56" cy="1429"/>
                    </a:xfrm>
                  </p:grpSpPr>
                  <p:sp>
                    <p:nvSpPr>
                      <p:cNvPr id="22" name="AutoShape 56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0" y="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>
                          <a:alpha val="18039"/>
                        </a:srgb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1000"/>
                          </a:spcBef>
                          <a:buFont typeface="Arial" panose="020B0604020202020204" pitchFamily="34" charset="0"/>
                          <a:buChar char="•"/>
                          <a:defRPr sz="2800"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buFont typeface="Arial" panose="020B0604020202020204" pitchFamily="34" charset="0"/>
                          <a:buChar char="•"/>
                          <a:defRPr sz="2400"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buFont typeface="Arial" panose="020B0604020202020204" pitchFamily="34" charset="0"/>
                          <a:buChar char="•"/>
                          <a:defRPr sz="2000"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5pPr>
                        <a:lvl6pPr marL="2514600" indent="-22860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6pPr>
                        <a:lvl7pPr marL="2971800" indent="-22860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7pPr>
                        <a:lvl8pPr marL="3429000" indent="-22860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8pPr>
                        <a:lvl9pPr marL="3886200" indent="-22860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 typeface="Arial" panose="020B0604020202020204" pitchFamily="34" charset="0"/>
                          <a:buNone/>
                        </a:pPr>
                        <a:endParaRPr lang="zh-CN" altLang="zh-CN" sz="180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50243" name="AutoShape 56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0" y="714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>
                          <a:alpha val="18039"/>
                        </a:srgb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1000"/>
                          </a:spcBef>
                          <a:buFont typeface="Arial" panose="020B0604020202020204" pitchFamily="34" charset="0"/>
                          <a:buChar char="•"/>
                          <a:defRPr sz="2800"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buFont typeface="Arial" panose="020B0604020202020204" pitchFamily="34" charset="0"/>
                          <a:buChar char="•"/>
                          <a:defRPr sz="2400"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buFont typeface="Arial" panose="020B0604020202020204" pitchFamily="34" charset="0"/>
                          <a:buChar char="•"/>
                          <a:defRPr sz="2000"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5pPr>
                        <a:lvl6pPr marL="2514600" indent="-22860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6pPr>
                        <a:lvl7pPr marL="2971800" indent="-22860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7pPr>
                        <a:lvl8pPr marL="3429000" indent="-22860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8pPr>
                        <a:lvl9pPr marL="3886200" indent="-22860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 typeface="Arial" panose="020B0604020202020204" pitchFamily="34" charset="0"/>
                          <a:buNone/>
                        </a:pPr>
                        <a:endParaRPr lang="zh-CN" altLang="zh-CN" sz="1800">
                          <a:latin typeface="Arial" panose="020B0604020202020204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50233" name="Group 184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2" y="9"/>
                    <a:ext cx="2219" cy="2202"/>
                    <a:chOff x="0" y="0"/>
                    <a:chExt cx="1429" cy="1429"/>
                  </a:xfrm>
                </p:grpSpPr>
                <p:grpSp>
                  <p:nvGrpSpPr>
                    <p:cNvPr id="23" name="Group 185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686" y="0"/>
                      <a:ext cx="56" cy="1429"/>
                      <a:chOff x="0" y="0"/>
                      <a:chExt cx="56" cy="1429"/>
                    </a:xfrm>
                  </p:grpSpPr>
                  <p:sp>
                    <p:nvSpPr>
                      <p:cNvPr id="50238" name="AutoShape 56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0" y="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>
                          <a:alpha val="18039"/>
                        </a:srgb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1000"/>
                          </a:spcBef>
                          <a:buFont typeface="Arial" panose="020B0604020202020204" pitchFamily="34" charset="0"/>
                          <a:buChar char="•"/>
                          <a:defRPr sz="2800"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buFont typeface="Arial" panose="020B0604020202020204" pitchFamily="34" charset="0"/>
                          <a:buChar char="•"/>
                          <a:defRPr sz="2400"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buFont typeface="Arial" panose="020B0604020202020204" pitchFamily="34" charset="0"/>
                          <a:buChar char="•"/>
                          <a:defRPr sz="2000"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5pPr>
                        <a:lvl6pPr marL="2514600" indent="-22860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6pPr>
                        <a:lvl7pPr marL="2971800" indent="-22860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7pPr>
                        <a:lvl8pPr marL="3429000" indent="-22860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8pPr>
                        <a:lvl9pPr marL="3886200" indent="-22860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 typeface="Arial" panose="020B0604020202020204" pitchFamily="34" charset="0"/>
                          <a:buNone/>
                        </a:pPr>
                        <a:endParaRPr lang="zh-CN" altLang="zh-CN" sz="180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50239" name="AutoShape 56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0" y="714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>
                          <a:alpha val="18039"/>
                        </a:srgb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1000"/>
                          </a:spcBef>
                          <a:buFont typeface="Arial" panose="020B0604020202020204" pitchFamily="34" charset="0"/>
                          <a:buChar char="•"/>
                          <a:defRPr sz="2800"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buFont typeface="Arial" panose="020B0604020202020204" pitchFamily="34" charset="0"/>
                          <a:buChar char="•"/>
                          <a:defRPr sz="2400"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buFont typeface="Arial" panose="020B0604020202020204" pitchFamily="34" charset="0"/>
                          <a:buChar char="•"/>
                          <a:defRPr sz="2000"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5pPr>
                        <a:lvl6pPr marL="2514600" indent="-22860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6pPr>
                        <a:lvl7pPr marL="2971800" indent="-22860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7pPr>
                        <a:lvl8pPr marL="3429000" indent="-22860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8pPr>
                        <a:lvl9pPr marL="3886200" indent="-22860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 typeface="Arial" panose="020B0604020202020204" pitchFamily="34" charset="0"/>
                          <a:buNone/>
                        </a:pPr>
                        <a:endParaRPr lang="zh-CN" altLang="zh-CN" sz="1800">
                          <a:latin typeface="Arial" panose="020B060402020202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50235" name="Group 188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687" y="-1"/>
                      <a:ext cx="56" cy="1429"/>
                      <a:chOff x="0" y="0"/>
                      <a:chExt cx="56" cy="1429"/>
                    </a:xfrm>
                  </p:grpSpPr>
                  <p:sp>
                    <p:nvSpPr>
                      <p:cNvPr id="50236" name="AutoShape 56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0" y="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>
                          <a:alpha val="18039"/>
                        </a:srgb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1000"/>
                          </a:spcBef>
                          <a:buFont typeface="Arial" panose="020B0604020202020204" pitchFamily="34" charset="0"/>
                          <a:buChar char="•"/>
                          <a:defRPr sz="2800"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buFont typeface="Arial" panose="020B0604020202020204" pitchFamily="34" charset="0"/>
                          <a:buChar char="•"/>
                          <a:defRPr sz="2400"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buFont typeface="Arial" panose="020B0604020202020204" pitchFamily="34" charset="0"/>
                          <a:buChar char="•"/>
                          <a:defRPr sz="2000"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5pPr>
                        <a:lvl6pPr marL="2514600" indent="-22860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6pPr>
                        <a:lvl7pPr marL="2971800" indent="-22860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7pPr>
                        <a:lvl8pPr marL="3429000" indent="-22860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8pPr>
                        <a:lvl9pPr marL="3886200" indent="-22860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 typeface="Arial" panose="020B0604020202020204" pitchFamily="34" charset="0"/>
                          <a:buNone/>
                        </a:pPr>
                        <a:endParaRPr lang="zh-CN" altLang="zh-CN" sz="180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50237" name="AutoShape 56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0" y="714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>
                          <a:alpha val="18039"/>
                        </a:srgb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1000"/>
                          </a:spcBef>
                          <a:buFont typeface="Arial" panose="020B0604020202020204" pitchFamily="34" charset="0"/>
                          <a:buChar char="•"/>
                          <a:defRPr sz="2800"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buFont typeface="Arial" panose="020B0604020202020204" pitchFamily="34" charset="0"/>
                          <a:buChar char="•"/>
                          <a:defRPr sz="2400"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buFont typeface="Arial" panose="020B0604020202020204" pitchFamily="34" charset="0"/>
                          <a:buChar char="•"/>
                          <a:defRPr sz="2000"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5pPr>
                        <a:lvl6pPr marL="2514600" indent="-22860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6pPr>
                        <a:lvl7pPr marL="2971800" indent="-22860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7pPr>
                        <a:lvl8pPr marL="3429000" indent="-22860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8pPr>
                        <a:lvl9pPr marL="3886200" indent="-22860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 typeface="Arial" panose="020B0604020202020204" pitchFamily="34" charset="0"/>
                          <a:buNone/>
                        </a:pPr>
                        <a:endParaRPr lang="zh-CN" altLang="zh-CN" sz="1800">
                          <a:latin typeface="Arial" panose="020B0604020202020204" pitchFamily="34" charset="0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50217" name="Group 191"/>
                <p:cNvGrpSpPr>
                  <a:grpSpLocks noChangeAspect="1"/>
                </p:cNvGrpSpPr>
                <p:nvPr/>
              </p:nvGrpSpPr>
              <p:grpSpPr bwMode="auto">
                <a:xfrm rot="1320000">
                  <a:off x="316" y="357"/>
                  <a:ext cx="1555" cy="1554"/>
                  <a:chOff x="0" y="0"/>
                  <a:chExt cx="2219" cy="2219"/>
                </a:xfrm>
              </p:grpSpPr>
              <p:grpSp>
                <p:nvGrpSpPr>
                  <p:cNvPr id="50218" name="Group 19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0" y="1"/>
                    <a:ext cx="2219" cy="2202"/>
                    <a:chOff x="0" y="0"/>
                    <a:chExt cx="1429" cy="1429"/>
                  </a:xfrm>
                </p:grpSpPr>
                <p:grpSp>
                  <p:nvGrpSpPr>
                    <p:cNvPr id="24" name="Group 193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686" y="0"/>
                      <a:ext cx="56" cy="1429"/>
                      <a:chOff x="0" y="0"/>
                      <a:chExt cx="56" cy="1429"/>
                    </a:xfrm>
                  </p:grpSpPr>
                  <p:sp>
                    <p:nvSpPr>
                      <p:cNvPr id="50230" name="AutoShape 57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0" y="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>
                          <a:alpha val="18039"/>
                        </a:srgb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1000"/>
                          </a:spcBef>
                          <a:buFont typeface="Arial" panose="020B0604020202020204" pitchFamily="34" charset="0"/>
                          <a:buChar char="•"/>
                          <a:defRPr sz="2800"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buFont typeface="Arial" panose="020B0604020202020204" pitchFamily="34" charset="0"/>
                          <a:buChar char="•"/>
                          <a:defRPr sz="2400"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buFont typeface="Arial" panose="020B0604020202020204" pitchFamily="34" charset="0"/>
                          <a:buChar char="•"/>
                          <a:defRPr sz="2000"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5pPr>
                        <a:lvl6pPr marL="2514600" indent="-22860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6pPr>
                        <a:lvl7pPr marL="2971800" indent="-22860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7pPr>
                        <a:lvl8pPr marL="3429000" indent="-22860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8pPr>
                        <a:lvl9pPr marL="3886200" indent="-22860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 typeface="Arial" panose="020B0604020202020204" pitchFamily="34" charset="0"/>
                          <a:buNone/>
                        </a:pPr>
                        <a:endParaRPr lang="zh-CN" altLang="zh-CN" sz="180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50231" name="AutoShape 57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0" y="714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>
                          <a:alpha val="18039"/>
                        </a:srgb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1000"/>
                          </a:spcBef>
                          <a:buFont typeface="Arial" panose="020B0604020202020204" pitchFamily="34" charset="0"/>
                          <a:buChar char="•"/>
                          <a:defRPr sz="2800"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buFont typeface="Arial" panose="020B0604020202020204" pitchFamily="34" charset="0"/>
                          <a:buChar char="•"/>
                          <a:defRPr sz="2400"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buFont typeface="Arial" panose="020B0604020202020204" pitchFamily="34" charset="0"/>
                          <a:buChar char="•"/>
                          <a:defRPr sz="2000"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5pPr>
                        <a:lvl6pPr marL="2514600" indent="-22860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6pPr>
                        <a:lvl7pPr marL="2971800" indent="-22860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7pPr>
                        <a:lvl8pPr marL="3429000" indent="-22860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8pPr>
                        <a:lvl9pPr marL="3886200" indent="-22860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 typeface="Arial" panose="020B0604020202020204" pitchFamily="34" charset="0"/>
                          <a:buNone/>
                        </a:pPr>
                        <a:endParaRPr lang="zh-CN" altLang="zh-CN" sz="1800">
                          <a:latin typeface="Arial" panose="020B060402020202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50227" name="Group 196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687" y="-1"/>
                      <a:ext cx="56" cy="1429"/>
                      <a:chOff x="0" y="0"/>
                      <a:chExt cx="56" cy="1429"/>
                    </a:xfrm>
                  </p:grpSpPr>
                  <p:sp>
                    <p:nvSpPr>
                      <p:cNvPr id="50228" name="AutoShape 57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0" y="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>
                          <a:alpha val="18039"/>
                        </a:srgb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1000"/>
                          </a:spcBef>
                          <a:buFont typeface="Arial" panose="020B0604020202020204" pitchFamily="34" charset="0"/>
                          <a:buChar char="•"/>
                          <a:defRPr sz="2800"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buFont typeface="Arial" panose="020B0604020202020204" pitchFamily="34" charset="0"/>
                          <a:buChar char="•"/>
                          <a:defRPr sz="2400"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buFont typeface="Arial" panose="020B0604020202020204" pitchFamily="34" charset="0"/>
                          <a:buChar char="•"/>
                          <a:defRPr sz="2000"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5pPr>
                        <a:lvl6pPr marL="2514600" indent="-22860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6pPr>
                        <a:lvl7pPr marL="2971800" indent="-22860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7pPr>
                        <a:lvl8pPr marL="3429000" indent="-22860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8pPr>
                        <a:lvl9pPr marL="3886200" indent="-22860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 typeface="Arial" panose="020B0604020202020204" pitchFamily="34" charset="0"/>
                          <a:buNone/>
                        </a:pPr>
                        <a:endParaRPr lang="zh-CN" altLang="zh-CN" sz="180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25" name="AutoShape 57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0" y="714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>
                          <a:alpha val="18039"/>
                        </a:srgb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1000"/>
                          </a:spcBef>
                          <a:buFont typeface="Arial" panose="020B0604020202020204" pitchFamily="34" charset="0"/>
                          <a:buChar char="•"/>
                          <a:defRPr sz="2800"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buFont typeface="Arial" panose="020B0604020202020204" pitchFamily="34" charset="0"/>
                          <a:buChar char="•"/>
                          <a:defRPr sz="2400"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buFont typeface="Arial" panose="020B0604020202020204" pitchFamily="34" charset="0"/>
                          <a:buChar char="•"/>
                          <a:defRPr sz="2000"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5pPr>
                        <a:lvl6pPr marL="2514600" indent="-22860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6pPr>
                        <a:lvl7pPr marL="2971800" indent="-22860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7pPr>
                        <a:lvl8pPr marL="3429000" indent="-22860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8pPr>
                        <a:lvl9pPr marL="3886200" indent="-22860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 typeface="Arial" panose="020B0604020202020204" pitchFamily="34" charset="0"/>
                          <a:buNone/>
                        </a:pPr>
                        <a:endParaRPr lang="zh-CN" altLang="zh-CN" sz="1800">
                          <a:latin typeface="Arial" panose="020B0604020202020204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50219" name="Group 199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2" y="9"/>
                    <a:ext cx="2219" cy="2202"/>
                    <a:chOff x="0" y="0"/>
                    <a:chExt cx="1429" cy="1429"/>
                  </a:xfrm>
                </p:grpSpPr>
                <p:grpSp>
                  <p:nvGrpSpPr>
                    <p:cNvPr id="26" name="Group 200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686" y="0"/>
                      <a:ext cx="56" cy="1429"/>
                      <a:chOff x="0" y="0"/>
                      <a:chExt cx="56" cy="1429"/>
                    </a:xfrm>
                  </p:grpSpPr>
                  <p:sp>
                    <p:nvSpPr>
                      <p:cNvPr id="50224" name="AutoShape 58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0" y="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>
                          <a:alpha val="18039"/>
                        </a:srgb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1000"/>
                          </a:spcBef>
                          <a:buFont typeface="Arial" panose="020B0604020202020204" pitchFamily="34" charset="0"/>
                          <a:buChar char="•"/>
                          <a:defRPr sz="2800"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buFont typeface="Arial" panose="020B0604020202020204" pitchFamily="34" charset="0"/>
                          <a:buChar char="•"/>
                          <a:defRPr sz="2400"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buFont typeface="Arial" panose="020B0604020202020204" pitchFamily="34" charset="0"/>
                          <a:buChar char="•"/>
                          <a:defRPr sz="2000"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5pPr>
                        <a:lvl6pPr marL="2514600" indent="-22860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6pPr>
                        <a:lvl7pPr marL="2971800" indent="-22860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7pPr>
                        <a:lvl8pPr marL="3429000" indent="-22860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8pPr>
                        <a:lvl9pPr marL="3886200" indent="-22860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 typeface="Arial" panose="020B0604020202020204" pitchFamily="34" charset="0"/>
                          <a:buNone/>
                        </a:pPr>
                        <a:endParaRPr lang="zh-CN" altLang="zh-CN" sz="180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50225" name="AutoShape 58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0" y="714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>
                          <a:alpha val="18039"/>
                        </a:srgb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1000"/>
                          </a:spcBef>
                          <a:buFont typeface="Arial" panose="020B0604020202020204" pitchFamily="34" charset="0"/>
                          <a:buChar char="•"/>
                          <a:defRPr sz="2800"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buFont typeface="Arial" panose="020B0604020202020204" pitchFamily="34" charset="0"/>
                          <a:buChar char="•"/>
                          <a:defRPr sz="2400"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buFont typeface="Arial" panose="020B0604020202020204" pitchFamily="34" charset="0"/>
                          <a:buChar char="•"/>
                          <a:defRPr sz="2000"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5pPr>
                        <a:lvl6pPr marL="2514600" indent="-22860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6pPr>
                        <a:lvl7pPr marL="2971800" indent="-22860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7pPr>
                        <a:lvl8pPr marL="3429000" indent="-22860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8pPr>
                        <a:lvl9pPr marL="3886200" indent="-22860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 typeface="Arial" panose="020B0604020202020204" pitchFamily="34" charset="0"/>
                          <a:buNone/>
                        </a:pPr>
                        <a:endParaRPr lang="zh-CN" altLang="zh-CN" sz="1800">
                          <a:latin typeface="Arial" panose="020B060402020202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50221" name="Group 203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687" y="-1"/>
                      <a:ext cx="56" cy="1429"/>
                      <a:chOff x="0" y="0"/>
                      <a:chExt cx="56" cy="1429"/>
                    </a:xfrm>
                  </p:grpSpPr>
                  <p:sp>
                    <p:nvSpPr>
                      <p:cNvPr id="50222" name="AutoShape 58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0" y="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>
                          <a:alpha val="18039"/>
                        </a:srgb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1000"/>
                          </a:spcBef>
                          <a:buFont typeface="Arial" panose="020B0604020202020204" pitchFamily="34" charset="0"/>
                          <a:buChar char="•"/>
                          <a:defRPr sz="2800"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buFont typeface="Arial" panose="020B0604020202020204" pitchFamily="34" charset="0"/>
                          <a:buChar char="•"/>
                          <a:defRPr sz="2400"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buFont typeface="Arial" panose="020B0604020202020204" pitchFamily="34" charset="0"/>
                          <a:buChar char="•"/>
                          <a:defRPr sz="2000"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5pPr>
                        <a:lvl6pPr marL="2514600" indent="-22860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6pPr>
                        <a:lvl7pPr marL="2971800" indent="-22860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7pPr>
                        <a:lvl8pPr marL="3429000" indent="-22860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8pPr>
                        <a:lvl9pPr marL="3886200" indent="-22860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 typeface="Arial" panose="020B0604020202020204" pitchFamily="34" charset="0"/>
                          <a:buNone/>
                        </a:pPr>
                        <a:endParaRPr lang="zh-CN" altLang="zh-CN" sz="180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27" name="AutoShape 58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0" y="714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>
                          <a:alpha val="18039"/>
                        </a:srgb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1000"/>
                          </a:spcBef>
                          <a:buFont typeface="Arial" panose="020B0604020202020204" pitchFamily="34" charset="0"/>
                          <a:buChar char="•"/>
                          <a:defRPr sz="2800"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buFont typeface="Arial" panose="020B0604020202020204" pitchFamily="34" charset="0"/>
                          <a:buChar char="•"/>
                          <a:defRPr sz="2400"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buFont typeface="Arial" panose="020B0604020202020204" pitchFamily="34" charset="0"/>
                          <a:buChar char="•"/>
                          <a:defRPr sz="2000"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5pPr>
                        <a:lvl6pPr marL="2514600" indent="-22860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6pPr>
                        <a:lvl7pPr marL="2971800" indent="-22860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7pPr>
                        <a:lvl8pPr marL="3429000" indent="-22860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8pPr>
                        <a:lvl9pPr marL="3886200" indent="-22860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方正兰亭黑_GBK" panose="02000000000000000000" pitchFamily="2" charset="-122"/>
                            <a:ea typeface="方正兰亭黑_GBK" panose="02000000000000000000" pitchFamily="2" charset="-122"/>
                            <a:sym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 typeface="Arial" panose="020B0604020202020204" pitchFamily="34" charset="0"/>
                          <a:buNone/>
                        </a:pPr>
                        <a:endParaRPr lang="zh-CN" altLang="zh-CN" sz="1800">
                          <a:latin typeface="Arial" panose="020B0604020202020204" pitchFamily="34" charset="0"/>
                        </a:endParaRPr>
                      </a:p>
                    </p:txBody>
                  </p:sp>
                </p:grpSp>
              </p:grpSp>
            </p:grpSp>
          </p:grpSp>
        </p:grp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50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50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50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4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75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325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500"/>
                                        <p:tgtEl>
                                          <p:spTgt spid="50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750" fill="hold"/>
                                        <p:tgtEl>
                                          <p:spTgt spid="50347"/>
                                        </p:tgtEl>
                                      </p:cBhvr>
                                      <p:by x="500000" y="50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1250" fill="hold"/>
                                        <p:tgtEl>
                                          <p:spTgt spid="50347"/>
                                        </p:tgtEl>
                                      </p:cBhvr>
                                      <p:by x="500000" y="50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36" dur="2000"/>
                                        <p:tgtEl>
                                          <p:spTgt spid="503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0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0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0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1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50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50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0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0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1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850" fill="hold"/>
                                        <p:tgtEl>
                                          <p:spTgt spid="50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50" fill="hold"/>
                                        <p:tgtEl>
                                          <p:spTgt spid="50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250" fill="hold"/>
                                        <p:tgtEl>
                                          <p:spTgt spid="50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250" fill="hold"/>
                                        <p:tgtEl>
                                          <p:spTgt spid="50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250" fill="hold"/>
                                        <p:tgtEl>
                                          <p:spTgt spid="50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250" fill="hold"/>
                                        <p:tgtEl>
                                          <p:spTgt spid="50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950" fill="hold"/>
                                        <p:tgtEl>
                                          <p:spTgt spid="50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50" fill="hold"/>
                                        <p:tgtEl>
                                          <p:spTgt spid="50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0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0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50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50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5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5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250" fill="hold"/>
                                        <p:tgtEl>
                                          <p:spTgt spid="5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250" fill="hold"/>
                                        <p:tgtEl>
                                          <p:spTgt spid="5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50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50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02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0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1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250" fill="hold"/>
                                        <p:tgtEl>
                                          <p:spTgt spid="50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50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650" fill="hold"/>
                                        <p:tgtEl>
                                          <p:spTgt spid="50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650" fill="hold"/>
                                        <p:tgtEl>
                                          <p:spTgt spid="50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1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0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50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1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850" fill="hold"/>
                                        <p:tgtEl>
                                          <p:spTgt spid="50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850" fill="hold"/>
                                        <p:tgtEl>
                                          <p:spTgt spid="50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650" fill="hold"/>
                                        <p:tgtEl>
                                          <p:spTgt spid="50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650" fill="hold"/>
                                        <p:tgtEl>
                                          <p:spTgt spid="50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250" fill="hold"/>
                                        <p:tgtEl>
                                          <p:spTgt spid="50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250" fill="hold"/>
                                        <p:tgtEl>
                                          <p:spTgt spid="50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ntr" presetSubtype="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50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50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" presetClass="entr" presetSubtype="1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250" fill="hold"/>
                                        <p:tgtEl>
                                          <p:spTgt spid="50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250" fill="hold"/>
                                        <p:tgtEl>
                                          <p:spTgt spid="50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250" fill="hold"/>
                                        <p:tgtEl>
                                          <p:spTgt spid="50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250" fill="hold"/>
                                        <p:tgtEl>
                                          <p:spTgt spid="50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50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0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 nodeType="afterGroup">
                            <p:stCondLst>
                              <p:cond delay="5750"/>
                            </p:stCondLst>
                            <p:childTnLst>
                              <p:par>
                                <p:cTn id="135" presetID="16" presetClass="entr" presetSubtype="37" fill="hold" grpId="0" nodeType="after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7" dur="750"/>
                                        <p:tgtEl>
                                          <p:spTgt spid="50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1" grpId="0" bldLvl="0" animBg="1" autoUpdateAnimBg="0"/>
      <p:bldP spid="50341" grpId="0" bldLvl="0" autoUpdateAnimBg="0"/>
      <p:bldP spid="50342" grpId="0" bldLvl="0" autoUpdateAnimBg="0"/>
      <p:bldP spid="50343" grpId="0" bldLvl="0" autoUpdateAnimBg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1FEFF6-72F8-4317-9FA4-F1639236CED4}" type="slidenum">
              <a:rPr lang="zh-CN" altLang="en-US"/>
              <a:pPr>
                <a:defRPr/>
              </a:pPr>
              <a:t>48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202" name="Freeform 228"/>
          <p:cNvSpPr>
            <a:spLocks noEditPoints="1" noChangeArrowheads="1"/>
          </p:cNvSpPr>
          <p:nvPr/>
        </p:nvSpPr>
        <p:spPr bwMode="auto">
          <a:xfrm>
            <a:off x="5529263" y="1441450"/>
            <a:ext cx="1071562" cy="1419225"/>
          </a:xfrm>
          <a:custGeom>
            <a:avLst/>
            <a:gdLst>
              <a:gd name="T0" fmla="*/ 2147483646 w 52"/>
              <a:gd name="T1" fmla="*/ 2147483646 h 69"/>
              <a:gd name="T2" fmla="*/ 2147483646 w 52"/>
              <a:gd name="T3" fmla="*/ 2147483646 h 69"/>
              <a:gd name="T4" fmla="*/ 2147483646 w 52"/>
              <a:gd name="T5" fmla="*/ 2147483646 h 69"/>
              <a:gd name="T6" fmla="*/ 2147483646 w 52"/>
              <a:gd name="T7" fmla="*/ 2147483646 h 69"/>
              <a:gd name="T8" fmla="*/ 2147483646 w 52"/>
              <a:gd name="T9" fmla="*/ 2147483646 h 69"/>
              <a:gd name="T10" fmla="*/ 2147483646 w 52"/>
              <a:gd name="T11" fmla="*/ 2147483646 h 69"/>
              <a:gd name="T12" fmla="*/ 2147483646 w 52"/>
              <a:gd name="T13" fmla="*/ 2147483646 h 69"/>
              <a:gd name="T14" fmla="*/ 2147483646 w 52"/>
              <a:gd name="T15" fmla="*/ 2147483646 h 69"/>
              <a:gd name="T16" fmla="*/ 2147483646 w 52"/>
              <a:gd name="T17" fmla="*/ 2147483646 h 69"/>
              <a:gd name="T18" fmla="*/ 2147483646 w 52"/>
              <a:gd name="T19" fmla="*/ 2147483646 h 69"/>
              <a:gd name="T20" fmla="*/ 2147483646 w 52"/>
              <a:gd name="T21" fmla="*/ 2147483646 h 69"/>
              <a:gd name="T22" fmla="*/ 0 w 52"/>
              <a:gd name="T23" fmla="*/ 2147483646 h 69"/>
              <a:gd name="T24" fmla="*/ 2147483646 w 52"/>
              <a:gd name="T25" fmla="*/ 2147483646 h 69"/>
              <a:gd name="T26" fmla="*/ 2147483646 w 52"/>
              <a:gd name="T27" fmla="*/ 2147483646 h 69"/>
              <a:gd name="T28" fmla="*/ 2147483646 w 52"/>
              <a:gd name="T29" fmla="*/ 2147483646 h 69"/>
              <a:gd name="T30" fmla="*/ 2147483646 w 52"/>
              <a:gd name="T31" fmla="*/ 2147483646 h 69"/>
              <a:gd name="T32" fmla="*/ 2147483646 w 52"/>
              <a:gd name="T33" fmla="*/ 2147483646 h 69"/>
              <a:gd name="T34" fmla="*/ 2147483646 w 52"/>
              <a:gd name="T35" fmla="*/ 2147483646 h 69"/>
              <a:gd name="T36" fmla="*/ 2147483646 w 52"/>
              <a:gd name="T37" fmla="*/ 2147483646 h 69"/>
              <a:gd name="T38" fmla="*/ 2147483646 w 52"/>
              <a:gd name="T39" fmla="*/ 2147483646 h 69"/>
              <a:gd name="T40" fmla="*/ 2147483646 w 52"/>
              <a:gd name="T41" fmla="*/ 2147483646 h 69"/>
              <a:gd name="T42" fmla="*/ 2147483646 w 52"/>
              <a:gd name="T43" fmla="*/ 2147483646 h 69"/>
              <a:gd name="T44" fmla="*/ 2147483646 w 52"/>
              <a:gd name="T45" fmla="*/ 2147483646 h 69"/>
              <a:gd name="T46" fmla="*/ 2147483646 w 52"/>
              <a:gd name="T47" fmla="*/ 2147483646 h 69"/>
              <a:gd name="T48" fmla="*/ 2147483646 w 52"/>
              <a:gd name="T49" fmla="*/ 2147483646 h 69"/>
              <a:gd name="T50" fmla="*/ 2147483646 w 52"/>
              <a:gd name="T51" fmla="*/ 2147483646 h 69"/>
              <a:gd name="T52" fmla="*/ 2147483646 w 52"/>
              <a:gd name="T53" fmla="*/ 2147483646 h 69"/>
              <a:gd name="T54" fmla="*/ 2147483646 w 52"/>
              <a:gd name="T55" fmla="*/ 2147483646 h 69"/>
              <a:gd name="T56" fmla="*/ 2147483646 w 52"/>
              <a:gd name="T57" fmla="*/ 2147483646 h 69"/>
              <a:gd name="T58" fmla="*/ 2147483646 w 52"/>
              <a:gd name="T59" fmla="*/ 2147483646 h 69"/>
              <a:gd name="T60" fmla="*/ 2147483646 w 52"/>
              <a:gd name="T61" fmla="*/ 2147483646 h 69"/>
              <a:gd name="T62" fmla="*/ 2147483646 w 52"/>
              <a:gd name="T63" fmla="*/ 2147483646 h 69"/>
              <a:gd name="T64" fmla="*/ 2147483646 w 52"/>
              <a:gd name="T65" fmla="*/ 0 h 69"/>
              <a:gd name="T66" fmla="*/ 2147483646 w 52"/>
              <a:gd name="T67" fmla="*/ 2147483646 h 69"/>
              <a:gd name="T68" fmla="*/ 2147483646 w 52"/>
              <a:gd name="T69" fmla="*/ 2147483646 h 69"/>
              <a:gd name="T70" fmla="*/ 2147483646 w 52"/>
              <a:gd name="T71" fmla="*/ 2147483646 h 6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52"/>
              <a:gd name="T109" fmla="*/ 0 h 69"/>
              <a:gd name="T110" fmla="*/ 52 w 52"/>
              <a:gd name="T111" fmla="*/ 69 h 69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52" h="69">
                <a:moveTo>
                  <a:pt x="38" y="53"/>
                </a:moveTo>
                <a:cubicBezTo>
                  <a:pt x="37" y="51"/>
                  <a:pt x="34" y="50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0" y="52"/>
                  <a:pt x="28" y="51"/>
                  <a:pt x="27" y="49"/>
                </a:cubicBezTo>
                <a:cubicBezTo>
                  <a:pt x="15" y="29"/>
                  <a:pt x="15" y="29"/>
                  <a:pt x="15" y="29"/>
                </a:cubicBezTo>
                <a:cubicBezTo>
                  <a:pt x="14" y="27"/>
                  <a:pt x="14" y="24"/>
                  <a:pt x="16" y="23"/>
                </a:cubicBezTo>
                <a:cubicBezTo>
                  <a:pt x="16" y="23"/>
                  <a:pt x="16" y="23"/>
                  <a:pt x="16" y="23"/>
                </a:cubicBezTo>
                <a:cubicBezTo>
                  <a:pt x="18" y="22"/>
                  <a:pt x="19" y="19"/>
                  <a:pt x="18" y="17"/>
                </a:cubicBezTo>
                <a:cubicBezTo>
                  <a:pt x="11" y="6"/>
                  <a:pt x="11" y="6"/>
                  <a:pt x="11" y="6"/>
                </a:cubicBezTo>
                <a:cubicBezTo>
                  <a:pt x="10" y="4"/>
                  <a:pt x="8" y="4"/>
                  <a:pt x="7" y="6"/>
                </a:cubicBezTo>
                <a:cubicBezTo>
                  <a:pt x="1" y="14"/>
                  <a:pt x="1" y="14"/>
                  <a:pt x="1" y="14"/>
                </a:cubicBezTo>
                <a:cubicBezTo>
                  <a:pt x="0" y="16"/>
                  <a:pt x="0" y="19"/>
                  <a:pt x="0" y="21"/>
                </a:cubicBezTo>
                <a:cubicBezTo>
                  <a:pt x="0" y="21"/>
                  <a:pt x="1" y="28"/>
                  <a:pt x="11" y="45"/>
                </a:cubicBezTo>
                <a:cubicBezTo>
                  <a:pt x="20" y="61"/>
                  <a:pt x="26" y="66"/>
                  <a:pt x="26" y="66"/>
                </a:cubicBezTo>
                <a:cubicBezTo>
                  <a:pt x="27" y="68"/>
                  <a:pt x="30" y="69"/>
                  <a:pt x="32" y="68"/>
                </a:cubicBezTo>
                <a:cubicBezTo>
                  <a:pt x="42" y="68"/>
                  <a:pt x="42" y="68"/>
                  <a:pt x="42" y="68"/>
                </a:cubicBezTo>
                <a:cubicBezTo>
                  <a:pt x="44" y="68"/>
                  <a:pt x="45" y="66"/>
                  <a:pt x="44" y="64"/>
                </a:cubicBezTo>
                <a:lnTo>
                  <a:pt x="38" y="53"/>
                </a:lnTo>
                <a:close/>
                <a:moveTo>
                  <a:pt x="52" y="62"/>
                </a:moveTo>
                <a:cubicBezTo>
                  <a:pt x="44" y="49"/>
                  <a:pt x="44" y="49"/>
                  <a:pt x="44" y="49"/>
                </a:cubicBezTo>
                <a:cubicBezTo>
                  <a:pt x="44" y="48"/>
                  <a:pt x="43" y="47"/>
                  <a:pt x="42" y="48"/>
                </a:cubicBezTo>
                <a:cubicBezTo>
                  <a:pt x="40" y="48"/>
                  <a:pt x="40" y="48"/>
                  <a:pt x="40" y="48"/>
                </a:cubicBezTo>
                <a:cubicBezTo>
                  <a:pt x="39" y="49"/>
                  <a:pt x="39" y="50"/>
                  <a:pt x="39" y="51"/>
                </a:cubicBezTo>
                <a:cubicBezTo>
                  <a:pt x="47" y="64"/>
                  <a:pt x="47" y="64"/>
                  <a:pt x="47" y="64"/>
                </a:cubicBezTo>
                <a:cubicBezTo>
                  <a:pt x="48" y="65"/>
                  <a:pt x="49" y="65"/>
                  <a:pt x="50" y="65"/>
                </a:cubicBezTo>
                <a:cubicBezTo>
                  <a:pt x="51" y="64"/>
                  <a:pt x="51" y="64"/>
                  <a:pt x="51" y="64"/>
                </a:cubicBezTo>
                <a:cubicBezTo>
                  <a:pt x="52" y="64"/>
                  <a:pt x="52" y="62"/>
                  <a:pt x="52" y="62"/>
                </a:cubicBezTo>
                <a:close/>
                <a:moveTo>
                  <a:pt x="20" y="17"/>
                </a:moveTo>
                <a:cubicBezTo>
                  <a:pt x="21" y="18"/>
                  <a:pt x="22" y="18"/>
                  <a:pt x="23" y="18"/>
                </a:cubicBezTo>
                <a:cubicBezTo>
                  <a:pt x="24" y="17"/>
                  <a:pt x="24" y="17"/>
                  <a:pt x="24" y="17"/>
                </a:cubicBezTo>
                <a:cubicBezTo>
                  <a:pt x="25" y="16"/>
                  <a:pt x="25" y="15"/>
                  <a:pt x="25" y="14"/>
                </a:cubicBezTo>
                <a:cubicBezTo>
                  <a:pt x="17" y="1"/>
                  <a:pt x="17" y="1"/>
                  <a:pt x="17" y="1"/>
                </a:cubicBezTo>
                <a:cubicBezTo>
                  <a:pt x="17" y="0"/>
                  <a:pt x="16" y="0"/>
                  <a:pt x="15" y="0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2"/>
                  <a:pt x="12" y="3"/>
                  <a:pt x="13" y="4"/>
                </a:cubicBezTo>
                <a:lnTo>
                  <a:pt x="20" y="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03" name="TextBox 18"/>
          <p:cNvSpPr>
            <a:spLocks noChangeArrowheads="1"/>
          </p:cNvSpPr>
          <p:nvPr/>
        </p:nvSpPr>
        <p:spPr bwMode="auto">
          <a:xfrm>
            <a:off x="4608513" y="2952750"/>
            <a:ext cx="2974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A5A5A5"/>
                </a:solidFill>
                <a:latin typeface="Arial" panose="020B0604020202020204" pitchFamily="34" charset="0"/>
                <a:ea typeface="Dotum" panose="020B0600000101010101" pitchFamily="34" charset="-127"/>
                <a:sym typeface="Arial" panose="020B0604020202020204" pitchFamily="34" charset="0"/>
              </a:rPr>
              <a:t>PART  05</a:t>
            </a:r>
            <a:endParaRPr lang="zh-CN" altLang="en-US" sz="2400">
              <a:solidFill>
                <a:srgbClr val="A5A5A5"/>
              </a:solidFill>
              <a:latin typeface="Arial" panose="020B0604020202020204" pitchFamily="34" charset="0"/>
              <a:ea typeface="Dotum" panose="020B0600000101010101" pitchFamily="34" charset="-127"/>
              <a:sym typeface="Arial" panose="020B0604020202020204" pitchFamily="34" charset="0"/>
            </a:endParaRPr>
          </a:p>
        </p:txBody>
      </p:sp>
      <p:sp>
        <p:nvSpPr>
          <p:cNvPr id="51204" name="文本框 8"/>
          <p:cNvSpPr>
            <a:spLocks noChangeArrowheads="1"/>
          </p:cNvSpPr>
          <p:nvPr/>
        </p:nvSpPr>
        <p:spPr bwMode="auto">
          <a:xfrm>
            <a:off x="4189413" y="3359150"/>
            <a:ext cx="38131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5400">
                <a:solidFill>
                  <a:schemeClr val="bg1"/>
                </a:solidFill>
                <a:sym typeface="方正兰亭黑_GBK" panose="02000000000000000000" pitchFamily="2" charset="-122"/>
              </a:rPr>
              <a:t>联系我们</a:t>
            </a:r>
            <a:endParaRPr lang="en-US" sz="54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51205" name="矩形 51"/>
          <p:cNvSpPr>
            <a:spLocks noChangeArrowheads="1"/>
          </p:cNvSpPr>
          <p:nvPr/>
        </p:nvSpPr>
        <p:spPr bwMode="auto">
          <a:xfrm>
            <a:off x="4416425" y="4398963"/>
            <a:ext cx="338296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7F7F7F"/>
                </a:solidFill>
                <a:latin typeface="AvantGarde LT Book" pitchFamily="2" charset="0"/>
                <a:sym typeface="Arial" panose="020B0604020202020204" pitchFamily="34" charset="0"/>
              </a:rPr>
              <a:t>Contact Us</a:t>
            </a:r>
            <a:endParaRPr lang="zh-CN" altLang="en-US">
              <a:solidFill>
                <a:srgbClr val="7F7F7F"/>
              </a:solidFill>
              <a:latin typeface="AvantGarde LT Book" pitchFamily="2" charset="0"/>
              <a:sym typeface="Arial" panose="020B0604020202020204" pitchFamily="34" charset="0"/>
            </a:endParaRPr>
          </a:p>
        </p:txBody>
      </p:sp>
      <p:sp>
        <p:nvSpPr>
          <p:cNvPr id="51206" name="直接连接符 23"/>
          <p:cNvSpPr>
            <a:spLocks noChangeShapeType="1"/>
          </p:cNvSpPr>
          <p:nvPr/>
        </p:nvSpPr>
        <p:spPr bwMode="auto">
          <a:xfrm>
            <a:off x="4786313" y="4362450"/>
            <a:ext cx="2620962" cy="0"/>
          </a:xfrm>
          <a:prstGeom prst="line">
            <a:avLst/>
          </a:prstGeom>
          <a:noFill/>
          <a:ln w="19050">
            <a:solidFill>
              <a:srgbClr val="D8D8D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0" y="1432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latin typeface="Calibri"/>
                <a:ea typeface="宋体"/>
              </a:rPr>
              <a:t>PPT</a:t>
            </a:r>
            <a:r>
              <a:rPr lang="zh-CN" altLang="en-US" sz="100" dirty="0"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latin typeface="Calibri"/>
                <a:ea typeface="宋体"/>
              </a:rPr>
              <a:t>行业</a:t>
            </a:r>
            <a:r>
              <a:rPr lang="en-US" altLang="zh-CN" sz="100" dirty="0">
                <a:latin typeface="Calibri"/>
                <a:ea typeface="宋体"/>
              </a:rPr>
              <a:t>PPT</a:t>
            </a:r>
            <a:r>
              <a:rPr lang="zh-CN" altLang="en-US" sz="100" dirty="0">
                <a:latin typeface="Calibri"/>
                <a:ea typeface="宋体"/>
              </a:rPr>
              <a:t>模板：</a:t>
            </a:r>
            <a:r>
              <a:rPr lang="en-US" altLang="zh-CN" sz="100" dirty="0">
                <a:latin typeface="Calibri"/>
                <a:ea typeface="宋体"/>
              </a:rPr>
              <a:t>www.1ppt.com/hangye/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latin typeface="Calibri"/>
                <a:ea typeface="宋体"/>
              </a:rPr>
              <a:t>节日</a:t>
            </a:r>
            <a:r>
              <a:rPr lang="en-US" altLang="zh-CN" sz="100" dirty="0">
                <a:latin typeface="Calibri"/>
                <a:ea typeface="宋体"/>
              </a:rPr>
              <a:t>PPT</a:t>
            </a:r>
            <a:r>
              <a:rPr lang="zh-CN" altLang="en-US" sz="100" dirty="0">
                <a:latin typeface="Calibri"/>
                <a:ea typeface="宋体"/>
              </a:rPr>
              <a:t>模板：</a:t>
            </a:r>
            <a:r>
              <a:rPr lang="en-US" altLang="zh-CN" sz="100" dirty="0"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latin typeface="Calibri"/>
                <a:ea typeface="宋体"/>
              </a:rPr>
              <a:t>www.1ppt.com/sucai/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latin typeface="Calibri"/>
                <a:ea typeface="宋体"/>
              </a:rPr>
              <a:t>PPT</a:t>
            </a:r>
            <a:r>
              <a:rPr lang="zh-CN" altLang="en-US" sz="100" dirty="0"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latin typeface="Calibri"/>
                <a:ea typeface="宋体"/>
              </a:rPr>
              <a:t>www.1ppt.com/tubiao/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latin typeface="Calibri"/>
                <a:ea typeface="宋体"/>
              </a:rPr>
              <a:t>优秀</a:t>
            </a:r>
            <a:r>
              <a:rPr lang="en-US" altLang="zh-CN" sz="100" dirty="0">
                <a:latin typeface="Calibri"/>
                <a:ea typeface="宋体"/>
              </a:rPr>
              <a:t>PPT</a:t>
            </a:r>
            <a:r>
              <a:rPr lang="zh-CN" altLang="en-US" sz="100" dirty="0">
                <a:latin typeface="Calibri"/>
                <a:ea typeface="宋体"/>
              </a:rPr>
              <a:t>下载：</a:t>
            </a:r>
            <a:r>
              <a:rPr lang="en-US" altLang="zh-CN" sz="100" dirty="0"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latin typeface="Calibri"/>
                <a:ea typeface="宋体"/>
              </a:rPr>
              <a:t>教程： </a:t>
            </a:r>
            <a:r>
              <a:rPr lang="en-US" altLang="zh-CN" sz="100" dirty="0">
                <a:latin typeface="Calibri"/>
                <a:ea typeface="宋体"/>
              </a:rPr>
              <a:t>www.1ppt.com/powerpoint/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latin typeface="Calibri"/>
                <a:ea typeface="宋体"/>
              </a:rPr>
              <a:t>Word</a:t>
            </a:r>
            <a:r>
              <a:rPr lang="zh-CN" altLang="en-US" sz="100" dirty="0">
                <a:latin typeface="Calibri"/>
                <a:ea typeface="宋体"/>
              </a:rPr>
              <a:t>教程： </a:t>
            </a:r>
            <a:r>
              <a:rPr lang="en-US" altLang="zh-CN" sz="100" dirty="0"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latin typeface="Calibri"/>
                <a:ea typeface="宋体"/>
              </a:rPr>
              <a:t>教程：</a:t>
            </a:r>
            <a:r>
              <a:rPr lang="en-US" altLang="zh-CN" sz="100" dirty="0">
                <a:latin typeface="Calibri"/>
                <a:ea typeface="宋体"/>
              </a:rPr>
              <a:t>www.1ppt.com/excel/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latin typeface="Calibri"/>
                <a:ea typeface="宋体"/>
              </a:rPr>
              <a:t>www.1ppt.com/kejian/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latin typeface="Calibri"/>
                <a:ea typeface="宋体"/>
              </a:rPr>
              <a:t>www.1ppt.com/shiti/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latin typeface="Calibri"/>
                <a:ea typeface="宋体"/>
              </a:rPr>
              <a:t>      </a:t>
            </a:r>
            <a:endParaRPr lang="en-US" altLang="zh-CN" sz="100" dirty="0"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latin typeface="Calibri"/>
                <a:ea typeface="宋体"/>
              </a:rPr>
              <a:t>www.1ppt.com/ziti/</a:t>
            </a:r>
            <a:endParaRPr lang="en-US" altLang="zh-CN" sz="100" dirty="0"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latin typeface="Calibri"/>
                <a:ea typeface="宋体"/>
              </a:rPr>
              <a:t> </a:t>
            </a:r>
            <a:endParaRPr lang="zh-CN" altLang="en-US" sz="100" dirty="0">
              <a:latin typeface="Calibri"/>
              <a:ea typeface="宋体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>
                                      <p:cBhvr>
                                        <p:cTn id="9" dur="500" tmFilter="0, 0; .2, .5; .8, .5; 1, 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5120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51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51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3" dur="5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7" dur="5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 animBg="1"/>
      <p:bldP spid="51202" grpId="1" animBg="1"/>
      <p:bldP spid="51203" grpId="0" bldLvl="0" autoUpdateAnimBg="0"/>
      <p:bldP spid="51204" grpId="0" bldLvl="0" autoUpdateAnimBg="0"/>
      <p:bldP spid="51205" grpId="0" bldLvl="0" autoUpdateAnimBg="0"/>
      <p:bldP spid="51206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49765E-6F6A-4D5A-A12E-69EFE9A5E949}" type="slidenum">
              <a:rPr lang="zh-CN" altLang="en-US"/>
              <a:pPr>
                <a:defRPr/>
              </a:pPr>
              <a:t>49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4274" name="TextBox 37"/>
          <p:cNvSpPr>
            <a:spLocks noChangeArrowheads="1"/>
          </p:cNvSpPr>
          <p:nvPr/>
        </p:nvSpPr>
        <p:spPr bwMode="auto">
          <a:xfrm>
            <a:off x="3182938" y="2057400"/>
            <a:ext cx="5848350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9" rIns="91435" bIns="45719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80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谢谢欣赏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4275" name="文本框 29"/>
          <p:cNvSpPr>
            <a:spLocks noChangeArrowheads="1"/>
          </p:cNvSpPr>
          <p:nvPr/>
        </p:nvSpPr>
        <p:spPr bwMode="auto">
          <a:xfrm>
            <a:off x="5216525" y="1454150"/>
            <a:ext cx="18542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THE END</a:t>
            </a:r>
            <a:endParaRPr lang="zh-CN" altLang="en-US" sz="360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4276" name="椭圆 3"/>
          <p:cNvSpPr>
            <a:spLocks noChangeArrowheads="1"/>
          </p:cNvSpPr>
          <p:nvPr/>
        </p:nvSpPr>
        <p:spPr bwMode="auto">
          <a:xfrm>
            <a:off x="5292725" y="4227513"/>
            <a:ext cx="1606550" cy="1608137"/>
          </a:xfrm>
          <a:prstGeom prst="ellipse">
            <a:avLst/>
          </a:prstGeom>
          <a:solidFill>
            <a:srgbClr val="F2F2F2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4277" name="文本框 4"/>
          <p:cNvSpPr>
            <a:spLocks noChangeArrowheads="1"/>
          </p:cNvSpPr>
          <p:nvPr/>
        </p:nvSpPr>
        <p:spPr bwMode="auto">
          <a:xfrm>
            <a:off x="5557838" y="4738688"/>
            <a:ext cx="107632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F2F2F2"/>
                </a:solidFill>
                <a:latin typeface="Impact" panose="020B0806030902050204" pitchFamily="34" charset="0"/>
                <a:ea typeface="宋体" panose="02010600030101010101" pitchFamily="2" charset="-122"/>
                <a:sym typeface="Impact" panose="020B0806030902050204" pitchFamily="34" charset="0"/>
              </a:rPr>
              <a:t>LOGO</a:t>
            </a:r>
            <a:endParaRPr lang="zh-CN" altLang="en-US" sz="3200">
              <a:solidFill>
                <a:srgbClr val="F2F2F2"/>
              </a:solidFill>
              <a:latin typeface="Impact" panose="020B0806030902050204" pitchFamily="34" charset="0"/>
              <a:ea typeface="宋体" panose="02010600030101010101" pitchFamily="2" charset="-122"/>
              <a:sym typeface="Impact" panose="020B0806030902050204" pitchFamily="34" charset="0"/>
            </a:endParaRPr>
          </a:p>
        </p:txBody>
      </p:sp>
      <p:sp>
        <p:nvSpPr>
          <p:cNvPr id="54278" name="TextBox 38"/>
          <p:cNvSpPr>
            <a:spLocks noChangeArrowheads="1"/>
          </p:cNvSpPr>
          <p:nvPr/>
        </p:nvSpPr>
        <p:spPr bwMode="auto">
          <a:xfrm>
            <a:off x="2978150" y="3336925"/>
            <a:ext cx="6235700" cy="37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6" tIns="45719" rIns="91436" bIns="45719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sym typeface="方正兰亭黑_GBK" panose="02000000000000000000" pitchFamily="2" charset="-122"/>
              </a:rPr>
              <a:t>某家企业有限公司</a:t>
            </a:r>
            <a:r>
              <a:rPr lang="en-US" altLang="zh-CN" sz="1800">
                <a:solidFill>
                  <a:schemeClr val="bg1"/>
                </a:solidFill>
                <a:sym typeface="方正兰亭黑_GBK" panose="02000000000000000000" pitchFamily="2" charset="-122"/>
              </a:rPr>
              <a:t>2020</a:t>
            </a:r>
            <a:r>
              <a:rPr lang="zh-CN" altLang="en-US" sz="1800">
                <a:solidFill>
                  <a:schemeClr val="bg1"/>
                </a:solidFill>
                <a:sym typeface="方正兰亭黑_GBK" panose="02000000000000000000" pitchFamily="2" charset="-122"/>
              </a:rPr>
              <a:t>企业宣传</a:t>
            </a:r>
            <a:r>
              <a:rPr lang="en-US" altLang="zh-CN" sz="1800">
                <a:solidFill>
                  <a:schemeClr val="bg1"/>
                </a:solidFill>
                <a:sym typeface="方正兰亭黑_GBK" panose="02000000000000000000" pitchFamily="2" charset="-122"/>
              </a:rPr>
              <a:t>/</a:t>
            </a:r>
            <a:r>
              <a:rPr lang="zh-CN" altLang="en-US" sz="1800">
                <a:solidFill>
                  <a:schemeClr val="bg1"/>
                </a:solidFill>
                <a:sym typeface="方正兰亭黑_GBK" panose="02000000000000000000" pitchFamily="2" charset="-122"/>
              </a:rPr>
              <a:t>产品简介</a:t>
            </a:r>
            <a:endParaRPr lang="en-US" sz="18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4" dur="75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1" dur="5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7" dur="5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2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2" dur="500"/>
                                        <p:tgtEl>
                                          <p:spTgt spid="54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 bldLvl="0" autoUpdateAnimBg="0"/>
      <p:bldP spid="54275" grpId="0" bldLvl="0" autoUpdateAnimBg="0"/>
      <p:bldP spid="54276" grpId="0" bldLvl="0" animBg="1" autoUpdateAnimBg="0"/>
      <p:bldP spid="54277" grpId="0" bldLvl="0" autoUpdateAnimBg="0"/>
      <p:bldP spid="54278" grpId="0" bldLvl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59C84C-16BB-4C1D-8F31-849487512DE0}" type="slidenum">
              <a:rPr lang="zh-CN" altLang="en-US"/>
              <a:pPr>
                <a:defRPr/>
              </a:pPr>
              <a:t>5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1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21236 w 808522"/>
              <a:gd name="T1" fmla="*/ 0 h 510140"/>
              <a:gd name="T2" fmla="*/ 123568 w 808522"/>
              <a:gd name="T3" fmla="*/ 0 h 510140"/>
              <a:gd name="T4" fmla="*/ 391686 w 808522"/>
              <a:gd name="T5" fmla="*/ 0 h 510140"/>
              <a:gd name="T6" fmla="*/ 391686 w 808522"/>
              <a:gd name="T7" fmla="*/ 246016 h 510140"/>
              <a:gd name="T8" fmla="*/ 123573 w 808522"/>
              <a:gd name="T9" fmla="*/ 246016 h 510140"/>
              <a:gd name="T10" fmla="*/ 123568 w 808522"/>
              <a:gd name="T11" fmla="*/ 246017 h 510140"/>
              <a:gd name="T12" fmla="*/ 123563 w 808522"/>
              <a:gd name="T13" fmla="*/ 246016 h 510140"/>
              <a:gd name="T14" fmla="*/ 121236 w 808522"/>
              <a:gd name="T15" fmla="*/ 246016 h 510140"/>
              <a:gd name="T16" fmla="*/ 121236 w 808522"/>
              <a:gd name="T17" fmla="*/ 245783 h 510140"/>
              <a:gd name="T18" fmla="*/ 98664 w 808522"/>
              <a:gd name="T19" fmla="*/ 243517 h 510140"/>
              <a:gd name="T20" fmla="*/ 0 w 808522"/>
              <a:gd name="T21" fmla="*/ 123008 h 510140"/>
              <a:gd name="T22" fmla="*/ 98664 w 808522"/>
              <a:gd name="T23" fmla="*/ 2499 h 510140"/>
              <a:gd name="T24" fmla="*/ 121236 w 808522"/>
              <a:gd name="T25" fmla="*/ 234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172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4906963" y="2230438"/>
            <a:ext cx="131286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详细描述</a:t>
            </a:r>
          </a:p>
        </p:txBody>
      </p:sp>
      <p:sp>
        <p:nvSpPr>
          <p:cNvPr id="7173" name="矩形 3"/>
          <p:cNvSpPr>
            <a:spLocks noChangeArrowheads="1"/>
          </p:cNvSpPr>
          <p:nvPr/>
        </p:nvSpPr>
        <p:spPr bwMode="auto">
          <a:xfrm>
            <a:off x="4816475" y="563563"/>
            <a:ext cx="18272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公司概述</a:t>
            </a:r>
            <a:endParaRPr lang="zh-CN" altLang="en-US" sz="32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7174" name="Group 6"/>
          <p:cNvGrpSpPr>
            <a:grpSpLocks/>
          </p:cNvGrpSpPr>
          <p:nvPr/>
        </p:nvGrpSpPr>
        <p:grpSpPr bwMode="auto">
          <a:xfrm>
            <a:off x="4259263" y="619125"/>
            <a:ext cx="263525" cy="393700"/>
            <a:chOff x="0" y="0"/>
            <a:chExt cx="213756" cy="427512"/>
          </a:xfrm>
        </p:grpSpPr>
        <p:sp>
          <p:nvSpPr>
            <p:cNvPr id="3" name="直接连接符 38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0" name="直接连接符 39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177" name="矩形 47"/>
          <p:cNvSpPr>
            <a:spLocks noChangeArrowheads="1"/>
          </p:cNvSpPr>
          <p:nvPr/>
        </p:nvSpPr>
        <p:spPr bwMode="auto">
          <a:xfrm>
            <a:off x="1336675" y="1330325"/>
            <a:ext cx="9578975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有家（中国）行业有限公司是一家专注于某某产品及服务的综合性公司，在行业内拥有领先地位。在此录入上述图表的综合描述说明，在此录入上述图表的综合描述说明。在此录入上述图表的综合描述说明。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8" name="Rectangle 42"/>
          <p:cNvSpPr>
            <a:spLocks noChangeArrowheads="1"/>
          </p:cNvSpPr>
          <p:nvPr/>
        </p:nvSpPr>
        <p:spPr bwMode="auto">
          <a:xfrm>
            <a:off x="1416050" y="2252663"/>
            <a:ext cx="3136900" cy="3589337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7179" name="矩形 47"/>
          <p:cNvSpPr>
            <a:spLocks noChangeArrowheads="1"/>
          </p:cNvSpPr>
          <p:nvPr/>
        </p:nvSpPr>
        <p:spPr bwMode="auto">
          <a:xfrm>
            <a:off x="4919663" y="2752725"/>
            <a:ext cx="2071687" cy="323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spcAft>
                <a:spcPts val="50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右键点击图片选择设置图片格式可直接替换图片。您可以点击文字框输入您的描述说明，或者通过复制粘贴，在此录入您的描述说明。</a:t>
            </a:r>
            <a:endParaRPr lang="en-US" sz="1400">
              <a:solidFill>
                <a:schemeClr val="bg1"/>
              </a:solidFill>
              <a:sym typeface="方正兰亭黑_GBK" panose="02000000000000000000" pitchFamily="2" charset="-122"/>
            </a:endParaRPr>
          </a:p>
          <a:p>
            <a:pPr eaLnBrk="1" hangingPunct="1">
              <a:lnSpc>
                <a:spcPct val="130000"/>
              </a:lnSpc>
              <a:spcBef>
                <a:spcPct val="0"/>
              </a:spcBef>
              <a:spcAft>
                <a:spcPts val="50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在此录入上述图表的综合描述说明，在此录入上述图表的综合描述说明，在此录入上述图表的综合描述说明。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7180" name="Group 12"/>
          <p:cNvGrpSpPr>
            <a:grpSpLocks/>
          </p:cNvGrpSpPr>
          <p:nvPr/>
        </p:nvGrpSpPr>
        <p:grpSpPr bwMode="auto">
          <a:xfrm>
            <a:off x="7423150" y="4968875"/>
            <a:ext cx="793750" cy="796925"/>
            <a:chOff x="0" y="0"/>
            <a:chExt cx="792885" cy="797434"/>
          </a:xfrm>
        </p:grpSpPr>
        <p:sp>
          <p:nvSpPr>
            <p:cNvPr id="7193" name="Oval 10"/>
            <p:cNvSpPr>
              <a:spLocks noChangeArrowheads="1"/>
            </p:cNvSpPr>
            <p:nvPr/>
          </p:nvSpPr>
          <p:spPr bwMode="auto">
            <a:xfrm>
              <a:off x="0" y="0"/>
              <a:ext cx="792885" cy="797434"/>
            </a:xfrm>
            <a:prstGeom prst="ellipse">
              <a:avLst/>
            </a:pr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880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7194" name="Group 14"/>
            <p:cNvGrpSpPr>
              <a:grpSpLocks/>
            </p:cNvGrpSpPr>
            <p:nvPr/>
          </p:nvGrpSpPr>
          <p:grpSpPr bwMode="auto">
            <a:xfrm>
              <a:off x="219119" y="227439"/>
              <a:ext cx="354646" cy="342557"/>
              <a:chOff x="0" y="0"/>
              <a:chExt cx="439257" cy="424283"/>
            </a:xfrm>
          </p:grpSpPr>
          <p:sp>
            <p:nvSpPr>
              <p:cNvPr id="7195" name="Rectangle 18"/>
              <p:cNvSpPr>
                <a:spLocks noChangeArrowheads="1"/>
              </p:cNvSpPr>
              <p:nvPr/>
            </p:nvSpPr>
            <p:spPr bwMode="auto">
              <a:xfrm>
                <a:off x="157234" y="169713"/>
                <a:ext cx="47421" cy="449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196" name="Rectangle 19"/>
              <p:cNvSpPr>
                <a:spLocks noChangeArrowheads="1"/>
              </p:cNvSpPr>
              <p:nvPr/>
            </p:nvSpPr>
            <p:spPr bwMode="auto">
              <a:xfrm>
                <a:off x="232107" y="169713"/>
                <a:ext cx="49916" cy="449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" name="Rectangle 20"/>
              <p:cNvSpPr>
                <a:spLocks noChangeArrowheads="1"/>
              </p:cNvSpPr>
              <p:nvPr/>
            </p:nvSpPr>
            <p:spPr bwMode="auto">
              <a:xfrm>
                <a:off x="309477" y="169713"/>
                <a:ext cx="49916" cy="449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198" name="Rectangle 21"/>
              <p:cNvSpPr>
                <a:spLocks noChangeArrowheads="1"/>
              </p:cNvSpPr>
              <p:nvPr/>
            </p:nvSpPr>
            <p:spPr bwMode="auto">
              <a:xfrm>
                <a:off x="157234" y="237099"/>
                <a:ext cx="47421" cy="4742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199" name="Rectangle 22"/>
              <p:cNvSpPr>
                <a:spLocks noChangeArrowheads="1"/>
              </p:cNvSpPr>
              <p:nvPr/>
            </p:nvSpPr>
            <p:spPr bwMode="auto">
              <a:xfrm>
                <a:off x="232107" y="237099"/>
                <a:ext cx="49916" cy="4742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" name="Rectangle 23"/>
              <p:cNvSpPr>
                <a:spLocks noChangeArrowheads="1"/>
              </p:cNvSpPr>
              <p:nvPr/>
            </p:nvSpPr>
            <p:spPr bwMode="auto">
              <a:xfrm>
                <a:off x="309477" y="237099"/>
                <a:ext cx="49916" cy="4742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" name="Rectangle 24"/>
              <p:cNvSpPr>
                <a:spLocks noChangeArrowheads="1"/>
              </p:cNvSpPr>
              <p:nvPr/>
            </p:nvSpPr>
            <p:spPr bwMode="auto">
              <a:xfrm>
                <a:off x="157234" y="309477"/>
                <a:ext cx="47421" cy="449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" name="Rectangle 25"/>
              <p:cNvSpPr>
                <a:spLocks noChangeArrowheads="1"/>
              </p:cNvSpPr>
              <p:nvPr/>
            </p:nvSpPr>
            <p:spPr bwMode="auto">
              <a:xfrm>
                <a:off x="79865" y="237099"/>
                <a:ext cx="49916" cy="4742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" name="Rectangle 26"/>
              <p:cNvSpPr>
                <a:spLocks noChangeArrowheads="1"/>
              </p:cNvSpPr>
              <p:nvPr/>
            </p:nvSpPr>
            <p:spPr bwMode="auto">
              <a:xfrm>
                <a:off x="79865" y="309477"/>
                <a:ext cx="49916" cy="449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9" name="Rectangle 27"/>
              <p:cNvSpPr>
                <a:spLocks noChangeArrowheads="1"/>
              </p:cNvSpPr>
              <p:nvPr/>
            </p:nvSpPr>
            <p:spPr bwMode="auto">
              <a:xfrm>
                <a:off x="232107" y="309477"/>
                <a:ext cx="49916" cy="449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" name="Rectangle 28"/>
              <p:cNvSpPr>
                <a:spLocks noChangeArrowheads="1"/>
              </p:cNvSpPr>
              <p:nvPr/>
            </p:nvSpPr>
            <p:spPr bwMode="auto">
              <a:xfrm>
                <a:off x="309477" y="309477"/>
                <a:ext cx="49916" cy="449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" name="Freeform 29"/>
              <p:cNvSpPr>
                <a:spLocks noEditPoints="1" noChangeArrowheads="1"/>
              </p:cNvSpPr>
              <p:nvPr/>
            </p:nvSpPr>
            <p:spPr bwMode="auto">
              <a:xfrm>
                <a:off x="0" y="29950"/>
                <a:ext cx="439257" cy="394333"/>
              </a:xfrm>
              <a:custGeom>
                <a:avLst/>
                <a:gdLst>
                  <a:gd name="T0" fmla="*/ 2147483646 w 176"/>
                  <a:gd name="T1" fmla="*/ 0 h 158"/>
                  <a:gd name="T2" fmla="*/ 2147483646 w 176"/>
                  <a:gd name="T3" fmla="*/ 0 h 158"/>
                  <a:gd name="T4" fmla="*/ 2147483646 w 176"/>
                  <a:gd name="T5" fmla="*/ 2147483646 h 158"/>
                  <a:gd name="T6" fmla="*/ 2147483646 w 176"/>
                  <a:gd name="T7" fmla="*/ 2147483646 h 158"/>
                  <a:gd name="T8" fmla="*/ 2147483646 w 176"/>
                  <a:gd name="T9" fmla="*/ 0 h 158"/>
                  <a:gd name="T10" fmla="*/ 2147483646 w 176"/>
                  <a:gd name="T11" fmla="*/ 0 h 158"/>
                  <a:gd name="T12" fmla="*/ 2147483646 w 176"/>
                  <a:gd name="T13" fmla="*/ 2147483646 h 158"/>
                  <a:gd name="T14" fmla="*/ 2147483646 w 176"/>
                  <a:gd name="T15" fmla="*/ 2147483646 h 158"/>
                  <a:gd name="T16" fmla="*/ 2147483646 w 176"/>
                  <a:gd name="T17" fmla="*/ 0 h 158"/>
                  <a:gd name="T18" fmla="*/ 0 w 176"/>
                  <a:gd name="T19" fmla="*/ 0 h 158"/>
                  <a:gd name="T20" fmla="*/ 0 w 176"/>
                  <a:gd name="T21" fmla="*/ 2147483646 h 158"/>
                  <a:gd name="T22" fmla="*/ 2147483646 w 176"/>
                  <a:gd name="T23" fmla="*/ 2147483646 h 158"/>
                  <a:gd name="T24" fmla="*/ 2147483646 w 176"/>
                  <a:gd name="T25" fmla="*/ 2147483646 h 158"/>
                  <a:gd name="T26" fmla="*/ 2147483646 w 176"/>
                  <a:gd name="T27" fmla="*/ 2147483646 h 158"/>
                  <a:gd name="T28" fmla="*/ 2147483646 w 176"/>
                  <a:gd name="T29" fmla="*/ 0 h 158"/>
                  <a:gd name="T30" fmla="*/ 2147483646 w 176"/>
                  <a:gd name="T31" fmla="*/ 2147483646 h 158"/>
                  <a:gd name="T32" fmla="*/ 2147483646 w 176"/>
                  <a:gd name="T33" fmla="*/ 2147483646 h 158"/>
                  <a:gd name="T34" fmla="*/ 2147483646 w 176"/>
                  <a:gd name="T35" fmla="*/ 2147483646 h 158"/>
                  <a:gd name="T36" fmla="*/ 2147483646 w 176"/>
                  <a:gd name="T37" fmla="*/ 2147483646 h 158"/>
                  <a:gd name="T38" fmla="*/ 2147483646 w 176"/>
                  <a:gd name="T39" fmla="*/ 2147483646 h 15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76"/>
                  <a:gd name="T61" fmla="*/ 0 h 158"/>
                  <a:gd name="T62" fmla="*/ 176 w 176"/>
                  <a:gd name="T63" fmla="*/ 158 h 15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76" h="158">
                    <a:moveTo>
                      <a:pt x="174" y="0"/>
                    </a:moveTo>
                    <a:lnTo>
                      <a:pt x="150" y="0"/>
                    </a:lnTo>
                    <a:lnTo>
                      <a:pt x="150" y="16"/>
                    </a:lnTo>
                    <a:lnTo>
                      <a:pt x="126" y="16"/>
                    </a:lnTo>
                    <a:lnTo>
                      <a:pt x="126" y="0"/>
                    </a:lnTo>
                    <a:lnTo>
                      <a:pt x="52" y="0"/>
                    </a:lnTo>
                    <a:lnTo>
                      <a:pt x="52" y="16"/>
                    </a:lnTo>
                    <a:lnTo>
                      <a:pt x="28" y="16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0" y="158"/>
                    </a:lnTo>
                    <a:lnTo>
                      <a:pt x="13" y="158"/>
                    </a:lnTo>
                    <a:lnTo>
                      <a:pt x="162" y="158"/>
                    </a:lnTo>
                    <a:lnTo>
                      <a:pt x="176" y="158"/>
                    </a:lnTo>
                    <a:lnTo>
                      <a:pt x="174" y="0"/>
                    </a:lnTo>
                    <a:close/>
                    <a:moveTo>
                      <a:pt x="162" y="144"/>
                    </a:moveTo>
                    <a:lnTo>
                      <a:pt x="13" y="144"/>
                    </a:lnTo>
                    <a:lnTo>
                      <a:pt x="13" y="44"/>
                    </a:lnTo>
                    <a:lnTo>
                      <a:pt x="162" y="44"/>
                    </a:lnTo>
                    <a:lnTo>
                      <a:pt x="162" y="14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207" name="Rectangle 30"/>
              <p:cNvSpPr>
                <a:spLocks noChangeArrowheads="1"/>
              </p:cNvSpPr>
              <p:nvPr/>
            </p:nvSpPr>
            <p:spPr bwMode="auto">
              <a:xfrm>
                <a:off x="82360" y="0"/>
                <a:ext cx="37438" cy="598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208" name="Rectangle 31"/>
              <p:cNvSpPr>
                <a:spLocks noChangeArrowheads="1"/>
              </p:cNvSpPr>
              <p:nvPr/>
            </p:nvSpPr>
            <p:spPr bwMode="auto">
              <a:xfrm>
                <a:off x="329443" y="0"/>
                <a:ext cx="34941" cy="598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7197" name="Group 29"/>
          <p:cNvGrpSpPr>
            <a:grpSpLocks/>
          </p:cNvGrpSpPr>
          <p:nvPr/>
        </p:nvGrpSpPr>
        <p:grpSpPr bwMode="auto">
          <a:xfrm>
            <a:off x="7423150" y="2371725"/>
            <a:ext cx="793750" cy="798513"/>
            <a:chOff x="0" y="0"/>
            <a:chExt cx="792885" cy="797434"/>
          </a:xfrm>
        </p:grpSpPr>
        <p:sp>
          <p:nvSpPr>
            <p:cNvPr id="7191" name="Oval 6"/>
            <p:cNvSpPr>
              <a:spLocks noChangeArrowheads="1"/>
            </p:cNvSpPr>
            <p:nvPr/>
          </p:nvSpPr>
          <p:spPr bwMode="auto">
            <a:xfrm>
              <a:off x="0" y="0"/>
              <a:ext cx="792885" cy="797434"/>
            </a:xfrm>
            <a:prstGeom prst="ellipse">
              <a:avLst/>
            </a:pr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880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192" name="Freeform 35"/>
            <p:cNvSpPr>
              <a:spLocks noEditPoints="1" noChangeArrowheads="1"/>
            </p:cNvSpPr>
            <p:nvPr/>
          </p:nvSpPr>
          <p:spPr bwMode="auto">
            <a:xfrm>
              <a:off x="185871" y="256657"/>
              <a:ext cx="421143" cy="284121"/>
            </a:xfrm>
            <a:custGeom>
              <a:avLst/>
              <a:gdLst>
                <a:gd name="T0" fmla="*/ 2147483646 w 157"/>
                <a:gd name="T1" fmla="*/ 2147483646 h 106"/>
                <a:gd name="T2" fmla="*/ 2147483646 w 157"/>
                <a:gd name="T3" fmla="*/ 2147483646 h 106"/>
                <a:gd name="T4" fmla="*/ 2147483646 w 157"/>
                <a:gd name="T5" fmla="*/ 0 h 106"/>
                <a:gd name="T6" fmla="*/ 2147483646 w 157"/>
                <a:gd name="T7" fmla="*/ 2147483646 h 106"/>
                <a:gd name="T8" fmla="*/ 2147483646 w 157"/>
                <a:gd name="T9" fmla="*/ 2147483646 h 106"/>
                <a:gd name="T10" fmla="*/ 2147483646 w 157"/>
                <a:gd name="T11" fmla="*/ 2147483646 h 106"/>
                <a:gd name="T12" fmla="*/ 2147483646 w 157"/>
                <a:gd name="T13" fmla="*/ 2147483646 h 106"/>
                <a:gd name="T14" fmla="*/ 0 w 157"/>
                <a:gd name="T15" fmla="*/ 2147483646 h 106"/>
                <a:gd name="T16" fmla="*/ 2147483646 w 157"/>
                <a:gd name="T17" fmla="*/ 2147483646 h 106"/>
                <a:gd name="T18" fmla="*/ 2147483646 w 157"/>
                <a:gd name="T19" fmla="*/ 2147483646 h 106"/>
                <a:gd name="T20" fmla="*/ 2147483646 w 157"/>
                <a:gd name="T21" fmla="*/ 2147483646 h 106"/>
                <a:gd name="T22" fmla="*/ 2147483646 w 157"/>
                <a:gd name="T23" fmla="*/ 2147483646 h 106"/>
                <a:gd name="T24" fmla="*/ 2147483646 w 157"/>
                <a:gd name="T25" fmla="*/ 2147483646 h 106"/>
                <a:gd name="T26" fmla="*/ 2147483646 w 157"/>
                <a:gd name="T27" fmla="*/ 2147483646 h 106"/>
                <a:gd name="T28" fmla="*/ 2147483646 w 157"/>
                <a:gd name="T29" fmla="*/ 2147483646 h 106"/>
                <a:gd name="T30" fmla="*/ 2147483646 w 157"/>
                <a:gd name="T31" fmla="*/ 2147483646 h 106"/>
                <a:gd name="T32" fmla="*/ 2147483646 w 157"/>
                <a:gd name="T33" fmla="*/ 2147483646 h 106"/>
                <a:gd name="T34" fmla="*/ 2147483646 w 157"/>
                <a:gd name="T35" fmla="*/ 2147483646 h 106"/>
                <a:gd name="T36" fmla="*/ 2147483646 w 157"/>
                <a:gd name="T37" fmla="*/ 2147483646 h 106"/>
                <a:gd name="T38" fmla="*/ 2147483646 w 157"/>
                <a:gd name="T39" fmla="*/ 2147483646 h 106"/>
                <a:gd name="T40" fmla="*/ 2147483646 w 157"/>
                <a:gd name="T41" fmla="*/ 2147483646 h 106"/>
                <a:gd name="T42" fmla="*/ 2147483646 w 157"/>
                <a:gd name="T43" fmla="*/ 2147483646 h 106"/>
                <a:gd name="T44" fmla="*/ 2147483646 w 157"/>
                <a:gd name="T45" fmla="*/ 2147483646 h 106"/>
                <a:gd name="T46" fmla="*/ 2147483646 w 157"/>
                <a:gd name="T47" fmla="*/ 2147483646 h 106"/>
                <a:gd name="T48" fmla="*/ 2147483646 w 157"/>
                <a:gd name="T49" fmla="*/ 2147483646 h 106"/>
                <a:gd name="T50" fmla="*/ 2147483646 w 157"/>
                <a:gd name="T51" fmla="*/ 2147483646 h 106"/>
                <a:gd name="T52" fmla="*/ 2147483646 w 157"/>
                <a:gd name="T53" fmla="*/ 2147483646 h 106"/>
                <a:gd name="T54" fmla="*/ 2147483646 w 157"/>
                <a:gd name="T55" fmla="*/ 2147483646 h 106"/>
                <a:gd name="T56" fmla="*/ 2147483646 w 157"/>
                <a:gd name="T57" fmla="*/ 2147483646 h 106"/>
                <a:gd name="T58" fmla="*/ 2147483646 w 157"/>
                <a:gd name="T59" fmla="*/ 2147483646 h 106"/>
                <a:gd name="T60" fmla="*/ 2147483646 w 157"/>
                <a:gd name="T61" fmla="*/ 2147483646 h 106"/>
                <a:gd name="T62" fmla="*/ 2147483646 w 157"/>
                <a:gd name="T63" fmla="*/ 2147483646 h 106"/>
                <a:gd name="T64" fmla="*/ 2147483646 w 157"/>
                <a:gd name="T65" fmla="*/ 2147483646 h 106"/>
                <a:gd name="T66" fmla="*/ 2147483646 w 157"/>
                <a:gd name="T67" fmla="*/ 2147483646 h 106"/>
                <a:gd name="T68" fmla="*/ 2147483646 w 157"/>
                <a:gd name="T69" fmla="*/ 2147483646 h 106"/>
                <a:gd name="T70" fmla="*/ 2147483646 w 157"/>
                <a:gd name="T71" fmla="*/ 2147483646 h 106"/>
                <a:gd name="T72" fmla="*/ 2147483646 w 157"/>
                <a:gd name="T73" fmla="*/ 2147483646 h 106"/>
                <a:gd name="T74" fmla="*/ 2147483646 w 157"/>
                <a:gd name="T75" fmla="*/ 2147483646 h 10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57"/>
                <a:gd name="T115" fmla="*/ 0 h 106"/>
                <a:gd name="T116" fmla="*/ 157 w 157"/>
                <a:gd name="T117" fmla="*/ 106 h 10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57" h="106">
                  <a:moveTo>
                    <a:pt x="135" y="46"/>
                  </a:moveTo>
                  <a:cubicBezTo>
                    <a:pt x="136" y="43"/>
                    <a:pt x="136" y="40"/>
                    <a:pt x="136" y="37"/>
                  </a:cubicBezTo>
                  <a:cubicBezTo>
                    <a:pt x="136" y="16"/>
                    <a:pt x="120" y="0"/>
                    <a:pt x="99" y="0"/>
                  </a:cubicBezTo>
                  <a:cubicBezTo>
                    <a:pt x="76" y="0"/>
                    <a:pt x="73" y="18"/>
                    <a:pt x="73" y="18"/>
                  </a:cubicBezTo>
                  <a:cubicBezTo>
                    <a:pt x="73" y="18"/>
                    <a:pt x="63" y="6"/>
                    <a:pt x="45" y="8"/>
                  </a:cubicBezTo>
                  <a:cubicBezTo>
                    <a:pt x="30" y="11"/>
                    <a:pt x="19" y="25"/>
                    <a:pt x="19" y="39"/>
                  </a:cubicBezTo>
                  <a:cubicBezTo>
                    <a:pt x="19" y="42"/>
                    <a:pt x="20" y="44"/>
                    <a:pt x="20" y="47"/>
                  </a:cubicBezTo>
                  <a:cubicBezTo>
                    <a:pt x="9" y="51"/>
                    <a:pt x="0" y="62"/>
                    <a:pt x="0" y="75"/>
                  </a:cubicBezTo>
                  <a:cubicBezTo>
                    <a:pt x="0" y="92"/>
                    <a:pt x="14" y="106"/>
                    <a:pt x="31" y="106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43" y="106"/>
                    <a:pt x="157" y="92"/>
                    <a:pt x="157" y="75"/>
                  </a:cubicBezTo>
                  <a:cubicBezTo>
                    <a:pt x="157" y="62"/>
                    <a:pt x="148" y="50"/>
                    <a:pt x="135" y="46"/>
                  </a:cubicBezTo>
                  <a:close/>
                  <a:moveTo>
                    <a:pt x="120" y="100"/>
                  </a:moveTo>
                  <a:cubicBezTo>
                    <a:pt x="79" y="100"/>
                    <a:pt x="79" y="100"/>
                    <a:pt x="79" y="100"/>
                  </a:cubicBezTo>
                  <a:cubicBezTo>
                    <a:pt x="82" y="97"/>
                    <a:pt x="103" y="75"/>
                    <a:pt x="103" y="75"/>
                  </a:cubicBezTo>
                  <a:cubicBezTo>
                    <a:pt x="103" y="75"/>
                    <a:pt x="106" y="72"/>
                    <a:pt x="102" y="72"/>
                  </a:cubicBezTo>
                  <a:cubicBezTo>
                    <a:pt x="98" y="72"/>
                    <a:pt x="92" y="72"/>
                    <a:pt x="92" y="72"/>
                  </a:cubicBezTo>
                  <a:cubicBezTo>
                    <a:pt x="92" y="72"/>
                    <a:pt x="92" y="70"/>
                    <a:pt x="92" y="68"/>
                  </a:cubicBezTo>
                  <a:cubicBezTo>
                    <a:pt x="92" y="59"/>
                    <a:pt x="92" y="43"/>
                    <a:pt x="92" y="37"/>
                  </a:cubicBezTo>
                  <a:cubicBezTo>
                    <a:pt x="92" y="37"/>
                    <a:pt x="92" y="35"/>
                    <a:pt x="90" y="35"/>
                  </a:cubicBezTo>
                  <a:cubicBezTo>
                    <a:pt x="88" y="35"/>
                    <a:pt x="67" y="35"/>
                    <a:pt x="64" y="35"/>
                  </a:cubicBezTo>
                  <a:cubicBezTo>
                    <a:pt x="61" y="35"/>
                    <a:pt x="62" y="37"/>
                    <a:pt x="62" y="37"/>
                  </a:cubicBezTo>
                  <a:cubicBezTo>
                    <a:pt x="62" y="44"/>
                    <a:pt x="62" y="59"/>
                    <a:pt x="62" y="68"/>
                  </a:cubicBezTo>
                  <a:cubicBezTo>
                    <a:pt x="62" y="71"/>
                    <a:pt x="62" y="73"/>
                    <a:pt x="62" y="73"/>
                  </a:cubicBezTo>
                  <a:cubicBezTo>
                    <a:pt x="62" y="73"/>
                    <a:pt x="54" y="73"/>
                    <a:pt x="51" y="73"/>
                  </a:cubicBezTo>
                  <a:cubicBezTo>
                    <a:pt x="47" y="73"/>
                    <a:pt x="50" y="76"/>
                    <a:pt x="50" y="76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38" y="100"/>
                    <a:pt x="38" y="100"/>
                    <a:pt x="38" y="100"/>
                  </a:cubicBezTo>
                  <a:cubicBezTo>
                    <a:pt x="23" y="100"/>
                    <a:pt x="11" y="88"/>
                    <a:pt x="11" y="74"/>
                  </a:cubicBezTo>
                  <a:cubicBezTo>
                    <a:pt x="11" y="63"/>
                    <a:pt x="18" y="53"/>
                    <a:pt x="29" y="50"/>
                  </a:cubicBezTo>
                  <a:cubicBezTo>
                    <a:pt x="28" y="48"/>
                    <a:pt x="28" y="46"/>
                    <a:pt x="28" y="44"/>
                  </a:cubicBezTo>
                  <a:cubicBezTo>
                    <a:pt x="28" y="31"/>
                    <a:pt x="37" y="19"/>
                    <a:pt x="50" y="17"/>
                  </a:cubicBezTo>
                  <a:cubicBezTo>
                    <a:pt x="65" y="15"/>
                    <a:pt x="74" y="29"/>
                    <a:pt x="74" y="29"/>
                  </a:cubicBezTo>
                  <a:cubicBezTo>
                    <a:pt x="74" y="29"/>
                    <a:pt x="77" y="10"/>
                    <a:pt x="97" y="10"/>
                  </a:cubicBezTo>
                  <a:cubicBezTo>
                    <a:pt x="115" y="10"/>
                    <a:pt x="128" y="24"/>
                    <a:pt x="128" y="42"/>
                  </a:cubicBezTo>
                  <a:cubicBezTo>
                    <a:pt x="128" y="44"/>
                    <a:pt x="127" y="47"/>
                    <a:pt x="127" y="49"/>
                  </a:cubicBezTo>
                  <a:cubicBezTo>
                    <a:pt x="138" y="53"/>
                    <a:pt x="147" y="62"/>
                    <a:pt x="147" y="74"/>
                  </a:cubicBezTo>
                  <a:cubicBezTo>
                    <a:pt x="147" y="88"/>
                    <a:pt x="135" y="100"/>
                    <a:pt x="120" y="1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200" name="矩形 67"/>
          <p:cNvSpPr>
            <a:spLocks noChangeArrowheads="1"/>
          </p:cNvSpPr>
          <p:nvPr/>
        </p:nvSpPr>
        <p:spPr bwMode="auto">
          <a:xfrm>
            <a:off x="8278813" y="2371725"/>
            <a:ext cx="23733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bg1"/>
                </a:solidFill>
                <a:sym typeface="方正兰亭黑_GBK" panose="02000000000000000000" pitchFamily="2" charset="-122"/>
              </a:rPr>
              <a:t>旗下分支机构</a:t>
            </a:r>
            <a:endParaRPr lang="en-US" sz="20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7201" name="矩形 47"/>
          <p:cNvSpPr>
            <a:spLocks noChangeArrowheads="1"/>
          </p:cNvSpPr>
          <p:nvPr/>
        </p:nvSpPr>
        <p:spPr bwMode="auto">
          <a:xfrm>
            <a:off x="8278813" y="2740025"/>
            <a:ext cx="251301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在此录入图表的描述说明，在此录入图表的描述说明。</a:t>
            </a:r>
          </a:p>
        </p:txBody>
      </p:sp>
      <p:sp>
        <p:nvSpPr>
          <p:cNvPr id="7202" name="矩形 69"/>
          <p:cNvSpPr>
            <a:spLocks noChangeArrowheads="1"/>
          </p:cNvSpPr>
          <p:nvPr/>
        </p:nvSpPr>
        <p:spPr bwMode="auto">
          <a:xfrm>
            <a:off x="8278813" y="3667125"/>
            <a:ext cx="23733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bg1"/>
                </a:solidFill>
                <a:sym typeface="方正兰亭黑_GBK" panose="02000000000000000000" pitchFamily="2" charset="-122"/>
              </a:rPr>
              <a:t>拥有员工数量</a:t>
            </a:r>
            <a:endParaRPr lang="en-US" sz="20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7203" name="矩形 47"/>
          <p:cNvSpPr>
            <a:spLocks noChangeArrowheads="1"/>
          </p:cNvSpPr>
          <p:nvPr/>
        </p:nvSpPr>
        <p:spPr bwMode="auto">
          <a:xfrm>
            <a:off x="8278813" y="4037013"/>
            <a:ext cx="251301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在此录入图表的描述说明，在此录入图表的描述说明。</a:t>
            </a:r>
          </a:p>
        </p:txBody>
      </p:sp>
      <p:sp>
        <p:nvSpPr>
          <p:cNvPr id="7204" name="矩形 71"/>
          <p:cNvSpPr>
            <a:spLocks noChangeArrowheads="1"/>
          </p:cNvSpPr>
          <p:nvPr/>
        </p:nvSpPr>
        <p:spPr bwMode="auto">
          <a:xfrm>
            <a:off x="8278813" y="4962525"/>
            <a:ext cx="23733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bg1"/>
                </a:solidFill>
                <a:sym typeface="方正兰亭黑_GBK" panose="02000000000000000000" pitchFamily="2" charset="-122"/>
              </a:rPr>
              <a:t>产品总销售额</a:t>
            </a:r>
            <a:endParaRPr lang="en-US" sz="20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7205" name="矩形 47"/>
          <p:cNvSpPr>
            <a:spLocks noChangeArrowheads="1"/>
          </p:cNvSpPr>
          <p:nvPr/>
        </p:nvSpPr>
        <p:spPr bwMode="auto">
          <a:xfrm>
            <a:off x="8278813" y="5318125"/>
            <a:ext cx="251301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在此录入图表的描述说明，在此录入图表的描述说明。</a:t>
            </a:r>
          </a:p>
        </p:txBody>
      </p:sp>
      <p:grpSp>
        <p:nvGrpSpPr>
          <p:cNvPr id="7206" name="Group 38"/>
          <p:cNvGrpSpPr>
            <a:grpSpLocks/>
          </p:cNvGrpSpPr>
          <p:nvPr/>
        </p:nvGrpSpPr>
        <p:grpSpPr bwMode="auto">
          <a:xfrm>
            <a:off x="7423150" y="3670300"/>
            <a:ext cx="793750" cy="796925"/>
            <a:chOff x="0" y="0"/>
            <a:chExt cx="792885" cy="797434"/>
          </a:xfrm>
        </p:grpSpPr>
        <p:sp>
          <p:nvSpPr>
            <p:cNvPr id="7189" name="Oval 8"/>
            <p:cNvSpPr>
              <a:spLocks noChangeArrowheads="1"/>
            </p:cNvSpPr>
            <p:nvPr/>
          </p:nvSpPr>
          <p:spPr bwMode="auto">
            <a:xfrm>
              <a:off x="0" y="0"/>
              <a:ext cx="792885" cy="797434"/>
            </a:xfrm>
            <a:prstGeom prst="ellipse">
              <a:avLst/>
            </a:pr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880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190" name="任意多边形 75"/>
            <p:cNvSpPr>
              <a:spLocks noChangeArrowheads="1"/>
            </p:cNvSpPr>
            <p:nvPr/>
          </p:nvSpPr>
          <p:spPr bwMode="auto">
            <a:xfrm>
              <a:off x="125808" y="205049"/>
              <a:ext cx="541268" cy="387337"/>
            </a:xfrm>
            <a:custGeom>
              <a:avLst/>
              <a:gdLst>
                <a:gd name="T0" fmla="*/ 266708 w 613253"/>
                <a:gd name="T1" fmla="*/ 167530 h 438850"/>
                <a:gd name="T2" fmla="*/ 272240 w 613253"/>
                <a:gd name="T3" fmla="*/ 186436 h 438850"/>
                <a:gd name="T4" fmla="*/ 241829 w 613253"/>
                <a:gd name="T5" fmla="*/ 254148 h 438850"/>
                <a:gd name="T6" fmla="*/ 241401 w 613253"/>
                <a:gd name="T7" fmla="*/ 254148 h 438850"/>
                <a:gd name="T8" fmla="*/ 241701 w 613253"/>
                <a:gd name="T9" fmla="*/ 254433 h 438850"/>
                <a:gd name="T10" fmla="*/ 241401 w 613253"/>
                <a:gd name="T11" fmla="*/ 255100 h 438850"/>
                <a:gd name="T12" fmla="*/ 242404 w 613253"/>
                <a:gd name="T13" fmla="*/ 255100 h 438850"/>
                <a:gd name="T14" fmla="*/ 276456 w 613253"/>
                <a:gd name="T15" fmla="*/ 287463 h 438850"/>
                <a:gd name="T16" fmla="*/ 310508 w 613253"/>
                <a:gd name="T17" fmla="*/ 255100 h 438850"/>
                <a:gd name="T18" fmla="*/ 311510 w 613253"/>
                <a:gd name="T19" fmla="*/ 255100 h 438850"/>
                <a:gd name="T20" fmla="*/ 311211 w 613253"/>
                <a:gd name="T21" fmla="*/ 254432 h 438850"/>
                <a:gd name="T22" fmla="*/ 311510 w 613253"/>
                <a:gd name="T23" fmla="*/ 254148 h 438850"/>
                <a:gd name="T24" fmla="*/ 311083 w 613253"/>
                <a:gd name="T25" fmla="*/ 254148 h 438850"/>
                <a:gd name="T26" fmla="*/ 280672 w 613253"/>
                <a:gd name="T27" fmla="*/ 186435 h 438850"/>
                <a:gd name="T28" fmla="*/ 286204 w 613253"/>
                <a:gd name="T29" fmla="*/ 167530 h 438850"/>
                <a:gd name="T30" fmla="*/ 108227 w 613253"/>
                <a:gd name="T31" fmla="*/ 148719 h 438850"/>
                <a:gd name="T32" fmla="*/ 112711 w 613253"/>
                <a:gd name="T33" fmla="*/ 164039 h 438850"/>
                <a:gd name="T34" fmla="*/ 88070 w 613253"/>
                <a:gd name="T35" fmla="*/ 218903 h 438850"/>
                <a:gd name="T36" fmla="*/ 87722 w 613253"/>
                <a:gd name="T37" fmla="*/ 218903 h 438850"/>
                <a:gd name="T38" fmla="*/ 87965 w 613253"/>
                <a:gd name="T39" fmla="*/ 219135 h 438850"/>
                <a:gd name="T40" fmla="*/ 87723 w 613253"/>
                <a:gd name="T41" fmla="*/ 219675 h 438850"/>
                <a:gd name="T42" fmla="*/ 88535 w 613253"/>
                <a:gd name="T43" fmla="*/ 219675 h 438850"/>
                <a:gd name="T44" fmla="*/ 116127 w 613253"/>
                <a:gd name="T45" fmla="*/ 245898 h 438850"/>
                <a:gd name="T46" fmla="*/ 143718 w 613253"/>
                <a:gd name="T47" fmla="*/ 219675 h 438850"/>
                <a:gd name="T48" fmla="*/ 144531 w 613253"/>
                <a:gd name="T49" fmla="*/ 219675 h 438850"/>
                <a:gd name="T50" fmla="*/ 144288 w 613253"/>
                <a:gd name="T51" fmla="*/ 219135 h 438850"/>
                <a:gd name="T52" fmla="*/ 144530 w 613253"/>
                <a:gd name="T53" fmla="*/ 218903 h 438850"/>
                <a:gd name="T54" fmla="*/ 144184 w 613253"/>
                <a:gd name="T55" fmla="*/ 218903 h 438850"/>
                <a:gd name="T56" fmla="*/ 119543 w 613253"/>
                <a:gd name="T57" fmla="*/ 164037 h 438850"/>
                <a:gd name="T58" fmla="*/ 124025 w 613253"/>
                <a:gd name="T59" fmla="*/ 148719 h 438850"/>
                <a:gd name="T60" fmla="*/ 276830 w 613253"/>
                <a:gd name="T61" fmla="*/ 0 h 438850"/>
                <a:gd name="T62" fmla="*/ 354626 w 613253"/>
                <a:gd name="T63" fmla="*/ 79005 h 438850"/>
                <a:gd name="T64" fmla="*/ 312448 w 613253"/>
                <a:gd name="T65" fmla="*/ 148148 h 438850"/>
                <a:gd name="T66" fmla="*/ 312448 w 613253"/>
                <a:gd name="T67" fmla="*/ 158860 h 438850"/>
                <a:gd name="T68" fmla="*/ 421656 w 613253"/>
                <a:gd name="T69" fmla="*/ 269184 h 438850"/>
                <a:gd name="T70" fmla="*/ 274019 w 613253"/>
                <a:gd name="T71" fmla="*/ 301742 h 438850"/>
                <a:gd name="T72" fmla="*/ 133138 w 613253"/>
                <a:gd name="T73" fmla="*/ 272072 h 438850"/>
                <a:gd name="T74" fmla="*/ 139770 w 613253"/>
                <a:gd name="T75" fmla="*/ 254708 h 438850"/>
                <a:gd name="T76" fmla="*/ 114152 w 613253"/>
                <a:gd name="T77" fmla="*/ 257467 h 438850"/>
                <a:gd name="T78" fmla="*/ 0 w 613253"/>
                <a:gd name="T79" fmla="*/ 233427 h 438850"/>
                <a:gd name="T80" fmla="*/ 86053 w 613253"/>
                <a:gd name="T81" fmla="*/ 142683 h 438850"/>
                <a:gd name="T82" fmla="*/ 86053 w 613253"/>
                <a:gd name="T83" fmla="*/ 131976 h 438850"/>
                <a:gd name="T84" fmla="*/ 53395 w 613253"/>
                <a:gd name="T85" fmla="*/ 76990 h 438850"/>
                <a:gd name="T86" fmla="*/ 116430 w 613253"/>
                <a:gd name="T87" fmla="*/ 12974 h 438850"/>
                <a:gd name="T88" fmla="*/ 179466 w 613253"/>
                <a:gd name="T89" fmla="*/ 76990 h 438850"/>
                <a:gd name="T90" fmla="*/ 145291 w 613253"/>
                <a:gd name="T91" fmla="*/ 133015 h 438850"/>
                <a:gd name="T92" fmla="*/ 145291 w 613253"/>
                <a:gd name="T93" fmla="*/ 141694 h 438850"/>
                <a:gd name="T94" fmla="*/ 201344 w 613253"/>
                <a:gd name="T95" fmla="*/ 173639 h 438850"/>
                <a:gd name="T96" fmla="*/ 202867 w 613253"/>
                <a:gd name="T97" fmla="*/ 175652 h 438850"/>
                <a:gd name="T98" fmla="*/ 239339 w 613253"/>
                <a:gd name="T99" fmla="*/ 160082 h 438850"/>
                <a:gd name="T100" fmla="*/ 239339 w 613253"/>
                <a:gd name="T101" fmla="*/ 146867 h 438850"/>
                <a:gd name="T102" fmla="*/ 199034 w 613253"/>
                <a:gd name="T103" fmla="*/ 79005 h 438850"/>
                <a:gd name="T104" fmla="*/ 276830 w 613253"/>
                <a:gd name="T105" fmla="*/ 0 h 43885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13253"/>
                <a:gd name="T160" fmla="*/ 0 h 438850"/>
                <a:gd name="T161" fmla="*/ 613253 w 613253"/>
                <a:gd name="T162" fmla="*/ 438850 h 438850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13253" h="438850">
                  <a:moveTo>
                    <a:pt x="387898" y="243653"/>
                  </a:moveTo>
                  <a:lnTo>
                    <a:pt x="395944" y="271151"/>
                  </a:lnTo>
                  <a:lnTo>
                    <a:pt x="351715" y="369631"/>
                  </a:lnTo>
                  <a:lnTo>
                    <a:pt x="351092" y="369631"/>
                  </a:lnTo>
                  <a:lnTo>
                    <a:pt x="351529" y="370046"/>
                  </a:lnTo>
                  <a:lnTo>
                    <a:pt x="351093" y="371017"/>
                  </a:lnTo>
                  <a:lnTo>
                    <a:pt x="352550" y="371017"/>
                  </a:lnTo>
                  <a:lnTo>
                    <a:pt x="402076" y="418085"/>
                  </a:lnTo>
                  <a:lnTo>
                    <a:pt x="451601" y="371017"/>
                  </a:lnTo>
                  <a:lnTo>
                    <a:pt x="453059" y="371017"/>
                  </a:lnTo>
                  <a:lnTo>
                    <a:pt x="452623" y="370045"/>
                  </a:lnTo>
                  <a:lnTo>
                    <a:pt x="453059" y="369631"/>
                  </a:lnTo>
                  <a:lnTo>
                    <a:pt x="452437" y="369631"/>
                  </a:lnTo>
                  <a:lnTo>
                    <a:pt x="408207" y="271149"/>
                  </a:lnTo>
                  <a:lnTo>
                    <a:pt x="416253" y="243653"/>
                  </a:lnTo>
                  <a:lnTo>
                    <a:pt x="387898" y="243653"/>
                  </a:lnTo>
                  <a:close/>
                  <a:moveTo>
                    <a:pt x="157406" y="216295"/>
                  </a:moveTo>
                  <a:lnTo>
                    <a:pt x="163926" y="238576"/>
                  </a:lnTo>
                  <a:lnTo>
                    <a:pt x="128088" y="318371"/>
                  </a:lnTo>
                  <a:lnTo>
                    <a:pt x="127583" y="318371"/>
                  </a:lnTo>
                  <a:lnTo>
                    <a:pt x="127937" y="318708"/>
                  </a:lnTo>
                  <a:lnTo>
                    <a:pt x="127584" y="319494"/>
                  </a:lnTo>
                  <a:lnTo>
                    <a:pt x="128765" y="319494"/>
                  </a:lnTo>
                  <a:lnTo>
                    <a:pt x="168894" y="357632"/>
                  </a:lnTo>
                  <a:lnTo>
                    <a:pt x="209023" y="319494"/>
                  </a:lnTo>
                  <a:lnTo>
                    <a:pt x="210205" y="319494"/>
                  </a:lnTo>
                  <a:lnTo>
                    <a:pt x="209851" y="318707"/>
                  </a:lnTo>
                  <a:lnTo>
                    <a:pt x="210204" y="318371"/>
                  </a:lnTo>
                  <a:lnTo>
                    <a:pt x="209701" y="318371"/>
                  </a:lnTo>
                  <a:lnTo>
                    <a:pt x="173862" y="238574"/>
                  </a:lnTo>
                  <a:lnTo>
                    <a:pt x="180381" y="216295"/>
                  </a:lnTo>
                  <a:lnTo>
                    <a:pt x="157406" y="216295"/>
                  </a:lnTo>
                  <a:close/>
                  <a:moveTo>
                    <a:pt x="402620" y="0"/>
                  </a:moveTo>
                  <a:cubicBezTo>
                    <a:pt x="465109" y="0"/>
                    <a:pt x="515766" y="51445"/>
                    <a:pt x="515766" y="114905"/>
                  </a:cubicBezTo>
                  <a:cubicBezTo>
                    <a:pt x="515766" y="159138"/>
                    <a:pt x="491155" y="197534"/>
                    <a:pt x="454423" y="215466"/>
                  </a:cubicBezTo>
                  <a:lnTo>
                    <a:pt x="454423" y="231044"/>
                  </a:lnTo>
                  <a:cubicBezTo>
                    <a:pt x="531505" y="249779"/>
                    <a:pt x="592702" y="311734"/>
                    <a:pt x="613253" y="391500"/>
                  </a:cubicBezTo>
                  <a:cubicBezTo>
                    <a:pt x="550688" y="422070"/>
                    <a:pt x="477097" y="438850"/>
                    <a:pt x="398531" y="438850"/>
                  </a:cubicBezTo>
                  <a:cubicBezTo>
                    <a:pt x="323987" y="438850"/>
                    <a:pt x="253921" y="423744"/>
                    <a:pt x="193634" y="395700"/>
                  </a:cubicBezTo>
                  <a:lnTo>
                    <a:pt x="203279" y="370444"/>
                  </a:lnTo>
                  <a:lnTo>
                    <a:pt x="166022" y="374457"/>
                  </a:lnTo>
                  <a:cubicBezTo>
                    <a:pt x="105620" y="374457"/>
                    <a:pt x="48848" y="362217"/>
                    <a:pt x="0" y="339494"/>
                  </a:cubicBezTo>
                  <a:cubicBezTo>
                    <a:pt x="15404" y="274815"/>
                    <a:pt x="63667" y="224043"/>
                    <a:pt x="125154" y="207518"/>
                  </a:cubicBezTo>
                  <a:lnTo>
                    <a:pt x="125154" y="191945"/>
                  </a:lnTo>
                  <a:cubicBezTo>
                    <a:pt x="96529" y="177233"/>
                    <a:pt x="77656" y="146842"/>
                    <a:pt x="77656" y="111974"/>
                  </a:cubicBezTo>
                  <a:cubicBezTo>
                    <a:pt x="77656" y="60554"/>
                    <a:pt x="118702" y="18870"/>
                    <a:pt x="169335" y="18870"/>
                  </a:cubicBezTo>
                  <a:cubicBezTo>
                    <a:pt x="219968" y="18870"/>
                    <a:pt x="261014" y="60554"/>
                    <a:pt x="261014" y="111974"/>
                  </a:cubicBezTo>
                  <a:cubicBezTo>
                    <a:pt x="261014" y="147815"/>
                    <a:pt x="241072" y="178926"/>
                    <a:pt x="211310" y="193456"/>
                  </a:cubicBezTo>
                  <a:lnTo>
                    <a:pt x="211310" y="206078"/>
                  </a:lnTo>
                  <a:cubicBezTo>
                    <a:pt x="242539" y="213668"/>
                    <a:pt x="270549" y="230014"/>
                    <a:pt x="292834" y="252540"/>
                  </a:cubicBezTo>
                  <a:lnTo>
                    <a:pt x="295048" y="255467"/>
                  </a:lnTo>
                  <a:lnTo>
                    <a:pt x="348094" y="232822"/>
                  </a:lnTo>
                  <a:lnTo>
                    <a:pt x="348094" y="213602"/>
                  </a:lnTo>
                  <a:cubicBezTo>
                    <a:pt x="312767" y="195444"/>
                    <a:pt x="289474" y="157937"/>
                    <a:pt x="289474" y="114905"/>
                  </a:cubicBezTo>
                  <a:cubicBezTo>
                    <a:pt x="289474" y="51445"/>
                    <a:pt x="340131" y="0"/>
                    <a:pt x="40262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7209" name="文本框 37"/>
          <p:cNvSpPr>
            <a:spLocks noChangeArrowheads="1"/>
          </p:cNvSpPr>
          <p:nvPr/>
        </p:nvSpPr>
        <p:spPr bwMode="auto">
          <a:xfrm>
            <a:off x="6689725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Company Introduction</a:t>
            </a:r>
            <a:endParaRPr lang="zh-CN" altLang="en-US" sz="1600" baseline="-30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7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7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7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72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50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400"/>
                                        <p:tgtEl>
                                          <p:spTgt spid="7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400"/>
                                        <p:tgtEl>
                                          <p:spTgt spid="7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5450"/>
                            </p:stCondLst>
                            <p:childTnLst>
                              <p:par>
                                <p:cTn id="57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400"/>
                                        <p:tgtEl>
                                          <p:spTgt spid="7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400"/>
                                        <p:tgtEl>
                                          <p:spTgt spid="7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6100"/>
                            </p:stCondLst>
                            <p:childTnLst>
                              <p:par>
                                <p:cTn id="64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6" dur="400"/>
                                        <p:tgtEl>
                                          <p:spTgt spid="7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9" dur="400"/>
                                        <p:tgtEl>
                                          <p:spTgt spid="7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utoUpdateAnimBg="0"/>
      <p:bldP spid="7173" grpId="0" bldLvl="0" autoUpdateAnimBg="0"/>
      <p:bldP spid="7177" grpId="0" bldLvl="0" autoUpdateAnimBg="0"/>
      <p:bldP spid="7178" grpId="0" bldLvl="0" animBg="1" autoUpdateAnimBg="0"/>
      <p:bldP spid="7179" grpId="0" bldLvl="0" autoUpdateAnimBg="0"/>
      <p:bldP spid="7200" grpId="0" bldLvl="0" autoUpdateAnimBg="0"/>
      <p:bldP spid="7201" grpId="0" bldLvl="0" autoUpdateAnimBg="0"/>
      <p:bldP spid="7202" grpId="0" bldLvl="0" autoUpdateAnimBg="0"/>
      <p:bldP spid="7203" grpId="0" bldLvl="0" autoUpdateAnimBg="0"/>
      <p:bldP spid="7204" grpId="0" bldLvl="0" autoUpdateAnimBg="0"/>
      <p:bldP spid="7205" grpId="0" bldLvl="0" autoUpdateAnimBg="0"/>
      <p:bldP spid="7209" grpId="0" bldLvl="0" autoUpdateAnimBg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7119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4E7C1A-7DD0-464C-BD02-40E8616C1687}" type="slidenum">
              <a:rPr lang="zh-CN" altLang="en-US"/>
              <a:pPr>
                <a:defRPr/>
              </a:pPr>
              <a:t>6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195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21236 w 808522"/>
              <a:gd name="T1" fmla="*/ 0 h 510140"/>
              <a:gd name="T2" fmla="*/ 123568 w 808522"/>
              <a:gd name="T3" fmla="*/ 0 h 510140"/>
              <a:gd name="T4" fmla="*/ 391686 w 808522"/>
              <a:gd name="T5" fmla="*/ 0 h 510140"/>
              <a:gd name="T6" fmla="*/ 391686 w 808522"/>
              <a:gd name="T7" fmla="*/ 246016 h 510140"/>
              <a:gd name="T8" fmla="*/ 123573 w 808522"/>
              <a:gd name="T9" fmla="*/ 246016 h 510140"/>
              <a:gd name="T10" fmla="*/ 123568 w 808522"/>
              <a:gd name="T11" fmla="*/ 246017 h 510140"/>
              <a:gd name="T12" fmla="*/ 123563 w 808522"/>
              <a:gd name="T13" fmla="*/ 246016 h 510140"/>
              <a:gd name="T14" fmla="*/ 121236 w 808522"/>
              <a:gd name="T15" fmla="*/ 246016 h 510140"/>
              <a:gd name="T16" fmla="*/ 121236 w 808522"/>
              <a:gd name="T17" fmla="*/ 245783 h 510140"/>
              <a:gd name="T18" fmla="*/ 98664 w 808522"/>
              <a:gd name="T19" fmla="*/ 243517 h 510140"/>
              <a:gd name="T20" fmla="*/ 0 w 808522"/>
              <a:gd name="T21" fmla="*/ 123008 h 510140"/>
              <a:gd name="T22" fmla="*/ 98664 w 808522"/>
              <a:gd name="T23" fmla="*/ 2499 h 510140"/>
              <a:gd name="T24" fmla="*/ 121236 w 808522"/>
              <a:gd name="T25" fmla="*/ 234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196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4816475" y="563563"/>
            <a:ext cx="18272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公司概述</a:t>
            </a:r>
            <a:endParaRPr lang="zh-CN" altLang="en-US" sz="32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8197" name="Group 5"/>
          <p:cNvGrpSpPr>
            <a:grpSpLocks/>
          </p:cNvGrpSpPr>
          <p:nvPr/>
        </p:nvGrpSpPr>
        <p:grpSpPr bwMode="auto">
          <a:xfrm>
            <a:off x="4259263" y="619125"/>
            <a:ext cx="263525" cy="393700"/>
            <a:chOff x="0" y="0"/>
            <a:chExt cx="213756" cy="427512"/>
          </a:xfrm>
        </p:grpSpPr>
        <p:sp>
          <p:nvSpPr>
            <p:cNvPr id="3" name="直接连接符 3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3" name="直接连接符 4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8200" name="文本框 37"/>
          <p:cNvSpPr>
            <a:spLocks noChangeArrowheads="1"/>
          </p:cNvSpPr>
          <p:nvPr/>
        </p:nvSpPr>
        <p:spPr bwMode="auto">
          <a:xfrm>
            <a:off x="6689725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Company Introduction</a:t>
            </a:r>
            <a:endParaRPr lang="zh-CN" altLang="en-US" sz="1600" baseline="-30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8201" name="Freeform 239"/>
          <p:cNvSpPr>
            <a:spLocks noEditPoints="1" noChangeArrowheads="1"/>
          </p:cNvSpPr>
          <p:nvPr/>
        </p:nvSpPr>
        <p:spPr bwMode="auto">
          <a:xfrm>
            <a:off x="1633538" y="2743200"/>
            <a:ext cx="2317750" cy="2317750"/>
          </a:xfrm>
          <a:custGeom>
            <a:avLst/>
            <a:gdLst>
              <a:gd name="T0" fmla="*/ 2147483646 w 2116"/>
              <a:gd name="T1" fmla="*/ 2147483646 h 2116"/>
              <a:gd name="T2" fmla="*/ 2147483646 w 2116"/>
              <a:gd name="T3" fmla="*/ 2147483646 h 2116"/>
              <a:gd name="T4" fmla="*/ 2147483646 w 2116"/>
              <a:gd name="T5" fmla="*/ 2147483646 h 2116"/>
              <a:gd name="T6" fmla="*/ 2147483646 w 2116"/>
              <a:gd name="T7" fmla="*/ 2147483646 h 2116"/>
              <a:gd name="T8" fmla="*/ 2147483646 w 2116"/>
              <a:gd name="T9" fmla="*/ 2147483646 h 2116"/>
              <a:gd name="T10" fmla="*/ 2147483646 w 2116"/>
              <a:gd name="T11" fmla="*/ 2147483646 h 2116"/>
              <a:gd name="T12" fmla="*/ 2147483646 w 2116"/>
              <a:gd name="T13" fmla="*/ 2147483646 h 2116"/>
              <a:gd name="T14" fmla="*/ 2147483646 w 2116"/>
              <a:gd name="T15" fmla="*/ 2147483646 h 2116"/>
              <a:gd name="T16" fmla="*/ 2147483646 w 2116"/>
              <a:gd name="T17" fmla="*/ 0 h 2116"/>
              <a:gd name="T18" fmla="*/ 2147483646 w 2116"/>
              <a:gd name="T19" fmla="*/ 2147483646 h 2116"/>
              <a:gd name="T20" fmla="*/ 2147483646 w 2116"/>
              <a:gd name="T21" fmla="*/ 2147483646 h 2116"/>
              <a:gd name="T22" fmla="*/ 2147483646 w 2116"/>
              <a:gd name="T23" fmla="*/ 2147483646 h 2116"/>
              <a:gd name="T24" fmla="*/ 2147483646 w 2116"/>
              <a:gd name="T25" fmla="*/ 2147483646 h 2116"/>
              <a:gd name="T26" fmla="*/ 2147483646 w 2116"/>
              <a:gd name="T27" fmla="*/ 2147483646 h 2116"/>
              <a:gd name="T28" fmla="*/ 2147483646 w 2116"/>
              <a:gd name="T29" fmla="*/ 2147483646 h 2116"/>
              <a:gd name="T30" fmla="*/ 2147483646 w 2116"/>
              <a:gd name="T31" fmla="*/ 2147483646 h 2116"/>
              <a:gd name="T32" fmla="*/ 0 w 2116"/>
              <a:gd name="T33" fmla="*/ 2147483646 h 2116"/>
              <a:gd name="T34" fmla="*/ 2147483646 w 2116"/>
              <a:gd name="T35" fmla="*/ 2147483646 h 2116"/>
              <a:gd name="T36" fmla="*/ 2147483646 w 2116"/>
              <a:gd name="T37" fmla="*/ 2147483646 h 2116"/>
              <a:gd name="T38" fmla="*/ 2147483646 w 2116"/>
              <a:gd name="T39" fmla="*/ 2147483646 h 2116"/>
              <a:gd name="T40" fmla="*/ 2147483646 w 2116"/>
              <a:gd name="T41" fmla="*/ 2147483646 h 2116"/>
              <a:gd name="T42" fmla="*/ 2147483646 w 2116"/>
              <a:gd name="T43" fmla="*/ 2147483646 h 2116"/>
              <a:gd name="T44" fmla="*/ 2147483646 w 2116"/>
              <a:gd name="T45" fmla="*/ 2147483646 h 2116"/>
              <a:gd name="T46" fmla="*/ 2147483646 w 2116"/>
              <a:gd name="T47" fmla="*/ 2147483646 h 2116"/>
              <a:gd name="T48" fmla="*/ 2147483646 w 2116"/>
              <a:gd name="T49" fmla="*/ 2147483646 h 2116"/>
              <a:gd name="T50" fmla="*/ 2147483646 w 2116"/>
              <a:gd name="T51" fmla="*/ 2147483646 h 2116"/>
              <a:gd name="T52" fmla="*/ 2147483646 w 2116"/>
              <a:gd name="T53" fmla="*/ 2147483646 h 2116"/>
              <a:gd name="T54" fmla="*/ 2147483646 w 2116"/>
              <a:gd name="T55" fmla="*/ 2147483646 h 2116"/>
              <a:gd name="T56" fmla="*/ 2147483646 w 2116"/>
              <a:gd name="T57" fmla="*/ 2147483646 h 2116"/>
              <a:gd name="T58" fmla="*/ 2147483646 w 2116"/>
              <a:gd name="T59" fmla="*/ 2147483646 h 2116"/>
              <a:gd name="T60" fmla="*/ 2147483646 w 2116"/>
              <a:gd name="T61" fmla="*/ 2147483646 h 2116"/>
              <a:gd name="T62" fmla="*/ 2147483646 w 2116"/>
              <a:gd name="T63" fmla="*/ 2147483646 h 2116"/>
              <a:gd name="T64" fmla="*/ 2147483646 w 2116"/>
              <a:gd name="T65" fmla="*/ 2147483646 h 2116"/>
              <a:gd name="T66" fmla="*/ 2147483646 w 2116"/>
              <a:gd name="T67" fmla="*/ 2147483646 h 2116"/>
              <a:gd name="T68" fmla="*/ 2147483646 w 2116"/>
              <a:gd name="T69" fmla="*/ 2147483646 h 211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2116"/>
              <a:gd name="T106" fmla="*/ 0 h 2116"/>
              <a:gd name="T107" fmla="*/ 2116 w 2116"/>
              <a:gd name="T108" fmla="*/ 2116 h 211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2116" h="2116">
                <a:moveTo>
                  <a:pt x="1941" y="1111"/>
                </a:moveTo>
                <a:cubicBezTo>
                  <a:pt x="2116" y="1052"/>
                  <a:pt x="2116" y="1052"/>
                  <a:pt x="2116" y="1052"/>
                </a:cubicBezTo>
                <a:cubicBezTo>
                  <a:pt x="2107" y="917"/>
                  <a:pt x="2107" y="917"/>
                  <a:pt x="2107" y="917"/>
                </a:cubicBezTo>
                <a:cubicBezTo>
                  <a:pt x="1925" y="883"/>
                  <a:pt x="1925" y="883"/>
                  <a:pt x="1925" y="883"/>
                </a:cubicBezTo>
                <a:cubicBezTo>
                  <a:pt x="1918" y="847"/>
                  <a:pt x="1908" y="810"/>
                  <a:pt x="1896" y="774"/>
                </a:cubicBezTo>
                <a:cubicBezTo>
                  <a:pt x="2038" y="652"/>
                  <a:pt x="2038" y="652"/>
                  <a:pt x="2038" y="652"/>
                </a:cubicBezTo>
                <a:cubicBezTo>
                  <a:pt x="1979" y="532"/>
                  <a:pt x="1979" y="532"/>
                  <a:pt x="1979" y="532"/>
                </a:cubicBezTo>
                <a:cubicBezTo>
                  <a:pt x="1795" y="570"/>
                  <a:pt x="1795" y="570"/>
                  <a:pt x="1795" y="570"/>
                </a:cubicBezTo>
                <a:cubicBezTo>
                  <a:pt x="1772" y="535"/>
                  <a:pt x="1747" y="502"/>
                  <a:pt x="1720" y="471"/>
                </a:cubicBezTo>
                <a:cubicBezTo>
                  <a:pt x="1802" y="305"/>
                  <a:pt x="1802" y="305"/>
                  <a:pt x="1802" y="305"/>
                </a:cubicBezTo>
                <a:cubicBezTo>
                  <a:pt x="1700" y="217"/>
                  <a:pt x="1700" y="217"/>
                  <a:pt x="1700" y="217"/>
                </a:cubicBezTo>
                <a:cubicBezTo>
                  <a:pt x="1548" y="321"/>
                  <a:pt x="1548" y="321"/>
                  <a:pt x="1548" y="321"/>
                </a:cubicBezTo>
                <a:cubicBezTo>
                  <a:pt x="1516" y="301"/>
                  <a:pt x="1483" y="282"/>
                  <a:pt x="1450" y="265"/>
                </a:cubicBezTo>
                <a:cubicBezTo>
                  <a:pt x="1464" y="80"/>
                  <a:pt x="1464" y="80"/>
                  <a:pt x="1464" y="80"/>
                </a:cubicBezTo>
                <a:cubicBezTo>
                  <a:pt x="1336" y="37"/>
                  <a:pt x="1336" y="37"/>
                  <a:pt x="1336" y="37"/>
                </a:cubicBezTo>
                <a:cubicBezTo>
                  <a:pt x="1234" y="191"/>
                  <a:pt x="1234" y="191"/>
                  <a:pt x="1234" y="191"/>
                </a:cubicBezTo>
                <a:cubicBezTo>
                  <a:pt x="1194" y="183"/>
                  <a:pt x="1152" y="178"/>
                  <a:pt x="1111" y="175"/>
                </a:cubicBezTo>
                <a:cubicBezTo>
                  <a:pt x="1052" y="0"/>
                  <a:pt x="1052" y="0"/>
                  <a:pt x="1052" y="0"/>
                </a:cubicBezTo>
                <a:cubicBezTo>
                  <a:pt x="918" y="9"/>
                  <a:pt x="918" y="9"/>
                  <a:pt x="918" y="9"/>
                </a:cubicBezTo>
                <a:cubicBezTo>
                  <a:pt x="884" y="191"/>
                  <a:pt x="884" y="191"/>
                  <a:pt x="884" y="191"/>
                </a:cubicBezTo>
                <a:cubicBezTo>
                  <a:pt x="847" y="198"/>
                  <a:pt x="810" y="208"/>
                  <a:pt x="774" y="220"/>
                </a:cubicBezTo>
                <a:cubicBezTo>
                  <a:pt x="653" y="78"/>
                  <a:pt x="653" y="78"/>
                  <a:pt x="653" y="78"/>
                </a:cubicBezTo>
                <a:cubicBezTo>
                  <a:pt x="532" y="137"/>
                  <a:pt x="532" y="137"/>
                  <a:pt x="532" y="137"/>
                </a:cubicBezTo>
                <a:cubicBezTo>
                  <a:pt x="570" y="321"/>
                  <a:pt x="570" y="321"/>
                  <a:pt x="570" y="321"/>
                </a:cubicBezTo>
                <a:cubicBezTo>
                  <a:pt x="535" y="344"/>
                  <a:pt x="502" y="369"/>
                  <a:pt x="471" y="396"/>
                </a:cubicBezTo>
                <a:cubicBezTo>
                  <a:pt x="305" y="314"/>
                  <a:pt x="305" y="314"/>
                  <a:pt x="305" y="314"/>
                </a:cubicBezTo>
                <a:cubicBezTo>
                  <a:pt x="217" y="416"/>
                  <a:pt x="217" y="416"/>
                  <a:pt x="217" y="416"/>
                </a:cubicBezTo>
                <a:cubicBezTo>
                  <a:pt x="322" y="568"/>
                  <a:pt x="322" y="568"/>
                  <a:pt x="322" y="568"/>
                </a:cubicBezTo>
                <a:cubicBezTo>
                  <a:pt x="301" y="600"/>
                  <a:pt x="282" y="633"/>
                  <a:pt x="265" y="666"/>
                </a:cubicBezTo>
                <a:cubicBezTo>
                  <a:pt x="81" y="652"/>
                  <a:pt x="81" y="652"/>
                  <a:pt x="81" y="652"/>
                </a:cubicBezTo>
                <a:cubicBezTo>
                  <a:pt x="37" y="780"/>
                  <a:pt x="37" y="780"/>
                  <a:pt x="37" y="780"/>
                </a:cubicBezTo>
                <a:cubicBezTo>
                  <a:pt x="192" y="882"/>
                  <a:pt x="192" y="882"/>
                  <a:pt x="192" y="882"/>
                </a:cubicBezTo>
                <a:cubicBezTo>
                  <a:pt x="183" y="923"/>
                  <a:pt x="178" y="964"/>
                  <a:pt x="175" y="1005"/>
                </a:cubicBezTo>
                <a:cubicBezTo>
                  <a:pt x="0" y="1064"/>
                  <a:pt x="0" y="1064"/>
                  <a:pt x="0" y="1064"/>
                </a:cubicBezTo>
                <a:cubicBezTo>
                  <a:pt x="9" y="1198"/>
                  <a:pt x="9" y="1198"/>
                  <a:pt x="9" y="1198"/>
                </a:cubicBezTo>
                <a:cubicBezTo>
                  <a:pt x="191" y="1233"/>
                  <a:pt x="191" y="1233"/>
                  <a:pt x="191" y="1233"/>
                </a:cubicBezTo>
                <a:cubicBezTo>
                  <a:pt x="199" y="1269"/>
                  <a:pt x="208" y="1306"/>
                  <a:pt x="221" y="1342"/>
                </a:cubicBezTo>
                <a:cubicBezTo>
                  <a:pt x="78" y="1463"/>
                  <a:pt x="78" y="1463"/>
                  <a:pt x="78" y="1463"/>
                </a:cubicBezTo>
                <a:cubicBezTo>
                  <a:pt x="138" y="1584"/>
                  <a:pt x="138" y="1584"/>
                  <a:pt x="138" y="1584"/>
                </a:cubicBezTo>
                <a:cubicBezTo>
                  <a:pt x="321" y="1546"/>
                  <a:pt x="321" y="1546"/>
                  <a:pt x="321" y="1546"/>
                </a:cubicBezTo>
                <a:cubicBezTo>
                  <a:pt x="344" y="1581"/>
                  <a:pt x="369" y="1614"/>
                  <a:pt x="397" y="1645"/>
                </a:cubicBezTo>
                <a:cubicBezTo>
                  <a:pt x="314" y="1811"/>
                  <a:pt x="314" y="1811"/>
                  <a:pt x="314" y="1811"/>
                </a:cubicBezTo>
                <a:cubicBezTo>
                  <a:pt x="416" y="1899"/>
                  <a:pt x="416" y="1899"/>
                  <a:pt x="416" y="1899"/>
                </a:cubicBezTo>
                <a:cubicBezTo>
                  <a:pt x="569" y="1794"/>
                  <a:pt x="569" y="1794"/>
                  <a:pt x="569" y="1794"/>
                </a:cubicBezTo>
                <a:cubicBezTo>
                  <a:pt x="600" y="1815"/>
                  <a:pt x="633" y="1834"/>
                  <a:pt x="667" y="1851"/>
                </a:cubicBezTo>
                <a:cubicBezTo>
                  <a:pt x="653" y="2035"/>
                  <a:pt x="653" y="2035"/>
                  <a:pt x="653" y="2035"/>
                </a:cubicBezTo>
                <a:cubicBezTo>
                  <a:pt x="780" y="2079"/>
                  <a:pt x="780" y="2079"/>
                  <a:pt x="780" y="2079"/>
                </a:cubicBezTo>
                <a:cubicBezTo>
                  <a:pt x="882" y="1925"/>
                  <a:pt x="882" y="1925"/>
                  <a:pt x="882" y="1925"/>
                </a:cubicBezTo>
                <a:cubicBezTo>
                  <a:pt x="923" y="1933"/>
                  <a:pt x="964" y="1938"/>
                  <a:pt x="1005" y="1941"/>
                </a:cubicBezTo>
                <a:cubicBezTo>
                  <a:pt x="1064" y="2116"/>
                  <a:pt x="1064" y="2116"/>
                  <a:pt x="1064" y="2116"/>
                </a:cubicBezTo>
                <a:cubicBezTo>
                  <a:pt x="1199" y="2107"/>
                  <a:pt x="1199" y="2107"/>
                  <a:pt x="1199" y="2107"/>
                </a:cubicBezTo>
                <a:cubicBezTo>
                  <a:pt x="1233" y="1925"/>
                  <a:pt x="1233" y="1925"/>
                  <a:pt x="1233" y="1925"/>
                </a:cubicBezTo>
                <a:cubicBezTo>
                  <a:pt x="1269" y="1918"/>
                  <a:pt x="1306" y="1908"/>
                  <a:pt x="1342" y="1896"/>
                </a:cubicBezTo>
                <a:cubicBezTo>
                  <a:pt x="1464" y="2038"/>
                  <a:pt x="1464" y="2038"/>
                  <a:pt x="1464" y="2038"/>
                </a:cubicBezTo>
                <a:cubicBezTo>
                  <a:pt x="1584" y="1979"/>
                  <a:pt x="1584" y="1979"/>
                  <a:pt x="1584" y="1979"/>
                </a:cubicBezTo>
                <a:cubicBezTo>
                  <a:pt x="1546" y="1795"/>
                  <a:pt x="1546" y="1795"/>
                  <a:pt x="1546" y="1795"/>
                </a:cubicBezTo>
                <a:cubicBezTo>
                  <a:pt x="1581" y="1772"/>
                  <a:pt x="1614" y="1747"/>
                  <a:pt x="1645" y="1719"/>
                </a:cubicBezTo>
                <a:cubicBezTo>
                  <a:pt x="1811" y="1802"/>
                  <a:pt x="1811" y="1802"/>
                  <a:pt x="1811" y="1802"/>
                </a:cubicBezTo>
                <a:cubicBezTo>
                  <a:pt x="1899" y="1700"/>
                  <a:pt x="1899" y="1700"/>
                  <a:pt x="1899" y="1700"/>
                </a:cubicBezTo>
                <a:cubicBezTo>
                  <a:pt x="1795" y="1547"/>
                  <a:pt x="1795" y="1547"/>
                  <a:pt x="1795" y="1547"/>
                </a:cubicBezTo>
                <a:cubicBezTo>
                  <a:pt x="1816" y="1516"/>
                  <a:pt x="1834" y="1483"/>
                  <a:pt x="1851" y="1450"/>
                </a:cubicBezTo>
                <a:cubicBezTo>
                  <a:pt x="2036" y="1463"/>
                  <a:pt x="2036" y="1463"/>
                  <a:pt x="2036" y="1463"/>
                </a:cubicBezTo>
                <a:cubicBezTo>
                  <a:pt x="2079" y="1336"/>
                  <a:pt x="2079" y="1336"/>
                  <a:pt x="2079" y="1336"/>
                </a:cubicBezTo>
                <a:cubicBezTo>
                  <a:pt x="1925" y="1234"/>
                  <a:pt x="1925" y="1234"/>
                  <a:pt x="1925" y="1234"/>
                </a:cubicBezTo>
                <a:cubicBezTo>
                  <a:pt x="1933" y="1193"/>
                  <a:pt x="1938" y="1152"/>
                  <a:pt x="1941" y="1111"/>
                </a:cubicBezTo>
                <a:close/>
                <a:moveTo>
                  <a:pt x="1358" y="1669"/>
                </a:moveTo>
                <a:cubicBezTo>
                  <a:pt x="1020" y="1834"/>
                  <a:pt x="613" y="1695"/>
                  <a:pt x="447" y="1357"/>
                </a:cubicBezTo>
                <a:cubicBezTo>
                  <a:pt x="282" y="1020"/>
                  <a:pt x="421" y="613"/>
                  <a:pt x="759" y="447"/>
                </a:cubicBezTo>
                <a:cubicBezTo>
                  <a:pt x="1096" y="282"/>
                  <a:pt x="1504" y="421"/>
                  <a:pt x="1669" y="759"/>
                </a:cubicBezTo>
                <a:cubicBezTo>
                  <a:pt x="1834" y="1096"/>
                  <a:pt x="1695" y="1503"/>
                  <a:pt x="1358" y="1669"/>
                </a:cubicBezTo>
                <a:close/>
              </a:path>
            </a:pathLst>
          </a:custGeom>
          <a:solidFill>
            <a:srgbClr val="F2F2F2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8202" name="Freeform 240"/>
          <p:cNvSpPr>
            <a:spLocks noEditPoints="1" noChangeArrowheads="1"/>
          </p:cNvSpPr>
          <p:nvPr/>
        </p:nvSpPr>
        <p:spPr bwMode="auto">
          <a:xfrm>
            <a:off x="-136525" y="1809750"/>
            <a:ext cx="2012950" cy="2014538"/>
          </a:xfrm>
          <a:custGeom>
            <a:avLst/>
            <a:gdLst>
              <a:gd name="T0" fmla="*/ 2147483646 w 1840"/>
              <a:gd name="T1" fmla="*/ 2147483646 h 1840"/>
              <a:gd name="T2" fmla="*/ 2147483646 w 1840"/>
              <a:gd name="T3" fmla="*/ 2147483646 h 1840"/>
              <a:gd name="T4" fmla="*/ 2147483646 w 1840"/>
              <a:gd name="T5" fmla="*/ 2147483646 h 1840"/>
              <a:gd name="T6" fmla="*/ 2147483646 w 1840"/>
              <a:gd name="T7" fmla="*/ 2147483646 h 1840"/>
              <a:gd name="T8" fmla="*/ 2147483646 w 1840"/>
              <a:gd name="T9" fmla="*/ 2147483646 h 1840"/>
              <a:gd name="T10" fmla="*/ 2147483646 w 1840"/>
              <a:gd name="T11" fmla="*/ 2147483646 h 1840"/>
              <a:gd name="T12" fmla="*/ 2147483646 w 1840"/>
              <a:gd name="T13" fmla="*/ 2147483646 h 1840"/>
              <a:gd name="T14" fmla="*/ 2147483646 w 1840"/>
              <a:gd name="T15" fmla="*/ 2147483646 h 1840"/>
              <a:gd name="T16" fmla="*/ 2147483646 w 1840"/>
              <a:gd name="T17" fmla="*/ 0 h 1840"/>
              <a:gd name="T18" fmla="*/ 2147483646 w 1840"/>
              <a:gd name="T19" fmla="*/ 2147483646 h 1840"/>
              <a:gd name="T20" fmla="*/ 2147483646 w 1840"/>
              <a:gd name="T21" fmla="*/ 2147483646 h 1840"/>
              <a:gd name="T22" fmla="*/ 2147483646 w 1840"/>
              <a:gd name="T23" fmla="*/ 2147483646 h 1840"/>
              <a:gd name="T24" fmla="*/ 2147483646 w 1840"/>
              <a:gd name="T25" fmla="*/ 2147483646 h 1840"/>
              <a:gd name="T26" fmla="*/ 2147483646 w 1840"/>
              <a:gd name="T27" fmla="*/ 2147483646 h 1840"/>
              <a:gd name="T28" fmla="*/ 2147483646 w 1840"/>
              <a:gd name="T29" fmla="*/ 2147483646 h 1840"/>
              <a:gd name="T30" fmla="*/ 2147483646 w 1840"/>
              <a:gd name="T31" fmla="*/ 2147483646 h 1840"/>
              <a:gd name="T32" fmla="*/ 0 w 1840"/>
              <a:gd name="T33" fmla="*/ 2147483646 h 1840"/>
              <a:gd name="T34" fmla="*/ 2147483646 w 1840"/>
              <a:gd name="T35" fmla="*/ 2147483646 h 1840"/>
              <a:gd name="T36" fmla="*/ 2147483646 w 1840"/>
              <a:gd name="T37" fmla="*/ 2147483646 h 1840"/>
              <a:gd name="T38" fmla="*/ 2147483646 w 1840"/>
              <a:gd name="T39" fmla="*/ 2147483646 h 1840"/>
              <a:gd name="T40" fmla="*/ 2147483646 w 1840"/>
              <a:gd name="T41" fmla="*/ 2147483646 h 1840"/>
              <a:gd name="T42" fmla="*/ 2147483646 w 1840"/>
              <a:gd name="T43" fmla="*/ 2147483646 h 1840"/>
              <a:gd name="T44" fmla="*/ 2147483646 w 1840"/>
              <a:gd name="T45" fmla="*/ 2147483646 h 1840"/>
              <a:gd name="T46" fmla="*/ 2147483646 w 1840"/>
              <a:gd name="T47" fmla="*/ 2147483646 h 1840"/>
              <a:gd name="T48" fmla="*/ 2147483646 w 1840"/>
              <a:gd name="T49" fmla="*/ 2147483646 h 1840"/>
              <a:gd name="T50" fmla="*/ 2147483646 w 1840"/>
              <a:gd name="T51" fmla="*/ 2147483646 h 1840"/>
              <a:gd name="T52" fmla="*/ 2147483646 w 1840"/>
              <a:gd name="T53" fmla="*/ 2147483646 h 1840"/>
              <a:gd name="T54" fmla="*/ 2147483646 w 1840"/>
              <a:gd name="T55" fmla="*/ 2147483646 h 1840"/>
              <a:gd name="T56" fmla="*/ 2147483646 w 1840"/>
              <a:gd name="T57" fmla="*/ 2147483646 h 1840"/>
              <a:gd name="T58" fmla="*/ 2147483646 w 1840"/>
              <a:gd name="T59" fmla="*/ 2147483646 h 1840"/>
              <a:gd name="T60" fmla="*/ 2147483646 w 1840"/>
              <a:gd name="T61" fmla="*/ 2147483646 h 1840"/>
              <a:gd name="T62" fmla="*/ 2147483646 w 1840"/>
              <a:gd name="T63" fmla="*/ 2147483646 h 1840"/>
              <a:gd name="T64" fmla="*/ 2147483646 w 1840"/>
              <a:gd name="T65" fmla="*/ 2147483646 h 1840"/>
              <a:gd name="T66" fmla="*/ 2147483646 w 1840"/>
              <a:gd name="T67" fmla="*/ 2147483646 h 1840"/>
              <a:gd name="T68" fmla="*/ 2147483646 w 1840"/>
              <a:gd name="T69" fmla="*/ 2147483646 h 184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1840"/>
              <a:gd name="T106" fmla="*/ 0 h 1840"/>
              <a:gd name="T107" fmla="*/ 1840 w 1840"/>
              <a:gd name="T108" fmla="*/ 1840 h 1840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1840" h="1840">
                <a:moveTo>
                  <a:pt x="1827" y="1080"/>
                </a:moveTo>
                <a:cubicBezTo>
                  <a:pt x="1840" y="964"/>
                  <a:pt x="1840" y="964"/>
                  <a:pt x="1840" y="964"/>
                </a:cubicBezTo>
                <a:cubicBezTo>
                  <a:pt x="1690" y="906"/>
                  <a:pt x="1690" y="906"/>
                  <a:pt x="1690" y="906"/>
                </a:cubicBezTo>
                <a:cubicBezTo>
                  <a:pt x="1689" y="874"/>
                  <a:pt x="1687" y="841"/>
                  <a:pt x="1682" y="808"/>
                </a:cubicBezTo>
                <a:cubicBezTo>
                  <a:pt x="1823" y="726"/>
                  <a:pt x="1823" y="726"/>
                  <a:pt x="1823" y="726"/>
                </a:cubicBezTo>
                <a:cubicBezTo>
                  <a:pt x="1791" y="614"/>
                  <a:pt x="1791" y="614"/>
                  <a:pt x="1791" y="614"/>
                </a:cubicBezTo>
                <a:cubicBezTo>
                  <a:pt x="1628" y="618"/>
                  <a:pt x="1628" y="618"/>
                  <a:pt x="1628" y="618"/>
                </a:cubicBezTo>
                <a:cubicBezTo>
                  <a:pt x="1614" y="584"/>
                  <a:pt x="1597" y="552"/>
                  <a:pt x="1578" y="521"/>
                </a:cubicBezTo>
                <a:cubicBezTo>
                  <a:pt x="1675" y="392"/>
                  <a:pt x="1675" y="392"/>
                  <a:pt x="1675" y="392"/>
                </a:cubicBezTo>
                <a:cubicBezTo>
                  <a:pt x="1602" y="301"/>
                  <a:pt x="1602" y="301"/>
                  <a:pt x="1602" y="301"/>
                </a:cubicBezTo>
                <a:cubicBezTo>
                  <a:pt x="1455" y="366"/>
                  <a:pt x="1455" y="366"/>
                  <a:pt x="1455" y="366"/>
                </a:cubicBezTo>
                <a:cubicBezTo>
                  <a:pt x="1431" y="344"/>
                  <a:pt x="1406" y="322"/>
                  <a:pt x="1379" y="303"/>
                </a:cubicBezTo>
                <a:cubicBezTo>
                  <a:pt x="1420" y="147"/>
                  <a:pt x="1420" y="147"/>
                  <a:pt x="1420" y="147"/>
                </a:cubicBezTo>
                <a:cubicBezTo>
                  <a:pt x="1318" y="90"/>
                  <a:pt x="1318" y="90"/>
                  <a:pt x="1318" y="90"/>
                </a:cubicBezTo>
                <a:cubicBezTo>
                  <a:pt x="1206" y="206"/>
                  <a:pt x="1206" y="206"/>
                  <a:pt x="1206" y="206"/>
                </a:cubicBezTo>
                <a:cubicBezTo>
                  <a:pt x="1173" y="193"/>
                  <a:pt x="1139" y="181"/>
                  <a:pt x="1103" y="173"/>
                </a:cubicBezTo>
                <a:cubicBezTo>
                  <a:pt x="1080" y="13"/>
                  <a:pt x="1080" y="13"/>
                  <a:pt x="1080" y="13"/>
                </a:cubicBezTo>
                <a:cubicBezTo>
                  <a:pt x="964" y="0"/>
                  <a:pt x="964" y="0"/>
                  <a:pt x="964" y="0"/>
                </a:cubicBezTo>
                <a:cubicBezTo>
                  <a:pt x="906" y="151"/>
                  <a:pt x="906" y="151"/>
                  <a:pt x="906" y="151"/>
                </a:cubicBezTo>
                <a:cubicBezTo>
                  <a:pt x="874" y="151"/>
                  <a:pt x="841" y="154"/>
                  <a:pt x="808" y="159"/>
                </a:cubicBezTo>
                <a:cubicBezTo>
                  <a:pt x="726" y="17"/>
                  <a:pt x="726" y="17"/>
                  <a:pt x="726" y="17"/>
                </a:cubicBezTo>
                <a:cubicBezTo>
                  <a:pt x="613" y="49"/>
                  <a:pt x="613" y="49"/>
                  <a:pt x="613" y="49"/>
                </a:cubicBezTo>
                <a:cubicBezTo>
                  <a:pt x="617" y="213"/>
                  <a:pt x="617" y="213"/>
                  <a:pt x="617" y="213"/>
                </a:cubicBezTo>
                <a:cubicBezTo>
                  <a:pt x="584" y="227"/>
                  <a:pt x="552" y="244"/>
                  <a:pt x="521" y="262"/>
                </a:cubicBezTo>
                <a:cubicBezTo>
                  <a:pt x="392" y="166"/>
                  <a:pt x="392" y="166"/>
                  <a:pt x="392" y="166"/>
                </a:cubicBezTo>
                <a:cubicBezTo>
                  <a:pt x="301" y="239"/>
                  <a:pt x="301" y="239"/>
                  <a:pt x="301" y="239"/>
                </a:cubicBezTo>
                <a:cubicBezTo>
                  <a:pt x="366" y="386"/>
                  <a:pt x="366" y="386"/>
                  <a:pt x="366" y="386"/>
                </a:cubicBezTo>
                <a:cubicBezTo>
                  <a:pt x="343" y="410"/>
                  <a:pt x="322" y="435"/>
                  <a:pt x="303" y="461"/>
                </a:cubicBezTo>
                <a:cubicBezTo>
                  <a:pt x="147" y="420"/>
                  <a:pt x="147" y="420"/>
                  <a:pt x="147" y="420"/>
                </a:cubicBezTo>
                <a:cubicBezTo>
                  <a:pt x="89" y="522"/>
                  <a:pt x="89" y="522"/>
                  <a:pt x="89" y="522"/>
                </a:cubicBezTo>
                <a:cubicBezTo>
                  <a:pt x="206" y="634"/>
                  <a:pt x="206" y="634"/>
                  <a:pt x="206" y="634"/>
                </a:cubicBezTo>
                <a:cubicBezTo>
                  <a:pt x="192" y="668"/>
                  <a:pt x="181" y="702"/>
                  <a:pt x="173" y="737"/>
                </a:cubicBezTo>
                <a:cubicBezTo>
                  <a:pt x="13" y="760"/>
                  <a:pt x="13" y="760"/>
                  <a:pt x="13" y="760"/>
                </a:cubicBezTo>
                <a:cubicBezTo>
                  <a:pt x="0" y="877"/>
                  <a:pt x="0" y="877"/>
                  <a:pt x="0" y="877"/>
                </a:cubicBezTo>
                <a:cubicBezTo>
                  <a:pt x="151" y="934"/>
                  <a:pt x="151" y="934"/>
                  <a:pt x="151" y="934"/>
                </a:cubicBezTo>
                <a:cubicBezTo>
                  <a:pt x="151" y="967"/>
                  <a:pt x="154" y="1000"/>
                  <a:pt x="159" y="1032"/>
                </a:cubicBezTo>
                <a:cubicBezTo>
                  <a:pt x="17" y="1115"/>
                  <a:pt x="17" y="1115"/>
                  <a:pt x="17" y="1115"/>
                </a:cubicBezTo>
                <a:cubicBezTo>
                  <a:pt x="49" y="1227"/>
                  <a:pt x="49" y="1227"/>
                  <a:pt x="49" y="1227"/>
                </a:cubicBezTo>
                <a:cubicBezTo>
                  <a:pt x="212" y="1223"/>
                  <a:pt x="212" y="1223"/>
                  <a:pt x="212" y="1223"/>
                </a:cubicBezTo>
                <a:cubicBezTo>
                  <a:pt x="227" y="1257"/>
                  <a:pt x="243" y="1289"/>
                  <a:pt x="262" y="1320"/>
                </a:cubicBezTo>
                <a:cubicBezTo>
                  <a:pt x="166" y="1449"/>
                  <a:pt x="166" y="1449"/>
                  <a:pt x="166" y="1449"/>
                </a:cubicBezTo>
                <a:cubicBezTo>
                  <a:pt x="239" y="1540"/>
                  <a:pt x="239" y="1540"/>
                  <a:pt x="239" y="1540"/>
                </a:cubicBezTo>
                <a:cubicBezTo>
                  <a:pt x="386" y="1474"/>
                  <a:pt x="386" y="1474"/>
                  <a:pt x="386" y="1474"/>
                </a:cubicBezTo>
                <a:cubicBezTo>
                  <a:pt x="410" y="1497"/>
                  <a:pt x="435" y="1518"/>
                  <a:pt x="461" y="1538"/>
                </a:cubicBezTo>
                <a:cubicBezTo>
                  <a:pt x="420" y="1694"/>
                  <a:pt x="420" y="1694"/>
                  <a:pt x="420" y="1694"/>
                </a:cubicBezTo>
                <a:cubicBezTo>
                  <a:pt x="522" y="1751"/>
                  <a:pt x="522" y="1751"/>
                  <a:pt x="522" y="1751"/>
                </a:cubicBezTo>
                <a:cubicBezTo>
                  <a:pt x="634" y="1635"/>
                  <a:pt x="634" y="1635"/>
                  <a:pt x="634" y="1635"/>
                </a:cubicBezTo>
                <a:cubicBezTo>
                  <a:pt x="667" y="1648"/>
                  <a:pt x="702" y="1659"/>
                  <a:pt x="737" y="1668"/>
                </a:cubicBezTo>
                <a:cubicBezTo>
                  <a:pt x="760" y="1827"/>
                  <a:pt x="760" y="1827"/>
                  <a:pt x="760" y="1827"/>
                </a:cubicBezTo>
                <a:cubicBezTo>
                  <a:pt x="876" y="1840"/>
                  <a:pt x="876" y="1840"/>
                  <a:pt x="876" y="1840"/>
                </a:cubicBezTo>
                <a:cubicBezTo>
                  <a:pt x="934" y="1690"/>
                  <a:pt x="934" y="1690"/>
                  <a:pt x="934" y="1690"/>
                </a:cubicBezTo>
                <a:cubicBezTo>
                  <a:pt x="967" y="1689"/>
                  <a:pt x="1000" y="1687"/>
                  <a:pt x="1032" y="1682"/>
                </a:cubicBezTo>
                <a:cubicBezTo>
                  <a:pt x="1114" y="1823"/>
                  <a:pt x="1114" y="1823"/>
                  <a:pt x="1114" y="1823"/>
                </a:cubicBezTo>
                <a:cubicBezTo>
                  <a:pt x="1227" y="1791"/>
                  <a:pt x="1227" y="1791"/>
                  <a:pt x="1227" y="1791"/>
                </a:cubicBezTo>
                <a:cubicBezTo>
                  <a:pt x="1223" y="1628"/>
                  <a:pt x="1223" y="1628"/>
                  <a:pt x="1223" y="1628"/>
                </a:cubicBezTo>
                <a:cubicBezTo>
                  <a:pt x="1256" y="1614"/>
                  <a:pt x="1289" y="1597"/>
                  <a:pt x="1319" y="1579"/>
                </a:cubicBezTo>
                <a:cubicBezTo>
                  <a:pt x="1448" y="1675"/>
                  <a:pt x="1448" y="1675"/>
                  <a:pt x="1448" y="1675"/>
                </a:cubicBezTo>
                <a:cubicBezTo>
                  <a:pt x="1540" y="1602"/>
                  <a:pt x="1540" y="1602"/>
                  <a:pt x="1540" y="1602"/>
                </a:cubicBezTo>
                <a:cubicBezTo>
                  <a:pt x="1474" y="1455"/>
                  <a:pt x="1474" y="1455"/>
                  <a:pt x="1474" y="1455"/>
                </a:cubicBezTo>
                <a:cubicBezTo>
                  <a:pt x="1497" y="1431"/>
                  <a:pt x="1518" y="1406"/>
                  <a:pt x="1538" y="1380"/>
                </a:cubicBezTo>
                <a:cubicBezTo>
                  <a:pt x="1694" y="1420"/>
                  <a:pt x="1694" y="1420"/>
                  <a:pt x="1694" y="1420"/>
                </a:cubicBezTo>
                <a:cubicBezTo>
                  <a:pt x="1751" y="1318"/>
                  <a:pt x="1751" y="1318"/>
                  <a:pt x="1751" y="1318"/>
                </a:cubicBezTo>
                <a:cubicBezTo>
                  <a:pt x="1635" y="1207"/>
                  <a:pt x="1635" y="1207"/>
                  <a:pt x="1635" y="1207"/>
                </a:cubicBezTo>
                <a:cubicBezTo>
                  <a:pt x="1648" y="1173"/>
                  <a:pt x="1659" y="1139"/>
                  <a:pt x="1668" y="1104"/>
                </a:cubicBezTo>
                <a:lnTo>
                  <a:pt x="1827" y="1080"/>
                </a:lnTo>
                <a:close/>
                <a:moveTo>
                  <a:pt x="1081" y="1490"/>
                </a:moveTo>
                <a:cubicBezTo>
                  <a:pt x="766" y="1579"/>
                  <a:pt x="439" y="1396"/>
                  <a:pt x="350" y="1081"/>
                </a:cubicBezTo>
                <a:cubicBezTo>
                  <a:pt x="262" y="767"/>
                  <a:pt x="445" y="439"/>
                  <a:pt x="759" y="351"/>
                </a:cubicBezTo>
                <a:cubicBezTo>
                  <a:pt x="1074" y="262"/>
                  <a:pt x="1401" y="445"/>
                  <a:pt x="1490" y="760"/>
                </a:cubicBezTo>
                <a:cubicBezTo>
                  <a:pt x="1579" y="1074"/>
                  <a:pt x="1396" y="1401"/>
                  <a:pt x="1081" y="1490"/>
                </a:cubicBezTo>
                <a:close/>
              </a:path>
            </a:pathLst>
          </a:custGeom>
          <a:solidFill>
            <a:srgbClr val="F2F2F2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8203" name="Freeform 241"/>
          <p:cNvSpPr>
            <a:spLocks noEditPoints="1" noChangeArrowheads="1"/>
          </p:cNvSpPr>
          <p:nvPr/>
        </p:nvSpPr>
        <p:spPr bwMode="auto">
          <a:xfrm>
            <a:off x="1825625" y="1231900"/>
            <a:ext cx="1460500" cy="1462088"/>
          </a:xfrm>
          <a:custGeom>
            <a:avLst/>
            <a:gdLst>
              <a:gd name="T0" fmla="*/ 2147483646 w 1335"/>
              <a:gd name="T1" fmla="*/ 2147483646 h 1335"/>
              <a:gd name="T2" fmla="*/ 2147483646 w 1335"/>
              <a:gd name="T3" fmla="*/ 2147483646 h 1335"/>
              <a:gd name="T4" fmla="*/ 2147483646 w 1335"/>
              <a:gd name="T5" fmla="*/ 2147483646 h 1335"/>
              <a:gd name="T6" fmla="*/ 2147483646 w 1335"/>
              <a:gd name="T7" fmla="*/ 2147483646 h 1335"/>
              <a:gd name="T8" fmla="*/ 2147483646 w 1335"/>
              <a:gd name="T9" fmla="*/ 2147483646 h 1335"/>
              <a:gd name="T10" fmla="*/ 2147483646 w 1335"/>
              <a:gd name="T11" fmla="*/ 2147483646 h 1335"/>
              <a:gd name="T12" fmla="*/ 2147483646 w 1335"/>
              <a:gd name="T13" fmla="*/ 2147483646 h 1335"/>
              <a:gd name="T14" fmla="*/ 2147483646 w 1335"/>
              <a:gd name="T15" fmla="*/ 2147483646 h 1335"/>
              <a:gd name="T16" fmla="*/ 2147483646 w 1335"/>
              <a:gd name="T17" fmla="*/ 0 h 1335"/>
              <a:gd name="T18" fmla="*/ 2147483646 w 1335"/>
              <a:gd name="T19" fmla="*/ 2147483646 h 1335"/>
              <a:gd name="T20" fmla="*/ 2147483646 w 1335"/>
              <a:gd name="T21" fmla="*/ 2147483646 h 1335"/>
              <a:gd name="T22" fmla="*/ 2147483646 w 1335"/>
              <a:gd name="T23" fmla="*/ 2147483646 h 1335"/>
              <a:gd name="T24" fmla="*/ 2147483646 w 1335"/>
              <a:gd name="T25" fmla="*/ 2147483646 h 1335"/>
              <a:gd name="T26" fmla="*/ 2147483646 w 1335"/>
              <a:gd name="T27" fmla="*/ 2147483646 h 1335"/>
              <a:gd name="T28" fmla="*/ 2147483646 w 1335"/>
              <a:gd name="T29" fmla="*/ 2147483646 h 1335"/>
              <a:gd name="T30" fmla="*/ 2147483646 w 1335"/>
              <a:gd name="T31" fmla="*/ 2147483646 h 1335"/>
              <a:gd name="T32" fmla="*/ 0 w 1335"/>
              <a:gd name="T33" fmla="*/ 2147483646 h 1335"/>
              <a:gd name="T34" fmla="*/ 2147483646 w 1335"/>
              <a:gd name="T35" fmla="*/ 2147483646 h 1335"/>
              <a:gd name="T36" fmla="*/ 2147483646 w 1335"/>
              <a:gd name="T37" fmla="*/ 2147483646 h 1335"/>
              <a:gd name="T38" fmla="*/ 2147483646 w 1335"/>
              <a:gd name="T39" fmla="*/ 2147483646 h 1335"/>
              <a:gd name="T40" fmla="*/ 2147483646 w 1335"/>
              <a:gd name="T41" fmla="*/ 2147483646 h 1335"/>
              <a:gd name="T42" fmla="*/ 2147483646 w 1335"/>
              <a:gd name="T43" fmla="*/ 2147483646 h 1335"/>
              <a:gd name="T44" fmla="*/ 2147483646 w 1335"/>
              <a:gd name="T45" fmla="*/ 2147483646 h 1335"/>
              <a:gd name="T46" fmla="*/ 2147483646 w 1335"/>
              <a:gd name="T47" fmla="*/ 2147483646 h 1335"/>
              <a:gd name="T48" fmla="*/ 2147483646 w 1335"/>
              <a:gd name="T49" fmla="*/ 2147483646 h 1335"/>
              <a:gd name="T50" fmla="*/ 2147483646 w 1335"/>
              <a:gd name="T51" fmla="*/ 2147483646 h 1335"/>
              <a:gd name="T52" fmla="*/ 2147483646 w 1335"/>
              <a:gd name="T53" fmla="*/ 2147483646 h 1335"/>
              <a:gd name="T54" fmla="*/ 2147483646 w 1335"/>
              <a:gd name="T55" fmla="*/ 2147483646 h 1335"/>
              <a:gd name="T56" fmla="*/ 2147483646 w 1335"/>
              <a:gd name="T57" fmla="*/ 2147483646 h 1335"/>
              <a:gd name="T58" fmla="*/ 2147483646 w 1335"/>
              <a:gd name="T59" fmla="*/ 2147483646 h 1335"/>
              <a:gd name="T60" fmla="*/ 2147483646 w 1335"/>
              <a:gd name="T61" fmla="*/ 2147483646 h 1335"/>
              <a:gd name="T62" fmla="*/ 2147483646 w 1335"/>
              <a:gd name="T63" fmla="*/ 2147483646 h 1335"/>
              <a:gd name="T64" fmla="*/ 2147483646 w 1335"/>
              <a:gd name="T65" fmla="*/ 2147483646 h 1335"/>
              <a:gd name="T66" fmla="*/ 2147483646 w 1335"/>
              <a:gd name="T67" fmla="*/ 2147483646 h 1335"/>
              <a:gd name="T68" fmla="*/ 2147483646 w 1335"/>
              <a:gd name="T69" fmla="*/ 2147483646 h 1335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1335"/>
              <a:gd name="T106" fmla="*/ 0 h 1335"/>
              <a:gd name="T107" fmla="*/ 1335 w 1335"/>
              <a:gd name="T108" fmla="*/ 1335 h 1335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1335" h="1335">
                <a:moveTo>
                  <a:pt x="1326" y="784"/>
                </a:moveTo>
                <a:cubicBezTo>
                  <a:pt x="1335" y="699"/>
                  <a:pt x="1335" y="699"/>
                  <a:pt x="1335" y="699"/>
                </a:cubicBezTo>
                <a:cubicBezTo>
                  <a:pt x="1226" y="658"/>
                  <a:pt x="1226" y="658"/>
                  <a:pt x="1226" y="658"/>
                </a:cubicBezTo>
                <a:cubicBezTo>
                  <a:pt x="1226" y="634"/>
                  <a:pt x="1224" y="610"/>
                  <a:pt x="1220" y="586"/>
                </a:cubicBezTo>
                <a:cubicBezTo>
                  <a:pt x="1323" y="527"/>
                  <a:pt x="1323" y="527"/>
                  <a:pt x="1323" y="527"/>
                </a:cubicBezTo>
                <a:cubicBezTo>
                  <a:pt x="1300" y="445"/>
                  <a:pt x="1300" y="445"/>
                  <a:pt x="1300" y="445"/>
                </a:cubicBezTo>
                <a:cubicBezTo>
                  <a:pt x="1181" y="448"/>
                  <a:pt x="1181" y="448"/>
                  <a:pt x="1181" y="448"/>
                </a:cubicBezTo>
                <a:cubicBezTo>
                  <a:pt x="1171" y="424"/>
                  <a:pt x="1159" y="400"/>
                  <a:pt x="1145" y="378"/>
                </a:cubicBezTo>
                <a:cubicBezTo>
                  <a:pt x="1215" y="284"/>
                  <a:pt x="1215" y="284"/>
                  <a:pt x="1215" y="284"/>
                </a:cubicBezTo>
                <a:cubicBezTo>
                  <a:pt x="1162" y="218"/>
                  <a:pt x="1162" y="218"/>
                  <a:pt x="1162" y="218"/>
                </a:cubicBezTo>
                <a:cubicBezTo>
                  <a:pt x="1055" y="266"/>
                  <a:pt x="1055" y="266"/>
                  <a:pt x="1055" y="266"/>
                </a:cubicBezTo>
                <a:cubicBezTo>
                  <a:pt x="1038" y="249"/>
                  <a:pt x="1020" y="234"/>
                  <a:pt x="1001" y="219"/>
                </a:cubicBezTo>
                <a:cubicBezTo>
                  <a:pt x="1031" y="106"/>
                  <a:pt x="1031" y="106"/>
                  <a:pt x="1031" y="106"/>
                </a:cubicBezTo>
                <a:cubicBezTo>
                  <a:pt x="956" y="65"/>
                  <a:pt x="956" y="65"/>
                  <a:pt x="956" y="65"/>
                </a:cubicBezTo>
                <a:cubicBezTo>
                  <a:pt x="875" y="149"/>
                  <a:pt x="875" y="149"/>
                  <a:pt x="875" y="149"/>
                </a:cubicBezTo>
                <a:cubicBezTo>
                  <a:pt x="851" y="139"/>
                  <a:pt x="826" y="131"/>
                  <a:pt x="801" y="125"/>
                </a:cubicBezTo>
                <a:cubicBezTo>
                  <a:pt x="784" y="9"/>
                  <a:pt x="784" y="9"/>
                  <a:pt x="784" y="9"/>
                </a:cubicBezTo>
                <a:cubicBezTo>
                  <a:pt x="699" y="0"/>
                  <a:pt x="699" y="0"/>
                  <a:pt x="699" y="0"/>
                </a:cubicBezTo>
                <a:cubicBezTo>
                  <a:pt x="658" y="109"/>
                  <a:pt x="658" y="109"/>
                  <a:pt x="658" y="109"/>
                </a:cubicBezTo>
                <a:cubicBezTo>
                  <a:pt x="634" y="109"/>
                  <a:pt x="610" y="111"/>
                  <a:pt x="586" y="115"/>
                </a:cubicBezTo>
                <a:cubicBezTo>
                  <a:pt x="527" y="12"/>
                  <a:pt x="527" y="12"/>
                  <a:pt x="527" y="12"/>
                </a:cubicBezTo>
                <a:cubicBezTo>
                  <a:pt x="445" y="35"/>
                  <a:pt x="445" y="35"/>
                  <a:pt x="445" y="35"/>
                </a:cubicBezTo>
                <a:cubicBezTo>
                  <a:pt x="448" y="154"/>
                  <a:pt x="448" y="154"/>
                  <a:pt x="448" y="154"/>
                </a:cubicBezTo>
                <a:cubicBezTo>
                  <a:pt x="424" y="164"/>
                  <a:pt x="400" y="176"/>
                  <a:pt x="378" y="190"/>
                </a:cubicBezTo>
                <a:cubicBezTo>
                  <a:pt x="284" y="120"/>
                  <a:pt x="284" y="120"/>
                  <a:pt x="284" y="120"/>
                </a:cubicBezTo>
                <a:cubicBezTo>
                  <a:pt x="218" y="173"/>
                  <a:pt x="218" y="173"/>
                  <a:pt x="218" y="173"/>
                </a:cubicBezTo>
                <a:cubicBezTo>
                  <a:pt x="266" y="280"/>
                  <a:pt x="266" y="280"/>
                  <a:pt x="266" y="280"/>
                </a:cubicBezTo>
                <a:cubicBezTo>
                  <a:pt x="249" y="297"/>
                  <a:pt x="234" y="315"/>
                  <a:pt x="220" y="334"/>
                </a:cubicBezTo>
                <a:cubicBezTo>
                  <a:pt x="106" y="305"/>
                  <a:pt x="106" y="305"/>
                  <a:pt x="106" y="305"/>
                </a:cubicBezTo>
                <a:cubicBezTo>
                  <a:pt x="65" y="379"/>
                  <a:pt x="65" y="379"/>
                  <a:pt x="65" y="379"/>
                </a:cubicBezTo>
                <a:cubicBezTo>
                  <a:pt x="149" y="460"/>
                  <a:pt x="149" y="460"/>
                  <a:pt x="149" y="460"/>
                </a:cubicBezTo>
                <a:cubicBezTo>
                  <a:pt x="139" y="484"/>
                  <a:pt x="131" y="509"/>
                  <a:pt x="125" y="535"/>
                </a:cubicBezTo>
                <a:cubicBezTo>
                  <a:pt x="9" y="551"/>
                  <a:pt x="9" y="551"/>
                  <a:pt x="9" y="551"/>
                </a:cubicBezTo>
                <a:cubicBezTo>
                  <a:pt x="0" y="636"/>
                  <a:pt x="0" y="636"/>
                  <a:pt x="0" y="636"/>
                </a:cubicBezTo>
                <a:cubicBezTo>
                  <a:pt x="109" y="678"/>
                  <a:pt x="109" y="678"/>
                  <a:pt x="109" y="678"/>
                </a:cubicBezTo>
                <a:cubicBezTo>
                  <a:pt x="110" y="701"/>
                  <a:pt x="111" y="725"/>
                  <a:pt x="115" y="749"/>
                </a:cubicBezTo>
                <a:cubicBezTo>
                  <a:pt x="12" y="809"/>
                  <a:pt x="12" y="809"/>
                  <a:pt x="12" y="809"/>
                </a:cubicBezTo>
                <a:cubicBezTo>
                  <a:pt x="35" y="890"/>
                  <a:pt x="35" y="890"/>
                  <a:pt x="35" y="890"/>
                </a:cubicBezTo>
                <a:cubicBezTo>
                  <a:pt x="154" y="887"/>
                  <a:pt x="154" y="887"/>
                  <a:pt x="154" y="887"/>
                </a:cubicBezTo>
                <a:cubicBezTo>
                  <a:pt x="164" y="912"/>
                  <a:pt x="177" y="935"/>
                  <a:pt x="190" y="957"/>
                </a:cubicBezTo>
                <a:cubicBezTo>
                  <a:pt x="120" y="1051"/>
                  <a:pt x="120" y="1051"/>
                  <a:pt x="120" y="1051"/>
                </a:cubicBezTo>
                <a:cubicBezTo>
                  <a:pt x="173" y="1117"/>
                  <a:pt x="173" y="1117"/>
                  <a:pt x="173" y="1117"/>
                </a:cubicBezTo>
                <a:cubicBezTo>
                  <a:pt x="280" y="1070"/>
                  <a:pt x="280" y="1070"/>
                  <a:pt x="280" y="1070"/>
                </a:cubicBezTo>
                <a:cubicBezTo>
                  <a:pt x="297" y="1086"/>
                  <a:pt x="315" y="1102"/>
                  <a:pt x="334" y="1116"/>
                </a:cubicBezTo>
                <a:cubicBezTo>
                  <a:pt x="305" y="1229"/>
                  <a:pt x="305" y="1229"/>
                  <a:pt x="305" y="1229"/>
                </a:cubicBezTo>
                <a:cubicBezTo>
                  <a:pt x="379" y="1270"/>
                  <a:pt x="379" y="1270"/>
                  <a:pt x="379" y="1270"/>
                </a:cubicBezTo>
                <a:cubicBezTo>
                  <a:pt x="460" y="1186"/>
                  <a:pt x="460" y="1186"/>
                  <a:pt x="460" y="1186"/>
                </a:cubicBezTo>
                <a:cubicBezTo>
                  <a:pt x="484" y="1196"/>
                  <a:pt x="509" y="1204"/>
                  <a:pt x="535" y="1210"/>
                </a:cubicBezTo>
                <a:cubicBezTo>
                  <a:pt x="551" y="1326"/>
                  <a:pt x="551" y="1326"/>
                  <a:pt x="551" y="1326"/>
                </a:cubicBezTo>
                <a:cubicBezTo>
                  <a:pt x="636" y="1335"/>
                  <a:pt x="636" y="1335"/>
                  <a:pt x="636" y="1335"/>
                </a:cubicBezTo>
                <a:cubicBezTo>
                  <a:pt x="678" y="1226"/>
                  <a:pt x="678" y="1226"/>
                  <a:pt x="678" y="1226"/>
                </a:cubicBezTo>
                <a:cubicBezTo>
                  <a:pt x="701" y="1226"/>
                  <a:pt x="725" y="1224"/>
                  <a:pt x="749" y="1220"/>
                </a:cubicBezTo>
                <a:cubicBezTo>
                  <a:pt x="808" y="1323"/>
                  <a:pt x="808" y="1323"/>
                  <a:pt x="808" y="1323"/>
                </a:cubicBezTo>
                <a:cubicBezTo>
                  <a:pt x="890" y="1299"/>
                  <a:pt x="890" y="1299"/>
                  <a:pt x="890" y="1299"/>
                </a:cubicBezTo>
                <a:cubicBezTo>
                  <a:pt x="887" y="1181"/>
                  <a:pt x="887" y="1181"/>
                  <a:pt x="887" y="1181"/>
                </a:cubicBezTo>
                <a:cubicBezTo>
                  <a:pt x="912" y="1171"/>
                  <a:pt x="935" y="1159"/>
                  <a:pt x="957" y="1145"/>
                </a:cubicBezTo>
                <a:cubicBezTo>
                  <a:pt x="1051" y="1215"/>
                  <a:pt x="1051" y="1215"/>
                  <a:pt x="1051" y="1215"/>
                </a:cubicBezTo>
                <a:cubicBezTo>
                  <a:pt x="1117" y="1162"/>
                  <a:pt x="1117" y="1162"/>
                  <a:pt x="1117" y="1162"/>
                </a:cubicBezTo>
                <a:cubicBezTo>
                  <a:pt x="1070" y="1055"/>
                  <a:pt x="1070" y="1055"/>
                  <a:pt x="1070" y="1055"/>
                </a:cubicBezTo>
                <a:cubicBezTo>
                  <a:pt x="1086" y="1038"/>
                  <a:pt x="1102" y="1020"/>
                  <a:pt x="1116" y="1001"/>
                </a:cubicBezTo>
                <a:cubicBezTo>
                  <a:pt x="1229" y="1031"/>
                  <a:pt x="1229" y="1031"/>
                  <a:pt x="1229" y="1031"/>
                </a:cubicBezTo>
                <a:cubicBezTo>
                  <a:pt x="1271" y="956"/>
                  <a:pt x="1271" y="956"/>
                  <a:pt x="1271" y="956"/>
                </a:cubicBezTo>
                <a:cubicBezTo>
                  <a:pt x="1186" y="875"/>
                  <a:pt x="1186" y="875"/>
                  <a:pt x="1186" y="875"/>
                </a:cubicBezTo>
                <a:cubicBezTo>
                  <a:pt x="1196" y="851"/>
                  <a:pt x="1204" y="826"/>
                  <a:pt x="1210" y="801"/>
                </a:cubicBezTo>
                <a:lnTo>
                  <a:pt x="1326" y="784"/>
                </a:lnTo>
                <a:close/>
                <a:moveTo>
                  <a:pt x="776" y="1050"/>
                </a:moveTo>
                <a:cubicBezTo>
                  <a:pt x="565" y="1109"/>
                  <a:pt x="345" y="986"/>
                  <a:pt x="286" y="775"/>
                </a:cubicBezTo>
                <a:cubicBezTo>
                  <a:pt x="226" y="564"/>
                  <a:pt x="349" y="345"/>
                  <a:pt x="560" y="286"/>
                </a:cubicBezTo>
                <a:cubicBezTo>
                  <a:pt x="771" y="226"/>
                  <a:pt x="990" y="349"/>
                  <a:pt x="1050" y="560"/>
                </a:cubicBezTo>
                <a:cubicBezTo>
                  <a:pt x="1109" y="771"/>
                  <a:pt x="987" y="990"/>
                  <a:pt x="776" y="1050"/>
                </a:cubicBezTo>
                <a:close/>
              </a:path>
            </a:pathLst>
          </a:cu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8204" name="Freeform 242"/>
          <p:cNvSpPr>
            <a:spLocks noEditPoints="1" noChangeArrowheads="1"/>
          </p:cNvSpPr>
          <p:nvPr/>
        </p:nvSpPr>
        <p:spPr bwMode="auto">
          <a:xfrm>
            <a:off x="1312863" y="4819650"/>
            <a:ext cx="1243012" cy="1241425"/>
          </a:xfrm>
          <a:custGeom>
            <a:avLst/>
            <a:gdLst>
              <a:gd name="T0" fmla="*/ 2147483646 w 1135"/>
              <a:gd name="T1" fmla="*/ 2147483646 h 1134"/>
              <a:gd name="T2" fmla="*/ 2147483646 w 1135"/>
              <a:gd name="T3" fmla="*/ 2147483646 h 1134"/>
              <a:gd name="T4" fmla="*/ 2147483646 w 1135"/>
              <a:gd name="T5" fmla="*/ 2147483646 h 1134"/>
              <a:gd name="T6" fmla="*/ 2147483646 w 1135"/>
              <a:gd name="T7" fmla="*/ 2147483646 h 1134"/>
              <a:gd name="T8" fmla="*/ 2147483646 w 1135"/>
              <a:gd name="T9" fmla="*/ 2147483646 h 1134"/>
              <a:gd name="T10" fmla="*/ 2147483646 w 1135"/>
              <a:gd name="T11" fmla="*/ 2147483646 h 1134"/>
              <a:gd name="T12" fmla="*/ 2147483646 w 1135"/>
              <a:gd name="T13" fmla="*/ 2147483646 h 1134"/>
              <a:gd name="T14" fmla="*/ 2147483646 w 1135"/>
              <a:gd name="T15" fmla="*/ 2147483646 h 1134"/>
              <a:gd name="T16" fmla="*/ 2147483646 w 1135"/>
              <a:gd name="T17" fmla="*/ 2147483646 h 1134"/>
              <a:gd name="T18" fmla="*/ 2147483646 w 1135"/>
              <a:gd name="T19" fmla="*/ 0 h 1134"/>
              <a:gd name="T20" fmla="*/ 2147483646 w 1135"/>
              <a:gd name="T21" fmla="*/ 2147483646 h 1134"/>
              <a:gd name="T22" fmla="*/ 2147483646 w 1135"/>
              <a:gd name="T23" fmla="*/ 2147483646 h 1134"/>
              <a:gd name="T24" fmla="*/ 2147483646 w 1135"/>
              <a:gd name="T25" fmla="*/ 2147483646 h 1134"/>
              <a:gd name="T26" fmla="*/ 2147483646 w 1135"/>
              <a:gd name="T27" fmla="*/ 2147483646 h 1134"/>
              <a:gd name="T28" fmla="*/ 2147483646 w 1135"/>
              <a:gd name="T29" fmla="*/ 2147483646 h 1134"/>
              <a:gd name="T30" fmla="*/ 2147483646 w 1135"/>
              <a:gd name="T31" fmla="*/ 2147483646 h 1134"/>
              <a:gd name="T32" fmla="*/ 2147483646 w 1135"/>
              <a:gd name="T33" fmla="*/ 2147483646 h 1134"/>
              <a:gd name="T34" fmla="*/ 0 w 1135"/>
              <a:gd name="T35" fmla="*/ 2147483646 h 1134"/>
              <a:gd name="T36" fmla="*/ 2147483646 w 1135"/>
              <a:gd name="T37" fmla="*/ 2147483646 h 1134"/>
              <a:gd name="T38" fmla="*/ 2147483646 w 1135"/>
              <a:gd name="T39" fmla="*/ 2147483646 h 1134"/>
              <a:gd name="T40" fmla="*/ 2147483646 w 1135"/>
              <a:gd name="T41" fmla="*/ 2147483646 h 1134"/>
              <a:gd name="T42" fmla="*/ 2147483646 w 1135"/>
              <a:gd name="T43" fmla="*/ 2147483646 h 1134"/>
              <a:gd name="T44" fmla="*/ 2147483646 w 1135"/>
              <a:gd name="T45" fmla="*/ 2147483646 h 1134"/>
              <a:gd name="T46" fmla="*/ 2147483646 w 1135"/>
              <a:gd name="T47" fmla="*/ 2147483646 h 1134"/>
              <a:gd name="T48" fmla="*/ 2147483646 w 1135"/>
              <a:gd name="T49" fmla="*/ 2147483646 h 1134"/>
              <a:gd name="T50" fmla="*/ 2147483646 w 1135"/>
              <a:gd name="T51" fmla="*/ 2147483646 h 1134"/>
              <a:gd name="T52" fmla="*/ 2147483646 w 1135"/>
              <a:gd name="T53" fmla="*/ 2147483646 h 1134"/>
              <a:gd name="T54" fmla="*/ 2147483646 w 1135"/>
              <a:gd name="T55" fmla="*/ 2147483646 h 1134"/>
              <a:gd name="T56" fmla="*/ 2147483646 w 1135"/>
              <a:gd name="T57" fmla="*/ 2147483646 h 1134"/>
              <a:gd name="T58" fmla="*/ 2147483646 w 1135"/>
              <a:gd name="T59" fmla="*/ 2147483646 h 1134"/>
              <a:gd name="T60" fmla="*/ 2147483646 w 1135"/>
              <a:gd name="T61" fmla="*/ 2147483646 h 1134"/>
              <a:gd name="T62" fmla="*/ 2147483646 w 1135"/>
              <a:gd name="T63" fmla="*/ 2147483646 h 1134"/>
              <a:gd name="T64" fmla="*/ 2147483646 w 1135"/>
              <a:gd name="T65" fmla="*/ 2147483646 h 1134"/>
              <a:gd name="T66" fmla="*/ 2147483646 w 1135"/>
              <a:gd name="T67" fmla="*/ 2147483646 h 1134"/>
              <a:gd name="T68" fmla="*/ 2147483646 w 1135"/>
              <a:gd name="T69" fmla="*/ 2147483646 h 1134"/>
              <a:gd name="T70" fmla="*/ 2147483646 w 1135"/>
              <a:gd name="T71" fmla="*/ 2147483646 h 1134"/>
              <a:gd name="T72" fmla="*/ 2147483646 w 1135"/>
              <a:gd name="T73" fmla="*/ 2147483646 h 1134"/>
              <a:gd name="T74" fmla="*/ 2147483646 w 1135"/>
              <a:gd name="T75" fmla="*/ 2147483646 h 1134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1135"/>
              <a:gd name="T115" fmla="*/ 0 h 1134"/>
              <a:gd name="T116" fmla="*/ 1135 w 1135"/>
              <a:gd name="T117" fmla="*/ 1134 h 1134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1135" h="1134">
                <a:moveTo>
                  <a:pt x="1013" y="544"/>
                </a:moveTo>
                <a:cubicBezTo>
                  <a:pt x="1135" y="472"/>
                  <a:pt x="1135" y="472"/>
                  <a:pt x="1135" y="472"/>
                </a:cubicBezTo>
                <a:cubicBezTo>
                  <a:pt x="1107" y="367"/>
                  <a:pt x="1107" y="367"/>
                  <a:pt x="1107" y="367"/>
                </a:cubicBezTo>
                <a:cubicBezTo>
                  <a:pt x="965" y="366"/>
                  <a:pt x="965" y="366"/>
                  <a:pt x="965" y="366"/>
                </a:cubicBezTo>
                <a:cubicBezTo>
                  <a:pt x="940" y="317"/>
                  <a:pt x="906" y="273"/>
                  <a:pt x="866" y="237"/>
                </a:cubicBezTo>
                <a:cubicBezTo>
                  <a:pt x="901" y="99"/>
                  <a:pt x="901" y="99"/>
                  <a:pt x="901" y="99"/>
                </a:cubicBezTo>
                <a:cubicBezTo>
                  <a:pt x="808" y="45"/>
                  <a:pt x="808" y="45"/>
                  <a:pt x="808" y="45"/>
                </a:cubicBezTo>
                <a:cubicBezTo>
                  <a:pt x="706" y="144"/>
                  <a:pt x="706" y="144"/>
                  <a:pt x="706" y="144"/>
                </a:cubicBezTo>
                <a:cubicBezTo>
                  <a:pt x="655" y="127"/>
                  <a:pt x="601" y="120"/>
                  <a:pt x="544" y="123"/>
                </a:cubicBezTo>
                <a:cubicBezTo>
                  <a:pt x="472" y="0"/>
                  <a:pt x="472" y="0"/>
                  <a:pt x="472" y="0"/>
                </a:cubicBezTo>
                <a:cubicBezTo>
                  <a:pt x="367" y="28"/>
                  <a:pt x="367" y="28"/>
                  <a:pt x="367" y="28"/>
                </a:cubicBezTo>
                <a:cubicBezTo>
                  <a:pt x="365" y="170"/>
                  <a:pt x="365" y="170"/>
                  <a:pt x="365" y="170"/>
                </a:cubicBezTo>
                <a:cubicBezTo>
                  <a:pt x="317" y="195"/>
                  <a:pt x="273" y="229"/>
                  <a:pt x="237" y="269"/>
                </a:cubicBezTo>
                <a:cubicBezTo>
                  <a:pt x="99" y="234"/>
                  <a:pt x="99" y="234"/>
                  <a:pt x="99" y="234"/>
                </a:cubicBezTo>
                <a:cubicBezTo>
                  <a:pt x="45" y="327"/>
                  <a:pt x="45" y="327"/>
                  <a:pt x="45" y="327"/>
                </a:cubicBezTo>
                <a:cubicBezTo>
                  <a:pt x="144" y="429"/>
                  <a:pt x="144" y="429"/>
                  <a:pt x="144" y="429"/>
                </a:cubicBezTo>
                <a:cubicBezTo>
                  <a:pt x="128" y="480"/>
                  <a:pt x="120" y="534"/>
                  <a:pt x="123" y="590"/>
                </a:cubicBezTo>
                <a:cubicBezTo>
                  <a:pt x="0" y="663"/>
                  <a:pt x="0" y="663"/>
                  <a:pt x="0" y="663"/>
                </a:cubicBezTo>
                <a:cubicBezTo>
                  <a:pt x="28" y="767"/>
                  <a:pt x="28" y="767"/>
                  <a:pt x="28" y="767"/>
                </a:cubicBezTo>
                <a:cubicBezTo>
                  <a:pt x="171" y="769"/>
                  <a:pt x="171" y="769"/>
                  <a:pt x="171" y="769"/>
                </a:cubicBezTo>
                <a:cubicBezTo>
                  <a:pt x="195" y="818"/>
                  <a:pt x="229" y="862"/>
                  <a:pt x="269" y="898"/>
                </a:cubicBezTo>
                <a:cubicBezTo>
                  <a:pt x="234" y="1036"/>
                  <a:pt x="234" y="1036"/>
                  <a:pt x="234" y="1036"/>
                </a:cubicBezTo>
                <a:cubicBezTo>
                  <a:pt x="328" y="1090"/>
                  <a:pt x="328" y="1090"/>
                  <a:pt x="328" y="1090"/>
                </a:cubicBezTo>
                <a:cubicBezTo>
                  <a:pt x="429" y="991"/>
                  <a:pt x="429" y="991"/>
                  <a:pt x="429" y="991"/>
                </a:cubicBezTo>
                <a:cubicBezTo>
                  <a:pt x="480" y="1008"/>
                  <a:pt x="535" y="1015"/>
                  <a:pt x="591" y="1012"/>
                </a:cubicBezTo>
                <a:cubicBezTo>
                  <a:pt x="664" y="1134"/>
                  <a:pt x="664" y="1134"/>
                  <a:pt x="664" y="1134"/>
                </a:cubicBezTo>
                <a:cubicBezTo>
                  <a:pt x="768" y="1106"/>
                  <a:pt x="768" y="1106"/>
                  <a:pt x="768" y="1106"/>
                </a:cubicBezTo>
                <a:cubicBezTo>
                  <a:pt x="770" y="964"/>
                  <a:pt x="770" y="964"/>
                  <a:pt x="770" y="964"/>
                </a:cubicBezTo>
                <a:cubicBezTo>
                  <a:pt x="819" y="939"/>
                  <a:pt x="863" y="906"/>
                  <a:pt x="899" y="865"/>
                </a:cubicBezTo>
                <a:cubicBezTo>
                  <a:pt x="1036" y="900"/>
                  <a:pt x="1036" y="900"/>
                  <a:pt x="1036" y="900"/>
                </a:cubicBezTo>
                <a:cubicBezTo>
                  <a:pt x="1090" y="807"/>
                  <a:pt x="1090" y="807"/>
                  <a:pt x="1090" y="807"/>
                </a:cubicBezTo>
                <a:cubicBezTo>
                  <a:pt x="992" y="705"/>
                  <a:pt x="992" y="705"/>
                  <a:pt x="992" y="705"/>
                </a:cubicBezTo>
                <a:cubicBezTo>
                  <a:pt x="1008" y="654"/>
                  <a:pt x="1015" y="600"/>
                  <a:pt x="1013" y="544"/>
                </a:cubicBezTo>
                <a:close/>
                <a:moveTo>
                  <a:pt x="593" y="879"/>
                </a:moveTo>
                <a:cubicBezTo>
                  <a:pt x="421" y="893"/>
                  <a:pt x="270" y="764"/>
                  <a:pt x="256" y="593"/>
                </a:cubicBezTo>
                <a:cubicBezTo>
                  <a:pt x="243" y="421"/>
                  <a:pt x="371" y="270"/>
                  <a:pt x="543" y="256"/>
                </a:cubicBezTo>
                <a:cubicBezTo>
                  <a:pt x="714" y="242"/>
                  <a:pt x="865" y="370"/>
                  <a:pt x="879" y="542"/>
                </a:cubicBezTo>
                <a:cubicBezTo>
                  <a:pt x="893" y="714"/>
                  <a:pt x="765" y="865"/>
                  <a:pt x="593" y="879"/>
                </a:cubicBezTo>
                <a:close/>
              </a:path>
            </a:pathLst>
          </a:cu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grpSp>
        <p:nvGrpSpPr>
          <p:cNvPr id="8205" name="Group 13"/>
          <p:cNvGrpSpPr>
            <a:grpSpLocks/>
          </p:cNvGrpSpPr>
          <p:nvPr/>
        </p:nvGrpSpPr>
        <p:grpSpPr bwMode="auto">
          <a:xfrm>
            <a:off x="227013" y="4481513"/>
            <a:ext cx="1281112" cy="2552700"/>
            <a:chOff x="0" y="0"/>
            <a:chExt cx="960900" cy="1913939"/>
          </a:xfrm>
        </p:grpSpPr>
        <p:sp>
          <p:nvSpPr>
            <p:cNvPr id="4" name="Freeform 254"/>
            <p:cNvSpPr>
              <a:spLocks noChangeArrowheads="1"/>
            </p:cNvSpPr>
            <p:nvPr/>
          </p:nvSpPr>
          <p:spPr bwMode="auto">
            <a:xfrm>
              <a:off x="99379" y="0"/>
              <a:ext cx="478886" cy="229617"/>
            </a:xfrm>
            <a:custGeom>
              <a:avLst/>
              <a:gdLst>
                <a:gd name="T0" fmla="*/ 2147483646 w 651"/>
                <a:gd name="T1" fmla="*/ 2147483646 h 313"/>
                <a:gd name="T2" fmla="*/ 2147483646 w 651"/>
                <a:gd name="T3" fmla="*/ 2147483646 h 313"/>
                <a:gd name="T4" fmla="*/ 2147483646 w 651"/>
                <a:gd name="T5" fmla="*/ 0 h 313"/>
                <a:gd name="T6" fmla="*/ 2147483646 w 651"/>
                <a:gd name="T7" fmla="*/ 2147483646 h 313"/>
                <a:gd name="T8" fmla="*/ 0 w 651"/>
                <a:gd name="T9" fmla="*/ 2147483646 h 313"/>
                <a:gd name="T10" fmla="*/ 2147483646 w 651"/>
                <a:gd name="T11" fmla="*/ 2147483646 h 313"/>
                <a:gd name="T12" fmla="*/ 2147483646 w 651"/>
                <a:gd name="T13" fmla="*/ 2147483646 h 313"/>
                <a:gd name="T14" fmla="*/ 2147483646 w 651"/>
                <a:gd name="T15" fmla="*/ 2147483646 h 313"/>
                <a:gd name="T16" fmla="*/ 2147483646 w 651"/>
                <a:gd name="T17" fmla="*/ 2147483646 h 3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51"/>
                <a:gd name="T28" fmla="*/ 0 h 313"/>
                <a:gd name="T29" fmla="*/ 651 w 651"/>
                <a:gd name="T30" fmla="*/ 313 h 31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51" h="313">
                  <a:moveTo>
                    <a:pt x="630" y="273"/>
                  </a:moveTo>
                  <a:cubicBezTo>
                    <a:pt x="589" y="273"/>
                    <a:pt x="589" y="273"/>
                    <a:pt x="589" y="273"/>
                  </a:cubicBezTo>
                  <a:cubicBezTo>
                    <a:pt x="578" y="113"/>
                    <a:pt x="454" y="0"/>
                    <a:pt x="304" y="0"/>
                  </a:cubicBezTo>
                  <a:cubicBezTo>
                    <a:pt x="153" y="0"/>
                    <a:pt x="30" y="116"/>
                    <a:pt x="19" y="271"/>
                  </a:cubicBezTo>
                  <a:cubicBezTo>
                    <a:pt x="9" y="272"/>
                    <a:pt x="0" y="281"/>
                    <a:pt x="0" y="292"/>
                  </a:cubicBezTo>
                  <a:cubicBezTo>
                    <a:pt x="0" y="303"/>
                    <a:pt x="10" y="313"/>
                    <a:pt x="21" y="313"/>
                  </a:cubicBezTo>
                  <a:cubicBezTo>
                    <a:pt x="630" y="313"/>
                    <a:pt x="630" y="313"/>
                    <a:pt x="630" y="313"/>
                  </a:cubicBezTo>
                  <a:cubicBezTo>
                    <a:pt x="642" y="313"/>
                    <a:pt x="651" y="304"/>
                    <a:pt x="651" y="293"/>
                  </a:cubicBezTo>
                  <a:cubicBezTo>
                    <a:pt x="651" y="282"/>
                    <a:pt x="642" y="273"/>
                    <a:pt x="630" y="273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5" name="Freeform 255"/>
            <p:cNvSpPr>
              <a:spLocks noChangeArrowheads="1"/>
            </p:cNvSpPr>
            <p:nvPr/>
          </p:nvSpPr>
          <p:spPr bwMode="auto">
            <a:xfrm>
              <a:off x="0" y="71987"/>
              <a:ext cx="960900" cy="1841952"/>
            </a:xfrm>
            <a:custGeom>
              <a:avLst/>
              <a:gdLst>
                <a:gd name="T0" fmla="*/ 2147483646 w 1488"/>
                <a:gd name="T1" fmla="*/ 2147483646 h 2854"/>
                <a:gd name="T2" fmla="*/ 2147483646 w 1488"/>
                <a:gd name="T3" fmla="*/ 2147483646 h 2854"/>
                <a:gd name="T4" fmla="*/ 2147483646 w 1488"/>
                <a:gd name="T5" fmla="*/ 2147483646 h 2854"/>
                <a:gd name="T6" fmla="*/ 2147483646 w 1488"/>
                <a:gd name="T7" fmla="*/ 2147483646 h 2854"/>
                <a:gd name="T8" fmla="*/ 2147483646 w 1488"/>
                <a:gd name="T9" fmla="*/ 2147483646 h 2854"/>
                <a:gd name="T10" fmla="*/ 2147483646 w 1488"/>
                <a:gd name="T11" fmla="*/ 2147483646 h 2854"/>
                <a:gd name="T12" fmla="*/ 2147483646 w 1488"/>
                <a:gd name="T13" fmla="*/ 2147483646 h 2854"/>
                <a:gd name="T14" fmla="*/ 2147483646 w 1488"/>
                <a:gd name="T15" fmla="*/ 2147483646 h 2854"/>
                <a:gd name="T16" fmla="*/ 2147483646 w 1488"/>
                <a:gd name="T17" fmla="*/ 2147483646 h 2854"/>
                <a:gd name="T18" fmla="*/ 2147483646 w 1488"/>
                <a:gd name="T19" fmla="*/ 2147483646 h 2854"/>
                <a:gd name="T20" fmla="*/ 2147483646 w 1488"/>
                <a:gd name="T21" fmla="*/ 2147483646 h 2854"/>
                <a:gd name="T22" fmla="*/ 2147483646 w 1488"/>
                <a:gd name="T23" fmla="*/ 2147483646 h 2854"/>
                <a:gd name="T24" fmla="*/ 2147483646 w 1488"/>
                <a:gd name="T25" fmla="*/ 2147483646 h 2854"/>
                <a:gd name="T26" fmla="*/ 2147483646 w 1488"/>
                <a:gd name="T27" fmla="*/ 2147483646 h 2854"/>
                <a:gd name="T28" fmla="*/ 2147483646 w 1488"/>
                <a:gd name="T29" fmla="*/ 2147483646 h 2854"/>
                <a:gd name="T30" fmla="*/ 2147483646 w 1488"/>
                <a:gd name="T31" fmla="*/ 2147483646 h 2854"/>
                <a:gd name="T32" fmla="*/ 2147483646 w 1488"/>
                <a:gd name="T33" fmla="*/ 2147483646 h 2854"/>
                <a:gd name="T34" fmla="*/ 2147483646 w 1488"/>
                <a:gd name="T35" fmla="*/ 2147483646 h 2854"/>
                <a:gd name="T36" fmla="*/ 2147483646 w 1488"/>
                <a:gd name="T37" fmla="*/ 2147483646 h 2854"/>
                <a:gd name="T38" fmla="*/ 2147483646 w 1488"/>
                <a:gd name="T39" fmla="*/ 2147483646 h 2854"/>
                <a:gd name="T40" fmla="*/ 2147483646 w 1488"/>
                <a:gd name="T41" fmla="*/ 2147483646 h 2854"/>
                <a:gd name="T42" fmla="*/ 2147483646 w 1488"/>
                <a:gd name="T43" fmla="*/ 2147483646 h 2854"/>
                <a:gd name="T44" fmla="*/ 2147483646 w 1488"/>
                <a:gd name="T45" fmla="*/ 2147483646 h 2854"/>
                <a:gd name="T46" fmla="*/ 2147483646 w 1488"/>
                <a:gd name="T47" fmla="*/ 2147483646 h 2854"/>
                <a:gd name="T48" fmla="*/ 2147483646 w 1488"/>
                <a:gd name="T49" fmla="*/ 2147483646 h 2854"/>
                <a:gd name="T50" fmla="*/ 2147483646 w 1488"/>
                <a:gd name="T51" fmla="*/ 2147483646 h 2854"/>
                <a:gd name="T52" fmla="*/ 2147483646 w 1488"/>
                <a:gd name="T53" fmla="*/ 2147483646 h 2854"/>
                <a:gd name="T54" fmla="*/ 2147483646 w 1488"/>
                <a:gd name="T55" fmla="*/ 2147483646 h 2854"/>
                <a:gd name="T56" fmla="*/ 2147483646 w 1488"/>
                <a:gd name="T57" fmla="*/ 2147483646 h 2854"/>
                <a:gd name="T58" fmla="*/ 0 w 1488"/>
                <a:gd name="T59" fmla="*/ 2147483646 h 2854"/>
                <a:gd name="T60" fmla="*/ 0 w 1488"/>
                <a:gd name="T61" fmla="*/ 2147483646 h 2854"/>
                <a:gd name="T62" fmla="*/ 0 w 1488"/>
                <a:gd name="T63" fmla="*/ 2147483646 h 2854"/>
                <a:gd name="T64" fmla="*/ 0 w 1488"/>
                <a:gd name="T65" fmla="*/ 2147483646 h 2854"/>
                <a:gd name="T66" fmla="*/ 2147483646 w 1488"/>
                <a:gd name="T67" fmla="*/ 2147483646 h 2854"/>
                <a:gd name="T68" fmla="*/ 2147483646 w 1488"/>
                <a:gd name="T69" fmla="*/ 2147483646 h 285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488"/>
                <a:gd name="T106" fmla="*/ 0 h 2854"/>
                <a:gd name="T107" fmla="*/ 1488 w 1488"/>
                <a:gd name="T108" fmla="*/ 2854 h 285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488" h="2854">
                  <a:moveTo>
                    <a:pt x="835" y="717"/>
                  </a:moveTo>
                  <a:cubicBezTo>
                    <a:pt x="841" y="717"/>
                    <a:pt x="847" y="714"/>
                    <a:pt x="851" y="708"/>
                  </a:cubicBezTo>
                  <a:cubicBezTo>
                    <a:pt x="1249" y="68"/>
                    <a:pt x="1249" y="68"/>
                    <a:pt x="1249" y="68"/>
                  </a:cubicBezTo>
                  <a:cubicBezTo>
                    <a:pt x="1286" y="14"/>
                    <a:pt x="1361" y="0"/>
                    <a:pt x="1417" y="36"/>
                  </a:cubicBezTo>
                  <a:cubicBezTo>
                    <a:pt x="1473" y="72"/>
                    <a:pt x="1488" y="145"/>
                    <a:pt x="1451" y="199"/>
                  </a:cubicBezTo>
                  <a:cubicBezTo>
                    <a:pt x="890" y="1074"/>
                    <a:pt x="890" y="1074"/>
                    <a:pt x="890" y="1074"/>
                  </a:cubicBezTo>
                  <a:cubicBezTo>
                    <a:pt x="888" y="1077"/>
                    <a:pt x="887" y="1081"/>
                    <a:pt x="887" y="1085"/>
                  </a:cubicBezTo>
                  <a:cubicBezTo>
                    <a:pt x="887" y="1839"/>
                    <a:pt x="887" y="1839"/>
                    <a:pt x="887" y="1839"/>
                  </a:cubicBezTo>
                  <a:cubicBezTo>
                    <a:pt x="887" y="1906"/>
                    <a:pt x="887" y="1906"/>
                    <a:pt x="887" y="1906"/>
                  </a:cubicBezTo>
                  <a:cubicBezTo>
                    <a:pt x="887" y="2723"/>
                    <a:pt x="887" y="2723"/>
                    <a:pt x="887" y="2723"/>
                  </a:cubicBezTo>
                  <a:cubicBezTo>
                    <a:pt x="887" y="2795"/>
                    <a:pt x="826" y="2854"/>
                    <a:pt x="751" y="2854"/>
                  </a:cubicBezTo>
                  <a:cubicBezTo>
                    <a:pt x="749" y="2854"/>
                    <a:pt x="749" y="2854"/>
                    <a:pt x="749" y="2854"/>
                  </a:cubicBezTo>
                  <a:cubicBezTo>
                    <a:pt x="675" y="2854"/>
                    <a:pt x="614" y="2795"/>
                    <a:pt x="614" y="2723"/>
                  </a:cubicBezTo>
                  <a:cubicBezTo>
                    <a:pt x="614" y="1925"/>
                    <a:pt x="614" y="1925"/>
                    <a:pt x="614" y="1925"/>
                  </a:cubicBezTo>
                  <a:cubicBezTo>
                    <a:pt x="614" y="1914"/>
                    <a:pt x="605" y="1906"/>
                    <a:pt x="595" y="1906"/>
                  </a:cubicBezTo>
                  <a:cubicBezTo>
                    <a:pt x="576" y="1906"/>
                    <a:pt x="576" y="1906"/>
                    <a:pt x="576" y="1906"/>
                  </a:cubicBezTo>
                  <a:cubicBezTo>
                    <a:pt x="565" y="1906"/>
                    <a:pt x="557" y="1914"/>
                    <a:pt x="557" y="1925"/>
                  </a:cubicBezTo>
                  <a:cubicBezTo>
                    <a:pt x="557" y="2723"/>
                    <a:pt x="557" y="2723"/>
                    <a:pt x="557" y="2723"/>
                  </a:cubicBezTo>
                  <a:cubicBezTo>
                    <a:pt x="557" y="2795"/>
                    <a:pt x="495" y="2854"/>
                    <a:pt x="421" y="2854"/>
                  </a:cubicBezTo>
                  <a:cubicBezTo>
                    <a:pt x="419" y="2854"/>
                    <a:pt x="419" y="2854"/>
                    <a:pt x="419" y="2854"/>
                  </a:cubicBezTo>
                  <a:cubicBezTo>
                    <a:pt x="344" y="2854"/>
                    <a:pt x="283" y="2795"/>
                    <a:pt x="283" y="2723"/>
                  </a:cubicBezTo>
                  <a:cubicBezTo>
                    <a:pt x="283" y="1906"/>
                    <a:pt x="283" y="1906"/>
                    <a:pt x="283" y="1906"/>
                  </a:cubicBezTo>
                  <a:cubicBezTo>
                    <a:pt x="283" y="1839"/>
                    <a:pt x="283" y="1839"/>
                    <a:pt x="283" y="1839"/>
                  </a:cubicBezTo>
                  <a:cubicBezTo>
                    <a:pt x="283" y="1103"/>
                    <a:pt x="283" y="1103"/>
                    <a:pt x="283" y="1103"/>
                  </a:cubicBezTo>
                  <a:cubicBezTo>
                    <a:pt x="283" y="1092"/>
                    <a:pt x="274" y="1084"/>
                    <a:pt x="263" y="1085"/>
                  </a:cubicBezTo>
                  <a:cubicBezTo>
                    <a:pt x="263" y="1085"/>
                    <a:pt x="263" y="1085"/>
                    <a:pt x="263" y="1085"/>
                  </a:cubicBezTo>
                  <a:cubicBezTo>
                    <a:pt x="253" y="1086"/>
                    <a:pt x="246" y="1094"/>
                    <a:pt x="246" y="1103"/>
                  </a:cubicBezTo>
                  <a:cubicBezTo>
                    <a:pt x="246" y="1712"/>
                    <a:pt x="246" y="1712"/>
                    <a:pt x="246" y="1712"/>
                  </a:cubicBezTo>
                  <a:cubicBezTo>
                    <a:pt x="246" y="1778"/>
                    <a:pt x="190" y="1830"/>
                    <a:pt x="123" y="1830"/>
                  </a:cubicBezTo>
                  <a:cubicBezTo>
                    <a:pt x="56" y="1830"/>
                    <a:pt x="0" y="1778"/>
                    <a:pt x="0" y="1712"/>
                  </a:cubicBezTo>
                  <a:cubicBezTo>
                    <a:pt x="0" y="1170"/>
                    <a:pt x="0" y="1170"/>
                    <a:pt x="0" y="1170"/>
                  </a:cubicBezTo>
                  <a:cubicBezTo>
                    <a:pt x="0" y="1024"/>
                    <a:pt x="0" y="1024"/>
                    <a:pt x="0" y="1024"/>
                  </a:cubicBezTo>
                  <a:cubicBezTo>
                    <a:pt x="0" y="736"/>
                    <a:pt x="0" y="736"/>
                    <a:pt x="0" y="736"/>
                  </a:cubicBezTo>
                  <a:cubicBezTo>
                    <a:pt x="0" y="726"/>
                    <a:pt x="9" y="717"/>
                    <a:pt x="19" y="717"/>
                  </a:cubicBezTo>
                  <a:lnTo>
                    <a:pt x="835" y="717"/>
                  </a:ln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6" name="Freeform 256"/>
            <p:cNvSpPr>
              <a:spLocks noChangeArrowheads="1"/>
            </p:cNvSpPr>
            <p:nvPr/>
          </p:nvSpPr>
          <p:spPr bwMode="auto">
            <a:xfrm>
              <a:off x="124449" y="273027"/>
              <a:ext cx="394073" cy="213068"/>
            </a:xfrm>
            <a:custGeom>
              <a:avLst/>
              <a:gdLst>
                <a:gd name="T0" fmla="*/ 399864768 w 535"/>
                <a:gd name="T1" fmla="*/ 0 h 290"/>
                <a:gd name="T2" fmla="*/ 0 w 535"/>
                <a:gd name="T3" fmla="*/ 2147483646 h 290"/>
                <a:gd name="T4" fmla="*/ 2147483646 w 535"/>
                <a:gd name="T5" fmla="*/ 2147483646 h 290"/>
                <a:gd name="T6" fmla="*/ 2147483646 w 535"/>
                <a:gd name="T7" fmla="*/ 2147483646 h 290"/>
                <a:gd name="T8" fmla="*/ 2147483646 w 535"/>
                <a:gd name="T9" fmla="*/ 0 h 290"/>
                <a:gd name="T10" fmla="*/ 399864768 w 535"/>
                <a:gd name="T11" fmla="*/ 0 h 29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5"/>
                <a:gd name="T19" fmla="*/ 0 h 290"/>
                <a:gd name="T20" fmla="*/ 535 w 535"/>
                <a:gd name="T21" fmla="*/ 290 h 29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5" h="290">
                  <a:moveTo>
                    <a:pt x="1" y="0"/>
                  </a:moveTo>
                  <a:cubicBezTo>
                    <a:pt x="0" y="7"/>
                    <a:pt x="0" y="15"/>
                    <a:pt x="0" y="22"/>
                  </a:cubicBezTo>
                  <a:cubicBezTo>
                    <a:pt x="0" y="170"/>
                    <a:pt x="120" y="290"/>
                    <a:pt x="267" y="290"/>
                  </a:cubicBezTo>
                  <a:cubicBezTo>
                    <a:pt x="415" y="290"/>
                    <a:pt x="535" y="170"/>
                    <a:pt x="535" y="22"/>
                  </a:cubicBezTo>
                  <a:cubicBezTo>
                    <a:pt x="535" y="15"/>
                    <a:pt x="534" y="7"/>
                    <a:pt x="534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</p:grpSp>
      <p:sp>
        <p:nvSpPr>
          <p:cNvPr id="8209" name="文本框 15"/>
          <p:cNvSpPr>
            <a:spLocks noChangeArrowheads="1"/>
          </p:cNvSpPr>
          <p:nvPr/>
        </p:nvSpPr>
        <p:spPr bwMode="auto">
          <a:xfrm>
            <a:off x="4522788" y="3121025"/>
            <a:ext cx="6713537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2F2F2"/>
                </a:solidFill>
                <a:sym typeface="方正兰亭黑_GBK" panose="02000000000000000000" pitchFamily="2" charset="-122"/>
              </a:rPr>
              <a:t>共取得</a:t>
            </a:r>
            <a:r>
              <a:rPr lang="en-US" altLang="zh-CN" sz="6600">
                <a:solidFill>
                  <a:srgbClr val="F2F2F2"/>
                </a:solidFill>
                <a:latin typeface="Impact" panose="020B0806030902050204" pitchFamily="34" charset="0"/>
                <a:sym typeface="Impact" panose="020B0806030902050204" pitchFamily="34" charset="0"/>
              </a:rPr>
              <a:t>86,881,958</a:t>
            </a:r>
            <a:r>
              <a:rPr lang="zh-CN" altLang="en-US" sz="3600">
                <a:solidFill>
                  <a:srgbClr val="F2F2F2"/>
                </a:solidFill>
                <a:sym typeface="方正兰亭黑_GBK" panose="02000000000000000000" pitchFamily="2" charset="-122"/>
              </a:rPr>
              <a:t>营业额</a:t>
            </a:r>
          </a:p>
        </p:txBody>
      </p:sp>
      <p:sp>
        <p:nvSpPr>
          <p:cNvPr id="8210" name="文本框 16"/>
          <p:cNvSpPr>
            <a:spLocks noChangeArrowheads="1"/>
          </p:cNvSpPr>
          <p:nvPr/>
        </p:nvSpPr>
        <p:spPr bwMode="auto">
          <a:xfrm>
            <a:off x="4800600" y="3270250"/>
            <a:ext cx="62531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2F2F2"/>
                </a:solidFill>
                <a:sym typeface="方正兰亭黑_GBK" panose="02000000000000000000" pitchFamily="2" charset="-122"/>
              </a:rPr>
              <a:t>盈利达到</a:t>
            </a:r>
            <a:r>
              <a:rPr lang="en-US" altLang="zh-CN" sz="6600">
                <a:solidFill>
                  <a:srgbClr val="F2F2F2"/>
                </a:solidFill>
                <a:latin typeface="Impact" panose="020B0806030902050204" pitchFamily="34" charset="0"/>
                <a:sym typeface="Impact" panose="020B0806030902050204" pitchFamily="34" charset="0"/>
              </a:rPr>
              <a:t>21,881,958</a:t>
            </a:r>
            <a:r>
              <a:rPr lang="zh-CN" altLang="en-US" sz="3600">
                <a:solidFill>
                  <a:srgbClr val="F2F2F2"/>
                </a:solidFill>
                <a:sym typeface="方正兰亭黑_GBK" panose="02000000000000000000" pitchFamily="2" charset="-122"/>
              </a:rPr>
              <a:t>元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11" name="文本框 17"/>
          <p:cNvSpPr>
            <a:spLocks noChangeArrowheads="1"/>
          </p:cNvSpPr>
          <p:nvPr/>
        </p:nvSpPr>
        <p:spPr bwMode="auto">
          <a:xfrm>
            <a:off x="4486275" y="2971800"/>
            <a:ext cx="67611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2F2F2"/>
                </a:solidFill>
                <a:sym typeface="方正兰亭黑_GBK" panose="02000000000000000000" pitchFamily="2" charset="-122"/>
              </a:rPr>
              <a:t>同类产品市场占有率高达</a:t>
            </a:r>
            <a:r>
              <a:rPr lang="en-US" altLang="zh-CN" sz="6600">
                <a:solidFill>
                  <a:srgbClr val="F2F2F2"/>
                </a:solidFill>
                <a:latin typeface="Impact" panose="020B0806030902050204" pitchFamily="34" charset="0"/>
                <a:sym typeface="Impact" panose="020B0806030902050204" pitchFamily="34" charset="0"/>
              </a:rPr>
              <a:t>68%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12" name="文本框 18"/>
          <p:cNvSpPr>
            <a:spLocks noChangeArrowheads="1"/>
          </p:cNvSpPr>
          <p:nvPr/>
        </p:nvSpPr>
        <p:spPr bwMode="auto">
          <a:xfrm>
            <a:off x="5387975" y="2581275"/>
            <a:ext cx="4802188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6000">
                <a:solidFill>
                  <a:srgbClr val="F2F2F2"/>
                </a:solidFill>
                <a:latin typeface="Impact" panose="020B0806030902050204" pitchFamily="34" charset="0"/>
                <a:sym typeface="Impact" panose="020B0806030902050204" pitchFamily="34" charset="0"/>
              </a:rPr>
              <a:t>我们是行业的</a:t>
            </a:r>
            <a:endParaRPr lang="en-US" sz="6000">
              <a:solidFill>
                <a:srgbClr val="F2F2F2"/>
              </a:solidFill>
              <a:latin typeface="Impact" panose="020B0806030902050204" pitchFamily="34" charset="0"/>
              <a:sym typeface="Impact" panose="020B0806030902050204" pitchFamily="34" charset="0"/>
            </a:endParaRP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7500">
                <a:solidFill>
                  <a:srgbClr val="F2F2F2"/>
                </a:solidFill>
                <a:latin typeface="Impact" panose="020B0806030902050204" pitchFamily="34" charset="0"/>
                <a:sym typeface="Impact" panose="020B0806030902050204" pitchFamily="34" charset="0"/>
              </a:rPr>
              <a:t>领跑者</a:t>
            </a:r>
            <a:endParaRPr lang="en-US" sz="7500">
              <a:solidFill>
                <a:srgbClr val="F2F2F2"/>
              </a:solidFill>
              <a:latin typeface="Impact" panose="020B0806030902050204" pitchFamily="34" charset="0"/>
              <a:sym typeface="Impact" panose="020B080603090205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3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8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3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8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8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40" dur="4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8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-21599940">
                                      <p:cBhvr>
                                        <p:cTn id="42" dur="4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8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-21599940">
                                      <p:cBhvr>
                                        <p:cTn id="44" dur="4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8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46" dur="4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40" presetClass="entr" presetSubtype="0" fill="hold" grpId="0" nodeType="withEffect">
                                  <p:stCondLst>
                                    <p:cond delay="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750"/>
                                        <p:tgtEl>
                                          <p:spTgt spid="8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8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8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34" presetClass="emph" presetSubtype="0" grpId="1" nodeType="withEffect">
                                  <p:stCondLst>
                                    <p:cond delay="2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rAng="0" ptsTypes="">
                                      <p:cBhvr>
                                        <p:cTn id="53" dur="375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Rot by="1500000">
                                      <p:cBhvr>
                                        <p:cTn id="54" dur="18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499940">
                                      <p:cBhvr>
                                        <p:cTn id="55" dur="188" fill="hold">
                                          <p:stCondLst>
                                            <p:cond delay="188"/>
                                          </p:stCondLst>
                                        </p:cTn>
                                        <p:tgtEl>
                                          <p:spTgt spid="8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499940">
                                      <p:cBhvr>
                                        <p:cTn id="56" dur="188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57" dur="188" fill="hold">
                                          <p:stCondLst>
                                            <p:cond delay="563"/>
                                          </p:stCondLst>
                                        </p:cTn>
                                        <p:tgtEl>
                                          <p:spTgt spid="8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8" presetID="2" presetClass="exit" presetSubtype="2" fill="hold" grpId="2" nodeType="withEffect">
                                  <p:stCondLst>
                                    <p:cond delay="400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59" dur="750"/>
                                        <p:tgtEl>
                                          <p:spTgt spid="8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/>
                                        <p:tgtEl>
                                          <p:spTgt spid="8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8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40" presetClass="entr" presetSubtype="0" fill="hold" grpId="0" nodeType="withEffect">
                                  <p:stCondLst>
                                    <p:cond delay="4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4" dur="750"/>
                                        <p:tgtEl>
                                          <p:spTgt spid="8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8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8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34" presetClass="emph" presetSubtype="0" grpId="1" nodeType="withEffect">
                                  <p:stCondLst>
                                    <p:cond delay="6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54167E-6 -2.96296E-6 L 3.54167E-6 -0.07222 " pathEditMode="relative" rAng="0" ptsTypes="AA">
                                      <p:cBhvr>
                                        <p:cTn id="68" dur="375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-361000"/>
                                    </p:animMotion>
                                    <p:animRot by="1500000">
                                      <p:cBhvr>
                                        <p:cTn id="69" dur="18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499940">
                                      <p:cBhvr>
                                        <p:cTn id="70" dur="188" fill="hold">
                                          <p:stCondLst>
                                            <p:cond delay="188"/>
                                          </p:stCondLst>
                                        </p:cTn>
                                        <p:tgtEl>
                                          <p:spTgt spid="8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499940">
                                      <p:cBhvr>
                                        <p:cTn id="71" dur="188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72" dur="188" fill="hold">
                                          <p:stCondLst>
                                            <p:cond delay="563"/>
                                          </p:stCondLst>
                                        </p:cTn>
                                        <p:tgtEl>
                                          <p:spTgt spid="8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3" presetID="2" presetClass="exit" presetSubtype="8" fill="hold" grpId="2" nodeType="withEffect">
                                  <p:stCondLst>
                                    <p:cond delay="750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74" dur="1250"/>
                                        <p:tgtEl>
                                          <p:spTgt spid="8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250"/>
                                        <p:tgtEl>
                                          <p:spTgt spid="8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8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40" presetClass="entr" presetSubtype="0" fill="hold" grpId="0" nodeType="withEffect">
                                  <p:stCondLst>
                                    <p:cond delay="8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9" dur="750"/>
                                        <p:tgtEl>
                                          <p:spTgt spid="8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8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8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34" presetClass="emph" presetSubtype="0" grpId="1" nodeType="withEffect">
                                  <p:stCondLst>
                                    <p:cond delay="9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2.29167E-6 -4.44444E-6 L 2.29167E-6 -0.07222 " pathEditMode="relative" rAng="0" ptsTypes="AA">
                                      <p:cBhvr>
                                        <p:cTn id="83" dur="375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-361000"/>
                                    </p:animMotion>
                                    <p:animRot by="1500000">
                                      <p:cBhvr>
                                        <p:cTn id="84" dur="18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499940">
                                      <p:cBhvr>
                                        <p:cTn id="85" dur="188" fill="hold">
                                          <p:stCondLst>
                                            <p:cond delay="188"/>
                                          </p:stCondLst>
                                        </p:cTn>
                                        <p:tgtEl>
                                          <p:spTgt spid="8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499940">
                                      <p:cBhvr>
                                        <p:cTn id="86" dur="188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87" dur="188" fill="hold">
                                          <p:stCondLst>
                                            <p:cond delay="563"/>
                                          </p:stCondLst>
                                        </p:cTn>
                                        <p:tgtEl>
                                          <p:spTgt spid="8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8" presetID="2" presetClass="exit" presetSubtype="2" fill="hold" grpId="2" nodeType="withEffect">
                                  <p:stCondLst>
                                    <p:cond delay="1125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89" dur="1250"/>
                                        <p:tgtEl>
                                          <p:spTgt spid="8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250"/>
                                        <p:tgtEl>
                                          <p:spTgt spid="8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8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93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6" presetClass="emph" presetSubtype="0" repeatCount="indefinite" autoRev="1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Scale>
                                      <p:cBhvr>
                                        <p:cTn id="100" dur="1250" fill="hold"/>
                                        <p:tgtEl>
                                          <p:spTgt spid="821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utoUpdateAnimBg="0"/>
      <p:bldP spid="8200" grpId="0" bldLvl="0" autoUpdateAnimBg="0"/>
      <p:bldP spid="8201" grpId="0" animBg="1"/>
      <p:bldP spid="8201" grpId="1" animBg="1"/>
      <p:bldP spid="8202" grpId="0" animBg="1"/>
      <p:bldP spid="8202" grpId="1" animBg="1"/>
      <p:bldP spid="8203" grpId="0" animBg="1"/>
      <p:bldP spid="8203" grpId="1" animBg="1"/>
      <p:bldP spid="8204" grpId="0" animBg="1"/>
      <p:bldP spid="8204" grpId="1" animBg="1"/>
      <p:bldP spid="8209" grpId="0" build="p" bldLvl="0" autoUpdateAnimBg="0"/>
      <p:bldP spid="8209" grpId="1" build="allAtOnce" bldLvl="0" autoUpdateAnimBg="0"/>
      <p:bldP spid="8209" grpId="2" build="allAtOnce" bldLvl="0" autoUpdateAnimBg="0"/>
      <p:bldP spid="8210" grpId="0" build="p" bldLvl="0" autoUpdateAnimBg="0"/>
      <p:bldP spid="8210" grpId="1" build="allAtOnce" bldLvl="0" autoUpdateAnimBg="0"/>
      <p:bldP spid="8210" grpId="2" build="allAtOnce" bldLvl="0" autoUpdateAnimBg="0"/>
      <p:bldP spid="8211" grpId="0" build="p" bldLvl="0" autoUpdateAnimBg="0"/>
      <p:bldP spid="8211" grpId="1" build="allAtOnce" bldLvl="0" autoUpdateAnimBg="0"/>
      <p:bldP spid="8211" grpId="2" build="allAtOnce" bldLvl="0" autoUpdateAnimBg="0"/>
      <p:bldP spid="8212" grpId="0" bldLvl="0" autoUpdateAnimBg="0"/>
      <p:bldP spid="8212" grpId="1" bldLvl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D745C4-A5C3-4CC2-8508-C74BD15245BC}" type="slidenum">
              <a:rPr lang="zh-CN" altLang="en-US"/>
              <a:pPr>
                <a:defRPr/>
              </a:pPr>
              <a:t>7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19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21236 w 808522"/>
              <a:gd name="T1" fmla="*/ 0 h 510140"/>
              <a:gd name="T2" fmla="*/ 123568 w 808522"/>
              <a:gd name="T3" fmla="*/ 0 h 510140"/>
              <a:gd name="T4" fmla="*/ 391686 w 808522"/>
              <a:gd name="T5" fmla="*/ 0 h 510140"/>
              <a:gd name="T6" fmla="*/ 391686 w 808522"/>
              <a:gd name="T7" fmla="*/ 246016 h 510140"/>
              <a:gd name="T8" fmla="*/ 123573 w 808522"/>
              <a:gd name="T9" fmla="*/ 246016 h 510140"/>
              <a:gd name="T10" fmla="*/ 123568 w 808522"/>
              <a:gd name="T11" fmla="*/ 246017 h 510140"/>
              <a:gd name="T12" fmla="*/ 123563 w 808522"/>
              <a:gd name="T13" fmla="*/ 246016 h 510140"/>
              <a:gd name="T14" fmla="*/ 121236 w 808522"/>
              <a:gd name="T15" fmla="*/ 246016 h 510140"/>
              <a:gd name="T16" fmla="*/ 121236 w 808522"/>
              <a:gd name="T17" fmla="*/ 245783 h 510140"/>
              <a:gd name="T18" fmla="*/ 98664 w 808522"/>
              <a:gd name="T19" fmla="*/ 243517 h 510140"/>
              <a:gd name="T20" fmla="*/ 0 w 808522"/>
              <a:gd name="T21" fmla="*/ 123008 h 510140"/>
              <a:gd name="T22" fmla="*/ 98664 w 808522"/>
              <a:gd name="T23" fmla="*/ 2499 h 510140"/>
              <a:gd name="T24" fmla="*/ 121236 w 808522"/>
              <a:gd name="T25" fmla="*/ 234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220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4821238" y="563563"/>
            <a:ext cx="18272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地理位置</a:t>
            </a:r>
            <a:endParaRPr lang="zh-CN" altLang="en-US" sz="32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9221" name="Group 5"/>
          <p:cNvGrpSpPr>
            <a:grpSpLocks/>
          </p:cNvGrpSpPr>
          <p:nvPr/>
        </p:nvGrpSpPr>
        <p:grpSpPr bwMode="auto">
          <a:xfrm>
            <a:off x="4262438" y="619125"/>
            <a:ext cx="263525" cy="393700"/>
            <a:chOff x="0" y="0"/>
            <a:chExt cx="213756" cy="427512"/>
          </a:xfrm>
        </p:grpSpPr>
        <p:sp>
          <p:nvSpPr>
            <p:cNvPr id="9233" name="直接连接符 3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34" name="直接连接符 4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224" name="文本框 37"/>
          <p:cNvSpPr>
            <a:spLocks noChangeArrowheads="1"/>
          </p:cNvSpPr>
          <p:nvPr/>
        </p:nvSpPr>
        <p:spPr bwMode="auto">
          <a:xfrm>
            <a:off x="6699250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The Position</a:t>
            </a:r>
            <a:endParaRPr lang="zh-CN" altLang="en-US" sz="16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pic>
        <p:nvPicPr>
          <p:cNvPr id="9225" name="图片 2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70050"/>
            <a:ext cx="6516688" cy="301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6" name="矩形 22"/>
          <p:cNvSpPr>
            <a:spLocks noChangeArrowheads="1"/>
          </p:cNvSpPr>
          <p:nvPr/>
        </p:nvSpPr>
        <p:spPr bwMode="auto">
          <a:xfrm>
            <a:off x="6516688" y="1670050"/>
            <a:ext cx="5675312" cy="3016250"/>
          </a:xfrm>
          <a:prstGeom prst="rect">
            <a:avLst/>
          </a:pr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2400"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227" name="矩形 19"/>
          <p:cNvSpPr>
            <a:spLocks noChangeArrowheads="1"/>
          </p:cNvSpPr>
          <p:nvPr/>
        </p:nvSpPr>
        <p:spPr bwMode="auto">
          <a:xfrm>
            <a:off x="6985000" y="2117725"/>
            <a:ext cx="4533900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spcAft>
                <a:spcPts val="50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右键点击图片选择设置图片格式可直接替换图片。</a:t>
            </a:r>
            <a:endParaRPr lang="en-US" sz="1400">
              <a:solidFill>
                <a:schemeClr val="bg1"/>
              </a:solidFill>
              <a:sym typeface="方正兰亭黑_GBK" panose="02000000000000000000" pitchFamily="2" charset="-122"/>
            </a:endParaRPr>
          </a:p>
          <a:p>
            <a:pPr eaLnBrk="1" hangingPunct="1">
              <a:lnSpc>
                <a:spcPct val="130000"/>
              </a:lnSpc>
              <a:spcBef>
                <a:spcPct val="0"/>
              </a:spcBef>
              <a:spcAft>
                <a:spcPts val="50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您可以点击文字框输入您的描述说明，或者通过复制粘贴，在此录入上述图表的综合描述说明。</a:t>
            </a:r>
            <a:endParaRPr lang="en-US" sz="1400">
              <a:solidFill>
                <a:schemeClr val="bg1"/>
              </a:solidFill>
              <a:sym typeface="方正兰亭黑_GBK" panose="02000000000000000000" pitchFamily="2" charset="-122"/>
            </a:endParaRPr>
          </a:p>
          <a:p>
            <a:pPr eaLnBrk="1" hangingPunct="1">
              <a:lnSpc>
                <a:spcPct val="130000"/>
              </a:lnSpc>
              <a:spcBef>
                <a:spcPct val="0"/>
              </a:spcBef>
              <a:spcAft>
                <a:spcPts val="50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在此录入上述图表的综合描述说明，在此录入上述图表的综合描述说明，在此录入上述图表的综合描述说明，在此录入上述图表的综合描述说明，在此录入上述图表的综合描述说明 。</a:t>
            </a:r>
            <a:endParaRPr lang="en-US" sz="14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9228" name="矩形 47"/>
          <p:cNvSpPr>
            <a:spLocks noChangeArrowheads="1"/>
          </p:cNvSpPr>
          <p:nvPr/>
        </p:nvSpPr>
        <p:spPr bwMode="auto">
          <a:xfrm>
            <a:off x="1416050" y="5005388"/>
            <a:ext cx="9515475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。在此录入上述图表的综合描述说明，在此录入上述图表的描述说明，在此录入上述图表的综合描述说明，在此录入上述图表的综合描述说明。</a:t>
            </a:r>
            <a:endParaRPr lang="en-US" sz="1400">
              <a:solidFill>
                <a:schemeClr val="bg1"/>
              </a:solidFill>
              <a:sym typeface="方正兰亭黑_GBK" panose="02000000000000000000" pitchFamily="2" charset="-122"/>
            </a:endParaRPr>
          </a:p>
          <a:p>
            <a:pPr algn="ctr"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在此录入上述图表的综合描述说明，在此录入上述图表的综合描述说明。在此录入上述图表的综合描述说明。</a:t>
            </a:r>
          </a:p>
        </p:txBody>
      </p:sp>
      <p:grpSp>
        <p:nvGrpSpPr>
          <p:cNvPr id="9229" name="Group 13"/>
          <p:cNvGrpSpPr>
            <a:grpSpLocks/>
          </p:cNvGrpSpPr>
          <p:nvPr/>
        </p:nvGrpSpPr>
        <p:grpSpPr bwMode="auto">
          <a:xfrm>
            <a:off x="2598738" y="2322513"/>
            <a:ext cx="280987" cy="442912"/>
            <a:chOff x="0" y="0"/>
            <a:chExt cx="474034" cy="743490"/>
          </a:xfrm>
        </p:grpSpPr>
        <p:grpSp>
          <p:nvGrpSpPr>
            <p:cNvPr id="3" name="Group 14"/>
            <p:cNvGrpSpPr>
              <a:grpSpLocks/>
            </p:cNvGrpSpPr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</p:grpSpPr>
          <p:sp>
            <p:nvSpPr>
              <p:cNvPr id="9231" name="同心圆 1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T0" fmla="*/ 114153949 w 21600"/>
                  <a:gd name="T1" fmla="*/ 0 h 21600"/>
                  <a:gd name="T2" fmla="*/ 33432192 w 21600"/>
                  <a:gd name="T3" fmla="*/ 33432192 h 21600"/>
                  <a:gd name="T4" fmla="*/ 0 w 21600"/>
                  <a:gd name="T5" fmla="*/ 114153949 h 21600"/>
                  <a:gd name="T6" fmla="*/ 33432192 w 21600"/>
                  <a:gd name="T7" fmla="*/ 194875729 h 21600"/>
                  <a:gd name="T8" fmla="*/ 114153949 w 21600"/>
                  <a:gd name="T9" fmla="*/ 228307920 h 21600"/>
                  <a:gd name="T10" fmla="*/ 194875729 w 21600"/>
                  <a:gd name="T11" fmla="*/ 194875729 h 21600"/>
                  <a:gd name="T12" fmla="*/ 228307920 w 21600"/>
                  <a:gd name="T13" fmla="*/ 114153949 h 21600"/>
                  <a:gd name="T14" fmla="*/ 194875729 w 21600"/>
                  <a:gd name="T15" fmla="*/ 33432192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9232" name="等腰三角形 18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9230" name="椭圆 16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1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1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75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31" dur="500" tmFilter="0, 0; .2, .5; .8, .5; 1, 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92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75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4750"/>
                            </p:stCondLst>
                            <p:childTnLst>
                              <p:par>
                                <p:cTn id="3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utoUpdateAnimBg="0"/>
      <p:bldP spid="9224" grpId="0" bldLvl="0" autoUpdateAnimBg="0"/>
      <p:bldP spid="9226" grpId="0" bldLvl="0" animBg="1" autoUpdateAnimBg="0"/>
      <p:bldP spid="9227" grpId="0" bldLvl="0" autoUpdateAnimBg="0"/>
      <p:bldP spid="9228" grpId="0" bldLvl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9380DD-C619-4931-B885-D295994F649F}" type="slidenum">
              <a:rPr lang="zh-CN" altLang="en-US"/>
              <a:pPr>
                <a:defRPr/>
              </a:pPr>
              <a:t>8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43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21236 w 808522"/>
              <a:gd name="T1" fmla="*/ 0 h 510140"/>
              <a:gd name="T2" fmla="*/ 123568 w 808522"/>
              <a:gd name="T3" fmla="*/ 0 h 510140"/>
              <a:gd name="T4" fmla="*/ 391686 w 808522"/>
              <a:gd name="T5" fmla="*/ 0 h 510140"/>
              <a:gd name="T6" fmla="*/ 391686 w 808522"/>
              <a:gd name="T7" fmla="*/ 246016 h 510140"/>
              <a:gd name="T8" fmla="*/ 123573 w 808522"/>
              <a:gd name="T9" fmla="*/ 246016 h 510140"/>
              <a:gd name="T10" fmla="*/ 123568 w 808522"/>
              <a:gd name="T11" fmla="*/ 246017 h 510140"/>
              <a:gd name="T12" fmla="*/ 123563 w 808522"/>
              <a:gd name="T13" fmla="*/ 246016 h 510140"/>
              <a:gd name="T14" fmla="*/ 121236 w 808522"/>
              <a:gd name="T15" fmla="*/ 246016 h 510140"/>
              <a:gd name="T16" fmla="*/ 121236 w 808522"/>
              <a:gd name="T17" fmla="*/ 245783 h 510140"/>
              <a:gd name="T18" fmla="*/ 98664 w 808522"/>
              <a:gd name="T19" fmla="*/ 243517 h 510140"/>
              <a:gd name="T20" fmla="*/ 0 w 808522"/>
              <a:gd name="T21" fmla="*/ 123008 h 510140"/>
              <a:gd name="T22" fmla="*/ 98664 w 808522"/>
              <a:gd name="T23" fmla="*/ 2499 h 510140"/>
              <a:gd name="T24" fmla="*/ 121236 w 808522"/>
              <a:gd name="T25" fmla="*/ 234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0244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303338" y="1585913"/>
            <a:ext cx="5281612" cy="4646612"/>
            <a:chOff x="0" y="0"/>
            <a:chExt cx="5407191" cy="4756567"/>
          </a:xfrm>
        </p:grpSpPr>
        <p:sp>
          <p:nvSpPr>
            <p:cNvPr id="10275" name="Freeform 3"/>
            <p:cNvSpPr>
              <a:spLocks noChangeArrowheads="1"/>
            </p:cNvSpPr>
            <p:nvPr/>
          </p:nvSpPr>
          <p:spPr bwMode="auto">
            <a:xfrm>
              <a:off x="3148473" y="4482387"/>
              <a:ext cx="297052" cy="274180"/>
            </a:xfrm>
            <a:custGeom>
              <a:avLst/>
              <a:gdLst>
                <a:gd name="T0" fmla="*/ 2147483646 w 177"/>
                <a:gd name="T1" fmla="*/ 2147483646 h 161"/>
                <a:gd name="T2" fmla="*/ 2147483646 w 177"/>
                <a:gd name="T3" fmla="*/ 2147483646 h 161"/>
                <a:gd name="T4" fmla="*/ 2147483646 w 177"/>
                <a:gd name="T5" fmla="*/ 2147483646 h 161"/>
                <a:gd name="T6" fmla="*/ 2147483646 w 177"/>
                <a:gd name="T7" fmla="*/ 2147483646 h 161"/>
                <a:gd name="T8" fmla="*/ 2147483646 w 177"/>
                <a:gd name="T9" fmla="*/ 0 h 161"/>
                <a:gd name="T10" fmla="*/ 2147483646 w 177"/>
                <a:gd name="T11" fmla="*/ 2147483646 h 161"/>
                <a:gd name="T12" fmla="*/ 2147483646 w 177"/>
                <a:gd name="T13" fmla="*/ 0 h 161"/>
                <a:gd name="T14" fmla="*/ 2147483646 w 177"/>
                <a:gd name="T15" fmla="*/ 2147483646 h 161"/>
                <a:gd name="T16" fmla="*/ 2147483646 w 177"/>
                <a:gd name="T17" fmla="*/ 2147483646 h 161"/>
                <a:gd name="T18" fmla="*/ 2147483646 w 177"/>
                <a:gd name="T19" fmla="*/ 2147483646 h 161"/>
                <a:gd name="T20" fmla="*/ 2147483646 w 177"/>
                <a:gd name="T21" fmla="*/ 2147483646 h 161"/>
                <a:gd name="T22" fmla="*/ 2147483646 w 177"/>
                <a:gd name="T23" fmla="*/ 2147483646 h 161"/>
                <a:gd name="T24" fmla="*/ 2147483646 w 177"/>
                <a:gd name="T25" fmla="*/ 2147483646 h 161"/>
                <a:gd name="T26" fmla="*/ 2147483646 w 177"/>
                <a:gd name="T27" fmla="*/ 2147483646 h 161"/>
                <a:gd name="T28" fmla="*/ 2147483646 w 177"/>
                <a:gd name="T29" fmla="*/ 2147483646 h 161"/>
                <a:gd name="T30" fmla="*/ 2147483646 w 177"/>
                <a:gd name="T31" fmla="*/ 2147483646 h 161"/>
                <a:gd name="T32" fmla="*/ 2147483646 w 177"/>
                <a:gd name="T33" fmla="*/ 2147483646 h 161"/>
                <a:gd name="T34" fmla="*/ 2147483646 w 177"/>
                <a:gd name="T35" fmla="*/ 2147483646 h 161"/>
                <a:gd name="T36" fmla="*/ 0 w 177"/>
                <a:gd name="T37" fmla="*/ 2147483646 h 161"/>
                <a:gd name="T38" fmla="*/ 0 w 177"/>
                <a:gd name="T39" fmla="*/ 2147483646 h 161"/>
                <a:gd name="T40" fmla="*/ 2147483646 w 177"/>
                <a:gd name="T41" fmla="*/ 2147483646 h 161"/>
                <a:gd name="T42" fmla="*/ 2147483646 w 177"/>
                <a:gd name="T43" fmla="*/ 2147483646 h 16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77"/>
                <a:gd name="T67" fmla="*/ 0 h 161"/>
                <a:gd name="T68" fmla="*/ 177 w 177"/>
                <a:gd name="T69" fmla="*/ 161 h 16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77" h="161">
                  <a:moveTo>
                    <a:pt x="48" y="16"/>
                  </a:moveTo>
                  <a:lnTo>
                    <a:pt x="64" y="16"/>
                  </a:lnTo>
                  <a:lnTo>
                    <a:pt x="80" y="8"/>
                  </a:lnTo>
                  <a:lnTo>
                    <a:pt x="96" y="16"/>
                  </a:lnTo>
                  <a:lnTo>
                    <a:pt x="120" y="0"/>
                  </a:lnTo>
                  <a:lnTo>
                    <a:pt x="152" y="8"/>
                  </a:lnTo>
                  <a:lnTo>
                    <a:pt x="168" y="0"/>
                  </a:lnTo>
                  <a:lnTo>
                    <a:pt x="176" y="32"/>
                  </a:lnTo>
                  <a:lnTo>
                    <a:pt x="152" y="48"/>
                  </a:lnTo>
                  <a:lnTo>
                    <a:pt x="144" y="104"/>
                  </a:lnTo>
                  <a:lnTo>
                    <a:pt x="128" y="120"/>
                  </a:lnTo>
                  <a:lnTo>
                    <a:pt x="128" y="144"/>
                  </a:lnTo>
                  <a:lnTo>
                    <a:pt x="104" y="136"/>
                  </a:lnTo>
                  <a:lnTo>
                    <a:pt x="96" y="144"/>
                  </a:lnTo>
                  <a:lnTo>
                    <a:pt x="96" y="16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8" y="136"/>
                  </a:lnTo>
                  <a:lnTo>
                    <a:pt x="0" y="88"/>
                  </a:lnTo>
                  <a:lnTo>
                    <a:pt x="0" y="64"/>
                  </a:lnTo>
                  <a:lnTo>
                    <a:pt x="40" y="32"/>
                  </a:lnTo>
                  <a:lnTo>
                    <a:pt x="48" y="16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76" name="Freeform 4"/>
            <p:cNvSpPr>
              <a:spLocks noChangeArrowheads="1"/>
            </p:cNvSpPr>
            <p:nvPr/>
          </p:nvSpPr>
          <p:spPr bwMode="auto">
            <a:xfrm>
              <a:off x="4221785" y="0"/>
              <a:ext cx="1185406" cy="1190682"/>
            </a:xfrm>
            <a:custGeom>
              <a:avLst/>
              <a:gdLst>
                <a:gd name="T0" fmla="*/ 2147483646 w 705"/>
                <a:gd name="T1" fmla="*/ 2147483646 h 697"/>
                <a:gd name="T2" fmla="*/ 2147483646 w 705"/>
                <a:gd name="T3" fmla="*/ 2147483646 h 697"/>
                <a:gd name="T4" fmla="*/ 2147483646 w 705"/>
                <a:gd name="T5" fmla="*/ 2147483646 h 697"/>
                <a:gd name="T6" fmla="*/ 2147483646 w 705"/>
                <a:gd name="T7" fmla="*/ 2147483646 h 697"/>
                <a:gd name="T8" fmla="*/ 2147483646 w 705"/>
                <a:gd name="T9" fmla="*/ 2147483646 h 697"/>
                <a:gd name="T10" fmla="*/ 2147483646 w 705"/>
                <a:gd name="T11" fmla="*/ 2147483646 h 697"/>
                <a:gd name="T12" fmla="*/ 2147483646 w 705"/>
                <a:gd name="T13" fmla="*/ 2147483646 h 697"/>
                <a:gd name="T14" fmla="*/ 2147483646 w 705"/>
                <a:gd name="T15" fmla="*/ 2147483646 h 697"/>
                <a:gd name="T16" fmla="*/ 2147483646 w 705"/>
                <a:gd name="T17" fmla="*/ 2147483646 h 697"/>
                <a:gd name="T18" fmla="*/ 2147483646 w 705"/>
                <a:gd name="T19" fmla="*/ 2147483646 h 697"/>
                <a:gd name="T20" fmla="*/ 2147483646 w 705"/>
                <a:gd name="T21" fmla="*/ 2147483646 h 697"/>
                <a:gd name="T22" fmla="*/ 2147483646 w 705"/>
                <a:gd name="T23" fmla="*/ 2147483646 h 697"/>
                <a:gd name="T24" fmla="*/ 2147483646 w 705"/>
                <a:gd name="T25" fmla="*/ 2147483646 h 697"/>
                <a:gd name="T26" fmla="*/ 2147483646 w 705"/>
                <a:gd name="T27" fmla="*/ 2147483646 h 697"/>
                <a:gd name="T28" fmla="*/ 2147483646 w 705"/>
                <a:gd name="T29" fmla="*/ 2147483646 h 697"/>
                <a:gd name="T30" fmla="*/ 2147483646 w 705"/>
                <a:gd name="T31" fmla="*/ 2147483646 h 697"/>
                <a:gd name="T32" fmla="*/ 2147483646 w 705"/>
                <a:gd name="T33" fmla="*/ 2147483646 h 697"/>
                <a:gd name="T34" fmla="*/ 2147483646 w 705"/>
                <a:gd name="T35" fmla="*/ 2147483646 h 697"/>
                <a:gd name="T36" fmla="*/ 2147483646 w 705"/>
                <a:gd name="T37" fmla="*/ 2147483646 h 697"/>
                <a:gd name="T38" fmla="*/ 2147483646 w 705"/>
                <a:gd name="T39" fmla="*/ 2147483646 h 697"/>
                <a:gd name="T40" fmla="*/ 2147483646 w 705"/>
                <a:gd name="T41" fmla="*/ 2147483646 h 697"/>
                <a:gd name="T42" fmla="*/ 2147483646 w 705"/>
                <a:gd name="T43" fmla="*/ 2147483646 h 697"/>
                <a:gd name="T44" fmla="*/ 2147483646 w 705"/>
                <a:gd name="T45" fmla="*/ 2147483646 h 697"/>
                <a:gd name="T46" fmla="*/ 2147483646 w 705"/>
                <a:gd name="T47" fmla="*/ 2147483646 h 697"/>
                <a:gd name="T48" fmla="*/ 2147483646 w 705"/>
                <a:gd name="T49" fmla="*/ 2147483646 h 697"/>
                <a:gd name="T50" fmla="*/ 2147483646 w 705"/>
                <a:gd name="T51" fmla="*/ 2147483646 h 697"/>
                <a:gd name="T52" fmla="*/ 2147483646 w 705"/>
                <a:gd name="T53" fmla="*/ 2147483646 h 697"/>
                <a:gd name="T54" fmla="*/ 2147483646 w 705"/>
                <a:gd name="T55" fmla="*/ 2147483646 h 697"/>
                <a:gd name="T56" fmla="*/ 2147483646 w 705"/>
                <a:gd name="T57" fmla="*/ 2147483646 h 697"/>
                <a:gd name="T58" fmla="*/ 2147483646 w 705"/>
                <a:gd name="T59" fmla="*/ 2147483646 h 697"/>
                <a:gd name="T60" fmla="*/ 2147483646 w 705"/>
                <a:gd name="T61" fmla="*/ 2147483646 h 697"/>
                <a:gd name="T62" fmla="*/ 2147483646 w 705"/>
                <a:gd name="T63" fmla="*/ 2147483646 h 697"/>
                <a:gd name="T64" fmla="*/ 2147483646 w 705"/>
                <a:gd name="T65" fmla="*/ 2147483646 h 697"/>
                <a:gd name="T66" fmla="*/ 2147483646 w 705"/>
                <a:gd name="T67" fmla="*/ 2147483646 h 697"/>
                <a:gd name="T68" fmla="*/ 2147483646 w 705"/>
                <a:gd name="T69" fmla="*/ 2147483646 h 697"/>
                <a:gd name="T70" fmla="*/ 2147483646 w 705"/>
                <a:gd name="T71" fmla="*/ 2147483646 h 697"/>
                <a:gd name="T72" fmla="*/ 2147483646 w 705"/>
                <a:gd name="T73" fmla="*/ 2147483646 h 697"/>
                <a:gd name="T74" fmla="*/ 2147483646 w 705"/>
                <a:gd name="T75" fmla="*/ 2147483646 h 69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05"/>
                <a:gd name="T115" fmla="*/ 0 h 697"/>
                <a:gd name="T116" fmla="*/ 705 w 705"/>
                <a:gd name="T117" fmla="*/ 697 h 69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05" h="697">
                  <a:moveTo>
                    <a:pt x="8" y="32"/>
                  </a:moveTo>
                  <a:lnTo>
                    <a:pt x="16" y="64"/>
                  </a:lnTo>
                  <a:lnTo>
                    <a:pt x="0" y="96"/>
                  </a:lnTo>
                  <a:lnTo>
                    <a:pt x="32" y="104"/>
                  </a:lnTo>
                  <a:lnTo>
                    <a:pt x="48" y="88"/>
                  </a:lnTo>
                  <a:lnTo>
                    <a:pt x="72" y="104"/>
                  </a:lnTo>
                  <a:lnTo>
                    <a:pt x="88" y="152"/>
                  </a:lnTo>
                  <a:lnTo>
                    <a:pt x="104" y="176"/>
                  </a:lnTo>
                  <a:lnTo>
                    <a:pt x="144" y="160"/>
                  </a:lnTo>
                  <a:lnTo>
                    <a:pt x="160" y="160"/>
                  </a:lnTo>
                  <a:lnTo>
                    <a:pt x="192" y="128"/>
                  </a:lnTo>
                  <a:lnTo>
                    <a:pt x="232" y="168"/>
                  </a:lnTo>
                  <a:lnTo>
                    <a:pt x="208" y="248"/>
                  </a:lnTo>
                  <a:lnTo>
                    <a:pt x="216" y="312"/>
                  </a:lnTo>
                  <a:lnTo>
                    <a:pt x="192" y="336"/>
                  </a:lnTo>
                  <a:lnTo>
                    <a:pt x="192" y="392"/>
                  </a:lnTo>
                  <a:lnTo>
                    <a:pt x="176" y="368"/>
                  </a:lnTo>
                  <a:lnTo>
                    <a:pt x="104" y="464"/>
                  </a:lnTo>
                  <a:lnTo>
                    <a:pt x="128" y="504"/>
                  </a:lnTo>
                  <a:lnTo>
                    <a:pt x="152" y="488"/>
                  </a:lnTo>
                  <a:lnTo>
                    <a:pt x="160" y="504"/>
                  </a:lnTo>
                  <a:lnTo>
                    <a:pt x="136" y="520"/>
                  </a:lnTo>
                  <a:lnTo>
                    <a:pt x="136" y="544"/>
                  </a:lnTo>
                  <a:lnTo>
                    <a:pt x="176" y="544"/>
                  </a:lnTo>
                  <a:lnTo>
                    <a:pt x="192" y="536"/>
                  </a:lnTo>
                  <a:lnTo>
                    <a:pt x="192" y="576"/>
                  </a:lnTo>
                  <a:lnTo>
                    <a:pt x="232" y="600"/>
                  </a:lnTo>
                  <a:lnTo>
                    <a:pt x="288" y="584"/>
                  </a:lnTo>
                  <a:lnTo>
                    <a:pt x="288" y="608"/>
                  </a:lnTo>
                  <a:lnTo>
                    <a:pt x="320" y="592"/>
                  </a:lnTo>
                  <a:lnTo>
                    <a:pt x="368" y="640"/>
                  </a:lnTo>
                  <a:lnTo>
                    <a:pt x="384" y="640"/>
                  </a:lnTo>
                  <a:lnTo>
                    <a:pt x="400" y="672"/>
                  </a:lnTo>
                  <a:lnTo>
                    <a:pt x="424" y="664"/>
                  </a:lnTo>
                  <a:lnTo>
                    <a:pt x="424" y="632"/>
                  </a:lnTo>
                  <a:lnTo>
                    <a:pt x="432" y="624"/>
                  </a:lnTo>
                  <a:lnTo>
                    <a:pt x="432" y="664"/>
                  </a:lnTo>
                  <a:lnTo>
                    <a:pt x="480" y="696"/>
                  </a:lnTo>
                  <a:lnTo>
                    <a:pt x="488" y="672"/>
                  </a:lnTo>
                  <a:lnTo>
                    <a:pt x="496" y="680"/>
                  </a:lnTo>
                  <a:lnTo>
                    <a:pt x="528" y="648"/>
                  </a:lnTo>
                  <a:lnTo>
                    <a:pt x="552" y="680"/>
                  </a:lnTo>
                  <a:lnTo>
                    <a:pt x="600" y="680"/>
                  </a:lnTo>
                  <a:lnTo>
                    <a:pt x="592" y="632"/>
                  </a:lnTo>
                  <a:lnTo>
                    <a:pt x="568" y="576"/>
                  </a:lnTo>
                  <a:lnTo>
                    <a:pt x="600" y="528"/>
                  </a:lnTo>
                  <a:lnTo>
                    <a:pt x="632" y="520"/>
                  </a:lnTo>
                  <a:lnTo>
                    <a:pt x="664" y="536"/>
                  </a:lnTo>
                  <a:lnTo>
                    <a:pt x="688" y="424"/>
                  </a:lnTo>
                  <a:lnTo>
                    <a:pt x="680" y="344"/>
                  </a:lnTo>
                  <a:lnTo>
                    <a:pt x="696" y="328"/>
                  </a:lnTo>
                  <a:lnTo>
                    <a:pt x="696" y="296"/>
                  </a:lnTo>
                  <a:lnTo>
                    <a:pt x="680" y="288"/>
                  </a:lnTo>
                  <a:lnTo>
                    <a:pt x="704" y="256"/>
                  </a:lnTo>
                  <a:lnTo>
                    <a:pt x="680" y="256"/>
                  </a:lnTo>
                  <a:lnTo>
                    <a:pt x="608" y="320"/>
                  </a:lnTo>
                  <a:lnTo>
                    <a:pt x="608" y="336"/>
                  </a:lnTo>
                  <a:lnTo>
                    <a:pt x="560" y="360"/>
                  </a:lnTo>
                  <a:lnTo>
                    <a:pt x="520" y="360"/>
                  </a:lnTo>
                  <a:lnTo>
                    <a:pt x="488" y="304"/>
                  </a:lnTo>
                  <a:lnTo>
                    <a:pt x="488" y="280"/>
                  </a:lnTo>
                  <a:lnTo>
                    <a:pt x="440" y="280"/>
                  </a:lnTo>
                  <a:lnTo>
                    <a:pt x="416" y="256"/>
                  </a:lnTo>
                  <a:lnTo>
                    <a:pt x="376" y="256"/>
                  </a:lnTo>
                  <a:lnTo>
                    <a:pt x="376" y="240"/>
                  </a:lnTo>
                  <a:lnTo>
                    <a:pt x="360" y="240"/>
                  </a:lnTo>
                  <a:lnTo>
                    <a:pt x="360" y="256"/>
                  </a:lnTo>
                  <a:lnTo>
                    <a:pt x="336" y="248"/>
                  </a:lnTo>
                  <a:lnTo>
                    <a:pt x="296" y="176"/>
                  </a:lnTo>
                  <a:lnTo>
                    <a:pt x="264" y="128"/>
                  </a:lnTo>
                  <a:lnTo>
                    <a:pt x="248" y="104"/>
                  </a:lnTo>
                  <a:lnTo>
                    <a:pt x="248" y="88"/>
                  </a:lnTo>
                  <a:lnTo>
                    <a:pt x="200" y="24"/>
                  </a:lnTo>
                  <a:lnTo>
                    <a:pt x="144" y="24"/>
                  </a:lnTo>
                  <a:lnTo>
                    <a:pt x="104" y="0"/>
                  </a:lnTo>
                  <a:lnTo>
                    <a:pt x="16" y="16"/>
                  </a:lnTo>
                  <a:lnTo>
                    <a:pt x="8" y="32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" name="Freeform 5"/>
            <p:cNvSpPr>
              <a:spLocks noChangeArrowheads="1"/>
            </p:cNvSpPr>
            <p:nvPr/>
          </p:nvSpPr>
          <p:spPr bwMode="auto">
            <a:xfrm>
              <a:off x="4335281" y="921123"/>
              <a:ext cx="889755" cy="685451"/>
            </a:xfrm>
            <a:custGeom>
              <a:avLst/>
              <a:gdLst>
                <a:gd name="T0" fmla="*/ 2147483646 w 529"/>
                <a:gd name="T1" fmla="*/ 2147483646 h 401"/>
                <a:gd name="T2" fmla="*/ 2147483646 w 529"/>
                <a:gd name="T3" fmla="*/ 2147483646 h 401"/>
                <a:gd name="T4" fmla="*/ 2147483646 w 529"/>
                <a:gd name="T5" fmla="*/ 2147483646 h 401"/>
                <a:gd name="T6" fmla="*/ 2147483646 w 529"/>
                <a:gd name="T7" fmla="*/ 2147483646 h 401"/>
                <a:gd name="T8" fmla="*/ 2147483646 w 529"/>
                <a:gd name="T9" fmla="*/ 2147483646 h 401"/>
                <a:gd name="T10" fmla="*/ 2147483646 w 529"/>
                <a:gd name="T11" fmla="*/ 2147483646 h 401"/>
                <a:gd name="T12" fmla="*/ 2147483646 w 529"/>
                <a:gd name="T13" fmla="*/ 2147483646 h 401"/>
                <a:gd name="T14" fmla="*/ 2147483646 w 529"/>
                <a:gd name="T15" fmla="*/ 2147483646 h 401"/>
                <a:gd name="T16" fmla="*/ 2147483646 w 529"/>
                <a:gd name="T17" fmla="*/ 2147483646 h 401"/>
                <a:gd name="T18" fmla="*/ 2147483646 w 529"/>
                <a:gd name="T19" fmla="*/ 2147483646 h 401"/>
                <a:gd name="T20" fmla="*/ 2147483646 w 529"/>
                <a:gd name="T21" fmla="*/ 2147483646 h 401"/>
                <a:gd name="T22" fmla="*/ 2147483646 w 529"/>
                <a:gd name="T23" fmla="*/ 2147483646 h 401"/>
                <a:gd name="T24" fmla="*/ 2147483646 w 529"/>
                <a:gd name="T25" fmla="*/ 2147483646 h 401"/>
                <a:gd name="T26" fmla="*/ 2147483646 w 529"/>
                <a:gd name="T27" fmla="*/ 2147483646 h 401"/>
                <a:gd name="T28" fmla="*/ 2147483646 w 529"/>
                <a:gd name="T29" fmla="*/ 2147483646 h 401"/>
                <a:gd name="T30" fmla="*/ 2147483646 w 529"/>
                <a:gd name="T31" fmla="*/ 2147483646 h 401"/>
                <a:gd name="T32" fmla="*/ 2147483646 w 529"/>
                <a:gd name="T33" fmla="*/ 2147483646 h 401"/>
                <a:gd name="T34" fmla="*/ 2147483646 w 529"/>
                <a:gd name="T35" fmla="*/ 2147483646 h 401"/>
                <a:gd name="T36" fmla="*/ 2147483646 w 529"/>
                <a:gd name="T37" fmla="*/ 0 h 401"/>
                <a:gd name="T38" fmla="*/ 2147483646 w 529"/>
                <a:gd name="T39" fmla="*/ 2147483646 h 401"/>
                <a:gd name="T40" fmla="*/ 2147483646 w 529"/>
                <a:gd name="T41" fmla="*/ 2147483646 h 401"/>
                <a:gd name="T42" fmla="*/ 2147483646 w 529"/>
                <a:gd name="T43" fmla="*/ 2147483646 h 401"/>
                <a:gd name="T44" fmla="*/ 2147483646 w 529"/>
                <a:gd name="T45" fmla="*/ 2147483646 h 401"/>
                <a:gd name="T46" fmla="*/ 2147483646 w 529"/>
                <a:gd name="T47" fmla="*/ 2147483646 h 401"/>
                <a:gd name="T48" fmla="*/ 0 w 529"/>
                <a:gd name="T49" fmla="*/ 2147483646 h 401"/>
                <a:gd name="T50" fmla="*/ 2147483646 w 529"/>
                <a:gd name="T51" fmla="*/ 2147483646 h 401"/>
                <a:gd name="T52" fmla="*/ 2147483646 w 529"/>
                <a:gd name="T53" fmla="*/ 2147483646 h 401"/>
                <a:gd name="T54" fmla="*/ 2147483646 w 529"/>
                <a:gd name="T55" fmla="*/ 2147483646 h 401"/>
                <a:gd name="T56" fmla="*/ 2147483646 w 529"/>
                <a:gd name="T57" fmla="*/ 2147483646 h 401"/>
                <a:gd name="T58" fmla="*/ 2147483646 w 529"/>
                <a:gd name="T59" fmla="*/ 2147483646 h 401"/>
                <a:gd name="T60" fmla="*/ 2147483646 w 529"/>
                <a:gd name="T61" fmla="*/ 2147483646 h 401"/>
                <a:gd name="T62" fmla="*/ 2147483646 w 529"/>
                <a:gd name="T63" fmla="*/ 2147483646 h 401"/>
                <a:gd name="T64" fmla="*/ 2147483646 w 529"/>
                <a:gd name="T65" fmla="*/ 2147483646 h 401"/>
                <a:gd name="T66" fmla="*/ 2147483646 w 529"/>
                <a:gd name="T67" fmla="*/ 2147483646 h 401"/>
                <a:gd name="T68" fmla="*/ 2147483646 w 529"/>
                <a:gd name="T69" fmla="*/ 2147483646 h 401"/>
                <a:gd name="T70" fmla="*/ 2147483646 w 529"/>
                <a:gd name="T71" fmla="*/ 2147483646 h 401"/>
                <a:gd name="T72" fmla="*/ 2147483646 w 529"/>
                <a:gd name="T73" fmla="*/ 2147483646 h 401"/>
                <a:gd name="T74" fmla="*/ 2147483646 w 529"/>
                <a:gd name="T75" fmla="*/ 2147483646 h 401"/>
                <a:gd name="T76" fmla="*/ 2147483646 w 529"/>
                <a:gd name="T77" fmla="*/ 2147483646 h 401"/>
                <a:gd name="T78" fmla="*/ 2147483646 w 529"/>
                <a:gd name="T79" fmla="*/ 2147483646 h 401"/>
                <a:gd name="T80" fmla="*/ 2147483646 w 529"/>
                <a:gd name="T81" fmla="*/ 2147483646 h 401"/>
                <a:gd name="T82" fmla="*/ 2147483646 w 529"/>
                <a:gd name="T83" fmla="*/ 2147483646 h 401"/>
                <a:gd name="T84" fmla="*/ 2147483646 w 529"/>
                <a:gd name="T85" fmla="*/ 2147483646 h 401"/>
                <a:gd name="T86" fmla="*/ 2147483646 w 529"/>
                <a:gd name="T87" fmla="*/ 2147483646 h 401"/>
                <a:gd name="T88" fmla="*/ 2147483646 w 529"/>
                <a:gd name="T89" fmla="*/ 2147483646 h 401"/>
                <a:gd name="T90" fmla="*/ 2147483646 w 529"/>
                <a:gd name="T91" fmla="*/ 2147483646 h 401"/>
                <a:gd name="T92" fmla="*/ 2147483646 w 529"/>
                <a:gd name="T93" fmla="*/ 2147483646 h 401"/>
                <a:gd name="T94" fmla="*/ 2147483646 w 529"/>
                <a:gd name="T95" fmla="*/ 2147483646 h 401"/>
                <a:gd name="T96" fmla="*/ 2147483646 w 529"/>
                <a:gd name="T97" fmla="*/ 2147483646 h 401"/>
                <a:gd name="T98" fmla="*/ 2147483646 w 529"/>
                <a:gd name="T99" fmla="*/ 2147483646 h 401"/>
                <a:gd name="T100" fmla="*/ 2147483646 w 529"/>
                <a:gd name="T101" fmla="*/ 2147483646 h 401"/>
                <a:gd name="T102" fmla="*/ 2147483646 w 529"/>
                <a:gd name="T103" fmla="*/ 2147483646 h 401"/>
                <a:gd name="T104" fmla="*/ 2147483646 w 529"/>
                <a:gd name="T105" fmla="*/ 2147483646 h 401"/>
                <a:gd name="T106" fmla="*/ 2147483646 w 529"/>
                <a:gd name="T107" fmla="*/ 2147483646 h 401"/>
                <a:gd name="T108" fmla="*/ 2147483646 w 529"/>
                <a:gd name="T109" fmla="*/ 2147483646 h 401"/>
                <a:gd name="T110" fmla="*/ 2147483646 w 529"/>
                <a:gd name="T111" fmla="*/ 2147483646 h 401"/>
                <a:gd name="T112" fmla="*/ 2147483646 w 529"/>
                <a:gd name="T113" fmla="*/ 2147483646 h 401"/>
                <a:gd name="T114" fmla="*/ 2147483646 w 529"/>
                <a:gd name="T115" fmla="*/ 2147483646 h 401"/>
                <a:gd name="T116" fmla="*/ 2147483646 w 529"/>
                <a:gd name="T117" fmla="*/ 2147483646 h 401"/>
                <a:gd name="T118" fmla="*/ 2147483646 w 529"/>
                <a:gd name="T119" fmla="*/ 2147483646 h 40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529"/>
                <a:gd name="T181" fmla="*/ 0 h 401"/>
                <a:gd name="T182" fmla="*/ 529 w 529"/>
                <a:gd name="T183" fmla="*/ 401 h 401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529" h="401">
                  <a:moveTo>
                    <a:pt x="528" y="144"/>
                  </a:moveTo>
                  <a:lnTo>
                    <a:pt x="480" y="144"/>
                  </a:lnTo>
                  <a:lnTo>
                    <a:pt x="456" y="120"/>
                  </a:lnTo>
                  <a:lnTo>
                    <a:pt x="424" y="152"/>
                  </a:lnTo>
                  <a:lnTo>
                    <a:pt x="416" y="136"/>
                  </a:lnTo>
                  <a:lnTo>
                    <a:pt x="408" y="160"/>
                  </a:lnTo>
                  <a:lnTo>
                    <a:pt x="360" y="128"/>
                  </a:lnTo>
                  <a:lnTo>
                    <a:pt x="360" y="88"/>
                  </a:lnTo>
                  <a:lnTo>
                    <a:pt x="344" y="96"/>
                  </a:lnTo>
                  <a:lnTo>
                    <a:pt x="352" y="128"/>
                  </a:lnTo>
                  <a:lnTo>
                    <a:pt x="328" y="128"/>
                  </a:lnTo>
                  <a:lnTo>
                    <a:pt x="312" y="104"/>
                  </a:lnTo>
                  <a:lnTo>
                    <a:pt x="296" y="104"/>
                  </a:lnTo>
                  <a:lnTo>
                    <a:pt x="248" y="56"/>
                  </a:lnTo>
                  <a:lnTo>
                    <a:pt x="216" y="72"/>
                  </a:lnTo>
                  <a:lnTo>
                    <a:pt x="216" y="56"/>
                  </a:lnTo>
                  <a:lnTo>
                    <a:pt x="160" y="64"/>
                  </a:lnTo>
                  <a:lnTo>
                    <a:pt x="120" y="40"/>
                  </a:lnTo>
                  <a:lnTo>
                    <a:pt x="120" y="0"/>
                  </a:lnTo>
                  <a:lnTo>
                    <a:pt x="104" y="8"/>
                  </a:lnTo>
                  <a:lnTo>
                    <a:pt x="64" y="8"/>
                  </a:lnTo>
                  <a:lnTo>
                    <a:pt x="72" y="56"/>
                  </a:lnTo>
                  <a:lnTo>
                    <a:pt x="48" y="56"/>
                  </a:lnTo>
                  <a:lnTo>
                    <a:pt x="8" y="32"/>
                  </a:lnTo>
                  <a:lnTo>
                    <a:pt x="0" y="56"/>
                  </a:lnTo>
                  <a:lnTo>
                    <a:pt x="32" y="88"/>
                  </a:lnTo>
                  <a:lnTo>
                    <a:pt x="24" y="120"/>
                  </a:lnTo>
                  <a:lnTo>
                    <a:pt x="48" y="160"/>
                  </a:lnTo>
                  <a:lnTo>
                    <a:pt x="88" y="136"/>
                  </a:lnTo>
                  <a:lnTo>
                    <a:pt x="112" y="184"/>
                  </a:lnTo>
                  <a:lnTo>
                    <a:pt x="112" y="224"/>
                  </a:lnTo>
                  <a:lnTo>
                    <a:pt x="152" y="224"/>
                  </a:lnTo>
                  <a:lnTo>
                    <a:pt x="168" y="264"/>
                  </a:lnTo>
                  <a:lnTo>
                    <a:pt x="176" y="232"/>
                  </a:lnTo>
                  <a:lnTo>
                    <a:pt x="208" y="280"/>
                  </a:lnTo>
                  <a:lnTo>
                    <a:pt x="232" y="320"/>
                  </a:lnTo>
                  <a:lnTo>
                    <a:pt x="232" y="344"/>
                  </a:lnTo>
                  <a:lnTo>
                    <a:pt x="264" y="400"/>
                  </a:lnTo>
                  <a:lnTo>
                    <a:pt x="288" y="376"/>
                  </a:lnTo>
                  <a:lnTo>
                    <a:pt x="304" y="328"/>
                  </a:lnTo>
                  <a:lnTo>
                    <a:pt x="320" y="320"/>
                  </a:lnTo>
                  <a:lnTo>
                    <a:pt x="336" y="328"/>
                  </a:lnTo>
                  <a:lnTo>
                    <a:pt x="328" y="344"/>
                  </a:lnTo>
                  <a:lnTo>
                    <a:pt x="376" y="344"/>
                  </a:lnTo>
                  <a:lnTo>
                    <a:pt x="392" y="328"/>
                  </a:lnTo>
                  <a:lnTo>
                    <a:pt x="392" y="312"/>
                  </a:lnTo>
                  <a:lnTo>
                    <a:pt x="384" y="296"/>
                  </a:lnTo>
                  <a:lnTo>
                    <a:pt x="432" y="272"/>
                  </a:lnTo>
                  <a:lnTo>
                    <a:pt x="440" y="264"/>
                  </a:lnTo>
                  <a:lnTo>
                    <a:pt x="440" y="248"/>
                  </a:lnTo>
                  <a:lnTo>
                    <a:pt x="456" y="240"/>
                  </a:lnTo>
                  <a:lnTo>
                    <a:pt x="456" y="192"/>
                  </a:lnTo>
                  <a:lnTo>
                    <a:pt x="472" y="192"/>
                  </a:lnTo>
                  <a:lnTo>
                    <a:pt x="480" y="216"/>
                  </a:lnTo>
                  <a:lnTo>
                    <a:pt x="504" y="232"/>
                  </a:lnTo>
                  <a:lnTo>
                    <a:pt x="512" y="224"/>
                  </a:lnTo>
                  <a:lnTo>
                    <a:pt x="504" y="208"/>
                  </a:lnTo>
                  <a:lnTo>
                    <a:pt x="504" y="192"/>
                  </a:lnTo>
                  <a:lnTo>
                    <a:pt x="528" y="184"/>
                  </a:lnTo>
                  <a:lnTo>
                    <a:pt x="528" y="144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" name="Freeform 6"/>
            <p:cNvSpPr>
              <a:spLocks noChangeArrowheads="1"/>
            </p:cNvSpPr>
            <p:nvPr/>
          </p:nvSpPr>
          <p:spPr bwMode="auto">
            <a:xfrm>
              <a:off x="4147521" y="1301587"/>
              <a:ext cx="634739" cy="673128"/>
            </a:xfrm>
            <a:custGeom>
              <a:avLst/>
              <a:gdLst>
                <a:gd name="T0" fmla="*/ 2147483646 w 377"/>
                <a:gd name="T1" fmla="*/ 2147483646 h 393"/>
                <a:gd name="T2" fmla="*/ 2147483646 w 377"/>
                <a:gd name="T3" fmla="*/ 2147483646 h 393"/>
                <a:gd name="T4" fmla="*/ 2147483646 w 377"/>
                <a:gd name="T5" fmla="*/ 2147483646 h 393"/>
                <a:gd name="T6" fmla="*/ 2147483646 w 377"/>
                <a:gd name="T7" fmla="*/ 2147483646 h 393"/>
                <a:gd name="T8" fmla="*/ 2147483646 w 377"/>
                <a:gd name="T9" fmla="*/ 2147483646 h 393"/>
                <a:gd name="T10" fmla="*/ 2147483646 w 377"/>
                <a:gd name="T11" fmla="*/ 2147483646 h 393"/>
                <a:gd name="T12" fmla="*/ 2147483646 w 377"/>
                <a:gd name="T13" fmla="*/ 0 h 393"/>
                <a:gd name="T14" fmla="*/ 2147483646 w 377"/>
                <a:gd name="T15" fmla="*/ 0 h 393"/>
                <a:gd name="T16" fmla="*/ 2147483646 w 377"/>
                <a:gd name="T17" fmla="*/ 2147483646 h 393"/>
                <a:gd name="T18" fmla="*/ 2147483646 w 377"/>
                <a:gd name="T19" fmla="*/ 2147483646 h 393"/>
                <a:gd name="T20" fmla="*/ 2147483646 w 377"/>
                <a:gd name="T21" fmla="*/ 2147483646 h 393"/>
                <a:gd name="T22" fmla="*/ 2147483646 w 377"/>
                <a:gd name="T23" fmla="*/ 2147483646 h 393"/>
                <a:gd name="T24" fmla="*/ 2147483646 w 377"/>
                <a:gd name="T25" fmla="*/ 2147483646 h 393"/>
                <a:gd name="T26" fmla="*/ 2147483646 w 377"/>
                <a:gd name="T27" fmla="*/ 2147483646 h 393"/>
                <a:gd name="T28" fmla="*/ 2147483646 w 377"/>
                <a:gd name="T29" fmla="*/ 2147483646 h 393"/>
                <a:gd name="T30" fmla="*/ 2147483646 w 377"/>
                <a:gd name="T31" fmla="*/ 2147483646 h 393"/>
                <a:gd name="T32" fmla="*/ 2147483646 w 377"/>
                <a:gd name="T33" fmla="*/ 2147483646 h 393"/>
                <a:gd name="T34" fmla="*/ 2147483646 w 377"/>
                <a:gd name="T35" fmla="*/ 2147483646 h 393"/>
                <a:gd name="T36" fmla="*/ 2147483646 w 377"/>
                <a:gd name="T37" fmla="*/ 2147483646 h 393"/>
                <a:gd name="T38" fmla="*/ 0 w 377"/>
                <a:gd name="T39" fmla="*/ 2147483646 h 393"/>
                <a:gd name="T40" fmla="*/ 2147483646 w 377"/>
                <a:gd name="T41" fmla="*/ 2147483646 h 393"/>
                <a:gd name="T42" fmla="*/ 2147483646 w 377"/>
                <a:gd name="T43" fmla="*/ 2147483646 h 393"/>
                <a:gd name="T44" fmla="*/ 2147483646 w 377"/>
                <a:gd name="T45" fmla="*/ 2147483646 h 393"/>
                <a:gd name="T46" fmla="*/ 2147483646 w 377"/>
                <a:gd name="T47" fmla="*/ 2147483646 h 393"/>
                <a:gd name="T48" fmla="*/ 2147483646 w 377"/>
                <a:gd name="T49" fmla="*/ 2147483646 h 393"/>
                <a:gd name="T50" fmla="*/ 2147483646 w 377"/>
                <a:gd name="T51" fmla="*/ 2147483646 h 393"/>
                <a:gd name="T52" fmla="*/ 2147483646 w 377"/>
                <a:gd name="T53" fmla="*/ 2147483646 h 393"/>
                <a:gd name="T54" fmla="*/ 2147483646 w 377"/>
                <a:gd name="T55" fmla="*/ 2147483646 h 393"/>
                <a:gd name="T56" fmla="*/ 2147483646 w 377"/>
                <a:gd name="T57" fmla="*/ 2147483646 h 393"/>
                <a:gd name="T58" fmla="*/ 2147483646 w 377"/>
                <a:gd name="T59" fmla="*/ 2147483646 h 393"/>
                <a:gd name="T60" fmla="*/ 2147483646 w 377"/>
                <a:gd name="T61" fmla="*/ 2147483646 h 393"/>
                <a:gd name="T62" fmla="*/ 2147483646 w 377"/>
                <a:gd name="T63" fmla="*/ 2147483646 h 393"/>
                <a:gd name="T64" fmla="*/ 2147483646 w 377"/>
                <a:gd name="T65" fmla="*/ 2147483646 h 393"/>
                <a:gd name="T66" fmla="*/ 2147483646 w 377"/>
                <a:gd name="T67" fmla="*/ 2147483646 h 393"/>
                <a:gd name="T68" fmla="*/ 2147483646 w 377"/>
                <a:gd name="T69" fmla="*/ 2147483646 h 393"/>
                <a:gd name="T70" fmla="*/ 2147483646 w 377"/>
                <a:gd name="T71" fmla="*/ 2147483646 h 393"/>
                <a:gd name="T72" fmla="*/ 2147483646 w 377"/>
                <a:gd name="T73" fmla="*/ 2147483646 h 393"/>
                <a:gd name="T74" fmla="*/ 2147483646 w 377"/>
                <a:gd name="T75" fmla="*/ 2147483646 h 393"/>
                <a:gd name="T76" fmla="*/ 2147483646 w 377"/>
                <a:gd name="T77" fmla="*/ 2147483646 h 393"/>
                <a:gd name="T78" fmla="*/ 2147483646 w 377"/>
                <a:gd name="T79" fmla="*/ 2147483646 h 393"/>
                <a:gd name="T80" fmla="*/ 2147483646 w 377"/>
                <a:gd name="T81" fmla="*/ 2147483646 h 393"/>
                <a:gd name="T82" fmla="*/ 2147483646 w 377"/>
                <a:gd name="T83" fmla="*/ 2147483646 h 393"/>
                <a:gd name="T84" fmla="*/ 2147483646 w 377"/>
                <a:gd name="T85" fmla="*/ 2147483646 h 393"/>
                <a:gd name="T86" fmla="*/ 2147483646 w 377"/>
                <a:gd name="T87" fmla="*/ 2147483646 h 393"/>
                <a:gd name="T88" fmla="*/ 2147483646 w 377"/>
                <a:gd name="T89" fmla="*/ 2147483646 h 393"/>
                <a:gd name="T90" fmla="*/ 2147483646 w 377"/>
                <a:gd name="T91" fmla="*/ 2147483646 h 39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377"/>
                <a:gd name="T139" fmla="*/ 0 h 393"/>
                <a:gd name="T140" fmla="*/ 377 w 377"/>
                <a:gd name="T141" fmla="*/ 393 h 39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377" h="393">
                  <a:moveTo>
                    <a:pt x="376" y="176"/>
                  </a:moveTo>
                  <a:lnTo>
                    <a:pt x="336" y="120"/>
                  </a:lnTo>
                  <a:lnTo>
                    <a:pt x="344" y="96"/>
                  </a:lnTo>
                  <a:lnTo>
                    <a:pt x="312" y="40"/>
                  </a:lnTo>
                  <a:lnTo>
                    <a:pt x="288" y="8"/>
                  </a:lnTo>
                  <a:lnTo>
                    <a:pt x="280" y="40"/>
                  </a:lnTo>
                  <a:lnTo>
                    <a:pt x="264" y="0"/>
                  </a:lnTo>
                  <a:lnTo>
                    <a:pt x="232" y="0"/>
                  </a:lnTo>
                  <a:lnTo>
                    <a:pt x="240" y="24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48" y="144"/>
                  </a:lnTo>
                  <a:lnTo>
                    <a:pt x="24" y="112"/>
                  </a:lnTo>
                  <a:lnTo>
                    <a:pt x="8" y="112"/>
                  </a:lnTo>
                  <a:lnTo>
                    <a:pt x="16" y="136"/>
                  </a:lnTo>
                  <a:lnTo>
                    <a:pt x="16" y="160"/>
                  </a:lnTo>
                  <a:lnTo>
                    <a:pt x="24" y="184"/>
                  </a:lnTo>
                  <a:lnTo>
                    <a:pt x="8" y="184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32" y="240"/>
                  </a:lnTo>
                  <a:lnTo>
                    <a:pt x="64" y="296"/>
                  </a:lnTo>
                  <a:lnTo>
                    <a:pt x="104" y="240"/>
                  </a:lnTo>
                  <a:lnTo>
                    <a:pt x="120" y="208"/>
                  </a:lnTo>
                  <a:lnTo>
                    <a:pt x="160" y="200"/>
                  </a:lnTo>
                  <a:lnTo>
                    <a:pt x="184" y="216"/>
                  </a:lnTo>
                  <a:lnTo>
                    <a:pt x="184" y="224"/>
                  </a:lnTo>
                  <a:lnTo>
                    <a:pt x="192" y="224"/>
                  </a:lnTo>
                  <a:lnTo>
                    <a:pt x="168" y="280"/>
                  </a:lnTo>
                  <a:lnTo>
                    <a:pt x="152" y="280"/>
                  </a:lnTo>
                  <a:lnTo>
                    <a:pt x="160" y="312"/>
                  </a:lnTo>
                  <a:lnTo>
                    <a:pt x="152" y="320"/>
                  </a:lnTo>
                  <a:lnTo>
                    <a:pt x="168" y="320"/>
                  </a:lnTo>
                  <a:lnTo>
                    <a:pt x="136" y="376"/>
                  </a:lnTo>
                  <a:lnTo>
                    <a:pt x="144" y="392"/>
                  </a:lnTo>
                  <a:lnTo>
                    <a:pt x="160" y="376"/>
                  </a:lnTo>
                  <a:lnTo>
                    <a:pt x="168" y="352"/>
                  </a:lnTo>
                  <a:lnTo>
                    <a:pt x="184" y="352"/>
                  </a:lnTo>
                  <a:lnTo>
                    <a:pt x="200" y="336"/>
                  </a:lnTo>
                  <a:lnTo>
                    <a:pt x="200" y="312"/>
                  </a:lnTo>
                  <a:lnTo>
                    <a:pt x="256" y="280"/>
                  </a:lnTo>
                  <a:lnTo>
                    <a:pt x="304" y="264"/>
                  </a:lnTo>
                  <a:lnTo>
                    <a:pt x="312" y="224"/>
                  </a:lnTo>
                  <a:lnTo>
                    <a:pt x="344" y="200"/>
                  </a:lnTo>
                  <a:lnTo>
                    <a:pt x="368" y="192"/>
                  </a:lnTo>
                  <a:lnTo>
                    <a:pt x="376" y="176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" name="Freeform 7"/>
            <p:cNvSpPr>
              <a:spLocks noChangeArrowheads="1"/>
            </p:cNvSpPr>
            <p:nvPr/>
          </p:nvSpPr>
          <p:spPr bwMode="auto">
            <a:xfrm>
              <a:off x="3664111" y="1454080"/>
              <a:ext cx="592703" cy="916502"/>
            </a:xfrm>
            <a:custGeom>
              <a:avLst/>
              <a:gdLst>
                <a:gd name="T0" fmla="*/ 2147483646 w 353"/>
                <a:gd name="T1" fmla="*/ 2147483646 h 537"/>
                <a:gd name="T2" fmla="*/ 2147483646 w 353"/>
                <a:gd name="T3" fmla="*/ 2147483646 h 537"/>
                <a:gd name="T4" fmla="*/ 2147483646 w 353"/>
                <a:gd name="T5" fmla="*/ 2147483646 h 537"/>
                <a:gd name="T6" fmla="*/ 2147483646 w 353"/>
                <a:gd name="T7" fmla="*/ 0 h 537"/>
                <a:gd name="T8" fmla="*/ 2147483646 w 353"/>
                <a:gd name="T9" fmla="*/ 2147483646 h 537"/>
                <a:gd name="T10" fmla="*/ 2147483646 w 353"/>
                <a:gd name="T11" fmla="*/ 2147483646 h 537"/>
                <a:gd name="T12" fmla="*/ 2147483646 w 353"/>
                <a:gd name="T13" fmla="*/ 2147483646 h 537"/>
                <a:gd name="T14" fmla="*/ 2147483646 w 353"/>
                <a:gd name="T15" fmla="*/ 2147483646 h 537"/>
                <a:gd name="T16" fmla="*/ 2147483646 w 353"/>
                <a:gd name="T17" fmla="*/ 2147483646 h 537"/>
                <a:gd name="T18" fmla="*/ 2147483646 w 353"/>
                <a:gd name="T19" fmla="*/ 2147483646 h 537"/>
                <a:gd name="T20" fmla="*/ 2147483646 w 353"/>
                <a:gd name="T21" fmla="*/ 2147483646 h 537"/>
                <a:gd name="T22" fmla="*/ 2147483646 w 353"/>
                <a:gd name="T23" fmla="*/ 2147483646 h 537"/>
                <a:gd name="T24" fmla="*/ 2147483646 w 353"/>
                <a:gd name="T25" fmla="*/ 2147483646 h 537"/>
                <a:gd name="T26" fmla="*/ 2147483646 w 353"/>
                <a:gd name="T27" fmla="*/ 2147483646 h 537"/>
                <a:gd name="T28" fmla="*/ 2147483646 w 353"/>
                <a:gd name="T29" fmla="*/ 2147483646 h 537"/>
                <a:gd name="T30" fmla="*/ 2147483646 w 353"/>
                <a:gd name="T31" fmla="*/ 2147483646 h 537"/>
                <a:gd name="T32" fmla="*/ 2147483646 w 353"/>
                <a:gd name="T33" fmla="*/ 2147483646 h 537"/>
                <a:gd name="T34" fmla="*/ 2147483646 w 353"/>
                <a:gd name="T35" fmla="*/ 2147483646 h 537"/>
                <a:gd name="T36" fmla="*/ 2147483646 w 353"/>
                <a:gd name="T37" fmla="*/ 2147483646 h 537"/>
                <a:gd name="T38" fmla="*/ 2147483646 w 353"/>
                <a:gd name="T39" fmla="*/ 2147483646 h 537"/>
                <a:gd name="T40" fmla="*/ 2147483646 w 353"/>
                <a:gd name="T41" fmla="*/ 2147483646 h 537"/>
                <a:gd name="T42" fmla="*/ 2147483646 w 353"/>
                <a:gd name="T43" fmla="*/ 2147483646 h 537"/>
                <a:gd name="T44" fmla="*/ 2147483646 w 353"/>
                <a:gd name="T45" fmla="*/ 2147483646 h 537"/>
                <a:gd name="T46" fmla="*/ 2147483646 w 353"/>
                <a:gd name="T47" fmla="*/ 2147483646 h 537"/>
                <a:gd name="T48" fmla="*/ 2147483646 w 353"/>
                <a:gd name="T49" fmla="*/ 2147483646 h 537"/>
                <a:gd name="T50" fmla="*/ 2147483646 w 353"/>
                <a:gd name="T51" fmla="*/ 2147483646 h 537"/>
                <a:gd name="T52" fmla="*/ 2147483646 w 353"/>
                <a:gd name="T53" fmla="*/ 2147483646 h 537"/>
                <a:gd name="T54" fmla="*/ 2147483646 w 353"/>
                <a:gd name="T55" fmla="*/ 2147483646 h 537"/>
                <a:gd name="T56" fmla="*/ 2147483646 w 353"/>
                <a:gd name="T57" fmla="*/ 2147483646 h 537"/>
                <a:gd name="T58" fmla="*/ 2147483646 w 353"/>
                <a:gd name="T59" fmla="*/ 2147483646 h 537"/>
                <a:gd name="T60" fmla="*/ 2147483646 w 353"/>
                <a:gd name="T61" fmla="*/ 2147483646 h 537"/>
                <a:gd name="T62" fmla="*/ 2147483646 w 353"/>
                <a:gd name="T63" fmla="*/ 2147483646 h 537"/>
                <a:gd name="T64" fmla="*/ 2147483646 w 353"/>
                <a:gd name="T65" fmla="*/ 2147483646 h 5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53"/>
                <a:gd name="T100" fmla="*/ 0 h 537"/>
                <a:gd name="T101" fmla="*/ 353 w 353"/>
                <a:gd name="T102" fmla="*/ 537 h 53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53" h="537">
                  <a:moveTo>
                    <a:pt x="352" y="208"/>
                  </a:moveTo>
                  <a:lnTo>
                    <a:pt x="320" y="160"/>
                  </a:lnTo>
                  <a:lnTo>
                    <a:pt x="288" y="152"/>
                  </a:lnTo>
                  <a:lnTo>
                    <a:pt x="296" y="96"/>
                  </a:lnTo>
                  <a:lnTo>
                    <a:pt x="264" y="104"/>
                  </a:lnTo>
                  <a:lnTo>
                    <a:pt x="248" y="88"/>
                  </a:lnTo>
                  <a:lnTo>
                    <a:pt x="248" y="48"/>
                  </a:lnTo>
                  <a:lnTo>
                    <a:pt x="224" y="0"/>
                  </a:lnTo>
                  <a:lnTo>
                    <a:pt x="176" y="24"/>
                  </a:lnTo>
                  <a:lnTo>
                    <a:pt x="176" y="64"/>
                  </a:lnTo>
                  <a:lnTo>
                    <a:pt x="144" y="56"/>
                  </a:lnTo>
                  <a:lnTo>
                    <a:pt x="136" y="80"/>
                  </a:lnTo>
                  <a:lnTo>
                    <a:pt x="112" y="72"/>
                  </a:lnTo>
                  <a:lnTo>
                    <a:pt x="80" y="104"/>
                  </a:lnTo>
                  <a:lnTo>
                    <a:pt x="56" y="56"/>
                  </a:lnTo>
                  <a:lnTo>
                    <a:pt x="32" y="72"/>
                  </a:lnTo>
                  <a:lnTo>
                    <a:pt x="24" y="112"/>
                  </a:lnTo>
                  <a:lnTo>
                    <a:pt x="8" y="120"/>
                  </a:lnTo>
                  <a:lnTo>
                    <a:pt x="32" y="184"/>
                  </a:lnTo>
                  <a:lnTo>
                    <a:pt x="56" y="200"/>
                  </a:lnTo>
                  <a:lnTo>
                    <a:pt x="32" y="216"/>
                  </a:lnTo>
                  <a:lnTo>
                    <a:pt x="24" y="232"/>
                  </a:lnTo>
                  <a:lnTo>
                    <a:pt x="56" y="232"/>
                  </a:lnTo>
                  <a:lnTo>
                    <a:pt x="64" y="272"/>
                  </a:lnTo>
                  <a:lnTo>
                    <a:pt x="48" y="304"/>
                  </a:lnTo>
                  <a:lnTo>
                    <a:pt x="32" y="288"/>
                  </a:lnTo>
                  <a:lnTo>
                    <a:pt x="16" y="304"/>
                  </a:lnTo>
                  <a:lnTo>
                    <a:pt x="16" y="328"/>
                  </a:lnTo>
                  <a:lnTo>
                    <a:pt x="0" y="344"/>
                  </a:lnTo>
                  <a:lnTo>
                    <a:pt x="32" y="400"/>
                  </a:lnTo>
                  <a:lnTo>
                    <a:pt x="8" y="488"/>
                  </a:lnTo>
                  <a:lnTo>
                    <a:pt x="24" y="512"/>
                  </a:lnTo>
                  <a:lnTo>
                    <a:pt x="72" y="512"/>
                  </a:lnTo>
                  <a:lnTo>
                    <a:pt x="88" y="528"/>
                  </a:lnTo>
                  <a:lnTo>
                    <a:pt x="128" y="536"/>
                  </a:lnTo>
                  <a:lnTo>
                    <a:pt x="112" y="512"/>
                  </a:lnTo>
                  <a:lnTo>
                    <a:pt x="120" y="480"/>
                  </a:lnTo>
                  <a:lnTo>
                    <a:pt x="152" y="424"/>
                  </a:lnTo>
                  <a:lnTo>
                    <a:pt x="192" y="384"/>
                  </a:lnTo>
                  <a:lnTo>
                    <a:pt x="232" y="376"/>
                  </a:lnTo>
                  <a:lnTo>
                    <a:pt x="248" y="360"/>
                  </a:lnTo>
                  <a:lnTo>
                    <a:pt x="240" y="344"/>
                  </a:lnTo>
                  <a:lnTo>
                    <a:pt x="224" y="312"/>
                  </a:lnTo>
                  <a:lnTo>
                    <a:pt x="192" y="320"/>
                  </a:lnTo>
                  <a:lnTo>
                    <a:pt x="176" y="312"/>
                  </a:lnTo>
                  <a:lnTo>
                    <a:pt x="184" y="288"/>
                  </a:lnTo>
                  <a:lnTo>
                    <a:pt x="184" y="248"/>
                  </a:lnTo>
                  <a:lnTo>
                    <a:pt x="160" y="264"/>
                  </a:lnTo>
                  <a:lnTo>
                    <a:pt x="128" y="256"/>
                  </a:lnTo>
                  <a:lnTo>
                    <a:pt x="104" y="256"/>
                  </a:lnTo>
                  <a:lnTo>
                    <a:pt x="104" y="224"/>
                  </a:lnTo>
                  <a:lnTo>
                    <a:pt x="136" y="168"/>
                  </a:lnTo>
                  <a:lnTo>
                    <a:pt x="152" y="168"/>
                  </a:lnTo>
                  <a:lnTo>
                    <a:pt x="160" y="136"/>
                  </a:lnTo>
                  <a:lnTo>
                    <a:pt x="176" y="136"/>
                  </a:lnTo>
                  <a:lnTo>
                    <a:pt x="192" y="152"/>
                  </a:lnTo>
                  <a:lnTo>
                    <a:pt x="216" y="152"/>
                  </a:lnTo>
                  <a:lnTo>
                    <a:pt x="208" y="184"/>
                  </a:lnTo>
                  <a:lnTo>
                    <a:pt x="208" y="200"/>
                  </a:lnTo>
                  <a:lnTo>
                    <a:pt x="224" y="200"/>
                  </a:lnTo>
                  <a:lnTo>
                    <a:pt x="224" y="232"/>
                  </a:lnTo>
                  <a:lnTo>
                    <a:pt x="256" y="256"/>
                  </a:lnTo>
                  <a:lnTo>
                    <a:pt x="264" y="280"/>
                  </a:lnTo>
                  <a:lnTo>
                    <a:pt x="272" y="288"/>
                  </a:lnTo>
                  <a:lnTo>
                    <a:pt x="312" y="256"/>
                  </a:lnTo>
                  <a:lnTo>
                    <a:pt x="328" y="216"/>
                  </a:lnTo>
                  <a:lnTo>
                    <a:pt x="352" y="208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80" name="Freeform 8"/>
            <p:cNvSpPr>
              <a:spLocks noChangeArrowheads="1"/>
            </p:cNvSpPr>
            <p:nvPr/>
          </p:nvSpPr>
          <p:spPr bwMode="auto">
            <a:xfrm>
              <a:off x="3836457" y="1686671"/>
              <a:ext cx="190562" cy="218728"/>
            </a:xfrm>
            <a:custGeom>
              <a:avLst/>
              <a:gdLst>
                <a:gd name="T0" fmla="*/ 2147483646 w 113"/>
                <a:gd name="T1" fmla="*/ 2147483646 h 129"/>
                <a:gd name="T2" fmla="*/ 2147483646 w 113"/>
                <a:gd name="T3" fmla="*/ 2147483646 h 129"/>
                <a:gd name="T4" fmla="*/ 2147483646 w 113"/>
                <a:gd name="T5" fmla="*/ 2147483646 h 129"/>
                <a:gd name="T6" fmla="*/ 2147483646 w 113"/>
                <a:gd name="T7" fmla="*/ 2147483646 h 129"/>
                <a:gd name="T8" fmla="*/ 2147483646 w 113"/>
                <a:gd name="T9" fmla="*/ 0 h 129"/>
                <a:gd name="T10" fmla="*/ 2147483646 w 113"/>
                <a:gd name="T11" fmla="*/ 0 h 129"/>
                <a:gd name="T12" fmla="*/ 2147483646 w 113"/>
                <a:gd name="T13" fmla="*/ 2147483646 h 129"/>
                <a:gd name="T14" fmla="*/ 2147483646 w 113"/>
                <a:gd name="T15" fmla="*/ 2147483646 h 129"/>
                <a:gd name="T16" fmla="*/ 0 w 113"/>
                <a:gd name="T17" fmla="*/ 2147483646 h 129"/>
                <a:gd name="T18" fmla="*/ 0 w 113"/>
                <a:gd name="T19" fmla="*/ 2147483646 h 129"/>
                <a:gd name="T20" fmla="*/ 2147483646 w 113"/>
                <a:gd name="T21" fmla="*/ 2147483646 h 129"/>
                <a:gd name="T22" fmla="*/ 2147483646 w 113"/>
                <a:gd name="T23" fmla="*/ 2147483646 h 129"/>
                <a:gd name="T24" fmla="*/ 2147483646 w 113"/>
                <a:gd name="T25" fmla="*/ 2147483646 h 129"/>
                <a:gd name="T26" fmla="*/ 2147483646 w 113"/>
                <a:gd name="T27" fmla="*/ 2147483646 h 129"/>
                <a:gd name="T28" fmla="*/ 2147483646 w 113"/>
                <a:gd name="T29" fmla="*/ 2147483646 h 129"/>
                <a:gd name="T30" fmla="*/ 2147483646 w 113"/>
                <a:gd name="T31" fmla="*/ 2147483646 h 129"/>
                <a:gd name="T32" fmla="*/ 2147483646 w 113"/>
                <a:gd name="T33" fmla="*/ 2147483646 h 1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3"/>
                <a:gd name="T52" fmla="*/ 0 h 129"/>
                <a:gd name="T53" fmla="*/ 113 w 113"/>
                <a:gd name="T54" fmla="*/ 129 h 12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3" h="129">
                  <a:moveTo>
                    <a:pt x="112" y="64"/>
                  </a:moveTo>
                  <a:lnTo>
                    <a:pt x="96" y="40"/>
                  </a:lnTo>
                  <a:lnTo>
                    <a:pt x="112" y="16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48" y="32"/>
                  </a:lnTo>
                  <a:lnTo>
                    <a:pt x="32" y="32"/>
                  </a:lnTo>
                  <a:lnTo>
                    <a:pt x="0" y="88"/>
                  </a:lnTo>
                  <a:lnTo>
                    <a:pt x="0" y="120"/>
                  </a:lnTo>
                  <a:lnTo>
                    <a:pt x="32" y="120"/>
                  </a:lnTo>
                  <a:lnTo>
                    <a:pt x="48" y="128"/>
                  </a:lnTo>
                  <a:lnTo>
                    <a:pt x="80" y="112"/>
                  </a:lnTo>
                  <a:lnTo>
                    <a:pt x="80" y="96"/>
                  </a:lnTo>
                  <a:lnTo>
                    <a:pt x="72" y="80"/>
                  </a:lnTo>
                  <a:lnTo>
                    <a:pt x="96" y="80"/>
                  </a:lnTo>
                  <a:lnTo>
                    <a:pt x="112" y="64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81" name="Freeform 9"/>
            <p:cNvSpPr>
              <a:spLocks noChangeArrowheads="1"/>
            </p:cNvSpPr>
            <p:nvPr/>
          </p:nvSpPr>
          <p:spPr bwMode="auto">
            <a:xfrm>
              <a:off x="3958361" y="1794495"/>
              <a:ext cx="149927" cy="206405"/>
            </a:xfrm>
            <a:custGeom>
              <a:avLst/>
              <a:gdLst>
                <a:gd name="T0" fmla="*/ 2147483646 w 89"/>
                <a:gd name="T1" fmla="*/ 2147483646 h 121"/>
                <a:gd name="T2" fmla="*/ 2147483646 w 89"/>
                <a:gd name="T3" fmla="*/ 2147483646 h 121"/>
                <a:gd name="T4" fmla="*/ 2147483646 w 89"/>
                <a:gd name="T5" fmla="*/ 2147483646 h 121"/>
                <a:gd name="T6" fmla="*/ 2147483646 w 89"/>
                <a:gd name="T7" fmla="*/ 2147483646 h 121"/>
                <a:gd name="T8" fmla="*/ 2147483646 w 89"/>
                <a:gd name="T9" fmla="*/ 0 h 121"/>
                <a:gd name="T10" fmla="*/ 2147483646 w 89"/>
                <a:gd name="T11" fmla="*/ 2147483646 h 121"/>
                <a:gd name="T12" fmla="*/ 2147483646 w 89"/>
                <a:gd name="T13" fmla="*/ 2147483646 h 121"/>
                <a:gd name="T14" fmla="*/ 2147483646 w 89"/>
                <a:gd name="T15" fmla="*/ 2147483646 h 121"/>
                <a:gd name="T16" fmla="*/ 0 w 89"/>
                <a:gd name="T17" fmla="*/ 2147483646 h 121"/>
                <a:gd name="T18" fmla="*/ 2147483646 w 89"/>
                <a:gd name="T19" fmla="*/ 2147483646 h 121"/>
                <a:gd name="T20" fmla="*/ 2147483646 w 89"/>
                <a:gd name="T21" fmla="*/ 2147483646 h 121"/>
                <a:gd name="T22" fmla="*/ 2147483646 w 89"/>
                <a:gd name="T23" fmla="*/ 2147483646 h 121"/>
                <a:gd name="T24" fmla="*/ 2147483646 w 89"/>
                <a:gd name="T25" fmla="*/ 2147483646 h 12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9"/>
                <a:gd name="T40" fmla="*/ 0 h 121"/>
                <a:gd name="T41" fmla="*/ 89 w 89"/>
                <a:gd name="T42" fmla="*/ 121 h 12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9" h="121">
                  <a:moveTo>
                    <a:pt x="88" y="80"/>
                  </a:moveTo>
                  <a:lnTo>
                    <a:pt x="80" y="56"/>
                  </a:lnTo>
                  <a:lnTo>
                    <a:pt x="56" y="40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8"/>
                  </a:lnTo>
                  <a:lnTo>
                    <a:pt x="32" y="48"/>
                  </a:lnTo>
                  <a:lnTo>
                    <a:pt x="8" y="48"/>
                  </a:lnTo>
                  <a:lnTo>
                    <a:pt x="0" y="112"/>
                  </a:lnTo>
                  <a:lnTo>
                    <a:pt x="16" y="12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88" y="80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Freeform 10"/>
            <p:cNvSpPr>
              <a:spLocks noChangeArrowheads="1"/>
            </p:cNvSpPr>
            <p:nvPr/>
          </p:nvSpPr>
          <p:spPr bwMode="auto">
            <a:xfrm>
              <a:off x="3958361" y="1808358"/>
              <a:ext cx="57449" cy="69315"/>
            </a:xfrm>
            <a:custGeom>
              <a:avLst/>
              <a:gdLst>
                <a:gd name="T0" fmla="*/ 2147483646 w 33"/>
                <a:gd name="T1" fmla="*/ 2147483646 h 41"/>
                <a:gd name="T2" fmla="*/ 2147483646 w 33"/>
                <a:gd name="T3" fmla="*/ 2147483646 h 41"/>
                <a:gd name="T4" fmla="*/ 2147483646 w 33"/>
                <a:gd name="T5" fmla="*/ 2147483646 h 41"/>
                <a:gd name="T6" fmla="*/ 0 w 33"/>
                <a:gd name="T7" fmla="*/ 0 h 41"/>
                <a:gd name="T8" fmla="*/ 2147483646 w 33"/>
                <a:gd name="T9" fmla="*/ 2147483646 h 41"/>
                <a:gd name="T10" fmla="*/ 2147483646 w 33"/>
                <a:gd name="T11" fmla="*/ 2147483646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"/>
                <a:gd name="T19" fmla="*/ 0 h 41"/>
                <a:gd name="T20" fmla="*/ 33 w 33"/>
                <a:gd name="T21" fmla="*/ 41 h 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" h="41">
                  <a:moveTo>
                    <a:pt x="32" y="40"/>
                  </a:moveTo>
                  <a:lnTo>
                    <a:pt x="8" y="40"/>
                  </a:lnTo>
                  <a:lnTo>
                    <a:pt x="8" y="24"/>
                  </a:lnTo>
                  <a:lnTo>
                    <a:pt x="0" y="0"/>
                  </a:lnTo>
                  <a:lnTo>
                    <a:pt x="24" y="8"/>
                  </a:lnTo>
                  <a:lnTo>
                    <a:pt x="32" y="40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83" name="Freeform 11"/>
            <p:cNvSpPr>
              <a:spLocks noChangeArrowheads="1"/>
            </p:cNvSpPr>
            <p:nvPr/>
          </p:nvSpPr>
          <p:spPr bwMode="auto">
            <a:xfrm>
              <a:off x="3823847" y="2054812"/>
              <a:ext cx="730020" cy="494449"/>
            </a:xfrm>
            <a:custGeom>
              <a:avLst/>
              <a:gdLst>
                <a:gd name="T0" fmla="*/ 2147483646 w 433"/>
                <a:gd name="T1" fmla="*/ 2147483646 h 289"/>
                <a:gd name="T2" fmla="*/ 2147483646 w 433"/>
                <a:gd name="T3" fmla="*/ 2147483646 h 289"/>
                <a:gd name="T4" fmla="*/ 2147483646 w 433"/>
                <a:gd name="T5" fmla="*/ 2147483646 h 289"/>
                <a:gd name="T6" fmla="*/ 2147483646 w 433"/>
                <a:gd name="T7" fmla="*/ 2147483646 h 289"/>
                <a:gd name="T8" fmla="*/ 2147483646 w 433"/>
                <a:gd name="T9" fmla="*/ 2147483646 h 289"/>
                <a:gd name="T10" fmla="*/ 2147483646 w 433"/>
                <a:gd name="T11" fmla="*/ 2147483646 h 289"/>
                <a:gd name="T12" fmla="*/ 2147483646 w 433"/>
                <a:gd name="T13" fmla="*/ 2147483646 h 289"/>
                <a:gd name="T14" fmla="*/ 2147483646 w 433"/>
                <a:gd name="T15" fmla="*/ 2147483646 h 289"/>
                <a:gd name="T16" fmla="*/ 2147483646 w 433"/>
                <a:gd name="T17" fmla="*/ 2147483646 h 289"/>
                <a:gd name="T18" fmla="*/ 2147483646 w 433"/>
                <a:gd name="T19" fmla="*/ 2147483646 h 289"/>
                <a:gd name="T20" fmla="*/ 0 w 433"/>
                <a:gd name="T21" fmla="*/ 2147483646 h 289"/>
                <a:gd name="T22" fmla="*/ 2147483646 w 433"/>
                <a:gd name="T23" fmla="*/ 2147483646 h 289"/>
                <a:gd name="T24" fmla="*/ 2147483646 w 433"/>
                <a:gd name="T25" fmla="*/ 2147483646 h 289"/>
                <a:gd name="T26" fmla="*/ 2147483646 w 433"/>
                <a:gd name="T27" fmla="*/ 2147483646 h 289"/>
                <a:gd name="T28" fmla="*/ 2147483646 w 433"/>
                <a:gd name="T29" fmla="*/ 2147483646 h 289"/>
                <a:gd name="T30" fmla="*/ 2147483646 w 433"/>
                <a:gd name="T31" fmla="*/ 2147483646 h 289"/>
                <a:gd name="T32" fmla="*/ 2147483646 w 433"/>
                <a:gd name="T33" fmla="*/ 2147483646 h 289"/>
                <a:gd name="T34" fmla="*/ 2147483646 w 433"/>
                <a:gd name="T35" fmla="*/ 2147483646 h 289"/>
                <a:gd name="T36" fmla="*/ 2147483646 w 433"/>
                <a:gd name="T37" fmla="*/ 2147483646 h 289"/>
                <a:gd name="T38" fmla="*/ 2147483646 w 433"/>
                <a:gd name="T39" fmla="*/ 2147483646 h 289"/>
                <a:gd name="T40" fmla="*/ 2147483646 w 433"/>
                <a:gd name="T41" fmla="*/ 2147483646 h 289"/>
                <a:gd name="T42" fmla="*/ 2147483646 w 433"/>
                <a:gd name="T43" fmla="*/ 2147483646 h 289"/>
                <a:gd name="T44" fmla="*/ 2147483646 w 433"/>
                <a:gd name="T45" fmla="*/ 2147483646 h 289"/>
                <a:gd name="T46" fmla="*/ 2147483646 w 433"/>
                <a:gd name="T47" fmla="*/ 2147483646 h 289"/>
                <a:gd name="T48" fmla="*/ 2147483646 w 433"/>
                <a:gd name="T49" fmla="*/ 2147483646 h 289"/>
                <a:gd name="T50" fmla="*/ 2147483646 w 433"/>
                <a:gd name="T51" fmla="*/ 2147483646 h 289"/>
                <a:gd name="T52" fmla="*/ 2147483646 w 433"/>
                <a:gd name="T53" fmla="*/ 2147483646 h 289"/>
                <a:gd name="T54" fmla="*/ 2147483646 w 433"/>
                <a:gd name="T55" fmla="*/ 2147483646 h 289"/>
                <a:gd name="T56" fmla="*/ 2147483646 w 433"/>
                <a:gd name="T57" fmla="*/ 2147483646 h 289"/>
                <a:gd name="T58" fmla="*/ 2147483646 w 433"/>
                <a:gd name="T59" fmla="*/ 2147483646 h 289"/>
                <a:gd name="T60" fmla="*/ 2147483646 w 433"/>
                <a:gd name="T61" fmla="*/ 2147483646 h 289"/>
                <a:gd name="T62" fmla="*/ 2147483646 w 433"/>
                <a:gd name="T63" fmla="*/ 2147483646 h 289"/>
                <a:gd name="T64" fmla="*/ 2147483646 w 433"/>
                <a:gd name="T65" fmla="*/ 2147483646 h 289"/>
                <a:gd name="T66" fmla="*/ 2147483646 w 433"/>
                <a:gd name="T67" fmla="*/ 2147483646 h 289"/>
                <a:gd name="T68" fmla="*/ 2147483646 w 433"/>
                <a:gd name="T69" fmla="*/ 2147483646 h 289"/>
                <a:gd name="T70" fmla="*/ 2147483646 w 433"/>
                <a:gd name="T71" fmla="*/ 2147483646 h 289"/>
                <a:gd name="T72" fmla="*/ 2147483646 w 433"/>
                <a:gd name="T73" fmla="*/ 2147483646 h 289"/>
                <a:gd name="T74" fmla="*/ 2147483646 w 433"/>
                <a:gd name="T75" fmla="*/ 2147483646 h 289"/>
                <a:gd name="T76" fmla="*/ 2147483646 w 433"/>
                <a:gd name="T77" fmla="*/ 2147483646 h 289"/>
                <a:gd name="T78" fmla="*/ 2147483646 w 433"/>
                <a:gd name="T79" fmla="*/ 0 h 289"/>
                <a:gd name="T80" fmla="*/ 2147483646 w 433"/>
                <a:gd name="T81" fmla="*/ 2147483646 h 289"/>
                <a:gd name="T82" fmla="*/ 2147483646 w 433"/>
                <a:gd name="T83" fmla="*/ 2147483646 h 289"/>
                <a:gd name="T84" fmla="*/ 2147483646 w 433"/>
                <a:gd name="T85" fmla="*/ 2147483646 h 289"/>
                <a:gd name="T86" fmla="*/ 2147483646 w 433"/>
                <a:gd name="T87" fmla="*/ 2147483646 h 289"/>
                <a:gd name="T88" fmla="*/ 2147483646 w 433"/>
                <a:gd name="T89" fmla="*/ 2147483646 h 289"/>
                <a:gd name="T90" fmla="*/ 2147483646 w 433"/>
                <a:gd name="T91" fmla="*/ 2147483646 h 289"/>
                <a:gd name="T92" fmla="*/ 2147483646 w 433"/>
                <a:gd name="T93" fmla="*/ 0 h 289"/>
                <a:gd name="T94" fmla="*/ 2147483646 w 433"/>
                <a:gd name="T95" fmla="*/ 0 h 289"/>
                <a:gd name="T96" fmla="*/ 2147483646 w 433"/>
                <a:gd name="T97" fmla="*/ 0 h 289"/>
                <a:gd name="T98" fmla="*/ 2147483646 w 433"/>
                <a:gd name="T99" fmla="*/ 2147483646 h 289"/>
                <a:gd name="T100" fmla="*/ 2147483646 w 433"/>
                <a:gd name="T101" fmla="*/ 2147483646 h 28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33"/>
                <a:gd name="T154" fmla="*/ 0 h 289"/>
                <a:gd name="T155" fmla="*/ 433 w 433"/>
                <a:gd name="T156" fmla="*/ 289 h 289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33" h="289">
                  <a:moveTo>
                    <a:pt x="152" y="8"/>
                  </a:moveTo>
                  <a:lnTo>
                    <a:pt x="136" y="24"/>
                  </a:lnTo>
                  <a:lnTo>
                    <a:pt x="96" y="32"/>
                  </a:lnTo>
                  <a:lnTo>
                    <a:pt x="56" y="72"/>
                  </a:lnTo>
                  <a:lnTo>
                    <a:pt x="16" y="128"/>
                  </a:lnTo>
                  <a:lnTo>
                    <a:pt x="16" y="160"/>
                  </a:lnTo>
                  <a:lnTo>
                    <a:pt x="32" y="184"/>
                  </a:lnTo>
                  <a:lnTo>
                    <a:pt x="48" y="176"/>
                  </a:lnTo>
                  <a:lnTo>
                    <a:pt x="64" y="176"/>
                  </a:lnTo>
                  <a:lnTo>
                    <a:pt x="8" y="224"/>
                  </a:lnTo>
                  <a:lnTo>
                    <a:pt x="0" y="248"/>
                  </a:lnTo>
                  <a:lnTo>
                    <a:pt x="16" y="256"/>
                  </a:lnTo>
                  <a:lnTo>
                    <a:pt x="48" y="288"/>
                  </a:lnTo>
                  <a:lnTo>
                    <a:pt x="80" y="288"/>
                  </a:lnTo>
                  <a:lnTo>
                    <a:pt x="96" y="272"/>
                  </a:lnTo>
                  <a:lnTo>
                    <a:pt x="96" y="256"/>
                  </a:lnTo>
                  <a:lnTo>
                    <a:pt x="112" y="264"/>
                  </a:lnTo>
                  <a:lnTo>
                    <a:pt x="120" y="272"/>
                  </a:lnTo>
                  <a:lnTo>
                    <a:pt x="152" y="288"/>
                  </a:lnTo>
                  <a:lnTo>
                    <a:pt x="168" y="272"/>
                  </a:lnTo>
                  <a:lnTo>
                    <a:pt x="192" y="272"/>
                  </a:lnTo>
                  <a:lnTo>
                    <a:pt x="192" y="288"/>
                  </a:lnTo>
                  <a:lnTo>
                    <a:pt x="208" y="280"/>
                  </a:lnTo>
                  <a:lnTo>
                    <a:pt x="240" y="232"/>
                  </a:lnTo>
                  <a:lnTo>
                    <a:pt x="256" y="232"/>
                  </a:lnTo>
                  <a:lnTo>
                    <a:pt x="296" y="168"/>
                  </a:lnTo>
                  <a:lnTo>
                    <a:pt x="296" y="144"/>
                  </a:lnTo>
                  <a:lnTo>
                    <a:pt x="304" y="136"/>
                  </a:lnTo>
                  <a:lnTo>
                    <a:pt x="312" y="152"/>
                  </a:lnTo>
                  <a:lnTo>
                    <a:pt x="344" y="96"/>
                  </a:lnTo>
                  <a:lnTo>
                    <a:pt x="376" y="80"/>
                  </a:lnTo>
                  <a:lnTo>
                    <a:pt x="376" y="88"/>
                  </a:lnTo>
                  <a:lnTo>
                    <a:pt x="400" y="64"/>
                  </a:lnTo>
                  <a:lnTo>
                    <a:pt x="416" y="72"/>
                  </a:lnTo>
                  <a:lnTo>
                    <a:pt x="432" y="24"/>
                  </a:lnTo>
                  <a:lnTo>
                    <a:pt x="424" y="16"/>
                  </a:lnTo>
                  <a:lnTo>
                    <a:pt x="400" y="16"/>
                  </a:lnTo>
                  <a:lnTo>
                    <a:pt x="384" y="24"/>
                  </a:lnTo>
                  <a:lnTo>
                    <a:pt x="344" y="24"/>
                  </a:lnTo>
                  <a:lnTo>
                    <a:pt x="328" y="0"/>
                  </a:lnTo>
                  <a:lnTo>
                    <a:pt x="272" y="40"/>
                  </a:lnTo>
                  <a:lnTo>
                    <a:pt x="264" y="64"/>
                  </a:lnTo>
                  <a:lnTo>
                    <a:pt x="248" y="64"/>
                  </a:lnTo>
                  <a:lnTo>
                    <a:pt x="200" y="64"/>
                  </a:lnTo>
                  <a:lnTo>
                    <a:pt x="200" y="48"/>
                  </a:lnTo>
                  <a:lnTo>
                    <a:pt x="216" y="32"/>
                  </a:lnTo>
                  <a:lnTo>
                    <a:pt x="200" y="0"/>
                  </a:lnTo>
                  <a:lnTo>
                    <a:pt x="176" y="0"/>
                  </a:lnTo>
                  <a:lnTo>
                    <a:pt x="168" y="0"/>
                  </a:lnTo>
                  <a:lnTo>
                    <a:pt x="160" y="16"/>
                  </a:lnTo>
                  <a:lnTo>
                    <a:pt x="152" y="8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84" name="Freeform 12"/>
            <p:cNvSpPr>
              <a:spLocks noChangeArrowheads="1"/>
            </p:cNvSpPr>
            <p:nvPr/>
          </p:nvSpPr>
          <p:spPr bwMode="auto">
            <a:xfrm>
              <a:off x="3973774" y="2450679"/>
              <a:ext cx="605314" cy="546820"/>
            </a:xfrm>
            <a:custGeom>
              <a:avLst/>
              <a:gdLst>
                <a:gd name="T0" fmla="*/ 2147483646 w 361"/>
                <a:gd name="T1" fmla="*/ 0 h 321"/>
                <a:gd name="T2" fmla="*/ 2147483646 w 361"/>
                <a:gd name="T3" fmla="*/ 0 h 321"/>
                <a:gd name="T4" fmla="*/ 2147483646 w 361"/>
                <a:gd name="T5" fmla="*/ 2147483646 h 321"/>
                <a:gd name="T6" fmla="*/ 2147483646 w 361"/>
                <a:gd name="T7" fmla="*/ 2147483646 h 321"/>
                <a:gd name="T8" fmla="*/ 2147483646 w 361"/>
                <a:gd name="T9" fmla="*/ 2147483646 h 321"/>
                <a:gd name="T10" fmla="*/ 2147483646 w 361"/>
                <a:gd name="T11" fmla="*/ 2147483646 h 321"/>
                <a:gd name="T12" fmla="*/ 2147483646 w 361"/>
                <a:gd name="T13" fmla="*/ 2147483646 h 321"/>
                <a:gd name="T14" fmla="*/ 2147483646 w 361"/>
                <a:gd name="T15" fmla="*/ 2147483646 h 321"/>
                <a:gd name="T16" fmla="*/ 2147483646 w 361"/>
                <a:gd name="T17" fmla="*/ 2147483646 h 321"/>
                <a:gd name="T18" fmla="*/ 2147483646 w 361"/>
                <a:gd name="T19" fmla="*/ 2147483646 h 321"/>
                <a:gd name="T20" fmla="*/ 2147483646 w 361"/>
                <a:gd name="T21" fmla="*/ 2147483646 h 321"/>
                <a:gd name="T22" fmla="*/ 0 w 361"/>
                <a:gd name="T23" fmla="*/ 2147483646 h 321"/>
                <a:gd name="T24" fmla="*/ 2147483646 w 361"/>
                <a:gd name="T25" fmla="*/ 2147483646 h 321"/>
                <a:gd name="T26" fmla="*/ 2147483646 w 361"/>
                <a:gd name="T27" fmla="*/ 2147483646 h 321"/>
                <a:gd name="T28" fmla="*/ 2147483646 w 361"/>
                <a:gd name="T29" fmla="*/ 2147483646 h 321"/>
                <a:gd name="T30" fmla="*/ 2147483646 w 361"/>
                <a:gd name="T31" fmla="*/ 2147483646 h 321"/>
                <a:gd name="T32" fmla="*/ 2147483646 w 361"/>
                <a:gd name="T33" fmla="*/ 2147483646 h 321"/>
                <a:gd name="T34" fmla="*/ 2147483646 w 361"/>
                <a:gd name="T35" fmla="*/ 2147483646 h 321"/>
                <a:gd name="T36" fmla="*/ 2147483646 w 361"/>
                <a:gd name="T37" fmla="*/ 2147483646 h 321"/>
                <a:gd name="T38" fmla="*/ 2147483646 w 361"/>
                <a:gd name="T39" fmla="*/ 2147483646 h 321"/>
                <a:gd name="T40" fmla="*/ 2147483646 w 361"/>
                <a:gd name="T41" fmla="*/ 2147483646 h 321"/>
                <a:gd name="T42" fmla="*/ 2147483646 w 361"/>
                <a:gd name="T43" fmla="*/ 2147483646 h 321"/>
                <a:gd name="T44" fmla="*/ 2147483646 w 361"/>
                <a:gd name="T45" fmla="*/ 2147483646 h 321"/>
                <a:gd name="T46" fmla="*/ 2147483646 w 361"/>
                <a:gd name="T47" fmla="*/ 2147483646 h 321"/>
                <a:gd name="T48" fmla="*/ 2147483646 w 361"/>
                <a:gd name="T49" fmla="*/ 2147483646 h 321"/>
                <a:gd name="T50" fmla="*/ 2147483646 w 361"/>
                <a:gd name="T51" fmla="*/ 2147483646 h 321"/>
                <a:gd name="T52" fmla="*/ 2147483646 w 361"/>
                <a:gd name="T53" fmla="*/ 2147483646 h 321"/>
                <a:gd name="T54" fmla="*/ 2147483646 w 361"/>
                <a:gd name="T55" fmla="*/ 2147483646 h 321"/>
                <a:gd name="T56" fmla="*/ 2147483646 w 361"/>
                <a:gd name="T57" fmla="*/ 2147483646 h 321"/>
                <a:gd name="T58" fmla="*/ 2147483646 w 361"/>
                <a:gd name="T59" fmla="*/ 2147483646 h 321"/>
                <a:gd name="T60" fmla="*/ 2147483646 w 361"/>
                <a:gd name="T61" fmla="*/ 2147483646 h 321"/>
                <a:gd name="T62" fmla="*/ 2147483646 w 361"/>
                <a:gd name="T63" fmla="*/ 2147483646 h 321"/>
                <a:gd name="T64" fmla="*/ 2147483646 w 361"/>
                <a:gd name="T65" fmla="*/ 2147483646 h 321"/>
                <a:gd name="T66" fmla="*/ 2147483646 w 361"/>
                <a:gd name="T67" fmla="*/ 2147483646 h 321"/>
                <a:gd name="T68" fmla="*/ 2147483646 w 361"/>
                <a:gd name="T69" fmla="*/ 2147483646 h 321"/>
                <a:gd name="T70" fmla="*/ 2147483646 w 361"/>
                <a:gd name="T71" fmla="*/ 2147483646 h 321"/>
                <a:gd name="T72" fmla="*/ 2147483646 w 361"/>
                <a:gd name="T73" fmla="*/ 2147483646 h 321"/>
                <a:gd name="T74" fmla="*/ 2147483646 w 361"/>
                <a:gd name="T75" fmla="*/ 2147483646 h 321"/>
                <a:gd name="T76" fmla="*/ 2147483646 w 361"/>
                <a:gd name="T77" fmla="*/ 2147483646 h 321"/>
                <a:gd name="T78" fmla="*/ 2147483646 w 361"/>
                <a:gd name="T79" fmla="*/ 2147483646 h 321"/>
                <a:gd name="T80" fmla="*/ 2147483646 w 361"/>
                <a:gd name="T81" fmla="*/ 2147483646 h 321"/>
                <a:gd name="T82" fmla="*/ 2147483646 w 361"/>
                <a:gd name="T83" fmla="*/ 2147483646 h 321"/>
                <a:gd name="T84" fmla="*/ 2147483646 w 361"/>
                <a:gd name="T85" fmla="*/ 2147483646 h 321"/>
                <a:gd name="T86" fmla="*/ 2147483646 w 361"/>
                <a:gd name="T87" fmla="*/ 2147483646 h 321"/>
                <a:gd name="T88" fmla="*/ 2147483646 w 361"/>
                <a:gd name="T89" fmla="*/ 2147483646 h 321"/>
                <a:gd name="T90" fmla="*/ 2147483646 w 361"/>
                <a:gd name="T91" fmla="*/ 2147483646 h 321"/>
                <a:gd name="T92" fmla="*/ 2147483646 w 361"/>
                <a:gd name="T93" fmla="*/ 2147483646 h 321"/>
                <a:gd name="T94" fmla="*/ 2147483646 w 361"/>
                <a:gd name="T95" fmla="*/ 2147483646 h 321"/>
                <a:gd name="T96" fmla="*/ 2147483646 w 361"/>
                <a:gd name="T97" fmla="*/ 2147483646 h 321"/>
                <a:gd name="T98" fmla="*/ 2147483646 w 361"/>
                <a:gd name="T99" fmla="*/ 0 h 32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61"/>
                <a:gd name="T151" fmla="*/ 0 h 321"/>
                <a:gd name="T152" fmla="*/ 361 w 361"/>
                <a:gd name="T153" fmla="*/ 321 h 32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61" h="321">
                  <a:moveTo>
                    <a:pt x="168" y="0"/>
                  </a:moveTo>
                  <a:lnTo>
                    <a:pt x="152" y="0"/>
                  </a:lnTo>
                  <a:lnTo>
                    <a:pt x="120" y="48"/>
                  </a:lnTo>
                  <a:lnTo>
                    <a:pt x="96" y="56"/>
                  </a:lnTo>
                  <a:lnTo>
                    <a:pt x="96" y="40"/>
                  </a:lnTo>
                  <a:lnTo>
                    <a:pt x="80" y="40"/>
                  </a:lnTo>
                  <a:lnTo>
                    <a:pt x="64" y="56"/>
                  </a:lnTo>
                  <a:lnTo>
                    <a:pt x="32" y="40"/>
                  </a:lnTo>
                  <a:lnTo>
                    <a:pt x="24" y="32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32" y="56"/>
                  </a:lnTo>
                  <a:lnTo>
                    <a:pt x="40" y="80"/>
                  </a:lnTo>
                  <a:lnTo>
                    <a:pt x="56" y="80"/>
                  </a:lnTo>
                  <a:lnTo>
                    <a:pt x="80" y="112"/>
                  </a:lnTo>
                  <a:lnTo>
                    <a:pt x="104" y="104"/>
                  </a:lnTo>
                  <a:lnTo>
                    <a:pt x="104" y="144"/>
                  </a:lnTo>
                  <a:lnTo>
                    <a:pt x="136" y="184"/>
                  </a:lnTo>
                  <a:lnTo>
                    <a:pt x="152" y="184"/>
                  </a:lnTo>
                  <a:lnTo>
                    <a:pt x="160" y="168"/>
                  </a:lnTo>
                  <a:lnTo>
                    <a:pt x="184" y="192"/>
                  </a:lnTo>
                  <a:lnTo>
                    <a:pt x="168" y="208"/>
                  </a:lnTo>
                  <a:lnTo>
                    <a:pt x="160" y="200"/>
                  </a:lnTo>
                  <a:lnTo>
                    <a:pt x="144" y="192"/>
                  </a:lnTo>
                  <a:lnTo>
                    <a:pt x="144" y="224"/>
                  </a:lnTo>
                  <a:lnTo>
                    <a:pt x="136" y="240"/>
                  </a:lnTo>
                  <a:lnTo>
                    <a:pt x="160" y="272"/>
                  </a:lnTo>
                  <a:lnTo>
                    <a:pt x="160" y="296"/>
                  </a:lnTo>
                  <a:lnTo>
                    <a:pt x="200" y="296"/>
                  </a:lnTo>
                  <a:lnTo>
                    <a:pt x="216" y="312"/>
                  </a:lnTo>
                  <a:lnTo>
                    <a:pt x="240" y="304"/>
                  </a:lnTo>
                  <a:lnTo>
                    <a:pt x="272" y="320"/>
                  </a:lnTo>
                  <a:lnTo>
                    <a:pt x="296" y="296"/>
                  </a:lnTo>
                  <a:lnTo>
                    <a:pt x="320" y="256"/>
                  </a:lnTo>
                  <a:lnTo>
                    <a:pt x="288" y="240"/>
                  </a:lnTo>
                  <a:lnTo>
                    <a:pt x="320" y="232"/>
                  </a:lnTo>
                  <a:lnTo>
                    <a:pt x="328" y="240"/>
                  </a:lnTo>
                  <a:lnTo>
                    <a:pt x="360" y="232"/>
                  </a:lnTo>
                  <a:lnTo>
                    <a:pt x="360" y="224"/>
                  </a:lnTo>
                  <a:lnTo>
                    <a:pt x="320" y="200"/>
                  </a:lnTo>
                  <a:lnTo>
                    <a:pt x="320" y="184"/>
                  </a:lnTo>
                  <a:lnTo>
                    <a:pt x="304" y="176"/>
                  </a:lnTo>
                  <a:lnTo>
                    <a:pt x="288" y="168"/>
                  </a:lnTo>
                  <a:lnTo>
                    <a:pt x="272" y="128"/>
                  </a:lnTo>
                  <a:lnTo>
                    <a:pt x="232" y="64"/>
                  </a:lnTo>
                  <a:lnTo>
                    <a:pt x="232" y="40"/>
                  </a:lnTo>
                  <a:lnTo>
                    <a:pt x="192" y="32"/>
                  </a:lnTo>
                  <a:lnTo>
                    <a:pt x="176" y="24"/>
                  </a:lnTo>
                  <a:lnTo>
                    <a:pt x="168" y="0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Freeform 13"/>
            <p:cNvSpPr>
              <a:spLocks noChangeArrowheads="1"/>
            </p:cNvSpPr>
            <p:nvPr/>
          </p:nvSpPr>
          <p:spPr bwMode="auto">
            <a:xfrm>
              <a:off x="4471196" y="2888136"/>
              <a:ext cx="107892" cy="93961"/>
            </a:xfrm>
            <a:custGeom>
              <a:avLst/>
              <a:gdLst>
                <a:gd name="T0" fmla="*/ 2147483646 w 65"/>
                <a:gd name="T1" fmla="*/ 0 h 57"/>
                <a:gd name="T2" fmla="*/ 0 w 65"/>
                <a:gd name="T3" fmla="*/ 2147483646 h 57"/>
                <a:gd name="T4" fmla="*/ 2147483646 w 65"/>
                <a:gd name="T5" fmla="*/ 2147483646 h 57"/>
                <a:gd name="T6" fmla="*/ 2147483646 w 65"/>
                <a:gd name="T7" fmla="*/ 2147483646 h 57"/>
                <a:gd name="T8" fmla="*/ 2147483646 w 65"/>
                <a:gd name="T9" fmla="*/ 2147483646 h 57"/>
                <a:gd name="T10" fmla="*/ 2147483646 w 65"/>
                <a:gd name="T11" fmla="*/ 0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"/>
                <a:gd name="T19" fmla="*/ 0 h 57"/>
                <a:gd name="T20" fmla="*/ 65 w 65"/>
                <a:gd name="T21" fmla="*/ 57 h 5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" h="57">
                  <a:moveTo>
                    <a:pt x="24" y="0"/>
                  </a:moveTo>
                  <a:lnTo>
                    <a:pt x="0" y="40"/>
                  </a:lnTo>
                  <a:lnTo>
                    <a:pt x="24" y="56"/>
                  </a:lnTo>
                  <a:lnTo>
                    <a:pt x="64" y="40"/>
                  </a:lnTo>
                  <a:lnTo>
                    <a:pt x="64" y="24"/>
                  </a:lnTo>
                  <a:lnTo>
                    <a:pt x="24" y="0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86" name="Freeform 14"/>
            <p:cNvSpPr>
              <a:spLocks noChangeArrowheads="1"/>
            </p:cNvSpPr>
            <p:nvPr/>
          </p:nvSpPr>
          <p:spPr bwMode="auto">
            <a:xfrm>
              <a:off x="4202168" y="2954370"/>
              <a:ext cx="403543" cy="506772"/>
            </a:xfrm>
            <a:custGeom>
              <a:avLst/>
              <a:gdLst>
                <a:gd name="T0" fmla="*/ 2147483646 w 241"/>
                <a:gd name="T1" fmla="*/ 2147483646 h 297"/>
                <a:gd name="T2" fmla="*/ 2147483646 w 241"/>
                <a:gd name="T3" fmla="*/ 0 h 297"/>
                <a:gd name="T4" fmla="*/ 2147483646 w 241"/>
                <a:gd name="T5" fmla="*/ 2147483646 h 297"/>
                <a:gd name="T6" fmla="*/ 2147483646 w 241"/>
                <a:gd name="T7" fmla="*/ 2147483646 h 297"/>
                <a:gd name="T8" fmla="*/ 2147483646 w 241"/>
                <a:gd name="T9" fmla="*/ 2147483646 h 297"/>
                <a:gd name="T10" fmla="*/ 2147483646 w 241"/>
                <a:gd name="T11" fmla="*/ 2147483646 h 297"/>
                <a:gd name="T12" fmla="*/ 2147483646 w 241"/>
                <a:gd name="T13" fmla="*/ 2147483646 h 297"/>
                <a:gd name="T14" fmla="*/ 2147483646 w 241"/>
                <a:gd name="T15" fmla="*/ 2147483646 h 297"/>
                <a:gd name="T16" fmla="*/ 2147483646 w 241"/>
                <a:gd name="T17" fmla="*/ 2147483646 h 297"/>
                <a:gd name="T18" fmla="*/ 2147483646 w 241"/>
                <a:gd name="T19" fmla="*/ 2147483646 h 297"/>
                <a:gd name="T20" fmla="*/ 2147483646 w 241"/>
                <a:gd name="T21" fmla="*/ 2147483646 h 297"/>
                <a:gd name="T22" fmla="*/ 2147483646 w 241"/>
                <a:gd name="T23" fmla="*/ 2147483646 h 297"/>
                <a:gd name="T24" fmla="*/ 2147483646 w 241"/>
                <a:gd name="T25" fmla="*/ 2147483646 h 297"/>
                <a:gd name="T26" fmla="*/ 2147483646 w 241"/>
                <a:gd name="T27" fmla="*/ 2147483646 h 297"/>
                <a:gd name="T28" fmla="*/ 2147483646 w 241"/>
                <a:gd name="T29" fmla="*/ 2147483646 h 297"/>
                <a:gd name="T30" fmla="*/ 2147483646 w 241"/>
                <a:gd name="T31" fmla="*/ 2147483646 h 297"/>
                <a:gd name="T32" fmla="*/ 0 w 241"/>
                <a:gd name="T33" fmla="*/ 2147483646 h 297"/>
                <a:gd name="T34" fmla="*/ 0 w 241"/>
                <a:gd name="T35" fmla="*/ 2147483646 h 297"/>
                <a:gd name="T36" fmla="*/ 2147483646 w 241"/>
                <a:gd name="T37" fmla="*/ 2147483646 h 297"/>
                <a:gd name="T38" fmla="*/ 2147483646 w 241"/>
                <a:gd name="T39" fmla="*/ 2147483646 h 297"/>
                <a:gd name="T40" fmla="*/ 2147483646 w 241"/>
                <a:gd name="T41" fmla="*/ 2147483646 h 297"/>
                <a:gd name="T42" fmla="*/ 2147483646 w 241"/>
                <a:gd name="T43" fmla="*/ 2147483646 h 297"/>
                <a:gd name="T44" fmla="*/ 2147483646 w 241"/>
                <a:gd name="T45" fmla="*/ 2147483646 h 297"/>
                <a:gd name="T46" fmla="*/ 2147483646 w 241"/>
                <a:gd name="T47" fmla="*/ 2147483646 h 297"/>
                <a:gd name="T48" fmla="*/ 2147483646 w 241"/>
                <a:gd name="T49" fmla="*/ 2147483646 h 297"/>
                <a:gd name="T50" fmla="*/ 2147483646 w 241"/>
                <a:gd name="T51" fmla="*/ 2147483646 h 297"/>
                <a:gd name="T52" fmla="*/ 2147483646 w 241"/>
                <a:gd name="T53" fmla="*/ 2147483646 h 297"/>
                <a:gd name="T54" fmla="*/ 2147483646 w 241"/>
                <a:gd name="T55" fmla="*/ 2147483646 h 297"/>
                <a:gd name="T56" fmla="*/ 2147483646 w 241"/>
                <a:gd name="T57" fmla="*/ 2147483646 h 297"/>
                <a:gd name="T58" fmla="*/ 2147483646 w 241"/>
                <a:gd name="T59" fmla="*/ 2147483646 h 297"/>
                <a:gd name="T60" fmla="*/ 2147483646 w 241"/>
                <a:gd name="T61" fmla="*/ 2147483646 h 297"/>
                <a:gd name="T62" fmla="*/ 2147483646 w 241"/>
                <a:gd name="T63" fmla="*/ 2147483646 h 297"/>
                <a:gd name="T64" fmla="*/ 2147483646 w 241"/>
                <a:gd name="T65" fmla="*/ 2147483646 h 297"/>
                <a:gd name="T66" fmla="*/ 2147483646 w 241"/>
                <a:gd name="T67" fmla="*/ 2147483646 h 297"/>
                <a:gd name="T68" fmla="*/ 2147483646 w 241"/>
                <a:gd name="T69" fmla="*/ 2147483646 h 297"/>
                <a:gd name="T70" fmla="*/ 2147483646 w 241"/>
                <a:gd name="T71" fmla="*/ 2147483646 h 297"/>
                <a:gd name="T72" fmla="*/ 2147483646 w 241"/>
                <a:gd name="T73" fmla="*/ 2147483646 h 297"/>
                <a:gd name="T74" fmla="*/ 2147483646 w 241"/>
                <a:gd name="T75" fmla="*/ 2147483646 h 297"/>
                <a:gd name="T76" fmla="*/ 2147483646 w 241"/>
                <a:gd name="T77" fmla="*/ 2147483646 h 297"/>
                <a:gd name="T78" fmla="*/ 2147483646 w 241"/>
                <a:gd name="T79" fmla="*/ 2147483646 h 297"/>
                <a:gd name="T80" fmla="*/ 2147483646 w 241"/>
                <a:gd name="T81" fmla="*/ 2147483646 h 297"/>
                <a:gd name="T82" fmla="*/ 2147483646 w 241"/>
                <a:gd name="T83" fmla="*/ 2147483646 h 297"/>
                <a:gd name="T84" fmla="*/ 2147483646 w 241"/>
                <a:gd name="T85" fmla="*/ 2147483646 h 297"/>
                <a:gd name="T86" fmla="*/ 2147483646 w 241"/>
                <a:gd name="T87" fmla="*/ 2147483646 h 297"/>
                <a:gd name="T88" fmla="*/ 2147483646 w 241"/>
                <a:gd name="T89" fmla="*/ 2147483646 h 297"/>
                <a:gd name="T90" fmla="*/ 2147483646 w 241"/>
                <a:gd name="T91" fmla="*/ 2147483646 h 297"/>
                <a:gd name="T92" fmla="*/ 2147483646 w 241"/>
                <a:gd name="T93" fmla="*/ 2147483646 h 297"/>
                <a:gd name="T94" fmla="*/ 2147483646 w 241"/>
                <a:gd name="T95" fmla="*/ 2147483646 h 297"/>
                <a:gd name="T96" fmla="*/ 2147483646 w 241"/>
                <a:gd name="T97" fmla="*/ 2147483646 h 297"/>
                <a:gd name="T98" fmla="*/ 2147483646 w 241"/>
                <a:gd name="T99" fmla="*/ 2147483646 h 297"/>
                <a:gd name="T100" fmla="*/ 2147483646 w 241"/>
                <a:gd name="T101" fmla="*/ 2147483646 h 297"/>
                <a:gd name="T102" fmla="*/ 2147483646 w 241"/>
                <a:gd name="T103" fmla="*/ 2147483646 h 297"/>
                <a:gd name="T104" fmla="*/ 2147483646 w 241"/>
                <a:gd name="T105" fmla="*/ 2147483646 h 297"/>
                <a:gd name="T106" fmla="*/ 2147483646 w 241"/>
                <a:gd name="T107" fmla="*/ 2147483646 h 297"/>
                <a:gd name="T108" fmla="*/ 2147483646 w 241"/>
                <a:gd name="T109" fmla="*/ 2147483646 h 297"/>
                <a:gd name="T110" fmla="*/ 2147483646 w 241"/>
                <a:gd name="T111" fmla="*/ 2147483646 h 297"/>
                <a:gd name="T112" fmla="*/ 2147483646 w 241"/>
                <a:gd name="T113" fmla="*/ 2147483646 h 29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41"/>
                <a:gd name="T172" fmla="*/ 0 h 297"/>
                <a:gd name="T173" fmla="*/ 241 w 241"/>
                <a:gd name="T174" fmla="*/ 297 h 29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41" h="297">
                  <a:moveTo>
                    <a:pt x="184" y="16"/>
                  </a:moveTo>
                  <a:lnTo>
                    <a:pt x="160" y="0"/>
                  </a:lnTo>
                  <a:lnTo>
                    <a:pt x="136" y="24"/>
                  </a:lnTo>
                  <a:lnTo>
                    <a:pt x="104" y="8"/>
                  </a:lnTo>
                  <a:lnTo>
                    <a:pt x="80" y="16"/>
                  </a:lnTo>
                  <a:lnTo>
                    <a:pt x="72" y="32"/>
                  </a:lnTo>
                  <a:lnTo>
                    <a:pt x="64" y="48"/>
                  </a:lnTo>
                  <a:lnTo>
                    <a:pt x="72" y="72"/>
                  </a:lnTo>
                  <a:lnTo>
                    <a:pt x="56" y="72"/>
                  </a:lnTo>
                  <a:lnTo>
                    <a:pt x="48" y="64"/>
                  </a:lnTo>
                  <a:lnTo>
                    <a:pt x="40" y="64"/>
                  </a:lnTo>
                  <a:lnTo>
                    <a:pt x="40" y="80"/>
                  </a:lnTo>
                  <a:lnTo>
                    <a:pt x="40" y="96"/>
                  </a:lnTo>
                  <a:lnTo>
                    <a:pt x="40" y="112"/>
                  </a:lnTo>
                  <a:lnTo>
                    <a:pt x="8" y="136"/>
                  </a:lnTo>
                  <a:lnTo>
                    <a:pt x="0" y="144"/>
                  </a:lnTo>
                  <a:lnTo>
                    <a:pt x="0" y="176"/>
                  </a:lnTo>
                  <a:lnTo>
                    <a:pt x="24" y="192"/>
                  </a:lnTo>
                  <a:lnTo>
                    <a:pt x="24" y="232"/>
                  </a:lnTo>
                  <a:lnTo>
                    <a:pt x="48" y="232"/>
                  </a:lnTo>
                  <a:lnTo>
                    <a:pt x="48" y="248"/>
                  </a:lnTo>
                  <a:lnTo>
                    <a:pt x="56" y="264"/>
                  </a:lnTo>
                  <a:lnTo>
                    <a:pt x="64" y="288"/>
                  </a:lnTo>
                  <a:lnTo>
                    <a:pt x="88" y="288"/>
                  </a:lnTo>
                  <a:lnTo>
                    <a:pt x="104" y="264"/>
                  </a:lnTo>
                  <a:lnTo>
                    <a:pt x="112" y="264"/>
                  </a:lnTo>
                  <a:lnTo>
                    <a:pt x="112" y="280"/>
                  </a:lnTo>
                  <a:lnTo>
                    <a:pt x="120" y="288"/>
                  </a:lnTo>
                  <a:lnTo>
                    <a:pt x="136" y="288"/>
                  </a:lnTo>
                  <a:lnTo>
                    <a:pt x="136" y="280"/>
                  </a:lnTo>
                  <a:lnTo>
                    <a:pt x="152" y="280"/>
                  </a:lnTo>
                  <a:lnTo>
                    <a:pt x="152" y="288"/>
                  </a:lnTo>
                  <a:lnTo>
                    <a:pt x="160" y="296"/>
                  </a:lnTo>
                  <a:lnTo>
                    <a:pt x="176" y="288"/>
                  </a:lnTo>
                  <a:lnTo>
                    <a:pt x="184" y="256"/>
                  </a:lnTo>
                  <a:lnTo>
                    <a:pt x="184" y="224"/>
                  </a:lnTo>
                  <a:lnTo>
                    <a:pt x="200" y="224"/>
                  </a:lnTo>
                  <a:lnTo>
                    <a:pt x="200" y="216"/>
                  </a:lnTo>
                  <a:lnTo>
                    <a:pt x="200" y="200"/>
                  </a:lnTo>
                  <a:lnTo>
                    <a:pt x="216" y="216"/>
                  </a:lnTo>
                  <a:lnTo>
                    <a:pt x="232" y="192"/>
                  </a:lnTo>
                  <a:lnTo>
                    <a:pt x="216" y="176"/>
                  </a:lnTo>
                  <a:lnTo>
                    <a:pt x="216" y="168"/>
                  </a:lnTo>
                  <a:lnTo>
                    <a:pt x="232" y="160"/>
                  </a:lnTo>
                  <a:lnTo>
                    <a:pt x="224" y="136"/>
                  </a:lnTo>
                  <a:lnTo>
                    <a:pt x="216" y="128"/>
                  </a:lnTo>
                  <a:lnTo>
                    <a:pt x="240" y="136"/>
                  </a:lnTo>
                  <a:lnTo>
                    <a:pt x="240" y="104"/>
                  </a:lnTo>
                  <a:lnTo>
                    <a:pt x="216" y="120"/>
                  </a:lnTo>
                  <a:lnTo>
                    <a:pt x="240" y="80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160" y="72"/>
                  </a:lnTo>
                  <a:lnTo>
                    <a:pt x="152" y="48"/>
                  </a:lnTo>
                  <a:lnTo>
                    <a:pt x="160" y="40"/>
                  </a:lnTo>
                  <a:lnTo>
                    <a:pt x="184" y="16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87" name="Freeform 15"/>
            <p:cNvSpPr>
              <a:spLocks noChangeArrowheads="1"/>
            </p:cNvSpPr>
            <p:nvPr/>
          </p:nvSpPr>
          <p:spPr bwMode="auto">
            <a:xfrm>
              <a:off x="3998995" y="3351778"/>
              <a:ext cx="459590" cy="629999"/>
            </a:xfrm>
            <a:custGeom>
              <a:avLst/>
              <a:gdLst>
                <a:gd name="T0" fmla="*/ 2147483646 w 273"/>
                <a:gd name="T1" fmla="*/ 2147483646 h 369"/>
                <a:gd name="T2" fmla="*/ 2147483646 w 273"/>
                <a:gd name="T3" fmla="*/ 2147483646 h 369"/>
                <a:gd name="T4" fmla="*/ 2147483646 w 273"/>
                <a:gd name="T5" fmla="*/ 2147483646 h 369"/>
                <a:gd name="T6" fmla="*/ 2147483646 w 273"/>
                <a:gd name="T7" fmla="*/ 2147483646 h 369"/>
                <a:gd name="T8" fmla="*/ 2147483646 w 273"/>
                <a:gd name="T9" fmla="*/ 2147483646 h 369"/>
                <a:gd name="T10" fmla="*/ 2147483646 w 273"/>
                <a:gd name="T11" fmla="*/ 2147483646 h 369"/>
                <a:gd name="T12" fmla="*/ 2147483646 w 273"/>
                <a:gd name="T13" fmla="*/ 2147483646 h 369"/>
                <a:gd name="T14" fmla="*/ 2147483646 w 273"/>
                <a:gd name="T15" fmla="*/ 2147483646 h 369"/>
                <a:gd name="T16" fmla="*/ 2147483646 w 273"/>
                <a:gd name="T17" fmla="*/ 2147483646 h 369"/>
                <a:gd name="T18" fmla="*/ 2147483646 w 273"/>
                <a:gd name="T19" fmla="*/ 2147483646 h 369"/>
                <a:gd name="T20" fmla="*/ 2147483646 w 273"/>
                <a:gd name="T21" fmla="*/ 2147483646 h 369"/>
                <a:gd name="T22" fmla="*/ 2147483646 w 273"/>
                <a:gd name="T23" fmla="*/ 2147483646 h 369"/>
                <a:gd name="T24" fmla="*/ 2147483646 w 273"/>
                <a:gd name="T25" fmla="*/ 0 h 369"/>
                <a:gd name="T26" fmla="*/ 2147483646 w 273"/>
                <a:gd name="T27" fmla="*/ 0 h 369"/>
                <a:gd name="T28" fmla="*/ 2147483646 w 273"/>
                <a:gd name="T29" fmla="*/ 2147483646 h 369"/>
                <a:gd name="T30" fmla="*/ 2147483646 w 273"/>
                <a:gd name="T31" fmla="*/ 2147483646 h 369"/>
                <a:gd name="T32" fmla="*/ 2147483646 w 273"/>
                <a:gd name="T33" fmla="*/ 2147483646 h 369"/>
                <a:gd name="T34" fmla="*/ 2147483646 w 273"/>
                <a:gd name="T35" fmla="*/ 2147483646 h 369"/>
                <a:gd name="T36" fmla="*/ 2147483646 w 273"/>
                <a:gd name="T37" fmla="*/ 2147483646 h 369"/>
                <a:gd name="T38" fmla="*/ 2147483646 w 273"/>
                <a:gd name="T39" fmla="*/ 2147483646 h 369"/>
                <a:gd name="T40" fmla="*/ 2147483646 w 273"/>
                <a:gd name="T41" fmla="*/ 2147483646 h 369"/>
                <a:gd name="T42" fmla="*/ 2147483646 w 273"/>
                <a:gd name="T43" fmla="*/ 2147483646 h 369"/>
                <a:gd name="T44" fmla="*/ 2147483646 w 273"/>
                <a:gd name="T45" fmla="*/ 2147483646 h 369"/>
                <a:gd name="T46" fmla="*/ 2147483646 w 273"/>
                <a:gd name="T47" fmla="*/ 2147483646 h 369"/>
                <a:gd name="T48" fmla="*/ 2147483646 w 273"/>
                <a:gd name="T49" fmla="*/ 2147483646 h 369"/>
                <a:gd name="T50" fmla="*/ 2147483646 w 273"/>
                <a:gd name="T51" fmla="*/ 2147483646 h 369"/>
                <a:gd name="T52" fmla="*/ 2147483646 w 273"/>
                <a:gd name="T53" fmla="*/ 2147483646 h 369"/>
                <a:gd name="T54" fmla="*/ 2147483646 w 273"/>
                <a:gd name="T55" fmla="*/ 2147483646 h 369"/>
                <a:gd name="T56" fmla="*/ 0 w 273"/>
                <a:gd name="T57" fmla="*/ 2147483646 h 369"/>
                <a:gd name="T58" fmla="*/ 2147483646 w 273"/>
                <a:gd name="T59" fmla="*/ 2147483646 h 369"/>
                <a:gd name="T60" fmla="*/ 2147483646 w 273"/>
                <a:gd name="T61" fmla="*/ 2147483646 h 369"/>
                <a:gd name="T62" fmla="*/ 2147483646 w 273"/>
                <a:gd name="T63" fmla="*/ 2147483646 h 369"/>
                <a:gd name="T64" fmla="*/ 2147483646 w 273"/>
                <a:gd name="T65" fmla="*/ 2147483646 h 369"/>
                <a:gd name="T66" fmla="*/ 2147483646 w 273"/>
                <a:gd name="T67" fmla="*/ 2147483646 h 369"/>
                <a:gd name="T68" fmla="*/ 2147483646 w 273"/>
                <a:gd name="T69" fmla="*/ 2147483646 h 369"/>
                <a:gd name="T70" fmla="*/ 2147483646 w 273"/>
                <a:gd name="T71" fmla="*/ 2147483646 h 369"/>
                <a:gd name="T72" fmla="*/ 2147483646 w 273"/>
                <a:gd name="T73" fmla="*/ 2147483646 h 369"/>
                <a:gd name="T74" fmla="*/ 2147483646 w 273"/>
                <a:gd name="T75" fmla="*/ 2147483646 h 369"/>
                <a:gd name="T76" fmla="*/ 2147483646 w 273"/>
                <a:gd name="T77" fmla="*/ 2147483646 h 369"/>
                <a:gd name="T78" fmla="*/ 2147483646 w 273"/>
                <a:gd name="T79" fmla="*/ 2147483646 h 369"/>
                <a:gd name="T80" fmla="*/ 2147483646 w 273"/>
                <a:gd name="T81" fmla="*/ 2147483646 h 369"/>
                <a:gd name="T82" fmla="*/ 2147483646 w 273"/>
                <a:gd name="T83" fmla="*/ 2147483646 h 369"/>
                <a:gd name="T84" fmla="*/ 2147483646 w 273"/>
                <a:gd name="T85" fmla="*/ 2147483646 h 369"/>
                <a:gd name="T86" fmla="*/ 2147483646 w 273"/>
                <a:gd name="T87" fmla="*/ 2147483646 h 369"/>
                <a:gd name="T88" fmla="*/ 2147483646 w 273"/>
                <a:gd name="T89" fmla="*/ 2147483646 h 369"/>
                <a:gd name="T90" fmla="*/ 2147483646 w 273"/>
                <a:gd name="T91" fmla="*/ 2147483646 h 369"/>
                <a:gd name="T92" fmla="*/ 2147483646 w 273"/>
                <a:gd name="T93" fmla="*/ 2147483646 h 369"/>
                <a:gd name="T94" fmla="*/ 2147483646 w 273"/>
                <a:gd name="T95" fmla="*/ 2147483646 h 369"/>
                <a:gd name="T96" fmla="*/ 2147483646 w 273"/>
                <a:gd name="T97" fmla="*/ 2147483646 h 369"/>
                <a:gd name="T98" fmla="*/ 2147483646 w 273"/>
                <a:gd name="T99" fmla="*/ 2147483646 h 36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73"/>
                <a:gd name="T151" fmla="*/ 0 h 369"/>
                <a:gd name="T152" fmla="*/ 273 w 273"/>
                <a:gd name="T153" fmla="*/ 369 h 369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73" h="369">
                  <a:moveTo>
                    <a:pt x="272" y="56"/>
                  </a:moveTo>
                  <a:lnTo>
                    <a:pt x="272" y="48"/>
                  </a:lnTo>
                  <a:lnTo>
                    <a:pt x="256" y="48"/>
                  </a:lnTo>
                  <a:lnTo>
                    <a:pt x="256" y="56"/>
                  </a:lnTo>
                  <a:lnTo>
                    <a:pt x="240" y="56"/>
                  </a:lnTo>
                  <a:lnTo>
                    <a:pt x="232" y="56"/>
                  </a:lnTo>
                  <a:lnTo>
                    <a:pt x="232" y="32"/>
                  </a:lnTo>
                  <a:lnTo>
                    <a:pt x="224" y="32"/>
                  </a:lnTo>
                  <a:lnTo>
                    <a:pt x="208" y="56"/>
                  </a:lnTo>
                  <a:lnTo>
                    <a:pt x="184" y="56"/>
                  </a:lnTo>
                  <a:lnTo>
                    <a:pt x="176" y="32"/>
                  </a:lnTo>
                  <a:lnTo>
                    <a:pt x="168" y="16"/>
                  </a:lnTo>
                  <a:lnTo>
                    <a:pt x="160" y="0"/>
                  </a:lnTo>
                  <a:lnTo>
                    <a:pt x="144" y="0"/>
                  </a:lnTo>
                  <a:lnTo>
                    <a:pt x="144" y="8"/>
                  </a:lnTo>
                  <a:lnTo>
                    <a:pt x="112" y="16"/>
                  </a:lnTo>
                  <a:lnTo>
                    <a:pt x="112" y="32"/>
                  </a:lnTo>
                  <a:lnTo>
                    <a:pt x="80" y="32"/>
                  </a:lnTo>
                  <a:lnTo>
                    <a:pt x="64" y="48"/>
                  </a:lnTo>
                  <a:lnTo>
                    <a:pt x="64" y="72"/>
                  </a:lnTo>
                  <a:lnTo>
                    <a:pt x="72" y="88"/>
                  </a:lnTo>
                  <a:lnTo>
                    <a:pt x="48" y="112"/>
                  </a:lnTo>
                  <a:lnTo>
                    <a:pt x="40" y="112"/>
                  </a:lnTo>
                  <a:lnTo>
                    <a:pt x="32" y="144"/>
                  </a:lnTo>
                  <a:lnTo>
                    <a:pt x="32" y="160"/>
                  </a:lnTo>
                  <a:lnTo>
                    <a:pt x="32" y="176"/>
                  </a:lnTo>
                  <a:lnTo>
                    <a:pt x="16" y="200"/>
                  </a:lnTo>
                  <a:lnTo>
                    <a:pt x="8" y="216"/>
                  </a:lnTo>
                  <a:lnTo>
                    <a:pt x="0" y="256"/>
                  </a:lnTo>
                  <a:lnTo>
                    <a:pt x="8" y="272"/>
                  </a:lnTo>
                  <a:lnTo>
                    <a:pt x="56" y="272"/>
                  </a:lnTo>
                  <a:lnTo>
                    <a:pt x="80" y="328"/>
                  </a:lnTo>
                  <a:lnTo>
                    <a:pt x="88" y="368"/>
                  </a:lnTo>
                  <a:lnTo>
                    <a:pt x="112" y="328"/>
                  </a:lnTo>
                  <a:lnTo>
                    <a:pt x="120" y="336"/>
                  </a:lnTo>
                  <a:lnTo>
                    <a:pt x="152" y="304"/>
                  </a:lnTo>
                  <a:lnTo>
                    <a:pt x="152" y="280"/>
                  </a:lnTo>
                  <a:lnTo>
                    <a:pt x="184" y="272"/>
                  </a:lnTo>
                  <a:lnTo>
                    <a:pt x="200" y="232"/>
                  </a:lnTo>
                  <a:lnTo>
                    <a:pt x="216" y="224"/>
                  </a:lnTo>
                  <a:lnTo>
                    <a:pt x="216" y="200"/>
                  </a:lnTo>
                  <a:lnTo>
                    <a:pt x="240" y="200"/>
                  </a:lnTo>
                  <a:lnTo>
                    <a:pt x="248" y="160"/>
                  </a:lnTo>
                  <a:lnTo>
                    <a:pt x="240" y="128"/>
                  </a:lnTo>
                  <a:lnTo>
                    <a:pt x="248" y="120"/>
                  </a:lnTo>
                  <a:lnTo>
                    <a:pt x="232" y="104"/>
                  </a:lnTo>
                  <a:lnTo>
                    <a:pt x="248" y="96"/>
                  </a:lnTo>
                  <a:lnTo>
                    <a:pt x="256" y="104"/>
                  </a:lnTo>
                  <a:lnTo>
                    <a:pt x="272" y="80"/>
                  </a:lnTo>
                  <a:lnTo>
                    <a:pt x="272" y="56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Freeform 16"/>
            <p:cNvSpPr>
              <a:spLocks noChangeArrowheads="1"/>
            </p:cNvSpPr>
            <p:nvPr/>
          </p:nvSpPr>
          <p:spPr bwMode="auto">
            <a:xfrm>
              <a:off x="3298401" y="3747645"/>
              <a:ext cx="850522" cy="656184"/>
            </a:xfrm>
            <a:custGeom>
              <a:avLst/>
              <a:gdLst>
                <a:gd name="T0" fmla="*/ 2147483646 w 505"/>
                <a:gd name="T1" fmla="*/ 2147483646 h 385"/>
                <a:gd name="T2" fmla="*/ 2147483646 w 505"/>
                <a:gd name="T3" fmla="*/ 2147483646 h 385"/>
                <a:gd name="T4" fmla="*/ 2147483646 w 505"/>
                <a:gd name="T5" fmla="*/ 2147483646 h 385"/>
                <a:gd name="T6" fmla="*/ 2147483646 w 505"/>
                <a:gd name="T7" fmla="*/ 2147483646 h 385"/>
                <a:gd name="T8" fmla="*/ 2147483646 w 505"/>
                <a:gd name="T9" fmla="*/ 2147483646 h 385"/>
                <a:gd name="T10" fmla="*/ 2147483646 w 505"/>
                <a:gd name="T11" fmla="*/ 0 h 385"/>
                <a:gd name="T12" fmla="*/ 2147483646 w 505"/>
                <a:gd name="T13" fmla="*/ 0 h 385"/>
                <a:gd name="T14" fmla="*/ 2147483646 w 505"/>
                <a:gd name="T15" fmla="*/ 2147483646 h 385"/>
                <a:gd name="T16" fmla="*/ 2147483646 w 505"/>
                <a:gd name="T17" fmla="*/ 2147483646 h 385"/>
                <a:gd name="T18" fmla="*/ 2147483646 w 505"/>
                <a:gd name="T19" fmla="*/ 2147483646 h 385"/>
                <a:gd name="T20" fmla="*/ 2147483646 w 505"/>
                <a:gd name="T21" fmla="*/ 2147483646 h 385"/>
                <a:gd name="T22" fmla="*/ 2147483646 w 505"/>
                <a:gd name="T23" fmla="*/ 2147483646 h 385"/>
                <a:gd name="T24" fmla="*/ 2147483646 w 505"/>
                <a:gd name="T25" fmla="*/ 2147483646 h 385"/>
                <a:gd name="T26" fmla="*/ 2147483646 w 505"/>
                <a:gd name="T27" fmla="*/ 2147483646 h 385"/>
                <a:gd name="T28" fmla="*/ 2147483646 w 505"/>
                <a:gd name="T29" fmla="*/ 2147483646 h 385"/>
                <a:gd name="T30" fmla="*/ 2147483646 w 505"/>
                <a:gd name="T31" fmla="*/ 2147483646 h 385"/>
                <a:gd name="T32" fmla="*/ 0 w 505"/>
                <a:gd name="T33" fmla="*/ 2147483646 h 385"/>
                <a:gd name="T34" fmla="*/ 2147483646 w 505"/>
                <a:gd name="T35" fmla="*/ 2147483646 h 385"/>
                <a:gd name="T36" fmla="*/ 2147483646 w 505"/>
                <a:gd name="T37" fmla="*/ 2147483646 h 385"/>
                <a:gd name="T38" fmla="*/ 2147483646 w 505"/>
                <a:gd name="T39" fmla="*/ 2147483646 h 385"/>
                <a:gd name="T40" fmla="*/ 2147483646 w 505"/>
                <a:gd name="T41" fmla="*/ 2147483646 h 385"/>
                <a:gd name="T42" fmla="*/ 2147483646 w 505"/>
                <a:gd name="T43" fmla="*/ 2147483646 h 385"/>
                <a:gd name="T44" fmla="*/ 2147483646 w 505"/>
                <a:gd name="T45" fmla="*/ 2147483646 h 385"/>
                <a:gd name="T46" fmla="*/ 2147483646 w 505"/>
                <a:gd name="T47" fmla="*/ 2147483646 h 385"/>
                <a:gd name="T48" fmla="*/ 2147483646 w 505"/>
                <a:gd name="T49" fmla="*/ 2147483646 h 385"/>
                <a:gd name="T50" fmla="*/ 2147483646 w 505"/>
                <a:gd name="T51" fmla="*/ 2147483646 h 385"/>
                <a:gd name="T52" fmla="*/ 2147483646 w 505"/>
                <a:gd name="T53" fmla="*/ 2147483646 h 385"/>
                <a:gd name="T54" fmla="*/ 2147483646 w 505"/>
                <a:gd name="T55" fmla="*/ 2147483646 h 385"/>
                <a:gd name="T56" fmla="*/ 2147483646 w 505"/>
                <a:gd name="T57" fmla="*/ 2147483646 h 385"/>
                <a:gd name="T58" fmla="*/ 2147483646 w 505"/>
                <a:gd name="T59" fmla="*/ 2147483646 h 385"/>
                <a:gd name="T60" fmla="*/ 2147483646 w 505"/>
                <a:gd name="T61" fmla="*/ 2147483646 h 385"/>
                <a:gd name="T62" fmla="*/ 2147483646 w 505"/>
                <a:gd name="T63" fmla="*/ 2147483646 h 385"/>
                <a:gd name="T64" fmla="*/ 2147483646 w 505"/>
                <a:gd name="T65" fmla="*/ 2147483646 h 385"/>
                <a:gd name="T66" fmla="*/ 2147483646 w 505"/>
                <a:gd name="T67" fmla="*/ 2147483646 h 385"/>
                <a:gd name="T68" fmla="*/ 2147483646 w 505"/>
                <a:gd name="T69" fmla="*/ 2147483646 h 38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05"/>
                <a:gd name="T106" fmla="*/ 0 h 385"/>
                <a:gd name="T107" fmla="*/ 505 w 505"/>
                <a:gd name="T108" fmla="*/ 385 h 38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05" h="385">
                  <a:moveTo>
                    <a:pt x="504" y="128"/>
                  </a:moveTo>
                  <a:lnTo>
                    <a:pt x="496" y="96"/>
                  </a:lnTo>
                  <a:lnTo>
                    <a:pt x="472" y="40"/>
                  </a:lnTo>
                  <a:lnTo>
                    <a:pt x="424" y="40"/>
                  </a:lnTo>
                  <a:lnTo>
                    <a:pt x="416" y="32"/>
                  </a:lnTo>
                  <a:lnTo>
                    <a:pt x="408" y="56"/>
                  </a:lnTo>
                  <a:lnTo>
                    <a:pt x="392" y="56"/>
                  </a:lnTo>
                  <a:lnTo>
                    <a:pt x="376" y="40"/>
                  </a:lnTo>
                  <a:lnTo>
                    <a:pt x="320" y="64"/>
                  </a:lnTo>
                  <a:lnTo>
                    <a:pt x="312" y="56"/>
                  </a:lnTo>
                  <a:lnTo>
                    <a:pt x="336" y="8"/>
                  </a:lnTo>
                  <a:lnTo>
                    <a:pt x="312" y="0"/>
                  </a:lnTo>
                  <a:lnTo>
                    <a:pt x="296" y="16"/>
                  </a:lnTo>
                  <a:lnTo>
                    <a:pt x="280" y="0"/>
                  </a:lnTo>
                  <a:lnTo>
                    <a:pt x="272" y="8"/>
                  </a:lnTo>
                  <a:lnTo>
                    <a:pt x="216" y="8"/>
                  </a:lnTo>
                  <a:lnTo>
                    <a:pt x="224" y="40"/>
                  </a:lnTo>
                  <a:lnTo>
                    <a:pt x="208" y="4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68" y="48"/>
                  </a:lnTo>
                  <a:lnTo>
                    <a:pt x="144" y="48"/>
                  </a:lnTo>
                  <a:lnTo>
                    <a:pt x="144" y="72"/>
                  </a:lnTo>
                  <a:lnTo>
                    <a:pt x="152" y="88"/>
                  </a:lnTo>
                  <a:lnTo>
                    <a:pt x="144" y="96"/>
                  </a:lnTo>
                  <a:lnTo>
                    <a:pt x="144" y="112"/>
                  </a:lnTo>
                  <a:lnTo>
                    <a:pt x="112" y="144"/>
                  </a:lnTo>
                  <a:lnTo>
                    <a:pt x="112" y="168"/>
                  </a:lnTo>
                  <a:lnTo>
                    <a:pt x="104" y="200"/>
                  </a:lnTo>
                  <a:lnTo>
                    <a:pt x="72" y="224"/>
                  </a:lnTo>
                  <a:lnTo>
                    <a:pt x="48" y="256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96"/>
                  </a:lnTo>
                  <a:lnTo>
                    <a:pt x="16" y="304"/>
                  </a:lnTo>
                  <a:lnTo>
                    <a:pt x="8" y="312"/>
                  </a:lnTo>
                  <a:lnTo>
                    <a:pt x="8" y="352"/>
                  </a:lnTo>
                  <a:lnTo>
                    <a:pt x="16" y="360"/>
                  </a:lnTo>
                  <a:lnTo>
                    <a:pt x="16" y="384"/>
                  </a:lnTo>
                  <a:lnTo>
                    <a:pt x="56" y="384"/>
                  </a:lnTo>
                  <a:lnTo>
                    <a:pt x="56" y="360"/>
                  </a:lnTo>
                  <a:lnTo>
                    <a:pt x="40" y="344"/>
                  </a:lnTo>
                  <a:lnTo>
                    <a:pt x="48" y="312"/>
                  </a:lnTo>
                  <a:lnTo>
                    <a:pt x="80" y="304"/>
                  </a:lnTo>
                  <a:lnTo>
                    <a:pt x="104" y="304"/>
                  </a:lnTo>
                  <a:lnTo>
                    <a:pt x="152" y="280"/>
                  </a:lnTo>
                  <a:lnTo>
                    <a:pt x="184" y="280"/>
                  </a:lnTo>
                  <a:lnTo>
                    <a:pt x="192" y="296"/>
                  </a:lnTo>
                  <a:lnTo>
                    <a:pt x="208" y="264"/>
                  </a:lnTo>
                  <a:lnTo>
                    <a:pt x="240" y="248"/>
                  </a:lnTo>
                  <a:lnTo>
                    <a:pt x="248" y="224"/>
                  </a:lnTo>
                  <a:lnTo>
                    <a:pt x="264" y="240"/>
                  </a:lnTo>
                  <a:lnTo>
                    <a:pt x="272" y="240"/>
                  </a:lnTo>
                  <a:lnTo>
                    <a:pt x="264" y="216"/>
                  </a:lnTo>
                  <a:lnTo>
                    <a:pt x="264" y="184"/>
                  </a:lnTo>
                  <a:lnTo>
                    <a:pt x="280" y="208"/>
                  </a:lnTo>
                  <a:lnTo>
                    <a:pt x="288" y="232"/>
                  </a:lnTo>
                  <a:lnTo>
                    <a:pt x="336" y="232"/>
                  </a:lnTo>
                  <a:lnTo>
                    <a:pt x="320" y="216"/>
                  </a:lnTo>
                  <a:lnTo>
                    <a:pt x="336" y="200"/>
                  </a:lnTo>
                  <a:lnTo>
                    <a:pt x="360" y="208"/>
                  </a:lnTo>
                  <a:lnTo>
                    <a:pt x="376" y="192"/>
                  </a:lnTo>
                  <a:lnTo>
                    <a:pt x="392" y="192"/>
                  </a:lnTo>
                  <a:lnTo>
                    <a:pt x="392" y="200"/>
                  </a:lnTo>
                  <a:lnTo>
                    <a:pt x="400" y="200"/>
                  </a:lnTo>
                  <a:lnTo>
                    <a:pt x="400" y="184"/>
                  </a:lnTo>
                  <a:lnTo>
                    <a:pt x="424" y="192"/>
                  </a:lnTo>
                  <a:lnTo>
                    <a:pt x="448" y="176"/>
                  </a:lnTo>
                  <a:lnTo>
                    <a:pt x="472" y="168"/>
                  </a:lnTo>
                  <a:lnTo>
                    <a:pt x="480" y="136"/>
                  </a:lnTo>
                  <a:lnTo>
                    <a:pt x="504" y="128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89" name="Freeform 17"/>
            <p:cNvSpPr>
              <a:spLocks noChangeArrowheads="1"/>
            </p:cNvSpPr>
            <p:nvPr/>
          </p:nvSpPr>
          <p:spPr bwMode="auto">
            <a:xfrm>
              <a:off x="2732320" y="3624418"/>
              <a:ext cx="837911" cy="656184"/>
            </a:xfrm>
            <a:custGeom>
              <a:avLst/>
              <a:gdLst>
                <a:gd name="T0" fmla="*/ 2147483646 w 497"/>
                <a:gd name="T1" fmla="*/ 2147483646 h 385"/>
                <a:gd name="T2" fmla="*/ 2147483646 w 497"/>
                <a:gd name="T3" fmla="*/ 2147483646 h 385"/>
                <a:gd name="T4" fmla="*/ 2147483646 w 497"/>
                <a:gd name="T5" fmla="*/ 2147483646 h 385"/>
                <a:gd name="T6" fmla="*/ 2147483646 w 497"/>
                <a:gd name="T7" fmla="*/ 2147483646 h 385"/>
                <a:gd name="T8" fmla="*/ 2147483646 w 497"/>
                <a:gd name="T9" fmla="*/ 2147483646 h 385"/>
                <a:gd name="T10" fmla="*/ 2147483646 w 497"/>
                <a:gd name="T11" fmla="*/ 2147483646 h 385"/>
                <a:gd name="T12" fmla="*/ 2147483646 w 497"/>
                <a:gd name="T13" fmla="*/ 2147483646 h 385"/>
                <a:gd name="T14" fmla="*/ 2147483646 w 497"/>
                <a:gd name="T15" fmla="*/ 2147483646 h 385"/>
                <a:gd name="T16" fmla="*/ 2147483646 w 497"/>
                <a:gd name="T17" fmla="*/ 2147483646 h 385"/>
                <a:gd name="T18" fmla="*/ 2147483646 w 497"/>
                <a:gd name="T19" fmla="*/ 2147483646 h 385"/>
                <a:gd name="T20" fmla="*/ 2147483646 w 497"/>
                <a:gd name="T21" fmla="*/ 2147483646 h 385"/>
                <a:gd name="T22" fmla="*/ 2147483646 w 497"/>
                <a:gd name="T23" fmla="*/ 2147483646 h 385"/>
                <a:gd name="T24" fmla="*/ 2147483646 w 497"/>
                <a:gd name="T25" fmla="*/ 2147483646 h 385"/>
                <a:gd name="T26" fmla="*/ 2147483646 w 497"/>
                <a:gd name="T27" fmla="*/ 2147483646 h 385"/>
                <a:gd name="T28" fmla="*/ 2147483646 w 497"/>
                <a:gd name="T29" fmla="*/ 2147483646 h 385"/>
                <a:gd name="T30" fmla="*/ 2147483646 w 497"/>
                <a:gd name="T31" fmla="*/ 2147483646 h 385"/>
                <a:gd name="T32" fmla="*/ 2147483646 w 497"/>
                <a:gd name="T33" fmla="*/ 2147483646 h 385"/>
                <a:gd name="T34" fmla="*/ 2147483646 w 497"/>
                <a:gd name="T35" fmla="*/ 2147483646 h 385"/>
                <a:gd name="T36" fmla="*/ 2147483646 w 497"/>
                <a:gd name="T37" fmla="*/ 2147483646 h 385"/>
                <a:gd name="T38" fmla="*/ 2147483646 w 497"/>
                <a:gd name="T39" fmla="*/ 2147483646 h 385"/>
                <a:gd name="T40" fmla="*/ 2147483646 w 497"/>
                <a:gd name="T41" fmla="*/ 2147483646 h 385"/>
                <a:gd name="T42" fmla="*/ 2147483646 w 497"/>
                <a:gd name="T43" fmla="*/ 2147483646 h 385"/>
                <a:gd name="T44" fmla="*/ 2147483646 w 497"/>
                <a:gd name="T45" fmla="*/ 2147483646 h 385"/>
                <a:gd name="T46" fmla="*/ 0 w 497"/>
                <a:gd name="T47" fmla="*/ 2147483646 h 385"/>
                <a:gd name="T48" fmla="*/ 2147483646 w 497"/>
                <a:gd name="T49" fmla="*/ 2147483646 h 385"/>
                <a:gd name="T50" fmla="*/ 2147483646 w 497"/>
                <a:gd name="T51" fmla="*/ 2147483646 h 385"/>
                <a:gd name="T52" fmla="*/ 2147483646 w 497"/>
                <a:gd name="T53" fmla="*/ 2147483646 h 385"/>
                <a:gd name="T54" fmla="*/ 2147483646 w 497"/>
                <a:gd name="T55" fmla="*/ 2147483646 h 385"/>
                <a:gd name="T56" fmla="*/ 2147483646 w 497"/>
                <a:gd name="T57" fmla="*/ 2147483646 h 385"/>
                <a:gd name="T58" fmla="*/ 2147483646 w 497"/>
                <a:gd name="T59" fmla="*/ 2147483646 h 385"/>
                <a:gd name="T60" fmla="*/ 2147483646 w 497"/>
                <a:gd name="T61" fmla="*/ 2147483646 h 385"/>
                <a:gd name="T62" fmla="*/ 2147483646 w 497"/>
                <a:gd name="T63" fmla="*/ 2147483646 h 385"/>
                <a:gd name="T64" fmla="*/ 2147483646 w 497"/>
                <a:gd name="T65" fmla="*/ 2147483646 h 385"/>
                <a:gd name="T66" fmla="*/ 2147483646 w 497"/>
                <a:gd name="T67" fmla="*/ 2147483646 h 385"/>
                <a:gd name="T68" fmla="*/ 2147483646 w 497"/>
                <a:gd name="T69" fmla="*/ 2147483646 h 385"/>
                <a:gd name="T70" fmla="*/ 2147483646 w 497"/>
                <a:gd name="T71" fmla="*/ 2147483646 h 38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97"/>
                <a:gd name="T109" fmla="*/ 0 h 385"/>
                <a:gd name="T110" fmla="*/ 497 w 497"/>
                <a:gd name="T111" fmla="*/ 385 h 38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97" h="385">
                  <a:moveTo>
                    <a:pt x="336" y="368"/>
                  </a:moveTo>
                  <a:lnTo>
                    <a:pt x="344" y="344"/>
                  </a:lnTo>
                  <a:lnTo>
                    <a:pt x="368" y="344"/>
                  </a:lnTo>
                  <a:lnTo>
                    <a:pt x="416" y="296"/>
                  </a:lnTo>
                  <a:lnTo>
                    <a:pt x="440" y="272"/>
                  </a:lnTo>
                  <a:lnTo>
                    <a:pt x="448" y="240"/>
                  </a:lnTo>
                  <a:lnTo>
                    <a:pt x="448" y="216"/>
                  </a:lnTo>
                  <a:lnTo>
                    <a:pt x="480" y="184"/>
                  </a:lnTo>
                  <a:lnTo>
                    <a:pt x="480" y="168"/>
                  </a:lnTo>
                  <a:lnTo>
                    <a:pt x="496" y="160"/>
                  </a:lnTo>
                  <a:lnTo>
                    <a:pt x="480" y="152"/>
                  </a:lnTo>
                  <a:lnTo>
                    <a:pt x="480" y="128"/>
                  </a:lnTo>
                  <a:lnTo>
                    <a:pt x="456" y="128"/>
                  </a:lnTo>
                  <a:lnTo>
                    <a:pt x="456" y="96"/>
                  </a:lnTo>
                  <a:lnTo>
                    <a:pt x="440" y="96"/>
                  </a:lnTo>
                  <a:lnTo>
                    <a:pt x="440" y="112"/>
                  </a:lnTo>
                  <a:lnTo>
                    <a:pt x="424" y="112"/>
                  </a:lnTo>
                  <a:lnTo>
                    <a:pt x="424" y="104"/>
                  </a:lnTo>
                  <a:lnTo>
                    <a:pt x="432" y="64"/>
                  </a:lnTo>
                  <a:lnTo>
                    <a:pt x="440" y="56"/>
                  </a:lnTo>
                  <a:lnTo>
                    <a:pt x="440" y="40"/>
                  </a:lnTo>
                  <a:lnTo>
                    <a:pt x="440" y="16"/>
                  </a:lnTo>
                  <a:lnTo>
                    <a:pt x="432" y="0"/>
                  </a:lnTo>
                  <a:lnTo>
                    <a:pt x="408" y="8"/>
                  </a:lnTo>
                  <a:lnTo>
                    <a:pt x="392" y="8"/>
                  </a:lnTo>
                  <a:lnTo>
                    <a:pt x="376" y="24"/>
                  </a:lnTo>
                  <a:lnTo>
                    <a:pt x="360" y="32"/>
                  </a:lnTo>
                  <a:lnTo>
                    <a:pt x="360" y="24"/>
                  </a:lnTo>
                  <a:lnTo>
                    <a:pt x="344" y="32"/>
                  </a:lnTo>
                  <a:lnTo>
                    <a:pt x="320" y="32"/>
                  </a:lnTo>
                  <a:lnTo>
                    <a:pt x="304" y="40"/>
                  </a:lnTo>
                  <a:lnTo>
                    <a:pt x="288" y="64"/>
                  </a:lnTo>
                  <a:lnTo>
                    <a:pt x="272" y="56"/>
                  </a:lnTo>
                  <a:lnTo>
                    <a:pt x="264" y="72"/>
                  </a:lnTo>
                  <a:lnTo>
                    <a:pt x="232" y="72"/>
                  </a:lnTo>
                  <a:lnTo>
                    <a:pt x="224" y="96"/>
                  </a:lnTo>
                  <a:lnTo>
                    <a:pt x="200" y="104"/>
                  </a:lnTo>
                  <a:lnTo>
                    <a:pt x="184" y="88"/>
                  </a:lnTo>
                  <a:lnTo>
                    <a:pt x="176" y="64"/>
                  </a:lnTo>
                  <a:lnTo>
                    <a:pt x="160" y="72"/>
                  </a:lnTo>
                  <a:lnTo>
                    <a:pt x="160" y="88"/>
                  </a:lnTo>
                  <a:lnTo>
                    <a:pt x="144" y="88"/>
                  </a:lnTo>
                  <a:lnTo>
                    <a:pt x="104" y="112"/>
                  </a:lnTo>
                  <a:lnTo>
                    <a:pt x="96" y="128"/>
                  </a:lnTo>
                  <a:lnTo>
                    <a:pt x="48" y="112"/>
                  </a:lnTo>
                  <a:lnTo>
                    <a:pt x="32" y="112"/>
                  </a:lnTo>
                  <a:lnTo>
                    <a:pt x="24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88" y="168"/>
                  </a:lnTo>
                  <a:lnTo>
                    <a:pt x="96" y="176"/>
                  </a:lnTo>
                  <a:lnTo>
                    <a:pt x="104" y="208"/>
                  </a:lnTo>
                  <a:lnTo>
                    <a:pt x="64" y="208"/>
                  </a:lnTo>
                  <a:lnTo>
                    <a:pt x="56" y="224"/>
                  </a:lnTo>
                  <a:lnTo>
                    <a:pt x="64" y="240"/>
                  </a:lnTo>
                  <a:lnTo>
                    <a:pt x="88" y="248"/>
                  </a:lnTo>
                  <a:lnTo>
                    <a:pt x="136" y="264"/>
                  </a:lnTo>
                  <a:lnTo>
                    <a:pt x="136" y="280"/>
                  </a:lnTo>
                  <a:lnTo>
                    <a:pt x="120" y="288"/>
                  </a:lnTo>
                  <a:lnTo>
                    <a:pt x="136" y="304"/>
                  </a:lnTo>
                  <a:lnTo>
                    <a:pt x="136" y="328"/>
                  </a:lnTo>
                  <a:lnTo>
                    <a:pt x="208" y="360"/>
                  </a:lnTo>
                  <a:lnTo>
                    <a:pt x="224" y="360"/>
                  </a:lnTo>
                  <a:lnTo>
                    <a:pt x="248" y="360"/>
                  </a:lnTo>
                  <a:lnTo>
                    <a:pt x="256" y="368"/>
                  </a:lnTo>
                  <a:lnTo>
                    <a:pt x="256" y="344"/>
                  </a:lnTo>
                  <a:lnTo>
                    <a:pt x="288" y="352"/>
                  </a:lnTo>
                  <a:lnTo>
                    <a:pt x="296" y="376"/>
                  </a:lnTo>
                  <a:lnTo>
                    <a:pt x="312" y="384"/>
                  </a:lnTo>
                  <a:lnTo>
                    <a:pt x="336" y="368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90" name="Freeform 18"/>
            <p:cNvSpPr>
              <a:spLocks noChangeArrowheads="1"/>
            </p:cNvSpPr>
            <p:nvPr/>
          </p:nvSpPr>
          <p:spPr bwMode="auto">
            <a:xfrm>
              <a:off x="2652452" y="3256277"/>
              <a:ext cx="622128" cy="603813"/>
            </a:xfrm>
            <a:custGeom>
              <a:avLst/>
              <a:gdLst>
                <a:gd name="T0" fmla="*/ 2147483646 w 369"/>
                <a:gd name="T1" fmla="*/ 2147483646 h 353"/>
                <a:gd name="T2" fmla="*/ 2147483646 w 369"/>
                <a:gd name="T3" fmla="*/ 2147483646 h 353"/>
                <a:gd name="T4" fmla="*/ 2147483646 w 369"/>
                <a:gd name="T5" fmla="*/ 2147483646 h 353"/>
                <a:gd name="T6" fmla="*/ 2147483646 w 369"/>
                <a:gd name="T7" fmla="*/ 2147483646 h 353"/>
                <a:gd name="T8" fmla="*/ 2147483646 w 369"/>
                <a:gd name="T9" fmla="*/ 2147483646 h 353"/>
                <a:gd name="T10" fmla="*/ 2147483646 w 369"/>
                <a:gd name="T11" fmla="*/ 2147483646 h 353"/>
                <a:gd name="T12" fmla="*/ 2147483646 w 369"/>
                <a:gd name="T13" fmla="*/ 2147483646 h 353"/>
                <a:gd name="T14" fmla="*/ 2147483646 w 369"/>
                <a:gd name="T15" fmla="*/ 2147483646 h 353"/>
                <a:gd name="T16" fmla="*/ 2147483646 w 369"/>
                <a:gd name="T17" fmla="*/ 2147483646 h 353"/>
                <a:gd name="T18" fmla="*/ 2147483646 w 369"/>
                <a:gd name="T19" fmla="*/ 2147483646 h 353"/>
                <a:gd name="T20" fmla="*/ 2147483646 w 369"/>
                <a:gd name="T21" fmla="*/ 2147483646 h 353"/>
                <a:gd name="T22" fmla="*/ 2147483646 w 369"/>
                <a:gd name="T23" fmla="*/ 2147483646 h 353"/>
                <a:gd name="T24" fmla="*/ 2147483646 w 369"/>
                <a:gd name="T25" fmla="*/ 2147483646 h 353"/>
                <a:gd name="T26" fmla="*/ 2147483646 w 369"/>
                <a:gd name="T27" fmla="*/ 0 h 353"/>
                <a:gd name="T28" fmla="*/ 2147483646 w 369"/>
                <a:gd name="T29" fmla="*/ 2147483646 h 353"/>
                <a:gd name="T30" fmla="*/ 2147483646 w 369"/>
                <a:gd name="T31" fmla="*/ 2147483646 h 353"/>
                <a:gd name="T32" fmla="*/ 2147483646 w 369"/>
                <a:gd name="T33" fmla="*/ 2147483646 h 353"/>
                <a:gd name="T34" fmla="*/ 2147483646 w 369"/>
                <a:gd name="T35" fmla="*/ 2147483646 h 353"/>
                <a:gd name="T36" fmla="*/ 2147483646 w 369"/>
                <a:gd name="T37" fmla="*/ 2147483646 h 353"/>
                <a:gd name="T38" fmla="*/ 2147483646 w 369"/>
                <a:gd name="T39" fmla="*/ 2147483646 h 353"/>
                <a:gd name="T40" fmla="*/ 2147483646 w 369"/>
                <a:gd name="T41" fmla="*/ 2147483646 h 353"/>
                <a:gd name="T42" fmla="*/ 2147483646 w 369"/>
                <a:gd name="T43" fmla="*/ 2147483646 h 353"/>
                <a:gd name="T44" fmla="*/ 2147483646 w 369"/>
                <a:gd name="T45" fmla="*/ 2147483646 h 353"/>
                <a:gd name="T46" fmla="*/ 2147483646 w 369"/>
                <a:gd name="T47" fmla="*/ 2147483646 h 353"/>
                <a:gd name="T48" fmla="*/ 2147483646 w 369"/>
                <a:gd name="T49" fmla="*/ 2147483646 h 353"/>
                <a:gd name="T50" fmla="*/ 2147483646 w 369"/>
                <a:gd name="T51" fmla="*/ 2147483646 h 353"/>
                <a:gd name="T52" fmla="*/ 2147483646 w 369"/>
                <a:gd name="T53" fmla="*/ 2147483646 h 353"/>
                <a:gd name="T54" fmla="*/ 2147483646 w 369"/>
                <a:gd name="T55" fmla="*/ 2147483646 h 353"/>
                <a:gd name="T56" fmla="*/ 2147483646 w 369"/>
                <a:gd name="T57" fmla="*/ 2147483646 h 353"/>
                <a:gd name="T58" fmla="*/ 2147483646 w 369"/>
                <a:gd name="T59" fmla="*/ 2147483646 h 353"/>
                <a:gd name="T60" fmla="*/ 2147483646 w 369"/>
                <a:gd name="T61" fmla="*/ 2147483646 h 353"/>
                <a:gd name="T62" fmla="*/ 2147483646 w 369"/>
                <a:gd name="T63" fmla="*/ 2147483646 h 353"/>
                <a:gd name="T64" fmla="*/ 2147483646 w 369"/>
                <a:gd name="T65" fmla="*/ 2147483646 h 3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69"/>
                <a:gd name="T100" fmla="*/ 0 h 353"/>
                <a:gd name="T101" fmla="*/ 369 w 369"/>
                <a:gd name="T102" fmla="*/ 353 h 35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69" h="353">
                  <a:moveTo>
                    <a:pt x="48" y="344"/>
                  </a:moveTo>
                  <a:lnTo>
                    <a:pt x="48" y="320"/>
                  </a:lnTo>
                  <a:lnTo>
                    <a:pt x="64" y="296"/>
                  </a:lnTo>
                  <a:lnTo>
                    <a:pt x="32" y="264"/>
                  </a:lnTo>
                  <a:lnTo>
                    <a:pt x="56" y="224"/>
                  </a:lnTo>
                  <a:lnTo>
                    <a:pt x="56" y="192"/>
                  </a:lnTo>
                  <a:lnTo>
                    <a:pt x="8" y="200"/>
                  </a:lnTo>
                  <a:lnTo>
                    <a:pt x="8" y="160"/>
                  </a:lnTo>
                  <a:lnTo>
                    <a:pt x="0" y="152"/>
                  </a:lnTo>
                  <a:lnTo>
                    <a:pt x="16" y="136"/>
                  </a:lnTo>
                  <a:lnTo>
                    <a:pt x="32" y="144"/>
                  </a:lnTo>
                  <a:lnTo>
                    <a:pt x="48" y="136"/>
                  </a:lnTo>
                  <a:lnTo>
                    <a:pt x="96" y="136"/>
                  </a:lnTo>
                  <a:lnTo>
                    <a:pt x="104" y="120"/>
                  </a:lnTo>
                  <a:lnTo>
                    <a:pt x="112" y="112"/>
                  </a:lnTo>
                  <a:lnTo>
                    <a:pt x="168" y="112"/>
                  </a:lnTo>
                  <a:lnTo>
                    <a:pt x="160" y="80"/>
                  </a:lnTo>
                  <a:lnTo>
                    <a:pt x="136" y="80"/>
                  </a:lnTo>
                  <a:lnTo>
                    <a:pt x="128" y="56"/>
                  </a:lnTo>
                  <a:lnTo>
                    <a:pt x="144" y="40"/>
                  </a:lnTo>
                  <a:lnTo>
                    <a:pt x="168" y="48"/>
                  </a:lnTo>
                  <a:lnTo>
                    <a:pt x="184" y="40"/>
                  </a:lnTo>
                  <a:lnTo>
                    <a:pt x="192" y="56"/>
                  </a:lnTo>
                  <a:lnTo>
                    <a:pt x="208" y="48"/>
                  </a:lnTo>
                  <a:lnTo>
                    <a:pt x="208" y="24"/>
                  </a:lnTo>
                  <a:lnTo>
                    <a:pt x="232" y="40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16"/>
                  </a:lnTo>
                  <a:lnTo>
                    <a:pt x="288" y="16"/>
                  </a:lnTo>
                  <a:lnTo>
                    <a:pt x="312" y="72"/>
                  </a:lnTo>
                  <a:lnTo>
                    <a:pt x="320" y="72"/>
                  </a:lnTo>
                  <a:lnTo>
                    <a:pt x="328" y="88"/>
                  </a:lnTo>
                  <a:lnTo>
                    <a:pt x="344" y="88"/>
                  </a:lnTo>
                  <a:lnTo>
                    <a:pt x="352" y="72"/>
                  </a:lnTo>
                  <a:lnTo>
                    <a:pt x="360" y="64"/>
                  </a:lnTo>
                  <a:lnTo>
                    <a:pt x="368" y="88"/>
                  </a:lnTo>
                  <a:lnTo>
                    <a:pt x="360" y="96"/>
                  </a:lnTo>
                  <a:lnTo>
                    <a:pt x="360" y="112"/>
                  </a:lnTo>
                  <a:lnTo>
                    <a:pt x="360" y="128"/>
                  </a:lnTo>
                  <a:lnTo>
                    <a:pt x="336" y="152"/>
                  </a:lnTo>
                  <a:lnTo>
                    <a:pt x="336" y="168"/>
                  </a:lnTo>
                  <a:lnTo>
                    <a:pt x="360" y="168"/>
                  </a:lnTo>
                  <a:lnTo>
                    <a:pt x="368" y="184"/>
                  </a:lnTo>
                  <a:lnTo>
                    <a:pt x="360" y="192"/>
                  </a:lnTo>
                  <a:lnTo>
                    <a:pt x="360" y="208"/>
                  </a:lnTo>
                  <a:lnTo>
                    <a:pt x="360" y="232"/>
                  </a:lnTo>
                  <a:lnTo>
                    <a:pt x="368" y="232"/>
                  </a:lnTo>
                  <a:lnTo>
                    <a:pt x="368" y="248"/>
                  </a:lnTo>
                  <a:lnTo>
                    <a:pt x="344" y="256"/>
                  </a:lnTo>
                  <a:lnTo>
                    <a:pt x="344" y="272"/>
                  </a:lnTo>
                  <a:lnTo>
                    <a:pt x="344" y="280"/>
                  </a:lnTo>
                  <a:lnTo>
                    <a:pt x="320" y="272"/>
                  </a:lnTo>
                  <a:lnTo>
                    <a:pt x="312" y="288"/>
                  </a:lnTo>
                  <a:lnTo>
                    <a:pt x="280" y="288"/>
                  </a:lnTo>
                  <a:lnTo>
                    <a:pt x="272" y="312"/>
                  </a:lnTo>
                  <a:lnTo>
                    <a:pt x="248" y="320"/>
                  </a:lnTo>
                  <a:lnTo>
                    <a:pt x="232" y="304"/>
                  </a:lnTo>
                  <a:lnTo>
                    <a:pt x="224" y="280"/>
                  </a:lnTo>
                  <a:lnTo>
                    <a:pt x="208" y="288"/>
                  </a:lnTo>
                  <a:lnTo>
                    <a:pt x="208" y="304"/>
                  </a:lnTo>
                  <a:lnTo>
                    <a:pt x="192" y="304"/>
                  </a:lnTo>
                  <a:lnTo>
                    <a:pt x="152" y="328"/>
                  </a:lnTo>
                  <a:lnTo>
                    <a:pt x="144" y="352"/>
                  </a:lnTo>
                  <a:lnTo>
                    <a:pt x="96" y="328"/>
                  </a:lnTo>
                  <a:lnTo>
                    <a:pt x="80" y="328"/>
                  </a:lnTo>
                  <a:lnTo>
                    <a:pt x="48" y="344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Freeform 19"/>
            <p:cNvSpPr>
              <a:spLocks noChangeArrowheads="1"/>
            </p:cNvSpPr>
            <p:nvPr/>
          </p:nvSpPr>
          <p:spPr bwMode="auto">
            <a:xfrm>
              <a:off x="1950456" y="3214688"/>
              <a:ext cx="958414" cy="1052052"/>
            </a:xfrm>
            <a:custGeom>
              <a:avLst/>
              <a:gdLst>
                <a:gd name="T0" fmla="*/ 2147483646 w 569"/>
                <a:gd name="T1" fmla="*/ 2147483646 h 617"/>
                <a:gd name="T2" fmla="*/ 2147483646 w 569"/>
                <a:gd name="T3" fmla="*/ 2147483646 h 617"/>
                <a:gd name="T4" fmla="*/ 2147483646 w 569"/>
                <a:gd name="T5" fmla="*/ 2147483646 h 617"/>
                <a:gd name="T6" fmla="*/ 2147483646 w 569"/>
                <a:gd name="T7" fmla="*/ 2147483646 h 617"/>
                <a:gd name="T8" fmla="*/ 2147483646 w 569"/>
                <a:gd name="T9" fmla="*/ 2147483646 h 617"/>
                <a:gd name="T10" fmla="*/ 2147483646 w 569"/>
                <a:gd name="T11" fmla="*/ 2147483646 h 617"/>
                <a:gd name="T12" fmla="*/ 2147483646 w 569"/>
                <a:gd name="T13" fmla="*/ 2147483646 h 617"/>
                <a:gd name="T14" fmla="*/ 2147483646 w 569"/>
                <a:gd name="T15" fmla="*/ 2147483646 h 617"/>
                <a:gd name="T16" fmla="*/ 2147483646 w 569"/>
                <a:gd name="T17" fmla="*/ 2147483646 h 617"/>
                <a:gd name="T18" fmla="*/ 2147483646 w 569"/>
                <a:gd name="T19" fmla="*/ 2147483646 h 617"/>
                <a:gd name="T20" fmla="*/ 2147483646 w 569"/>
                <a:gd name="T21" fmla="*/ 2147483646 h 617"/>
                <a:gd name="T22" fmla="*/ 2147483646 w 569"/>
                <a:gd name="T23" fmla="*/ 2147483646 h 617"/>
                <a:gd name="T24" fmla="*/ 2147483646 w 569"/>
                <a:gd name="T25" fmla="*/ 2147483646 h 617"/>
                <a:gd name="T26" fmla="*/ 2147483646 w 569"/>
                <a:gd name="T27" fmla="*/ 2147483646 h 617"/>
                <a:gd name="T28" fmla="*/ 2147483646 w 569"/>
                <a:gd name="T29" fmla="*/ 2147483646 h 617"/>
                <a:gd name="T30" fmla="*/ 2147483646 w 569"/>
                <a:gd name="T31" fmla="*/ 2147483646 h 617"/>
                <a:gd name="T32" fmla="*/ 2147483646 w 569"/>
                <a:gd name="T33" fmla="*/ 2147483646 h 617"/>
                <a:gd name="T34" fmla="*/ 2147483646 w 569"/>
                <a:gd name="T35" fmla="*/ 2147483646 h 617"/>
                <a:gd name="T36" fmla="*/ 2147483646 w 569"/>
                <a:gd name="T37" fmla="*/ 2147483646 h 617"/>
                <a:gd name="T38" fmla="*/ 2147483646 w 569"/>
                <a:gd name="T39" fmla="*/ 2147483646 h 617"/>
                <a:gd name="T40" fmla="*/ 2147483646 w 569"/>
                <a:gd name="T41" fmla="*/ 2147483646 h 617"/>
                <a:gd name="T42" fmla="*/ 2147483646 w 569"/>
                <a:gd name="T43" fmla="*/ 2147483646 h 617"/>
                <a:gd name="T44" fmla="*/ 2147483646 w 569"/>
                <a:gd name="T45" fmla="*/ 2147483646 h 617"/>
                <a:gd name="T46" fmla="*/ 2147483646 w 569"/>
                <a:gd name="T47" fmla="*/ 2147483646 h 617"/>
                <a:gd name="T48" fmla="*/ 2147483646 w 569"/>
                <a:gd name="T49" fmla="*/ 2147483646 h 617"/>
                <a:gd name="T50" fmla="*/ 2147483646 w 569"/>
                <a:gd name="T51" fmla="*/ 0 h 617"/>
                <a:gd name="T52" fmla="*/ 2147483646 w 569"/>
                <a:gd name="T53" fmla="*/ 0 h 617"/>
                <a:gd name="T54" fmla="*/ 2147483646 w 569"/>
                <a:gd name="T55" fmla="*/ 2147483646 h 617"/>
                <a:gd name="T56" fmla="*/ 2147483646 w 569"/>
                <a:gd name="T57" fmla="*/ 2147483646 h 617"/>
                <a:gd name="T58" fmla="*/ 2147483646 w 569"/>
                <a:gd name="T59" fmla="*/ 2147483646 h 617"/>
                <a:gd name="T60" fmla="*/ 2147483646 w 569"/>
                <a:gd name="T61" fmla="*/ 2147483646 h 617"/>
                <a:gd name="T62" fmla="*/ 2147483646 w 569"/>
                <a:gd name="T63" fmla="*/ 2147483646 h 617"/>
                <a:gd name="T64" fmla="*/ 2147483646 w 569"/>
                <a:gd name="T65" fmla="*/ 2147483646 h 617"/>
                <a:gd name="T66" fmla="*/ 2147483646 w 569"/>
                <a:gd name="T67" fmla="*/ 2147483646 h 617"/>
                <a:gd name="T68" fmla="*/ 0 w 569"/>
                <a:gd name="T69" fmla="*/ 2147483646 h 617"/>
                <a:gd name="T70" fmla="*/ 2147483646 w 569"/>
                <a:gd name="T71" fmla="*/ 2147483646 h 617"/>
                <a:gd name="T72" fmla="*/ 2147483646 w 569"/>
                <a:gd name="T73" fmla="*/ 2147483646 h 617"/>
                <a:gd name="T74" fmla="*/ 2147483646 w 569"/>
                <a:gd name="T75" fmla="*/ 2147483646 h 617"/>
                <a:gd name="T76" fmla="*/ 2147483646 w 569"/>
                <a:gd name="T77" fmla="*/ 2147483646 h 617"/>
                <a:gd name="T78" fmla="*/ 2147483646 w 569"/>
                <a:gd name="T79" fmla="*/ 2147483646 h 617"/>
                <a:gd name="T80" fmla="*/ 2147483646 w 569"/>
                <a:gd name="T81" fmla="*/ 2147483646 h 617"/>
                <a:gd name="T82" fmla="*/ 2147483646 w 569"/>
                <a:gd name="T83" fmla="*/ 2147483646 h 617"/>
                <a:gd name="T84" fmla="*/ 2147483646 w 569"/>
                <a:gd name="T85" fmla="*/ 2147483646 h 617"/>
                <a:gd name="T86" fmla="*/ 2147483646 w 569"/>
                <a:gd name="T87" fmla="*/ 2147483646 h 617"/>
                <a:gd name="T88" fmla="*/ 2147483646 w 569"/>
                <a:gd name="T89" fmla="*/ 2147483646 h 617"/>
                <a:gd name="T90" fmla="*/ 2147483646 w 569"/>
                <a:gd name="T91" fmla="*/ 2147483646 h 617"/>
                <a:gd name="T92" fmla="*/ 2147483646 w 569"/>
                <a:gd name="T93" fmla="*/ 2147483646 h 617"/>
                <a:gd name="T94" fmla="*/ 2147483646 w 569"/>
                <a:gd name="T95" fmla="*/ 2147483646 h 617"/>
                <a:gd name="T96" fmla="*/ 2147483646 w 569"/>
                <a:gd name="T97" fmla="*/ 2147483646 h 617"/>
                <a:gd name="T98" fmla="*/ 2147483646 w 569"/>
                <a:gd name="T99" fmla="*/ 2147483646 h 617"/>
                <a:gd name="T100" fmla="*/ 2147483646 w 569"/>
                <a:gd name="T101" fmla="*/ 2147483646 h 617"/>
                <a:gd name="T102" fmla="*/ 2147483646 w 569"/>
                <a:gd name="T103" fmla="*/ 2147483646 h 617"/>
                <a:gd name="T104" fmla="*/ 2147483646 w 569"/>
                <a:gd name="T105" fmla="*/ 2147483646 h 617"/>
                <a:gd name="T106" fmla="*/ 2147483646 w 569"/>
                <a:gd name="T107" fmla="*/ 2147483646 h 617"/>
                <a:gd name="T108" fmla="*/ 2147483646 w 569"/>
                <a:gd name="T109" fmla="*/ 2147483646 h 61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569"/>
                <a:gd name="T166" fmla="*/ 0 h 617"/>
                <a:gd name="T167" fmla="*/ 569 w 569"/>
                <a:gd name="T168" fmla="*/ 617 h 61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569" h="617">
                  <a:moveTo>
                    <a:pt x="520" y="464"/>
                  </a:moveTo>
                  <a:lnTo>
                    <a:pt x="528" y="448"/>
                  </a:lnTo>
                  <a:lnTo>
                    <a:pt x="568" y="448"/>
                  </a:lnTo>
                  <a:lnTo>
                    <a:pt x="560" y="416"/>
                  </a:lnTo>
                  <a:lnTo>
                    <a:pt x="552" y="400"/>
                  </a:lnTo>
                  <a:lnTo>
                    <a:pt x="528" y="408"/>
                  </a:lnTo>
                  <a:lnTo>
                    <a:pt x="504" y="400"/>
                  </a:lnTo>
                  <a:lnTo>
                    <a:pt x="496" y="384"/>
                  </a:lnTo>
                  <a:lnTo>
                    <a:pt x="464" y="384"/>
                  </a:lnTo>
                  <a:lnTo>
                    <a:pt x="464" y="360"/>
                  </a:lnTo>
                  <a:lnTo>
                    <a:pt x="464" y="344"/>
                  </a:lnTo>
                  <a:lnTo>
                    <a:pt x="480" y="320"/>
                  </a:lnTo>
                  <a:lnTo>
                    <a:pt x="448" y="288"/>
                  </a:lnTo>
                  <a:lnTo>
                    <a:pt x="472" y="248"/>
                  </a:lnTo>
                  <a:lnTo>
                    <a:pt x="472" y="216"/>
                  </a:lnTo>
                  <a:lnTo>
                    <a:pt x="424" y="224"/>
                  </a:lnTo>
                  <a:lnTo>
                    <a:pt x="424" y="184"/>
                  </a:lnTo>
                  <a:lnTo>
                    <a:pt x="416" y="176"/>
                  </a:lnTo>
                  <a:lnTo>
                    <a:pt x="432" y="160"/>
                  </a:lnTo>
                  <a:lnTo>
                    <a:pt x="448" y="168"/>
                  </a:lnTo>
                  <a:lnTo>
                    <a:pt x="464" y="152"/>
                  </a:lnTo>
                  <a:lnTo>
                    <a:pt x="512" y="160"/>
                  </a:lnTo>
                  <a:lnTo>
                    <a:pt x="528" y="136"/>
                  </a:lnTo>
                  <a:lnTo>
                    <a:pt x="512" y="112"/>
                  </a:lnTo>
                  <a:lnTo>
                    <a:pt x="488" y="128"/>
                  </a:lnTo>
                  <a:lnTo>
                    <a:pt x="464" y="112"/>
                  </a:lnTo>
                  <a:lnTo>
                    <a:pt x="464" y="64"/>
                  </a:lnTo>
                  <a:lnTo>
                    <a:pt x="432" y="64"/>
                  </a:lnTo>
                  <a:lnTo>
                    <a:pt x="424" y="96"/>
                  </a:lnTo>
                  <a:lnTo>
                    <a:pt x="408" y="96"/>
                  </a:lnTo>
                  <a:lnTo>
                    <a:pt x="408" y="120"/>
                  </a:lnTo>
                  <a:lnTo>
                    <a:pt x="384" y="144"/>
                  </a:lnTo>
                  <a:lnTo>
                    <a:pt x="368" y="144"/>
                  </a:lnTo>
                  <a:lnTo>
                    <a:pt x="368" y="240"/>
                  </a:lnTo>
                  <a:lnTo>
                    <a:pt x="344" y="240"/>
                  </a:lnTo>
                  <a:lnTo>
                    <a:pt x="336" y="224"/>
                  </a:lnTo>
                  <a:lnTo>
                    <a:pt x="320" y="240"/>
                  </a:lnTo>
                  <a:lnTo>
                    <a:pt x="288" y="240"/>
                  </a:lnTo>
                  <a:lnTo>
                    <a:pt x="288" y="232"/>
                  </a:lnTo>
                  <a:lnTo>
                    <a:pt x="272" y="224"/>
                  </a:lnTo>
                  <a:lnTo>
                    <a:pt x="272" y="192"/>
                  </a:lnTo>
                  <a:lnTo>
                    <a:pt x="232" y="104"/>
                  </a:lnTo>
                  <a:lnTo>
                    <a:pt x="216" y="104"/>
                  </a:lnTo>
                  <a:lnTo>
                    <a:pt x="216" y="112"/>
                  </a:lnTo>
                  <a:lnTo>
                    <a:pt x="200" y="88"/>
                  </a:lnTo>
                  <a:lnTo>
                    <a:pt x="208" y="72"/>
                  </a:lnTo>
                  <a:lnTo>
                    <a:pt x="176" y="32"/>
                  </a:lnTo>
                  <a:lnTo>
                    <a:pt x="160" y="40"/>
                  </a:lnTo>
                  <a:lnTo>
                    <a:pt x="152" y="80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136" y="0"/>
                  </a:lnTo>
                  <a:lnTo>
                    <a:pt x="120" y="16"/>
                  </a:lnTo>
                  <a:lnTo>
                    <a:pt x="112" y="0"/>
                  </a:lnTo>
                  <a:lnTo>
                    <a:pt x="96" y="16"/>
                  </a:lnTo>
                  <a:lnTo>
                    <a:pt x="96" y="32"/>
                  </a:lnTo>
                  <a:lnTo>
                    <a:pt x="104" y="64"/>
                  </a:lnTo>
                  <a:lnTo>
                    <a:pt x="88" y="64"/>
                  </a:lnTo>
                  <a:lnTo>
                    <a:pt x="72" y="64"/>
                  </a:lnTo>
                  <a:lnTo>
                    <a:pt x="80" y="96"/>
                  </a:lnTo>
                  <a:lnTo>
                    <a:pt x="80" y="112"/>
                  </a:lnTo>
                  <a:lnTo>
                    <a:pt x="104" y="112"/>
                  </a:lnTo>
                  <a:lnTo>
                    <a:pt x="104" y="168"/>
                  </a:lnTo>
                  <a:lnTo>
                    <a:pt x="88" y="240"/>
                  </a:lnTo>
                  <a:lnTo>
                    <a:pt x="40" y="272"/>
                  </a:lnTo>
                  <a:lnTo>
                    <a:pt x="24" y="280"/>
                  </a:lnTo>
                  <a:lnTo>
                    <a:pt x="16" y="288"/>
                  </a:lnTo>
                  <a:lnTo>
                    <a:pt x="8" y="312"/>
                  </a:lnTo>
                  <a:lnTo>
                    <a:pt x="8" y="360"/>
                  </a:lnTo>
                  <a:lnTo>
                    <a:pt x="0" y="376"/>
                  </a:lnTo>
                  <a:lnTo>
                    <a:pt x="32" y="376"/>
                  </a:lnTo>
                  <a:lnTo>
                    <a:pt x="48" y="368"/>
                  </a:lnTo>
                  <a:lnTo>
                    <a:pt x="88" y="376"/>
                  </a:lnTo>
                  <a:lnTo>
                    <a:pt x="80" y="392"/>
                  </a:lnTo>
                  <a:lnTo>
                    <a:pt x="72" y="392"/>
                  </a:lnTo>
                  <a:lnTo>
                    <a:pt x="88" y="408"/>
                  </a:lnTo>
                  <a:lnTo>
                    <a:pt x="80" y="432"/>
                  </a:lnTo>
                  <a:lnTo>
                    <a:pt x="96" y="448"/>
                  </a:lnTo>
                  <a:lnTo>
                    <a:pt x="120" y="448"/>
                  </a:lnTo>
                  <a:lnTo>
                    <a:pt x="120" y="464"/>
                  </a:lnTo>
                  <a:lnTo>
                    <a:pt x="112" y="472"/>
                  </a:lnTo>
                  <a:lnTo>
                    <a:pt x="112" y="504"/>
                  </a:lnTo>
                  <a:lnTo>
                    <a:pt x="96" y="504"/>
                  </a:lnTo>
                  <a:lnTo>
                    <a:pt x="104" y="528"/>
                  </a:lnTo>
                  <a:lnTo>
                    <a:pt x="144" y="528"/>
                  </a:lnTo>
                  <a:lnTo>
                    <a:pt x="144" y="560"/>
                  </a:lnTo>
                  <a:lnTo>
                    <a:pt x="160" y="568"/>
                  </a:lnTo>
                  <a:lnTo>
                    <a:pt x="200" y="576"/>
                  </a:lnTo>
                  <a:lnTo>
                    <a:pt x="216" y="560"/>
                  </a:lnTo>
                  <a:lnTo>
                    <a:pt x="224" y="568"/>
                  </a:lnTo>
                  <a:lnTo>
                    <a:pt x="216" y="592"/>
                  </a:lnTo>
                  <a:lnTo>
                    <a:pt x="232" y="600"/>
                  </a:lnTo>
                  <a:lnTo>
                    <a:pt x="264" y="616"/>
                  </a:lnTo>
                  <a:lnTo>
                    <a:pt x="264" y="592"/>
                  </a:lnTo>
                  <a:lnTo>
                    <a:pt x="264" y="520"/>
                  </a:lnTo>
                  <a:lnTo>
                    <a:pt x="272" y="512"/>
                  </a:lnTo>
                  <a:lnTo>
                    <a:pt x="320" y="512"/>
                  </a:lnTo>
                  <a:lnTo>
                    <a:pt x="328" y="504"/>
                  </a:lnTo>
                  <a:lnTo>
                    <a:pt x="344" y="504"/>
                  </a:lnTo>
                  <a:lnTo>
                    <a:pt x="352" y="512"/>
                  </a:lnTo>
                  <a:lnTo>
                    <a:pt x="376" y="504"/>
                  </a:lnTo>
                  <a:lnTo>
                    <a:pt x="384" y="512"/>
                  </a:lnTo>
                  <a:lnTo>
                    <a:pt x="392" y="504"/>
                  </a:lnTo>
                  <a:lnTo>
                    <a:pt x="416" y="520"/>
                  </a:lnTo>
                  <a:lnTo>
                    <a:pt x="416" y="504"/>
                  </a:lnTo>
                  <a:lnTo>
                    <a:pt x="440" y="504"/>
                  </a:lnTo>
                  <a:lnTo>
                    <a:pt x="480" y="496"/>
                  </a:lnTo>
                  <a:lnTo>
                    <a:pt x="488" y="472"/>
                  </a:lnTo>
                  <a:lnTo>
                    <a:pt x="504" y="464"/>
                  </a:lnTo>
                  <a:lnTo>
                    <a:pt x="520" y="464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20"/>
            <p:cNvSpPr>
              <a:spLocks noChangeArrowheads="1"/>
            </p:cNvSpPr>
            <p:nvPr/>
          </p:nvSpPr>
          <p:spPr bwMode="auto">
            <a:xfrm>
              <a:off x="161137" y="1997820"/>
              <a:ext cx="2037330" cy="1340095"/>
            </a:xfrm>
            <a:custGeom>
              <a:avLst/>
              <a:gdLst>
                <a:gd name="T0" fmla="*/ 2147483646 w 1209"/>
                <a:gd name="T1" fmla="*/ 2147483646 h 785"/>
                <a:gd name="T2" fmla="*/ 2147483646 w 1209"/>
                <a:gd name="T3" fmla="*/ 2147483646 h 785"/>
                <a:gd name="T4" fmla="*/ 2147483646 w 1209"/>
                <a:gd name="T5" fmla="*/ 2147483646 h 785"/>
                <a:gd name="T6" fmla="*/ 2147483646 w 1209"/>
                <a:gd name="T7" fmla="*/ 2147483646 h 785"/>
                <a:gd name="T8" fmla="*/ 2147483646 w 1209"/>
                <a:gd name="T9" fmla="*/ 2147483646 h 785"/>
                <a:gd name="T10" fmla="*/ 2147483646 w 1209"/>
                <a:gd name="T11" fmla="*/ 2147483646 h 785"/>
                <a:gd name="T12" fmla="*/ 2147483646 w 1209"/>
                <a:gd name="T13" fmla="*/ 2147483646 h 785"/>
                <a:gd name="T14" fmla="*/ 2147483646 w 1209"/>
                <a:gd name="T15" fmla="*/ 2147483646 h 785"/>
                <a:gd name="T16" fmla="*/ 2147483646 w 1209"/>
                <a:gd name="T17" fmla="*/ 2147483646 h 785"/>
                <a:gd name="T18" fmla="*/ 2147483646 w 1209"/>
                <a:gd name="T19" fmla="*/ 2147483646 h 785"/>
                <a:gd name="T20" fmla="*/ 2147483646 w 1209"/>
                <a:gd name="T21" fmla="*/ 2147483646 h 785"/>
                <a:gd name="T22" fmla="*/ 2147483646 w 1209"/>
                <a:gd name="T23" fmla="*/ 2147483646 h 785"/>
                <a:gd name="T24" fmla="*/ 2147483646 w 1209"/>
                <a:gd name="T25" fmla="*/ 2147483646 h 785"/>
                <a:gd name="T26" fmla="*/ 2147483646 w 1209"/>
                <a:gd name="T27" fmla="*/ 2147483646 h 785"/>
                <a:gd name="T28" fmla="*/ 2147483646 w 1209"/>
                <a:gd name="T29" fmla="*/ 2147483646 h 785"/>
                <a:gd name="T30" fmla="*/ 2147483646 w 1209"/>
                <a:gd name="T31" fmla="*/ 2147483646 h 785"/>
                <a:gd name="T32" fmla="*/ 2147483646 w 1209"/>
                <a:gd name="T33" fmla="*/ 2147483646 h 785"/>
                <a:gd name="T34" fmla="*/ 2147483646 w 1209"/>
                <a:gd name="T35" fmla="*/ 2147483646 h 785"/>
                <a:gd name="T36" fmla="*/ 2147483646 w 1209"/>
                <a:gd name="T37" fmla="*/ 2147483646 h 785"/>
                <a:gd name="T38" fmla="*/ 2147483646 w 1209"/>
                <a:gd name="T39" fmla="*/ 2147483646 h 785"/>
                <a:gd name="T40" fmla="*/ 2147483646 w 1209"/>
                <a:gd name="T41" fmla="*/ 2147483646 h 785"/>
                <a:gd name="T42" fmla="*/ 2147483646 w 1209"/>
                <a:gd name="T43" fmla="*/ 2147483646 h 785"/>
                <a:gd name="T44" fmla="*/ 2147483646 w 1209"/>
                <a:gd name="T45" fmla="*/ 2147483646 h 785"/>
                <a:gd name="T46" fmla="*/ 2147483646 w 1209"/>
                <a:gd name="T47" fmla="*/ 2147483646 h 785"/>
                <a:gd name="T48" fmla="*/ 2147483646 w 1209"/>
                <a:gd name="T49" fmla="*/ 2147483646 h 785"/>
                <a:gd name="T50" fmla="*/ 2147483646 w 1209"/>
                <a:gd name="T51" fmla="*/ 2147483646 h 785"/>
                <a:gd name="T52" fmla="*/ 2147483646 w 1209"/>
                <a:gd name="T53" fmla="*/ 2147483646 h 785"/>
                <a:gd name="T54" fmla="*/ 2147483646 w 1209"/>
                <a:gd name="T55" fmla="*/ 2147483646 h 785"/>
                <a:gd name="T56" fmla="*/ 2147483646 w 1209"/>
                <a:gd name="T57" fmla="*/ 2147483646 h 785"/>
                <a:gd name="T58" fmla="*/ 0 w 1209"/>
                <a:gd name="T59" fmla="*/ 2147483646 h 785"/>
                <a:gd name="T60" fmla="*/ 2147483646 w 1209"/>
                <a:gd name="T61" fmla="*/ 2147483646 h 785"/>
                <a:gd name="T62" fmla="*/ 2147483646 w 1209"/>
                <a:gd name="T63" fmla="*/ 2147483646 h 785"/>
                <a:gd name="T64" fmla="*/ 2147483646 w 1209"/>
                <a:gd name="T65" fmla="*/ 2147483646 h 785"/>
                <a:gd name="T66" fmla="*/ 2147483646 w 1209"/>
                <a:gd name="T67" fmla="*/ 2147483646 h 785"/>
                <a:gd name="T68" fmla="*/ 2147483646 w 1209"/>
                <a:gd name="T69" fmla="*/ 2147483646 h 785"/>
                <a:gd name="T70" fmla="*/ 2147483646 w 1209"/>
                <a:gd name="T71" fmla="*/ 2147483646 h 785"/>
                <a:gd name="T72" fmla="*/ 2147483646 w 1209"/>
                <a:gd name="T73" fmla="*/ 2147483646 h 785"/>
                <a:gd name="T74" fmla="*/ 2147483646 w 1209"/>
                <a:gd name="T75" fmla="*/ 2147483646 h 785"/>
                <a:gd name="T76" fmla="*/ 2147483646 w 1209"/>
                <a:gd name="T77" fmla="*/ 2147483646 h 785"/>
                <a:gd name="T78" fmla="*/ 2147483646 w 1209"/>
                <a:gd name="T79" fmla="*/ 2147483646 h 785"/>
                <a:gd name="T80" fmla="*/ 2147483646 w 1209"/>
                <a:gd name="T81" fmla="*/ 2147483646 h 785"/>
                <a:gd name="T82" fmla="*/ 2147483646 w 1209"/>
                <a:gd name="T83" fmla="*/ 2147483646 h 785"/>
                <a:gd name="T84" fmla="*/ 2147483646 w 1209"/>
                <a:gd name="T85" fmla="*/ 2147483646 h 785"/>
                <a:gd name="T86" fmla="*/ 2147483646 w 1209"/>
                <a:gd name="T87" fmla="*/ 2147483646 h 785"/>
                <a:gd name="T88" fmla="*/ 2147483646 w 1209"/>
                <a:gd name="T89" fmla="*/ 2147483646 h 785"/>
                <a:gd name="T90" fmla="*/ 2147483646 w 1209"/>
                <a:gd name="T91" fmla="*/ 2147483646 h 785"/>
                <a:gd name="T92" fmla="*/ 2147483646 w 1209"/>
                <a:gd name="T93" fmla="*/ 2147483646 h 785"/>
                <a:gd name="T94" fmla="*/ 2147483646 w 1209"/>
                <a:gd name="T95" fmla="*/ 2147483646 h 785"/>
                <a:gd name="T96" fmla="*/ 2147483646 w 1209"/>
                <a:gd name="T97" fmla="*/ 2147483646 h 785"/>
                <a:gd name="T98" fmla="*/ 2147483646 w 1209"/>
                <a:gd name="T99" fmla="*/ 2147483646 h 785"/>
                <a:gd name="T100" fmla="*/ 2147483646 w 1209"/>
                <a:gd name="T101" fmla="*/ 2147483646 h 785"/>
                <a:gd name="T102" fmla="*/ 2147483646 w 1209"/>
                <a:gd name="T103" fmla="*/ 2147483646 h 785"/>
                <a:gd name="T104" fmla="*/ 2147483646 w 1209"/>
                <a:gd name="T105" fmla="*/ 2147483646 h 785"/>
                <a:gd name="T106" fmla="*/ 2147483646 w 1209"/>
                <a:gd name="T107" fmla="*/ 2147483646 h 785"/>
                <a:gd name="T108" fmla="*/ 2147483646 w 1209"/>
                <a:gd name="T109" fmla="*/ 2147483646 h 785"/>
                <a:gd name="T110" fmla="*/ 2147483646 w 1209"/>
                <a:gd name="T111" fmla="*/ 2147483646 h 785"/>
                <a:gd name="T112" fmla="*/ 2147483646 w 1209"/>
                <a:gd name="T113" fmla="*/ 2147483646 h 785"/>
                <a:gd name="T114" fmla="*/ 2147483646 w 1209"/>
                <a:gd name="T115" fmla="*/ 2147483646 h 785"/>
                <a:gd name="T116" fmla="*/ 2147483646 w 1209"/>
                <a:gd name="T117" fmla="*/ 2147483646 h 785"/>
                <a:gd name="T118" fmla="*/ 2147483646 w 1209"/>
                <a:gd name="T119" fmla="*/ 2147483646 h 785"/>
                <a:gd name="T120" fmla="*/ 2147483646 w 1209"/>
                <a:gd name="T121" fmla="*/ 2147483646 h 785"/>
                <a:gd name="T122" fmla="*/ 2147483646 w 1209"/>
                <a:gd name="T123" fmla="*/ 2147483646 h 78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209"/>
                <a:gd name="T187" fmla="*/ 0 h 785"/>
                <a:gd name="T188" fmla="*/ 1209 w 1209"/>
                <a:gd name="T189" fmla="*/ 785 h 78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209" h="785">
                  <a:moveTo>
                    <a:pt x="1200" y="712"/>
                  </a:moveTo>
                  <a:lnTo>
                    <a:pt x="1184" y="728"/>
                  </a:lnTo>
                  <a:lnTo>
                    <a:pt x="1176" y="712"/>
                  </a:lnTo>
                  <a:lnTo>
                    <a:pt x="1160" y="728"/>
                  </a:lnTo>
                  <a:lnTo>
                    <a:pt x="1168" y="776"/>
                  </a:lnTo>
                  <a:lnTo>
                    <a:pt x="1160" y="784"/>
                  </a:lnTo>
                  <a:lnTo>
                    <a:pt x="1136" y="776"/>
                  </a:lnTo>
                  <a:lnTo>
                    <a:pt x="1112" y="760"/>
                  </a:lnTo>
                  <a:lnTo>
                    <a:pt x="1112" y="744"/>
                  </a:lnTo>
                  <a:lnTo>
                    <a:pt x="1088" y="752"/>
                  </a:lnTo>
                  <a:lnTo>
                    <a:pt x="1024" y="728"/>
                  </a:lnTo>
                  <a:lnTo>
                    <a:pt x="1024" y="720"/>
                  </a:lnTo>
                  <a:lnTo>
                    <a:pt x="1040" y="712"/>
                  </a:lnTo>
                  <a:lnTo>
                    <a:pt x="1040" y="696"/>
                  </a:lnTo>
                  <a:lnTo>
                    <a:pt x="1024" y="688"/>
                  </a:lnTo>
                  <a:lnTo>
                    <a:pt x="1032" y="680"/>
                  </a:lnTo>
                  <a:lnTo>
                    <a:pt x="1016" y="656"/>
                  </a:lnTo>
                  <a:lnTo>
                    <a:pt x="1000" y="664"/>
                  </a:lnTo>
                  <a:lnTo>
                    <a:pt x="984" y="672"/>
                  </a:lnTo>
                  <a:lnTo>
                    <a:pt x="976" y="680"/>
                  </a:lnTo>
                  <a:lnTo>
                    <a:pt x="960" y="680"/>
                  </a:lnTo>
                  <a:lnTo>
                    <a:pt x="928" y="648"/>
                  </a:lnTo>
                  <a:lnTo>
                    <a:pt x="864" y="696"/>
                  </a:lnTo>
                  <a:lnTo>
                    <a:pt x="832" y="696"/>
                  </a:lnTo>
                  <a:lnTo>
                    <a:pt x="824" y="720"/>
                  </a:lnTo>
                  <a:lnTo>
                    <a:pt x="808" y="720"/>
                  </a:lnTo>
                  <a:lnTo>
                    <a:pt x="760" y="744"/>
                  </a:lnTo>
                  <a:lnTo>
                    <a:pt x="728" y="736"/>
                  </a:lnTo>
                  <a:lnTo>
                    <a:pt x="712" y="712"/>
                  </a:lnTo>
                  <a:lnTo>
                    <a:pt x="656" y="712"/>
                  </a:lnTo>
                  <a:lnTo>
                    <a:pt x="664" y="688"/>
                  </a:lnTo>
                  <a:lnTo>
                    <a:pt x="632" y="680"/>
                  </a:lnTo>
                  <a:lnTo>
                    <a:pt x="600" y="680"/>
                  </a:lnTo>
                  <a:lnTo>
                    <a:pt x="584" y="704"/>
                  </a:lnTo>
                  <a:lnTo>
                    <a:pt x="552" y="728"/>
                  </a:lnTo>
                  <a:lnTo>
                    <a:pt x="536" y="728"/>
                  </a:lnTo>
                  <a:lnTo>
                    <a:pt x="544" y="680"/>
                  </a:lnTo>
                  <a:lnTo>
                    <a:pt x="456" y="672"/>
                  </a:lnTo>
                  <a:lnTo>
                    <a:pt x="424" y="640"/>
                  </a:lnTo>
                  <a:lnTo>
                    <a:pt x="408" y="640"/>
                  </a:lnTo>
                  <a:lnTo>
                    <a:pt x="392" y="648"/>
                  </a:lnTo>
                  <a:lnTo>
                    <a:pt x="360" y="624"/>
                  </a:lnTo>
                  <a:lnTo>
                    <a:pt x="336" y="600"/>
                  </a:lnTo>
                  <a:lnTo>
                    <a:pt x="320" y="592"/>
                  </a:lnTo>
                  <a:lnTo>
                    <a:pt x="280" y="544"/>
                  </a:lnTo>
                  <a:lnTo>
                    <a:pt x="272" y="520"/>
                  </a:lnTo>
                  <a:lnTo>
                    <a:pt x="264" y="512"/>
                  </a:lnTo>
                  <a:lnTo>
                    <a:pt x="248" y="512"/>
                  </a:lnTo>
                  <a:lnTo>
                    <a:pt x="224" y="464"/>
                  </a:lnTo>
                  <a:lnTo>
                    <a:pt x="208" y="456"/>
                  </a:lnTo>
                  <a:lnTo>
                    <a:pt x="192" y="424"/>
                  </a:lnTo>
                  <a:lnTo>
                    <a:pt x="160" y="384"/>
                  </a:lnTo>
                  <a:lnTo>
                    <a:pt x="144" y="384"/>
                  </a:lnTo>
                  <a:lnTo>
                    <a:pt x="120" y="408"/>
                  </a:lnTo>
                  <a:lnTo>
                    <a:pt x="96" y="376"/>
                  </a:lnTo>
                  <a:lnTo>
                    <a:pt x="64" y="328"/>
                  </a:lnTo>
                  <a:lnTo>
                    <a:pt x="40" y="304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56"/>
                  </a:lnTo>
                  <a:lnTo>
                    <a:pt x="8" y="248"/>
                  </a:lnTo>
                  <a:lnTo>
                    <a:pt x="16" y="176"/>
                  </a:lnTo>
                  <a:lnTo>
                    <a:pt x="32" y="168"/>
                  </a:lnTo>
                  <a:lnTo>
                    <a:pt x="48" y="192"/>
                  </a:lnTo>
                  <a:lnTo>
                    <a:pt x="64" y="184"/>
                  </a:lnTo>
                  <a:lnTo>
                    <a:pt x="80" y="184"/>
                  </a:lnTo>
                  <a:lnTo>
                    <a:pt x="72" y="144"/>
                  </a:lnTo>
                  <a:lnTo>
                    <a:pt x="80" y="128"/>
                  </a:lnTo>
                  <a:lnTo>
                    <a:pt x="56" y="120"/>
                  </a:lnTo>
                  <a:lnTo>
                    <a:pt x="56" y="96"/>
                  </a:lnTo>
                  <a:lnTo>
                    <a:pt x="64" y="56"/>
                  </a:lnTo>
                  <a:lnTo>
                    <a:pt x="80" y="48"/>
                  </a:lnTo>
                  <a:lnTo>
                    <a:pt x="120" y="56"/>
                  </a:lnTo>
                  <a:lnTo>
                    <a:pt x="152" y="40"/>
                  </a:lnTo>
                  <a:lnTo>
                    <a:pt x="176" y="0"/>
                  </a:lnTo>
                  <a:lnTo>
                    <a:pt x="208" y="8"/>
                  </a:lnTo>
                  <a:lnTo>
                    <a:pt x="272" y="32"/>
                  </a:lnTo>
                  <a:lnTo>
                    <a:pt x="288" y="16"/>
                  </a:lnTo>
                  <a:lnTo>
                    <a:pt x="336" y="24"/>
                  </a:lnTo>
                  <a:lnTo>
                    <a:pt x="344" y="56"/>
                  </a:lnTo>
                  <a:lnTo>
                    <a:pt x="408" y="72"/>
                  </a:lnTo>
                  <a:lnTo>
                    <a:pt x="432" y="56"/>
                  </a:lnTo>
                  <a:lnTo>
                    <a:pt x="504" y="56"/>
                  </a:lnTo>
                  <a:lnTo>
                    <a:pt x="528" y="40"/>
                  </a:lnTo>
                  <a:lnTo>
                    <a:pt x="640" y="32"/>
                  </a:lnTo>
                  <a:lnTo>
                    <a:pt x="664" y="56"/>
                  </a:lnTo>
                  <a:lnTo>
                    <a:pt x="696" y="64"/>
                  </a:lnTo>
                  <a:lnTo>
                    <a:pt x="712" y="72"/>
                  </a:lnTo>
                  <a:lnTo>
                    <a:pt x="720" y="88"/>
                  </a:lnTo>
                  <a:lnTo>
                    <a:pt x="704" y="96"/>
                  </a:lnTo>
                  <a:lnTo>
                    <a:pt x="728" y="104"/>
                  </a:lnTo>
                  <a:lnTo>
                    <a:pt x="728" y="136"/>
                  </a:lnTo>
                  <a:lnTo>
                    <a:pt x="704" y="168"/>
                  </a:lnTo>
                  <a:lnTo>
                    <a:pt x="712" y="184"/>
                  </a:lnTo>
                  <a:lnTo>
                    <a:pt x="704" y="232"/>
                  </a:lnTo>
                  <a:lnTo>
                    <a:pt x="696" y="248"/>
                  </a:lnTo>
                  <a:lnTo>
                    <a:pt x="712" y="296"/>
                  </a:lnTo>
                  <a:lnTo>
                    <a:pt x="736" y="320"/>
                  </a:lnTo>
                  <a:lnTo>
                    <a:pt x="784" y="320"/>
                  </a:lnTo>
                  <a:lnTo>
                    <a:pt x="832" y="368"/>
                  </a:lnTo>
                  <a:lnTo>
                    <a:pt x="864" y="376"/>
                  </a:lnTo>
                  <a:lnTo>
                    <a:pt x="936" y="416"/>
                  </a:lnTo>
                  <a:lnTo>
                    <a:pt x="968" y="400"/>
                  </a:lnTo>
                  <a:lnTo>
                    <a:pt x="992" y="424"/>
                  </a:lnTo>
                  <a:lnTo>
                    <a:pt x="1016" y="448"/>
                  </a:lnTo>
                  <a:lnTo>
                    <a:pt x="1008" y="480"/>
                  </a:lnTo>
                  <a:lnTo>
                    <a:pt x="1040" y="480"/>
                  </a:lnTo>
                  <a:lnTo>
                    <a:pt x="1040" y="496"/>
                  </a:lnTo>
                  <a:lnTo>
                    <a:pt x="1064" y="496"/>
                  </a:lnTo>
                  <a:lnTo>
                    <a:pt x="1056" y="472"/>
                  </a:lnTo>
                  <a:lnTo>
                    <a:pt x="1072" y="472"/>
                  </a:lnTo>
                  <a:lnTo>
                    <a:pt x="1080" y="480"/>
                  </a:lnTo>
                  <a:lnTo>
                    <a:pt x="1096" y="480"/>
                  </a:lnTo>
                  <a:lnTo>
                    <a:pt x="1096" y="464"/>
                  </a:lnTo>
                  <a:lnTo>
                    <a:pt x="1120" y="464"/>
                  </a:lnTo>
                  <a:lnTo>
                    <a:pt x="1136" y="440"/>
                  </a:lnTo>
                  <a:lnTo>
                    <a:pt x="1152" y="432"/>
                  </a:lnTo>
                  <a:lnTo>
                    <a:pt x="1176" y="456"/>
                  </a:lnTo>
                  <a:lnTo>
                    <a:pt x="1176" y="480"/>
                  </a:lnTo>
                  <a:lnTo>
                    <a:pt x="1208" y="536"/>
                  </a:lnTo>
                  <a:lnTo>
                    <a:pt x="1192" y="544"/>
                  </a:lnTo>
                  <a:lnTo>
                    <a:pt x="1208" y="576"/>
                  </a:lnTo>
                  <a:lnTo>
                    <a:pt x="1208" y="608"/>
                  </a:lnTo>
                  <a:lnTo>
                    <a:pt x="1200" y="712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Freeform 21"/>
            <p:cNvSpPr>
              <a:spLocks noChangeArrowheads="1"/>
            </p:cNvSpPr>
            <p:nvPr/>
          </p:nvSpPr>
          <p:spPr bwMode="auto">
            <a:xfrm>
              <a:off x="2075162" y="2546180"/>
              <a:ext cx="1279286" cy="1079778"/>
            </a:xfrm>
            <a:custGeom>
              <a:avLst/>
              <a:gdLst>
                <a:gd name="T0" fmla="*/ 2147483646 w 761"/>
                <a:gd name="T1" fmla="*/ 2147483646 h 633"/>
                <a:gd name="T2" fmla="*/ 2147483646 w 761"/>
                <a:gd name="T3" fmla="*/ 2147483646 h 633"/>
                <a:gd name="T4" fmla="*/ 2147483646 w 761"/>
                <a:gd name="T5" fmla="*/ 2147483646 h 633"/>
                <a:gd name="T6" fmla="*/ 2147483646 w 761"/>
                <a:gd name="T7" fmla="*/ 2147483646 h 633"/>
                <a:gd name="T8" fmla="*/ 2147483646 w 761"/>
                <a:gd name="T9" fmla="*/ 2147483646 h 633"/>
                <a:gd name="T10" fmla="*/ 2147483646 w 761"/>
                <a:gd name="T11" fmla="*/ 2147483646 h 633"/>
                <a:gd name="T12" fmla="*/ 2147483646 w 761"/>
                <a:gd name="T13" fmla="*/ 2147483646 h 633"/>
                <a:gd name="T14" fmla="*/ 2147483646 w 761"/>
                <a:gd name="T15" fmla="*/ 2147483646 h 633"/>
                <a:gd name="T16" fmla="*/ 2147483646 w 761"/>
                <a:gd name="T17" fmla="*/ 2147483646 h 633"/>
                <a:gd name="T18" fmla="*/ 2147483646 w 761"/>
                <a:gd name="T19" fmla="*/ 2147483646 h 633"/>
                <a:gd name="T20" fmla="*/ 2147483646 w 761"/>
                <a:gd name="T21" fmla="*/ 2147483646 h 633"/>
                <a:gd name="T22" fmla="*/ 2147483646 w 761"/>
                <a:gd name="T23" fmla="*/ 2147483646 h 633"/>
                <a:gd name="T24" fmla="*/ 2147483646 w 761"/>
                <a:gd name="T25" fmla="*/ 2147483646 h 633"/>
                <a:gd name="T26" fmla="*/ 2147483646 w 761"/>
                <a:gd name="T27" fmla="*/ 2147483646 h 633"/>
                <a:gd name="T28" fmla="*/ 2147483646 w 761"/>
                <a:gd name="T29" fmla="*/ 2147483646 h 633"/>
                <a:gd name="T30" fmla="*/ 2147483646 w 761"/>
                <a:gd name="T31" fmla="*/ 2147483646 h 633"/>
                <a:gd name="T32" fmla="*/ 2147483646 w 761"/>
                <a:gd name="T33" fmla="*/ 2147483646 h 633"/>
                <a:gd name="T34" fmla="*/ 2147483646 w 761"/>
                <a:gd name="T35" fmla="*/ 2147483646 h 633"/>
                <a:gd name="T36" fmla="*/ 2147483646 w 761"/>
                <a:gd name="T37" fmla="*/ 2147483646 h 633"/>
                <a:gd name="T38" fmla="*/ 2147483646 w 761"/>
                <a:gd name="T39" fmla="*/ 2147483646 h 633"/>
                <a:gd name="T40" fmla="*/ 2147483646 w 761"/>
                <a:gd name="T41" fmla="*/ 2147483646 h 633"/>
                <a:gd name="T42" fmla="*/ 2147483646 w 761"/>
                <a:gd name="T43" fmla="*/ 2147483646 h 633"/>
                <a:gd name="T44" fmla="*/ 2147483646 w 761"/>
                <a:gd name="T45" fmla="*/ 2147483646 h 633"/>
                <a:gd name="T46" fmla="*/ 2147483646 w 761"/>
                <a:gd name="T47" fmla="*/ 2147483646 h 633"/>
                <a:gd name="T48" fmla="*/ 2147483646 w 761"/>
                <a:gd name="T49" fmla="*/ 2147483646 h 633"/>
                <a:gd name="T50" fmla="*/ 2147483646 w 761"/>
                <a:gd name="T51" fmla="*/ 2147483646 h 633"/>
                <a:gd name="T52" fmla="*/ 2147483646 w 761"/>
                <a:gd name="T53" fmla="*/ 2147483646 h 633"/>
                <a:gd name="T54" fmla="*/ 0 w 761"/>
                <a:gd name="T55" fmla="*/ 2147483646 h 633"/>
                <a:gd name="T56" fmla="*/ 2147483646 w 761"/>
                <a:gd name="T57" fmla="*/ 2147483646 h 633"/>
                <a:gd name="T58" fmla="*/ 2147483646 w 761"/>
                <a:gd name="T59" fmla="*/ 2147483646 h 633"/>
                <a:gd name="T60" fmla="*/ 2147483646 w 761"/>
                <a:gd name="T61" fmla="*/ 0 h 633"/>
                <a:gd name="T62" fmla="*/ 2147483646 w 761"/>
                <a:gd name="T63" fmla="*/ 2147483646 h 633"/>
                <a:gd name="T64" fmla="*/ 2147483646 w 761"/>
                <a:gd name="T65" fmla="*/ 2147483646 h 633"/>
                <a:gd name="T66" fmla="*/ 2147483646 w 761"/>
                <a:gd name="T67" fmla="*/ 2147483646 h 633"/>
                <a:gd name="T68" fmla="*/ 2147483646 w 761"/>
                <a:gd name="T69" fmla="*/ 2147483646 h 633"/>
                <a:gd name="T70" fmla="*/ 2147483646 w 761"/>
                <a:gd name="T71" fmla="*/ 2147483646 h 633"/>
                <a:gd name="T72" fmla="*/ 2147483646 w 761"/>
                <a:gd name="T73" fmla="*/ 2147483646 h 633"/>
                <a:gd name="T74" fmla="*/ 2147483646 w 761"/>
                <a:gd name="T75" fmla="*/ 2147483646 h 633"/>
                <a:gd name="T76" fmla="*/ 2147483646 w 761"/>
                <a:gd name="T77" fmla="*/ 2147483646 h 633"/>
                <a:gd name="T78" fmla="*/ 2147483646 w 761"/>
                <a:gd name="T79" fmla="*/ 2147483646 h 633"/>
                <a:gd name="T80" fmla="*/ 2147483646 w 761"/>
                <a:gd name="T81" fmla="*/ 2147483646 h 633"/>
                <a:gd name="T82" fmla="*/ 2147483646 w 761"/>
                <a:gd name="T83" fmla="*/ 2147483646 h 633"/>
                <a:gd name="T84" fmla="*/ 2147483646 w 761"/>
                <a:gd name="T85" fmla="*/ 2147483646 h 633"/>
                <a:gd name="T86" fmla="*/ 2147483646 w 761"/>
                <a:gd name="T87" fmla="*/ 2147483646 h 633"/>
                <a:gd name="T88" fmla="*/ 2147483646 w 761"/>
                <a:gd name="T89" fmla="*/ 2147483646 h 633"/>
                <a:gd name="T90" fmla="*/ 2147483646 w 761"/>
                <a:gd name="T91" fmla="*/ 2147483646 h 633"/>
                <a:gd name="T92" fmla="*/ 2147483646 w 761"/>
                <a:gd name="T93" fmla="*/ 2147483646 h 633"/>
                <a:gd name="T94" fmla="*/ 2147483646 w 761"/>
                <a:gd name="T95" fmla="*/ 2147483646 h 633"/>
                <a:gd name="T96" fmla="*/ 2147483646 w 761"/>
                <a:gd name="T97" fmla="*/ 2147483646 h 633"/>
                <a:gd name="T98" fmla="*/ 2147483646 w 761"/>
                <a:gd name="T99" fmla="*/ 2147483646 h 633"/>
                <a:gd name="T100" fmla="*/ 2147483646 w 761"/>
                <a:gd name="T101" fmla="*/ 2147483646 h 633"/>
                <a:gd name="T102" fmla="*/ 2147483646 w 761"/>
                <a:gd name="T103" fmla="*/ 2147483646 h 633"/>
                <a:gd name="T104" fmla="*/ 2147483646 w 761"/>
                <a:gd name="T105" fmla="*/ 2147483646 h 633"/>
                <a:gd name="T106" fmla="*/ 2147483646 w 761"/>
                <a:gd name="T107" fmla="*/ 2147483646 h 633"/>
                <a:gd name="T108" fmla="*/ 2147483646 w 761"/>
                <a:gd name="T109" fmla="*/ 2147483646 h 6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761"/>
                <a:gd name="T166" fmla="*/ 0 h 633"/>
                <a:gd name="T167" fmla="*/ 761 w 761"/>
                <a:gd name="T168" fmla="*/ 633 h 6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761" h="633">
                  <a:moveTo>
                    <a:pt x="696" y="480"/>
                  </a:moveTo>
                  <a:lnTo>
                    <a:pt x="696" y="488"/>
                  </a:lnTo>
                  <a:lnTo>
                    <a:pt x="688" y="504"/>
                  </a:lnTo>
                  <a:lnTo>
                    <a:pt x="672" y="504"/>
                  </a:lnTo>
                  <a:lnTo>
                    <a:pt x="664" y="488"/>
                  </a:lnTo>
                  <a:lnTo>
                    <a:pt x="656" y="488"/>
                  </a:lnTo>
                  <a:lnTo>
                    <a:pt x="632" y="432"/>
                  </a:lnTo>
                  <a:lnTo>
                    <a:pt x="608" y="432"/>
                  </a:lnTo>
                  <a:lnTo>
                    <a:pt x="592" y="416"/>
                  </a:lnTo>
                  <a:lnTo>
                    <a:pt x="584" y="424"/>
                  </a:lnTo>
                  <a:lnTo>
                    <a:pt x="576" y="456"/>
                  </a:lnTo>
                  <a:lnTo>
                    <a:pt x="552" y="440"/>
                  </a:lnTo>
                  <a:lnTo>
                    <a:pt x="552" y="464"/>
                  </a:lnTo>
                  <a:lnTo>
                    <a:pt x="536" y="472"/>
                  </a:lnTo>
                  <a:lnTo>
                    <a:pt x="528" y="464"/>
                  </a:lnTo>
                  <a:lnTo>
                    <a:pt x="512" y="464"/>
                  </a:lnTo>
                  <a:lnTo>
                    <a:pt x="488" y="456"/>
                  </a:lnTo>
                  <a:lnTo>
                    <a:pt x="472" y="472"/>
                  </a:lnTo>
                  <a:lnTo>
                    <a:pt x="480" y="496"/>
                  </a:lnTo>
                  <a:lnTo>
                    <a:pt x="504" y="496"/>
                  </a:lnTo>
                  <a:lnTo>
                    <a:pt x="512" y="528"/>
                  </a:lnTo>
                  <a:lnTo>
                    <a:pt x="456" y="528"/>
                  </a:lnTo>
                  <a:lnTo>
                    <a:pt x="440" y="504"/>
                  </a:lnTo>
                  <a:lnTo>
                    <a:pt x="416" y="520"/>
                  </a:lnTo>
                  <a:lnTo>
                    <a:pt x="392" y="504"/>
                  </a:lnTo>
                  <a:lnTo>
                    <a:pt x="392" y="456"/>
                  </a:lnTo>
                  <a:lnTo>
                    <a:pt x="360" y="456"/>
                  </a:lnTo>
                  <a:lnTo>
                    <a:pt x="360" y="488"/>
                  </a:lnTo>
                  <a:lnTo>
                    <a:pt x="336" y="496"/>
                  </a:lnTo>
                  <a:lnTo>
                    <a:pt x="336" y="504"/>
                  </a:lnTo>
                  <a:lnTo>
                    <a:pt x="312" y="536"/>
                  </a:lnTo>
                  <a:lnTo>
                    <a:pt x="296" y="536"/>
                  </a:lnTo>
                  <a:lnTo>
                    <a:pt x="296" y="632"/>
                  </a:lnTo>
                  <a:lnTo>
                    <a:pt x="272" y="632"/>
                  </a:lnTo>
                  <a:lnTo>
                    <a:pt x="264" y="616"/>
                  </a:lnTo>
                  <a:lnTo>
                    <a:pt x="248" y="632"/>
                  </a:lnTo>
                  <a:lnTo>
                    <a:pt x="216" y="632"/>
                  </a:lnTo>
                  <a:lnTo>
                    <a:pt x="216" y="624"/>
                  </a:lnTo>
                  <a:lnTo>
                    <a:pt x="200" y="616"/>
                  </a:lnTo>
                  <a:lnTo>
                    <a:pt x="200" y="576"/>
                  </a:lnTo>
                  <a:lnTo>
                    <a:pt x="160" y="496"/>
                  </a:lnTo>
                  <a:lnTo>
                    <a:pt x="144" y="496"/>
                  </a:lnTo>
                  <a:lnTo>
                    <a:pt x="144" y="504"/>
                  </a:lnTo>
                  <a:lnTo>
                    <a:pt x="128" y="480"/>
                  </a:lnTo>
                  <a:lnTo>
                    <a:pt x="136" y="472"/>
                  </a:lnTo>
                  <a:lnTo>
                    <a:pt x="104" y="424"/>
                  </a:lnTo>
                  <a:lnTo>
                    <a:pt x="88" y="432"/>
                  </a:lnTo>
                  <a:lnTo>
                    <a:pt x="80" y="464"/>
                  </a:lnTo>
                  <a:lnTo>
                    <a:pt x="64" y="472"/>
                  </a:lnTo>
                  <a:lnTo>
                    <a:pt x="72" y="248"/>
                  </a:lnTo>
                  <a:lnTo>
                    <a:pt x="56" y="224"/>
                  </a:lnTo>
                  <a:lnTo>
                    <a:pt x="72" y="216"/>
                  </a:lnTo>
                  <a:lnTo>
                    <a:pt x="40" y="160"/>
                  </a:lnTo>
                  <a:lnTo>
                    <a:pt x="40" y="136"/>
                  </a:lnTo>
                  <a:lnTo>
                    <a:pt x="16" y="112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8" y="64"/>
                  </a:lnTo>
                  <a:lnTo>
                    <a:pt x="24" y="48"/>
                  </a:lnTo>
                  <a:lnTo>
                    <a:pt x="16" y="32"/>
                  </a:lnTo>
                  <a:lnTo>
                    <a:pt x="16" y="0"/>
                  </a:lnTo>
                  <a:lnTo>
                    <a:pt x="32" y="0"/>
                  </a:lnTo>
                  <a:lnTo>
                    <a:pt x="40" y="16"/>
                  </a:lnTo>
                  <a:lnTo>
                    <a:pt x="64" y="16"/>
                  </a:lnTo>
                  <a:lnTo>
                    <a:pt x="88" y="40"/>
                  </a:lnTo>
                  <a:lnTo>
                    <a:pt x="88" y="80"/>
                  </a:lnTo>
                  <a:lnTo>
                    <a:pt x="104" y="80"/>
                  </a:lnTo>
                  <a:lnTo>
                    <a:pt x="128" y="120"/>
                  </a:lnTo>
                  <a:lnTo>
                    <a:pt x="152" y="112"/>
                  </a:lnTo>
                  <a:lnTo>
                    <a:pt x="152" y="104"/>
                  </a:lnTo>
                  <a:lnTo>
                    <a:pt x="160" y="112"/>
                  </a:lnTo>
                  <a:lnTo>
                    <a:pt x="176" y="128"/>
                  </a:lnTo>
                  <a:lnTo>
                    <a:pt x="216" y="128"/>
                  </a:lnTo>
                  <a:lnTo>
                    <a:pt x="224" y="96"/>
                  </a:lnTo>
                  <a:lnTo>
                    <a:pt x="256" y="88"/>
                  </a:lnTo>
                  <a:lnTo>
                    <a:pt x="288" y="96"/>
                  </a:lnTo>
                  <a:lnTo>
                    <a:pt x="304" y="72"/>
                  </a:lnTo>
                  <a:lnTo>
                    <a:pt x="296" y="40"/>
                  </a:lnTo>
                  <a:lnTo>
                    <a:pt x="296" y="32"/>
                  </a:lnTo>
                  <a:lnTo>
                    <a:pt x="320" y="32"/>
                  </a:lnTo>
                  <a:lnTo>
                    <a:pt x="336" y="24"/>
                  </a:lnTo>
                  <a:lnTo>
                    <a:pt x="344" y="48"/>
                  </a:lnTo>
                  <a:lnTo>
                    <a:pt x="384" y="72"/>
                  </a:lnTo>
                  <a:lnTo>
                    <a:pt x="400" y="72"/>
                  </a:lnTo>
                  <a:lnTo>
                    <a:pt x="400" y="88"/>
                  </a:lnTo>
                  <a:lnTo>
                    <a:pt x="416" y="136"/>
                  </a:lnTo>
                  <a:lnTo>
                    <a:pt x="432" y="152"/>
                  </a:lnTo>
                  <a:lnTo>
                    <a:pt x="472" y="160"/>
                  </a:lnTo>
                  <a:lnTo>
                    <a:pt x="496" y="128"/>
                  </a:lnTo>
                  <a:lnTo>
                    <a:pt x="512" y="136"/>
                  </a:lnTo>
                  <a:lnTo>
                    <a:pt x="520" y="152"/>
                  </a:lnTo>
                  <a:lnTo>
                    <a:pt x="552" y="144"/>
                  </a:lnTo>
                  <a:lnTo>
                    <a:pt x="592" y="176"/>
                  </a:lnTo>
                  <a:lnTo>
                    <a:pt x="624" y="184"/>
                  </a:lnTo>
                  <a:lnTo>
                    <a:pt x="656" y="192"/>
                  </a:lnTo>
                  <a:lnTo>
                    <a:pt x="704" y="224"/>
                  </a:lnTo>
                  <a:lnTo>
                    <a:pt x="728" y="232"/>
                  </a:lnTo>
                  <a:lnTo>
                    <a:pt x="760" y="256"/>
                  </a:lnTo>
                  <a:lnTo>
                    <a:pt x="760" y="296"/>
                  </a:lnTo>
                  <a:lnTo>
                    <a:pt x="744" y="296"/>
                  </a:lnTo>
                  <a:lnTo>
                    <a:pt x="712" y="312"/>
                  </a:lnTo>
                  <a:lnTo>
                    <a:pt x="664" y="312"/>
                  </a:lnTo>
                  <a:lnTo>
                    <a:pt x="648" y="328"/>
                  </a:lnTo>
                  <a:lnTo>
                    <a:pt x="648" y="336"/>
                  </a:lnTo>
                  <a:lnTo>
                    <a:pt x="656" y="352"/>
                  </a:lnTo>
                  <a:lnTo>
                    <a:pt x="656" y="360"/>
                  </a:lnTo>
                  <a:lnTo>
                    <a:pt x="648" y="376"/>
                  </a:lnTo>
                  <a:lnTo>
                    <a:pt x="656" y="376"/>
                  </a:lnTo>
                  <a:lnTo>
                    <a:pt x="696" y="424"/>
                  </a:lnTo>
                  <a:lnTo>
                    <a:pt x="704" y="456"/>
                  </a:lnTo>
                  <a:lnTo>
                    <a:pt x="696" y="480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94" name="Freeform 22"/>
            <p:cNvSpPr>
              <a:spLocks noChangeArrowheads="1"/>
            </p:cNvSpPr>
            <p:nvPr/>
          </p:nvSpPr>
          <p:spPr bwMode="auto">
            <a:xfrm>
              <a:off x="1333933" y="1794495"/>
              <a:ext cx="1321322" cy="1053592"/>
            </a:xfrm>
            <a:custGeom>
              <a:avLst/>
              <a:gdLst>
                <a:gd name="T0" fmla="*/ 2147483646 w 785"/>
                <a:gd name="T1" fmla="*/ 2147483646 h 617"/>
                <a:gd name="T2" fmla="*/ 2147483646 w 785"/>
                <a:gd name="T3" fmla="*/ 2147483646 h 617"/>
                <a:gd name="T4" fmla="*/ 2147483646 w 785"/>
                <a:gd name="T5" fmla="*/ 2147483646 h 617"/>
                <a:gd name="T6" fmla="*/ 2147483646 w 785"/>
                <a:gd name="T7" fmla="*/ 2147483646 h 617"/>
                <a:gd name="T8" fmla="*/ 2147483646 w 785"/>
                <a:gd name="T9" fmla="*/ 2147483646 h 617"/>
                <a:gd name="T10" fmla="*/ 2147483646 w 785"/>
                <a:gd name="T11" fmla="*/ 2147483646 h 617"/>
                <a:gd name="T12" fmla="*/ 2147483646 w 785"/>
                <a:gd name="T13" fmla="*/ 2147483646 h 617"/>
                <a:gd name="T14" fmla="*/ 2147483646 w 785"/>
                <a:gd name="T15" fmla="*/ 2147483646 h 617"/>
                <a:gd name="T16" fmla="*/ 2147483646 w 785"/>
                <a:gd name="T17" fmla="*/ 2147483646 h 617"/>
                <a:gd name="T18" fmla="*/ 2147483646 w 785"/>
                <a:gd name="T19" fmla="*/ 2147483646 h 617"/>
                <a:gd name="T20" fmla="*/ 2147483646 w 785"/>
                <a:gd name="T21" fmla="*/ 2147483646 h 617"/>
                <a:gd name="T22" fmla="*/ 2147483646 w 785"/>
                <a:gd name="T23" fmla="*/ 2147483646 h 617"/>
                <a:gd name="T24" fmla="*/ 2147483646 w 785"/>
                <a:gd name="T25" fmla="*/ 2147483646 h 617"/>
                <a:gd name="T26" fmla="*/ 2147483646 w 785"/>
                <a:gd name="T27" fmla="*/ 2147483646 h 617"/>
                <a:gd name="T28" fmla="*/ 2147483646 w 785"/>
                <a:gd name="T29" fmla="*/ 2147483646 h 617"/>
                <a:gd name="T30" fmla="*/ 2147483646 w 785"/>
                <a:gd name="T31" fmla="*/ 2147483646 h 617"/>
                <a:gd name="T32" fmla="*/ 2147483646 w 785"/>
                <a:gd name="T33" fmla="*/ 2147483646 h 617"/>
                <a:gd name="T34" fmla="*/ 2147483646 w 785"/>
                <a:gd name="T35" fmla="*/ 2147483646 h 617"/>
                <a:gd name="T36" fmla="*/ 2147483646 w 785"/>
                <a:gd name="T37" fmla="*/ 2147483646 h 617"/>
                <a:gd name="T38" fmla="*/ 2147483646 w 785"/>
                <a:gd name="T39" fmla="*/ 2147483646 h 617"/>
                <a:gd name="T40" fmla="*/ 0 w 785"/>
                <a:gd name="T41" fmla="*/ 2147483646 h 617"/>
                <a:gd name="T42" fmla="*/ 2147483646 w 785"/>
                <a:gd name="T43" fmla="*/ 2147483646 h 617"/>
                <a:gd name="T44" fmla="*/ 2147483646 w 785"/>
                <a:gd name="T45" fmla="*/ 2147483646 h 617"/>
                <a:gd name="T46" fmla="*/ 2147483646 w 785"/>
                <a:gd name="T47" fmla="*/ 2147483646 h 617"/>
                <a:gd name="T48" fmla="*/ 2147483646 w 785"/>
                <a:gd name="T49" fmla="*/ 2147483646 h 617"/>
                <a:gd name="T50" fmla="*/ 2147483646 w 785"/>
                <a:gd name="T51" fmla="*/ 2147483646 h 617"/>
                <a:gd name="T52" fmla="*/ 2147483646 w 785"/>
                <a:gd name="T53" fmla="*/ 2147483646 h 617"/>
                <a:gd name="T54" fmla="*/ 2147483646 w 785"/>
                <a:gd name="T55" fmla="*/ 2147483646 h 617"/>
                <a:gd name="T56" fmla="*/ 2147483646 w 785"/>
                <a:gd name="T57" fmla="*/ 2147483646 h 617"/>
                <a:gd name="T58" fmla="*/ 2147483646 w 785"/>
                <a:gd name="T59" fmla="*/ 2147483646 h 617"/>
                <a:gd name="T60" fmla="*/ 2147483646 w 785"/>
                <a:gd name="T61" fmla="*/ 0 h 617"/>
                <a:gd name="T62" fmla="*/ 2147483646 w 785"/>
                <a:gd name="T63" fmla="*/ 2147483646 h 617"/>
                <a:gd name="T64" fmla="*/ 2147483646 w 785"/>
                <a:gd name="T65" fmla="*/ 2147483646 h 617"/>
                <a:gd name="T66" fmla="*/ 2147483646 w 785"/>
                <a:gd name="T67" fmla="*/ 2147483646 h 617"/>
                <a:gd name="T68" fmla="*/ 2147483646 w 785"/>
                <a:gd name="T69" fmla="*/ 2147483646 h 617"/>
                <a:gd name="T70" fmla="*/ 2147483646 w 785"/>
                <a:gd name="T71" fmla="*/ 2147483646 h 617"/>
                <a:gd name="T72" fmla="*/ 2147483646 w 785"/>
                <a:gd name="T73" fmla="*/ 2147483646 h 617"/>
                <a:gd name="T74" fmla="*/ 2147483646 w 785"/>
                <a:gd name="T75" fmla="*/ 2147483646 h 617"/>
                <a:gd name="T76" fmla="*/ 2147483646 w 785"/>
                <a:gd name="T77" fmla="*/ 2147483646 h 617"/>
                <a:gd name="T78" fmla="*/ 2147483646 w 785"/>
                <a:gd name="T79" fmla="*/ 2147483646 h 617"/>
                <a:gd name="T80" fmla="*/ 2147483646 w 785"/>
                <a:gd name="T81" fmla="*/ 2147483646 h 617"/>
                <a:gd name="T82" fmla="*/ 2147483646 w 785"/>
                <a:gd name="T83" fmla="*/ 2147483646 h 617"/>
                <a:gd name="T84" fmla="*/ 2147483646 w 785"/>
                <a:gd name="T85" fmla="*/ 2147483646 h 617"/>
                <a:gd name="T86" fmla="*/ 2147483646 w 785"/>
                <a:gd name="T87" fmla="*/ 2147483646 h 617"/>
                <a:gd name="T88" fmla="*/ 2147483646 w 785"/>
                <a:gd name="T89" fmla="*/ 2147483646 h 617"/>
                <a:gd name="T90" fmla="*/ 2147483646 w 785"/>
                <a:gd name="T91" fmla="*/ 2147483646 h 617"/>
                <a:gd name="T92" fmla="*/ 2147483646 w 785"/>
                <a:gd name="T93" fmla="*/ 2147483646 h 61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85"/>
                <a:gd name="T142" fmla="*/ 0 h 617"/>
                <a:gd name="T143" fmla="*/ 785 w 785"/>
                <a:gd name="T144" fmla="*/ 617 h 61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85" h="617">
                  <a:moveTo>
                    <a:pt x="704" y="528"/>
                  </a:moveTo>
                  <a:lnTo>
                    <a:pt x="672" y="536"/>
                  </a:lnTo>
                  <a:lnTo>
                    <a:pt x="656" y="568"/>
                  </a:lnTo>
                  <a:lnTo>
                    <a:pt x="616" y="568"/>
                  </a:lnTo>
                  <a:lnTo>
                    <a:pt x="608" y="552"/>
                  </a:lnTo>
                  <a:lnTo>
                    <a:pt x="592" y="544"/>
                  </a:lnTo>
                  <a:lnTo>
                    <a:pt x="592" y="552"/>
                  </a:lnTo>
                  <a:lnTo>
                    <a:pt x="568" y="560"/>
                  </a:lnTo>
                  <a:lnTo>
                    <a:pt x="544" y="520"/>
                  </a:lnTo>
                  <a:lnTo>
                    <a:pt x="528" y="520"/>
                  </a:lnTo>
                  <a:lnTo>
                    <a:pt x="528" y="480"/>
                  </a:lnTo>
                  <a:lnTo>
                    <a:pt x="504" y="456"/>
                  </a:lnTo>
                  <a:lnTo>
                    <a:pt x="488" y="456"/>
                  </a:lnTo>
                  <a:lnTo>
                    <a:pt x="472" y="440"/>
                  </a:lnTo>
                  <a:lnTo>
                    <a:pt x="456" y="440"/>
                  </a:lnTo>
                  <a:lnTo>
                    <a:pt x="456" y="456"/>
                  </a:lnTo>
                  <a:lnTo>
                    <a:pt x="456" y="472"/>
                  </a:lnTo>
                  <a:lnTo>
                    <a:pt x="464" y="480"/>
                  </a:lnTo>
                  <a:lnTo>
                    <a:pt x="448" y="496"/>
                  </a:lnTo>
                  <a:lnTo>
                    <a:pt x="440" y="536"/>
                  </a:lnTo>
                  <a:lnTo>
                    <a:pt x="448" y="552"/>
                  </a:lnTo>
                  <a:lnTo>
                    <a:pt x="456" y="552"/>
                  </a:lnTo>
                  <a:lnTo>
                    <a:pt x="440" y="560"/>
                  </a:lnTo>
                  <a:lnTo>
                    <a:pt x="424" y="584"/>
                  </a:lnTo>
                  <a:lnTo>
                    <a:pt x="400" y="584"/>
                  </a:lnTo>
                  <a:lnTo>
                    <a:pt x="400" y="600"/>
                  </a:lnTo>
                  <a:lnTo>
                    <a:pt x="384" y="608"/>
                  </a:lnTo>
                  <a:lnTo>
                    <a:pt x="376" y="592"/>
                  </a:lnTo>
                  <a:lnTo>
                    <a:pt x="360" y="592"/>
                  </a:lnTo>
                  <a:lnTo>
                    <a:pt x="368" y="608"/>
                  </a:lnTo>
                  <a:lnTo>
                    <a:pt x="352" y="616"/>
                  </a:lnTo>
                  <a:lnTo>
                    <a:pt x="336" y="600"/>
                  </a:lnTo>
                  <a:lnTo>
                    <a:pt x="312" y="600"/>
                  </a:lnTo>
                  <a:lnTo>
                    <a:pt x="320" y="568"/>
                  </a:lnTo>
                  <a:lnTo>
                    <a:pt x="264" y="520"/>
                  </a:lnTo>
                  <a:lnTo>
                    <a:pt x="232" y="536"/>
                  </a:lnTo>
                  <a:lnTo>
                    <a:pt x="168" y="496"/>
                  </a:lnTo>
                  <a:lnTo>
                    <a:pt x="136" y="496"/>
                  </a:lnTo>
                  <a:lnTo>
                    <a:pt x="88" y="440"/>
                  </a:lnTo>
                  <a:lnTo>
                    <a:pt x="40" y="440"/>
                  </a:lnTo>
                  <a:lnTo>
                    <a:pt x="16" y="416"/>
                  </a:lnTo>
                  <a:lnTo>
                    <a:pt x="0" y="368"/>
                  </a:lnTo>
                  <a:lnTo>
                    <a:pt x="8" y="352"/>
                  </a:lnTo>
                  <a:lnTo>
                    <a:pt x="16" y="304"/>
                  </a:lnTo>
                  <a:lnTo>
                    <a:pt x="8" y="280"/>
                  </a:lnTo>
                  <a:lnTo>
                    <a:pt x="32" y="248"/>
                  </a:lnTo>
                  <a:lnTo>
                    <a:pt x="32" y="224"/>
                  </a:lnTo>
                  <a:lnTo>
                    <a:pt x="8" y="216"/>
                  </a:lnTo>
                  <a:lnTo>
                    <a:pt x="16" y="208"/>
                  </a:lnTo>
                  <a:lnTo>
                    <a:pt x="48" y="208"/>
                  </a:lnTo>
                  <a:lnTo>
                    <a:pt x="56" y="200"/>
                  </a:lnTo>
                  <a:lnTo>
                    <a:pt x="104" y="224"/>
                  </a:lnTo>
                  <a:lnTo>
                    <a:pt x="104" y="192"/>
                  </a:lnTo>
                  <a:lnTo>
                    <a:pt x="96" y="184"/>
                  </a:lnTo>
                  <a:lnTo>
                    <a:pt x="96" y="160"/>
                  </a:lnTo>
                  <a:lnTo>
                    <a:pt x="128" y="136"/>
                  </a:lnTo>
                  <a:lnTo>
                    <a:pt x="120" y="112"/>
                  </a:lnTo>
                  <a:lnTo>
                    <a:pt x="88" y="72"/>
                  </a:lnTo>
                  <a:lnTo>
                    <a:pt x="96" y="32"/>
                  </a:lnTo>
                  <a:lnTo>
                    <a:pt x="152" y="16"/>
                  </a:lnTo>
                  <a:lnTo>
                    <a:pt x="256" y="8"/>
                  </a:lnTo>
                  <a:lnTo>
                    <a:pt x="288" y="0"/>
                  </a:lnTo>
                  <a:lnTo>
                    <a:pt x="344" y="24"/>
                  </a:lnTo>
                  <a:lnTo>
                    <a:pt x="384" y="40"/>
                  </a:lnTo>
                  <a:lnTo>
                    <a:pt x="424" y="64"/>
                  </a:lnTo>
                  <a:lnTo>
                    <a:pt x="456" y="104"/>
                  </a:lnTo>
                  <a:lnTo>
                    <a:pt x="472" y="56"/>
                  </a:lnTo>
                  <a:lnTo>
                    <a:pt x="472" y="48"/>
                  </a:lnTo>
                  <a:lnTo>
                    <a:pt x="504" y="64"/>
                  </a:lnTo>
                  <a:lnTo>
                    <a:pt x="528" y="72"/>
                  </a:lnTo>
                  <a:lnTo>
                    <a:pt x="584" y="64"/>
                  </a:lnTo>
                  <a:lnTo>
                    <a:pt x="592" y="96"/>
                  </a:lnTo>
                  <a:lnTo>
                    <a:pt x="640" y="128"/>
                  </a:lnTo>
                  <a:lnTo>
                    <a:pt x="656" y="120"/>
                  </a:lnTo>
                  <a:lnTo>
                    <a:pt x="728" y="192"/>
                  </a:lnTo>
                  <a:lnTo>
                    <a:pt x="728" y="176"/>
                  </a:lnTo>
                  <a:lnTo>
                    <a:pt x="760" y="208"/>
                  </a:lnTo>
                  <a:lnTo>
                    <a:pt x="768" y="232"/>
                  </a:lnTo>
                  <a:lnTo>
                    <a:pt x="776" y="288"/>
                  </a:lnTo>
                  <a:lnTo>
                    <a:pt x="784" y="336"/>
                  </a:lnTo>
                  <a:lnTo>
                    <a:pt x="776" y="360"/>
                  </a:lnTo>
                  <a:lnTo>
                    <a:pt x="752" y="360"/>
                  </a:lnTo>
                  <a:lnTo>
                    <a:pt x="744" y="392"/>
                  </a:lnTo>
                  <a:lnTo>
                    <a:pt x="712" y="408"/>
                  </a:lnTo>
                  <a:lnTo>
                    <a:pt x="712" y="424"/>
                  </a:lnTo>
                  <a:lnTo>
                    <a:pt x="736" y="432"/>
                  </a:lnTo>
                  <a:lnTo>
                    <a:pt x="728" y="440"/>
                  </a:lnTo>
                  <a:lnTo>
                    <a:pt x="704" y="456"/>
                  </a:lnTo>
                  <a:lnTo>
                    <a:pt x="672" y="448"/>
                  </a:lnTo>
                  <a:lnTo>
                    <a:pt x="656" y="448"/>
                  </a:lnTo>
                  <a:lnTo>
                    <a:pt x="648" y="464"/>
                  </a:lnTo>
                  <a:lnTo>
                    <a:pt x="664" y="488"/>
                  </a:lnTo>
                  <a:lnTo>
                    <a:pt x="696" y="496"/>
                  </a:lnTo>
                  <a:lnTo>
                    <a:pt x="712" y="504"/>
                  </a:lnTo>
                  <a:lnTo>
                    <a:pt x="704" y="528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95" name="Freeform 23"/>
            <p:cNvSpPr>
              <a:spLocks noChangeArrowheads="1"/>
            </p:cNvSpPr>
            <p:nvPr/>
          </p:nvSpPr>
          <p:spPr bwMode="auto">
            <a:xfrm>
              <a:off x="3729967" y="3131509"/>
              <a:ext cx="514237" cy="728580"/>
            </a:xfrm>
            <a:custGeom>
              <a:avLst/>
              <a:gdLst>
                <a:gd name="T0" fmla="*/ 2147483646 w 305"/>
                <a:gd name="T1" fmla="*/ 2147483646 h 425"/>
                <a:gd name="T2" fmla="*/ 2147483646 w 305"/>
                <a:gd name="T3" fmla="*/ 2147483646 h 425"/>
                <a:gd name="T4" fmla="*/ 2147483646 w 305"/>
                <a:gd name="T5" fmla="*/ 2147483646 h 425"/>
                <a:gd name="T6" fmla="*/ 2147483646 w 305"/>
                <a:gd name="T7" fmla="*/ 2147483646 h 425"/>
                <a:gd name="T8" fmla="*/ 2147483646 w 305"/>
                <a:gd name="T9" fmla="*/ 2147483646 h 425"/>
                <a:gd name="T10" fmla="*/ 2147483646 w 305"/>
                <a:gd name="T11" fmla="*/ 2147483646 h 425"/>
                <a:gd name="T12" fmla="*/ 2147483646 w 305"/>
                <a:gd name="T13" fmla="*/ 2147483646 h 425"/>
                <a:gd name="T14" fmla="*/ 2147483646 w 305"/>
                <a:gd name="T15" fmla="*/ 2147483646 h 425"/>
                <a:gd name="T16" fmla="*/ 2147483646 w 305"/>
                <a:gd name="T17" fmla="*/ 2147483646 h 425"/>
                <a:gd name="T18" fmla="*/ 2147483646 w 305"/>
                <a:gd name="T19" fmla="*/ 2147483646 h 425"/>
                <a:gd name="T20" fmla="*/ 2147483646 w 305"/>
                <a:gd name="T21" fmla="*/ 2147483646 h 425"/>
                <a:gd name="T22" fmla="*/ 2147483646 w 305"/>
                <a:gd name="T23" fmla="*/ 2147483646 h 425"/>
                <a:gd name="T24" fmla="*/ 2147483646 w 305"/>
                <a:gd name="T25" fmla="*/ 2147483646 h 425"/>
                <a:gd name="T26" fmla="*/ 2147483646 w 305"/>
                <a:gd name="T27" fmla="*/ 2147483646 h 425"/>
                <a:gd name="T28" fmla="*/ 2147483646 w 305"/>
                <a:gd name="T29" fmla="*/ 2147483646 h 425"/>
                <a:gd name="T30" fmla="*/ 2147483646 w 305"/>
                <a:gd name="T31" fmla="*/ 2147483646 h 425"/>
                <a:gd name="T32" fmla="*/ 2147483646 w 305"/>
                <a:gd name="T33" fmla="*/ 2147483646 h 425"/>
                <a:gd name="T34" fmla="*/ 2147483646 w 305"/>
                <a:gd name="T35" fmla="*/ 2147483646 h 425"/>
                <a:gd name="T36" fmla="*/ 2147483646 w 305"/>
                <a:gd name="T37" fmla="*/ 2147483646 h 425"/>
                <a:gd name="T38" fmla="*/ 2147483646 w 305"/>
                <a:gd name="T39" fmla="*/ 2147483646 h 425"/>
                <a:gd name="T40" fmla="*/ 2147483646 w 305"/>
                <a:gd name="T41" fmla="*/ 2147483646 h 425"/>
                <a:gd name="T42" fmla="*/ 2147483646 w 305"/>
                <a:gd name="T43" fmla="*/ 2147483646 h 425"/>
                <a:gd name="T44" fmla="*/ 2147483646 w 305"/>
                <a:gd name="T45" fmla="*/ 2147483646 h 425"/>
                <a:gd name="T46" fmla="*/ 2147483646 w 305"/>
                <a:gd name="T47" fmla="*/ 2147483646 h 425"/>
                <a:gd name="T48" fmla="*/ 2147483646 w 305"/>
                <a:gd name="T49" fmla="*/ 2147483646 h 425"/>
                <a:gd name="T50" fmla="*/ 2147483646 w 305"/>
                <a:gd name="T51" fmla="*/ 2147483646 h 425"/>
                <a:gd name="T52" fmla="*/ 2147483646 w 305"/>
                <a:gd name="T53" fmla="*/ 2147483646 h 425"/>
                <a:gd name="T54" fmla="*/ 2147483646 w 305"/>
                <a:gd name="T55" fmla="*/ 2147483646 h 425"/>
                <a:gd name="T56" fmla="*/ 2147483646 w 305"/>
                <a:gd name="T57" fmla="*/ 2147483646 h 425"/>
                <a:gd name="T58" fmla="*/ 2147483646 w 305"/>
                <a:gd name="T59" fmla="*/ 2147483646 h 425"/>
                <a:gd name="T60" fmla="*/ 2147483646 w 305"/>
                <a:gd name="T61" fmla="*/ 2147483646 h 425"/>
                <a:gd name="T62" fmla="*/ 2147483646 w 305"/>
                <a:gd name="T63" fmla="*/ 2147483646 h 425"/>
                <a:gd name="T64" fmla="*/ 2147483646 w 305"/>
                <a:gd name="T65" fmla="*/ 2147483646 h 425"/>
                <a:gd name="T66" fmla="*/ 2147483646 w 305"/>
                <a:gd name="T67" fmla="*/ 2147483646 h 425"/>
                <a:gd name="T68" fmla="*/ 2147483646 w 305"/>
                <a:gd name="T69" fmla="*/ 2147483646 h 425"/>
                <a:gd name="T70" fmla="*/ 2147483646 w 305"/>
                <a:gd name="T71" fmla="*/ 2147483646 h 425"/>
                <a:gd name="T72" fmla="*/ 0 w 305"/>
                <a:gd name="T73" fmla="*/ 2147483646 h 425"/>
                <a:gd name="T74" fmla="*/ 2147483646 w 305"/>
                <a:gd name="T75" fmla="*/ 2147483646 h 425"/>
                <a:gd name="T76" fmla="*/ 2147483646 w 305"/>
                <a:gd name="T77" fmla="*/ 2147483646 h 425"/>
                <a:gd name="T78" fmla="*/ 2147483646 w 305"/>
                <a:gd name="T79" fmla="*/ 2147483646 h 425"/>
                <a:gd name="T80" fmla="*/ 2147483646 w 305"/>
                <a:gd name="T81" fmla="*/ 2147483646 h 425"/>
                <a:gd name="T82" fmla="*/ 2147483646 w 305"/>
                <a:gd name="T83" fmla="*/ 2147483646 h 425"/>
                <a:gd name="T84" fmla="*/ 2147483646 w 305"/>
                <a:gd name="T85" fmla="*/ 2147483646 h 425"/>
                <a:gd name="T86" fmla="*/ 2147483646 w 305"/>
                <a:gd name="T87" fmla="*/ 2147483646 h 425"/>
                <a:gd name="T88" fmla="*/ 2147483646 w 305"/>
                <a:gd name="T89" fmla="*/ 2147483646 h 425"/>
                <a:gd name="T90" fmla="*/ 2147483646 w 305"/>
                <a:gd name="T91" fmla="*/ 2147483646 h 425"/>
                <a:gd name="T92" fmla="*/ 2147483646 w 305"/>
                <a:gd name="T93" fmla="*/ 2147483646 h 425"/>
                <a:gd name="T94" fmla="*/ 2147483646 w 305"/>
                <a:gd name="T95" fmla="*/ 2147483646 h 425"/>
                <a:gd name="T96" fmla="*/ 2147483646 w 305"/>
                <a:gd name="T97" fmla="*/ 0 h 425"/>
                <a:gd name="T98" fmla="*/ 2147483646 w 305"/>
                <a:gd name="T99" fmla="*/ 2147483646 h 425"/>
                <a:gd name="T100" fmla="*/ 2147483646 w 305"/>
                <a:gd name="T101" fmla="*/ 2147483646 h 425"/>
                <a:gd name="T102" fmla="*/ 2147483646 w 305"/>
                <a:gd name="T103" fmla="*/ 2147483646 h 425"/>
                <a:gd name="T104" fmla="*/ 2147483646 w 305"/>
                <a:gd name="T105" fmla="*/ 2147483646 h 425"/>
                <a:gd name="T106" fmla="*/ 2147483646 w 305"/>
                <a:gd name="T107" fmla="*/ 2147483646 h 425"/>
                <a:gd name="T108" fmla="*/ 2147483646 w 305"/>
                <a:gd name="T109" fmla="*/ 0 h 425"/>
                <a:gd name="T110" fmla="*/ 2147483646 w 305"/>
                <a:gd name="T111" fmla="*/ 2147483646 h 425"/>
                <a:gd name="T112" fmla="*/ 2147483646 w 305"/>
                <a:gd name="T113" fmla="*/ 2147483646 h 425"/>
                <a:gd name="T114" fmla="*/ 2147483646 w 305"/>
                <a:gd name="T115" fmla="*/ 2147483646 h 425"/>
                <a:gd name="T116" fmla="*/ 2147483646 w 305"/>
                <a:gd name="T117" fmla="*/ 2147483646 h 42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05"/>
                <a:gd name="T178" fmla="*/ 0 h 425"/>
                <a:gd name="T179" fmla="*/ 305 w 305"/>
                <a:gd name="T180" fmla="*/ 425 h 425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05" h="425">
                  <a:moveTo>
                    <a:pt x="272" y="40"/>
                  </a:moveTo>
                  <a:lnTo>
                    <a:pt x="280" y="72"/>
                  </a:lnTo>
                  <a:lnTo>
                    <a:pt x="304" y="88"/>
                  </a:lnTo>
                  <a:lnTo>
                    <a:pt x="304" y="136"/>
                  </a:lnTo>
                  <a:lnTo>
                    <a:pt x="272" y="152"/>
                  </a:lnTo>
                  <a:lnTo>
                    <a:pt x="272" y="160"/>
                  </a:lnTo>
                  <a:lnTo>
                    <a:pt x="240" y="160"/>
                  </a:lnTo>
                  <a:lnTo>
                    <a:pt x="224" y="176"/>
                  </a:lnTo>
                  <a:lnTo>
                    <a:pt x="224" y="200"/>
                  </a:lnTo>
                  <a:lnTo>
                    <a:pt x="232" y="208"/>
                  </a:lnTo>
                  <a:lnTo>
                    <a:pt x="208" y="240"/>
                  </a:lnTo>
                  <a:lnTo>
                    <a:pt x="192" y="240"/>
                  </a:lnTo>
                  <a:lnTo>
                    <a:pt x="192" y="272"/>
                  </a:lnTo>
                  <a:lnTo>
                    <a:pt x="192" y="280"/>
                  </a:lnTo>
                  <a:lnTo>
                    <a:pt x="192" y="304"/>
                  </a:lnTo>
                  <a:lnTo>
                    <a:pt x="176" y="320"/>
                  </a:lnTo>
                  <a:lnTo>
                    <a:pt x="168" y="360"/>
                  </a:lnTo>
                  <a:lnTo>
                    <a:pt x="160" y="384"/>
                  </a:lnTo>
                  <a:lnTo>
                    <a:pt x="160" y="392"/>
                  </a:lnTo>
                  <a:lnTo>
                    <a:pt x="152" y="416"/>
                  </a:lnTo>
                  <a:lnTo>
                    <a:pt x="136" y="416"/>
                  </a:lnTo>
                  <a:lnTo>
                    <a:pt x="128" y="408"/>
                  </a:lnTo>
                  <a:lnTo>
                    <a:pt x="64" y="424"/>
                  </a:lnTo>
                  <a:lnTo>
                    <a:pt x="56" y="416"/>
                  </a:lnTo>
                  <a:lnTo>
                    <a:pt x="80" y="368"/>
                  </a:lnTo>
                  <a:lnTo>
                    <a:pt x="56" y="360"/>
                  </a:lnTo>
                  <a:lnTo>
                    <a:pt x="40" y="368"/>
                  </a:lnTo>
                  <a:lnTo>
                    <a:pt x="24" y="360"/>
                  </a:lnTo>
                  <a:lnTo>
                    <a:pt x="24" y="320"/>
                  </a:lnTo>
                  <a:lnTo>
                    <a:pt x="40" y="312"/>
                  </a:lnTo>
                  <a:lnTo>
                    <a:pt x="48" y="312"/>
                  </a:lnTo>
                  <a:lnTo>
                    <a:pt x="48" y="288"/>
                  </a:lnTo>
                  <a:lnTo>
                    <a:pt x="32" y="288"/>
                  </a:lnTo>
                  <a:lnTo>
                    <a:pt x="32" y="272"/>
                  </a:lnTo>
                  <a:lnTo>
                    <a:pt x="16" y="264"/>
                  </a:lnTo>
                  <a:lnTo>
                    <a:pt x="16" y="216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32" y="152"/>
                  </a:lnTo>
                  <a:lnTo>
                    <a:pt x="32" y="128"/>
                  </a:lnTo>
                  <a:lnTo>
                    <a:pt x="24" y="120"/>
                  </a:lnTo>
                  <a:lnTo>
                    <a:pt x="32" y="104"/>
                  </a:lnTo>
                  <a:lnTo>
                    <a:pt x="16" y="80"/>
                  </a:lnTo>
                  <a:lnTo>
                    <a:pt x="32" y="64"/>
                  </a:lnTo>
                  <a:lnTo>
                    <a:pt x="56" y="56"/>
                  </a:lnTo>
                  <a:lnTo>
                    <a:pt x="112" y="24"/>
                  </a:lnTo>
                  <a:lnTo>
                    <a:pt x="144" y="8"/>
                  </a:lnTo>
                  <a:lnTo>
                    <a:pt x="168" y="8"/>
                  </a:lnTo>
                  <a:lnTo>
                    <a:pt x="184" y="0"/>
                  </a:lnTo>
                  <a:lnTo>
                    <a:pt x="192" y="8"/>
                  </a:lnTo>
                  <a:lnTo>
                    <a:pt x="184" y="16"/>
                  </a:lnTo>
                  <a:lnTo>
                    <a:pt x="184" y="32"/>
                  </a:lnTo>
                  <a:lnTo>
                    <a:pt x="208" y="32"/>
                  </a:lnTo>
                  <a:lnTo>
                    <a:pt x="208" y="16"/>
                  </a:lnTo>
                  <a:lnTo>
                    <a:pt x="216" y="0"/>
                  </a:lnTo>
                  <a:lnTo>
                    <a:pt x="232" y="16"/>
                  </a:lnTo>
                  <a:lnTo>
                    <a:pt x="240" y="32"/>
                  </a:lnTo>
                  <a:lnTo>
                    <a:pt x="272" y="32"/>
                  </a:lnTo>
                  <a:lnTo>
                    <a:pt x="272" y="40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Freeform 24"/>
            <p:cNvSpPr>
              <a:spLocks noChangeArrowheads="1"/>
            </p:cNvSpPr>
            <p:nvPr/>
          </p:nvSpPr>
          <p:spPr bwMode="auto">
            <a:xfrm>
              <a:off x="3217132" y="3131509"/>
              <a:ext cx="594104" cy="714717"/>
            </a:xfrm>
            <a:custGeom>
              <a:avLst/>
              <a:gdLst>
                <a:gd name="T0" fmla="*/ 2147483646 w 353"/>
                <a:gd name="T1" fmla="*/ 2147483646 h 417"/>
                <a:gd name="T2" fmla="*/ 2147483646 w 353"/>
                <a:gd name="T3" fmla="*/ 2147483646 h 417"/>
                <a:gd name="T4" fmla="*/ 2147483646 w 353"/>
                <a:gd name="T5" fmla="*/ 2147483646 h 417"/>
                <a:gd name="T6" fmla="*/ 2147483646 w 353"/>
                <a:gd name="T7" fmla="*/ 2147483646 h 417"/>
                <a:gd name="T8" fmla="*/ 2147483646 w 353"/>
                <a:gd name="T9" fmla="*/ 2147483646 h 417"/>
                <a:gd name="T10" fmla="*/ 2147483646 w 353"/>
                <a:gd name="T11" fmla="*/ 2147483646 h 417"/>
                <a:gd name="T12" fmla="*/ 2147483646 w 353"/>
                <a:gd name="T13" fmla="*/ 2147483646 h 417"/>
                <a:gd name="T14" fmla="*/ 2147483646 w 353"/>
                <a:gd name="T15" fmla="*/ 2147483646 h 417"/>
                <a:gd name="T16" fmla="*/ 2147483646 w 353"/>
                <a:gd name="T17" fmla="*/ 2147483646 h 417"/>
                <a:gd name="T18" fmla="*/ 2147483646 w 353"/>
                <a:gd name="T19" fmla="*/ 2147483646 h 417"/>
                <a:gd name="T20" fmla="*/ 2147483646 w 353"/>
                <a:gd name="T21" fmla="*/ 2147483646 h 417"/>
                <a:gd name="T22" fmla="*/ 2147483646 w 353"/>
                <a:gd name="T23" fmla="*/ 2147483646 h 417"/>
                <a:gd name="T24" fmla="*/ 2147483646 w 353"/>
                <a:gd name="T25" fmla="*/ 2147483646 h 417"/>
                <a:gd name="T26" fmla="*/ 2147483646 w 353"/>
                <a:gd name="T27" fmla="*/ 2147483646 h 417"/>
                <a:gd name="T28" fmla="*/ 2147483646 w 353"/>
                <a:gd name="T29" fmla="*/ 2147483646 h 417"/>
                <a:gd name="T30" fmla="*/ 2147483646 w 353"/>
                <a:gd name="T31" fmla="*/ 2147483646 h 417"/>
                <a:gd name="T32" fmla="*/ 2147483646 w 353"/>
                <a:gd name="T33" fmla="*/ 2147483646 h 417"/>
                <a:gd name="T34" fmla="*/ 2147483646 w 353"/>
                <a:gd name="T35" fmla="*/ 2147483646 h 417"/>
                <a:gd name="T36" fmla="*/ 2147483646 w 353"/>
                <a:gd name="T37" fmla="*/ 2147483646 h 417"/>
                <a:gd name="T38" fmla="*/ 2147483646 w 353"/>
                <a:gd name="T39" fmla="*/ 2147483646 h 417"/>
                <a:gd name="T40" fmla="*/ 2147483646 w 353"/>
                <a:gd name="T41" fmla="*/ 2147483646 h 417"/>
                <a:gd name="T42" fmla="*/ 2147483646 w 353"/>
                <a:gd name="T43" fmla="*/ 2147483646 h 417"/>
                <a:gd name="T44" fmla="*/ 2147483646 w 353"/>
                <a:gd name="T45" fmla="*/ 2147483646 h 417"/>
                <a:gd name="T46" fmla="*/ 2147483646 w 353"/>
                <a:gd name="T47" fmla="*/ 2147483646 h 417"/>
                <a:gd name="T48" fmla="*/ 0 w 353"/>
                <a:gd name="T49" fmla="*/ 2147483646 h 417"/>
                <a:gd name="T50" fmla="*/ 2147483646 w 353"/>
                <a:gd name="T51" fmla="*/ 2147483646 h 417"/>
                <a:gd name="T52" fmla="*/ 2147483646 w 353"/>
                <a:gd name="T53" fmla="*/ 2147483646 h 417"/>
                <a:gd name="T54" fmla="*/ 2147483646 w 353"/>
                <a:gd name="T55" fmla="*/ 2147483646 h 417"/>
                <a:gd name="T56" fmla="*/ 2147483646 w 353"/>
                <a:gd name="T57" fmla="*/ 2147483646 h 417"/>
                <a:gd name="T58" fmla="*/ 2147483646 w 353"/>
                <a:gd name="T59" fmla="*/ 2147483646 h 417"/>
                <a:gd name="T60" fmla="*/ 2147483646 w 353"/>
                <a:gd name="T61" fmla="*/ 0 h 417"/>
                <a:gd name="T62" fmla="*/ 2147483646 w 353"/>
                <a:gd name="T63" fmla="*/ 2147483646 h 417"/>
                <a:gd name="T64" fmla="*/ 2147483646 w 353"/>
                <a:gd name="T65" fmla="*/ 2147483646 h 417"/>
                <a:gd name="T66" fmla="*/ 2147483646 w 353"/>
                <a:gd name="T67" fmla="*/ 2147483646 h 417"/>
                <a:gd name="T68" fmla="*/ 2147483646 w 353"/>
                <a:gd name="T69" fmla="*/ 2147483646 h 41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53"/>
                <a:gd name="T106" fmla="*/ 0 h 417"/>
                <a:gd name="T107" fmla="*/ 353 w 353"/>
                <a:gd name="T108" fmla="*/ 417 h 41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53" h="417">
                  <a:moveTo>
                    <a:pt x="320" y="80"/>
                  </a:moveTo>
                  <a:lnTo>
                    <a:pt x="336" y="104"/>
                  </a:lnTo>
                  <a:lnTo>
                    <a:pt x="328" y="120"/>
                  </a:lnTo>
                  <a:lnTo>
                    <a:pt x="344" y="128"/>
                  </a:lnTo>
                  <a:lnTo>
                    <a:pt x="328" y="152"/>
                  </a:lnTo>
                  <a:lnTo>
                    <a:pt x="312" y="176"/>
                  </a:lnTo>
                  <a:lnTo>
                    <a:pt x="304" y="200"/>
                  </a:lnTo>
                  <a:lnTo>
                    <a:pt x="320" y="216"/>
                  </a:lnTo>
                  <a:lnTo>
                    <a:pt x="320" y="248"/>
                  </a:lnTo>
                  <a:lnTo>
                    <a:pt x="320" y="264"/>
                  </a:lnTo>
                  <a:lnTo>
                    <a:pt x="336" y="272"/>
                  </a:lnTo>
                  <a:lnTo>
                    <a:pt x="328" y="288"/>
                  </a:lnTo>
                  <a:lnTo>
                    <a:pt x="352" y="288"/>
                  </a:lnTo>
                  <a:lnTo>
                    <a:pt x="352" y="312"/>
                  </a:lnTo>
                  <a:lnTo>
                    <a:pt x="344" y="312"/>
                  </a:lnTo>
                  <a:lnTo>
                    <a:pt x="328" y="320"/>
                  </a:lnTo>
                  <a:lnTo>
                    <a:pt x="328" y="360"/>
                  </a:lnTo>
                  <a:lnTo>
                    <a:pt x="320" y="368"/>
                  </a:lnTo>
                  <a:lnTo>
                    <a:pt x="264" y="368"/>
                  </a:lnTo>
                  <a:lnTo>
                    <a:pt x="272" y="400"/>
                  </a:lnTo>
                  <a:lnTo>
                    <a:pt x="248" y="400"/>
                  </a:lnTo>
                  <a:lnTo>
                    <a:pt x="224" y="376"/>
                  </a:lnTo>
                  <a:lnTo>
                    <a:pt x="216" y="384"/>
                  </a:lnTo>
                  <a:lnTo>
                    <a:pt x="216" y="408"/>
                  </a:lnTo>
                  <a:lnTo>
                    <a:pt x="200" y="408"/>
                  </a:lnTo>
                  <a:lnTo>
                    <a:pt x="192" y="416"/>
                  </a:lnTo>
                  <a:lnTo>
                    <a:pt x="168" y="416"/>
                  </a:lnTo>
                  <a:lnTo>
                    <a:pt x="168" y="384"/>
                  </a:lnTo>
                  <a:lnTo>
                    <a:pt x="152" y="384"/>
                  </a:lnTo>
                  <a:lnTo>
                    <a:pt x="152" y="400"/>
                  </a:lnTo>
                  <a:lnTo>
                    <a:pt x="136" y="400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12"/>
                  </a:lnTo>
                  <a:lnTo>
                    <a:pt x="152" y="296"/>
                  </a:lnTo>
                  <a:lnTo>
                    <a:pt x="144" y="288"/>
                  </a:lnTo>
                  <a:lnTo>
                    <a:pt x="96" y="296"/>
                  </a:lnTo>
                  <a:lnTo>
                    <a:pt x="96" y="312"/>
                  </a:lnTo>
                  <a:lnTo>
                    <a:pt x="72" y="320"/>
                  </a:lnTo>
                  <a:lnTo>
                    <a:pt x="64" y="304"/>
                  </a:lnTo>
                  <a:lnTo>
                    <a:pt x="56" y="320"/>
                  </a:lnTo>
                  <a:lnTo>
                    <a:pt x="32" y="312"/>
                  </a:lnTo>
                  <a:lnTo>
                    <a:pt x="32" y="304"/>
                  </a:lnTo>
                  <a:lnTo>
                    <a:pt x="24" y="304"/>
                  </a:lnTo>
                  <a:lnTo>
                    <a:pt x="24" y="288"/>
                  </a:lnTo>
                  <a:lnTo>
                    <a:pt x="16" y="264"/>
                  </a:lnTo>
                  <a:lnTo>
                    <a:pt x="32" y="256"/>
                  </a:lnTo>
                  <a:lnTo>
                    <a:pt x="24" y="240"/>
                  </a:lnTo>
                  <a:lnTo>
                    <a:pt x="0" y="240"/>
                  </a:lnTo>
                  <a:lnTo>
                    <a:pt x="0" y="224"/>
                  </a:lnTo>
                  <a:lnTo>
                    <a:pt x="24" y="192"/>
                  </a:lnTo>
                  <a:lnTo>
                    <a:pt x="24" y="168"/>
                  </a:lnTo>
                  <a:lnTo>
                    <a:pt x="32" y="160"/>
                  </a:lnTo>
                  <a:lnTo>
                    <a:pt x="24" y="136"/>
                  </a:lnTo>
                  <a:lnTo>
                    <a:pt x="16" y="136"/>
                  </a:lnTo>
                  <a:lnTo>
                    <a:pt x="24" y="120"/>
                  </a:lnTo>
                  <a:lnTo>
                    <a:pt x="16" y="80"/>
                  </a:lnTo>
                  <a:lnTo>
                    <a:pt x="48" y="32"/>
                  </a:lnTo>
                  <a:lnTo>
                    <a:pt x="80" y="32"/>
                  </a:lnTo>
                  <a:lnTo>
                    <a:pt x="104" y="40"/>
                  </a:lnTo>
                  <a:lnTo>
                    <a:pt x="96" y="8"/>
                  </a:lnTo>
                  <a:lnTo>
                    <a:pt x="112" y="0"/>
                  </a:lnTo>
                  <a:lnTo>
                    <a:pt x="152" y="16"/>
                  </a:lnTo>
                  <a:lnTo>
                    <a:pt x="184" y="16"/>
                  </a:lnTo>
                  <a:lnTo>
                    <a:pt x="208" y="40"/>
                  </a:lnTo>
                  <a:lnTo>
                    <a:pt x="248" y="40"/>
                  </a:lnTo>
                  <a:lnTo>
                    <a:pt x="256" y="48"/>
                  </a:lnTo>
                  <a:lnTo>
                    <a:pt x="288" y="32"/>
                  </a:lnTo>
                  <a:lnTo>
                    <a:pt x="304" y="32"/>
                  </a:lnTo>
                  <a:lnTo>
                    <a:pt x="304" y="80"/>
                  </a:lnTo>
                  <a:lnTo>
                    <a:pt x="320" y="80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Freeform 25"/>
            <p:cNvSpPr>
              <a:spLocks noChangeArrowheads="1"/>
            </p:cNvSpPr>
            <p:nvPr/>
          </p:nvSpPr>
          <p:spPr bwMode="auto">
            <a:xfrm>
              <a:off x="3165288" y="2724860"/>
              <a:ext cx="822498" cy="545280"/>
            </a:xfrm>
            <a:custGeom>
              <a:avLst/>
              <a:gdLst>
                <a:gd name="T0" fmla="*/ 2147483646 w 489"/>
                <a:gd name="T1" fmla="*/ 2147483646 h 321"/>
                <a:gd name="T2" fmla="*/ 2147483646 w 489"/>
                <a:gd name="T3" fmla="*/ 2147483646 h 321"/>
                <a:gd name="T4" fmla="*/ 2147483646 w 489"/>
                <a:gd name="T5" fmla="*/ 2147483646 h 321"/>
                <a:gd name="T6" fmla="*/ 2147483646 w 489"/>
                <a:gd name="T7" fmla="*/ 2147483646 h 321"/>
                <a:gd name="T8" fmla="*/ 2147483646 w 489"/>
                <a:gd name="T9" fmla="*/ 2147483646 h 321"/>
                <a:gd name="T10" fmla="*/ 2147483646 w 489"/>
                <a:gd name="T11" fmla="*/ 2147483646 h 321"/>
                <a:gd name="T12" fmla="*/ 2147483646 w 489"/>
                <a:gd name="T13" fmla="*/ 2147483646 h 321"/>
                <a:gd name="T14" fmla="*/ 2147483646 w 489"/>
                <a:gd name="T15" fmla="*/ 2147483646 h 321"/>
                <a:gd name="T16" fmla="*/ 2147483646 w 489"/>
                <a:gd name="T17" fmla="*/ 2147483646 h 321"/>
                <a:gd name="T18" fmla="*/ 2147483646 w 489"/>
                <a:gd name="T19" fmla="*/ 2147483646 h 321"/>
                <a:gd name="T20" fmla="*/ 2147483646 w 489"/>
                <a:gd name="T21" fmla="*/ 2147483646 h 321"/>
                <a:gd name="T22" fmla="*/ 2147483646 w 489"/>
                <a:gd name="T23" fmla="*/ 2147483646 h 321"/>
                <a:gd name="T24" fmla="*/ 2147483646 w 489"/>
                <a:gd name="T25" fmla="*/ 2147483646 h 321"/>
                <a:gd name="T26" fmla="*/ 2147483646 w 489"/>
                <a:gd name="T27" fmla="*/ 2147483646 h 321"/>
                <a:gd name="T28" fmla="*/ 2147483646 w 489"/>
                <a:gd name="T29" fmla="*/ 2147483646 h 321"/>
                <a:gd name="T30" fmla="*/ 2147483646 w 489"/>
                <a:gd name="T31" fmla="*/ 2147483646 h 321"/>
                <a:gd name="T32" fmla="*/ 2147483646 w 489"/>
                <a:gd name="T33" fmla="*/ 2147483646 h 321"/>
                <a:gd name="T34" fmla="*/ 2147483646 w 489"/>
                <a:gd name="T35" fmla="*/ 2147483646 h 321"/>
                <a:gd name="T36" fmla="*/ 2147483646 w 489"/>
                <a:gd name="T37" fmla="*/ 2147483646 h 321"/>
                <a:gd name="T38" fmla="*/ 2147483646 w 489"/>
                <a:gd name="T39" fmla="*/ 2147483646 h 321"/>
                <a:gd name="T40" fmla="*/ 0 w 489"/>
                <a:gd name="T41" fmla="*/ 2147483646 h 321"/>
                <a:gd name="T42" fmla="*/ 2147483646 w 489"/>
                <a:gd name="T43" fmla="*/ 2147483646 h 321"/>
                <a:gd name="T44" fmla="*/ 2147483646 w 489"/>
                <a:gd name="T45" fmla="*/ 2147483646 h 321"/>
                <a:gd name="T46" fmla="*/ 0 w 489"/>
                <a:gd name="T47" fmla="*/ 2147483646 h 321"/>
                <a:gd name="T48" fmla="*/ 0 w 489"/>
                <a:gd name="T49" fmla="*/ 2147483646 h 321"/>
                <a:gd name="T50" fmla="*/ 2147483646 w 489"/>
                <a:gd name="T51" fmla="*/ 2147483646 h 321"/>
                <a:gd name="T52" fmla="*/ 2147483646 w 489"/>
                <a:gd name="T53" fmla="*/ 2147483646 h 321"/>
                <a:gd name="T54" fmla="*/ 2147483646 w 489"/>
                <a:gd name="T55" fmla="*/ 2147483646 h 321"/>
                <a:gd name="T56" fmla="*/ 2147483646 w 489"/>
                <a:gd name="T57" fmla="*/ 2147483646 h 321"/>
                <a:gd name="T58" fmla="*/ 2147483646 w 489"/>
                <a:gd name="T59" fmla="*/ 2147483646 h 321"/>
                <a:gd name="T60" fmla="*/ 2147483646 w 489"/>
                <a:gd name="T61" fmla="*/ 2147483646 h 321"/>
                <a:gd name="T62" fmla="*/ 2147483646 w 489"/>
                <a:gd name="T63" fmla="*/ 2147483646 h 321"/>
                <a:gd name="T64" fmla="*/ 2147483646 w 489"/>
                <a:gd name="T65" fmla="*/ 2147483646 h 321"/>
                <a:gd name="T66" fmla="*/ 2147483646 w 489"/>
                <a:gd name="T67" fmla="*/ 2147483646 h 321"/>
                <a:gd name="T68" fmla="*/ 2147483646 w 489"/>
                <a:gd name="T69" fmla="*/ 2147483646 h 321"/>
                <a:gd name="T70" fmla="*/ 2147483646 w 489"/>
                <a:gd name="T71" fmla="*/ 2147483646 h 321"/>
                <a:gd name="T72" fmla="*/ 2147483646 w 489"/>
                <a:gd name="T73" fmla="*/ 2147483646 h 321"/>
                <a:gd name="T74" fmla="*/ 2147483646 w 489"/>
                <a:gd name="T75" fmla="*/ 0 h 321"/>
                <a:gd name="T76" fmla="*/ 2147483646 w 489"/>
                <a:gd name="T77" fmla="*/ 2147483646 h 321"/>
                <a:gd name="T78" fmla="*/ 2147483646 w 489"/>
                <a:gd name="T79" fmla="*/ 2147483646 h 321"/>
                <a:gd name="T80" fmla="*/ 2147483646 w 489"/>
                <a:gd name="T81" fmla="*/ 2147483646 h 321"/>
                <a:gd name="T82" fmla="*/ 2147483646 w 489"/>
                <a:gd name="T83" fmla="*/ 2147483646 h 321"/>
                <a:gd name="T84" fmla="*/ 2147483646 w 489"/>
                <a:gd name="T85" fmla="*/ 2147483646 h 321"/>
                <a:gd name="T86" fmla="*/ 2147483646 w 489"/>
                <a:gd name="T87" fmla="*/ 2147483646 h 321"/>
                <a:gd name="T88" fmla="*/ 2147483646 w 489"/>
                <a:gd name="T89" fmla="*/ 2147483646 h 321"/>
                <a:gd name="T90" fmla="*/ 2147483646 w 489"/>
                <a:gd name="T91" fmla="*/ 2147483646 h 321"/>
                <a:gd name="T92" fmla="*/ 2147483646 w 489"/>
                <a:gd name="T93" fmla="*/ 2147483646 h 321"/>
                <a:gd name="T94" fmla="*/ 2147483646 w 489"/>
                <a:gd name="T95" fmla="*/ 2147483646 h 321"/>
                <a:gd name="T96" fmla="*/ 2147483646 w 489"/>
                <a:gd name="T97" fmla="*/ 2147483646 h 321"/>
                <a:gd name="T98" fmla="*/ 2147483646 w 489"/>
                <a:gd name="T99" fmla="*/ 2147483646 h 321"/>
                <a:gd name="T100" fmla="*/ 2147483646 w 489"/>
                <a:gd name="T101" fmla="*/ 2147483646 h 321"/>
                <a:gd name="T102" fmla="*/ 2147483646 w 489"/>
                <a:gd name="T103" fmla="*/ 2147483646 h 321"/>
                <a:gd name="T104" fmla="*/ 2147483646 w 489"/>
                <a:gd name="T105" fmla="*/ 2147483646 h 32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89"/>
                <a:gd name="T160" fmla="*/ 0 h 321"/>
                <a:gd name="T161" fmla="*/ 489 w 489"/>
                <a:gd name="T162" fmla="*/ 321 h 32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89" h="321">
                  <a:moveTo>
                    <a:pt x="488" y="248"/>
                  </a:moveTo>
                  <a:lnTo>
                    <a:pt x="448" y="264"/>
                  </a:lnTo>
                  <a:lnTo>
                    <a:pt x="392" y="296"/>
                  </a:lnTo>
                  <a:lnTo>
                    <a:pt x="368" y="304"/>
                  </a:lnTo>
                  <a:lnTo>
                    <a:pt x="352" y="320"/>
                  </a:lnTo>
                  <a:lnTo>
                    <a:pt x="328" y="320"/>
                  </a:lnTo>
                  <a:lnTo>
                    <a:pt x="336" y="272"/>
                  </a:lnTo>
                  <a:lnTo>
                    <a:pt x="320" y="272"/>
                  </a:lnTo>
                  <a:lnTo>
                    <a:pt x="288" y="288"/>
                  </a:lnTo>
                  <a:lnTo>
                    <a:pt x="280" y="280"/>
                  </a:lnTo>
                  <a:lnTo>
                    <a:pt x="240" y="280"/>
                  </a:lnTo>
                  <a:lnTo>
                    <a:pt x="224" y="256"/>
                  </a:lnTo>
                  <a:lnTo>
                    <a:pt x="184" y="256"/>
                  </a:lnTo>
                  <a:lnTo>
                    <a:pt x="144" y="240"/>
                  </a:lnTo>
                  <a:lnTo>
                    <a:pt x="128" y="248"/>
                  </a:lnTo>
                  <a:lnTo>
                    <a:pt x="136" y="280"/>
                  </a:lnTo>
                  <a:lnTo>
                    <a:pt x="112" y="272"/>
                  </a:lnTo>
                  <a:lnTo>
                    <a:pt x="80" y="272"/>
                  </a:lnTo>
                  <a:lnTo>
                    <a:pt x="48" y="320"/>
                  </a:lnTo>
                  <a:lnTo>
                    <a:pt x="8" y="272"/>
                  </a:lnTo>
                  <a:lnTo>
                    <a:pt x="0" y="272"/>
                  </a:lnTo>
                  <a:lnTo>
                    <a:pt x="8" y="256"/>
                  </a:lnTo>
                  <a:lnTo>
                    <a:pt x="16" y="248"/>
                  </a:lnTo>
                  <a:lnTo>
                    <a:pt x="0" y="232"/>
                  </a:lnTo>
                  <a:lnTo>
                    <a:pt x="0" y="224"/>
                  </a:lnTo>
                  <a:lnTo>
                    <a:pt x="16" y="208"/>
                  </a:lnTo>
                  <a:lnTo>
                    <a:pt x="72" y="208"/>
                  </a:lnTo>
                  <a:lnTo>
                    <a:pt x="96" y="192"/>
                  </a:lnTo>
                  <a:lnTo>
                    <a:pt x="112" y="184"/>
                  </a:lnTo>
                  <a:lnTo>
                    <a:pt x="112" y="160"/>
                  </a:lnTo>
                  <a:lnTo>
                    <a:pt x="80" y="120"/>
                  </a:lnTo>
                  <a:lnTo>
                    <a:pt x="72" y="80"/>
                  </a:lnTo>
                  <a:lnTo>
                    <a:pt x="88" y="56"/>
                  </a:lnTo>
                  <a:lnTo>
                    <a:pt x="88" y="40"/>
                  </a:lnTo>
                  <a:lnTo>
                    <a:pt x="72" y="8"/>
                  </a:lnTo>
                  <a:lnTo>
                    <a:pt x="128" y="8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208" y="72"/>
                  </a:lnTo>
                  <a:lnTo>
                    <a:pt x="280" y="72"/>
                  </a:lnTo>
                  <a:lnTo>
                    <a:pt x="296" y="80"/>
                  </a:lnTo>
                  <a:lnTo>
                    <a:pt x="312" y="72"/>
                  </a:lnTo>
                  <a:lnTo>
                    <a:pt x="336" y="88"/>
                  </a:lnTo>
                  <a:lnTo>
                    <a:pt x="336" y="112"/>
                  </a:lnTo>
                  <a:lnTo>
                    <a:pt x="352" y="128"/>
                  </a:lnTo>
                  <a:lnTo>
                    <a:pt x="360" y="112"/>
                  </a:lnTo>
                  <a:lnTo>
                    <a:pt x="376" y="128"/>
                  </a:lnTo>
                  <a:lnTo>
                    <a:pt x="408" y="128"/>
                  </a:lnTo>
                  <a:lnTo>
                    <a:pt x="416" y="120"/>
                  </a:lnTo>
                  <a:lnTo>
                    <a:pt x="464" y="152"/>
                  </a:lnTo>
                  <a:lnTo>
                    <a:pt x="472" y="192"/>
                  </a:lnTo>
                  <a:lnTo>
                    <a:pt x="472" y="216"/>
                  </a:lnTo>
                  <a:lnTo>
                    <a:pt x="488" y="248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26"/>
            <p:cNvSpPr>
              <a:spLocks noChangeArrowheads="1"/>
            </p:cNvSpPr>
            <p:nvPr/>
          </p:nvSpPr>
          <p:spPr bwMode="auto">
            <a:xfrm>
              <a:off x="3823847" y="2532317"/>
              <a:ext cx="512835" cy="657725"/>
            </a:xfrm>
            <a:custGeom>
              <a:avLst/>
              <a:gdLst>
                <a:gd name="T0" fmla="*/ 2147483646 w 305"/>
                <a:gd name="T1" fmla="*/ 0 h 385"/>
                <a:gd name="T2" fmla="*/ 2147483646 w 305"/>
                <a:gd name="T3" fmla="*/ 2147483646 h 385"/>
                <a:gd name="T4" fmla="*/ 2147483646 w 305"/>
                <a:gd name="T5" fmla="*/ 2147483646 h 385"/>
                <a:gd name="T6" fmla="*/ 2147483646 w 305"/>
                <a:gd name="T7" fmla="*/ 2147483646 h 385"/>
                <a:gd name="T8" fmla="*/ 2147483646 w 305"/>
                <a:gd name="T9" fmla="*/ 2147483646 h 385"/>
                <a:gd name="T10" fmla="*/ 2147483646 w 305"/>
                <a:gd name="T11" fmla="*/ 2147483646 h 385"/>
                <a:gd name="T12" fmla="*/ 2147483646 w 305"/>
                <a:gd name="T13" fmla="*/ 2147483646 h 385"/>
                <a:gd name="T14" fmla="*/ 2147483646 w 305"/>
                <a:gd name="T15" fmla="*/ 2147483646 h 385"/>
                <a:gd name="T16" fmla="*/ 2147483646 w 305"/>
                <a:gd name="T17" fmla="*/ 2147483646 h 385"/>
                <a:gd name="T18" fmla="*/ 2147483646 w 305"/>
                <a:gd name="T19" fmla="*/ 2147483646 h 385"/>
                <a:gd name="T20" fmla="*/ 2147483646 w 305"/>
                <a:gd name="T21" fmla="*/ 2147483646 h 385"/>
                <a:gd name="T22" fmla="*/ 2147483646 w 305"/>
                <a:gd name="T23" fmla="*/ 2147483646 h 385"/>
                <a:gd name="T24" fmla="*/ 2147483646 w 305"/>
                <a:gd name="T25" fmla="*/ 2147483646 h 385"/>
                <a:gd name="T26" fmla="*/ 2147483646 w 305"/>
                <a:gd name="T27" fmla="*/ 2147483646 h 385"/>
                <a:gd name="T28" fmla="*/ 2147483646 w 305"/>
                <a:gd name="T29" fmla="*/ 2147483646 h 385"/>
                <a:gd name="T30" fmla="*/ 2147483646 w 305"/>
                <a:gd name="T31" fmla="*/ 2147483646 h 385"/>
                <a:gd name="T32" fmla="*/ 2147483646 w 305"/>
                <a:gd name="T33" fmla="*/ 2147483646 h 385"/>
                <a:gd name="T34" fmla="*/ 2147483646 w 305"/>
                <a:gd name="T35" fmla="*/ 2147483646 h 385"/>
                <a:gd name="T36" fmla="*/ 2147483646 w 305"/>
                <a:gd name="T37" fmla="*/ 2147483646 h 385"/>
                <a:gd name="T38" fmla="*/ 2147483646 w 305"/>
                <a:gd name="T39" fmla="*/ 2147483646 h 385"/>
                <a:gd name="T40" fmla="*/ 2147483646 w 305"/>
                <a:gd name="T41" fmla="*/ 2147483646 h 385"/>
                <a:gd name="T42" fmla="*/ 2147483646 w 305"/>
                <a:gd name="T43" fmla="*/ 2147483646 h 385"/>
                <a:gd name="T44" fmla="*/ 2147483646 w 305"/>
                <a:gd name="T45" fmla="*/ 2147483646 h 385"/>
                <a:gd name="T46" fmla="*/ 2147483646 w 305"/>
                <a:gd name="T47" fmla="*/ 2147483646 h 385"/>
                <a:gd name="T48" fmla="*/ 2147483646 w 305"/>
                <a:gd name="T49" fmla="*/ 2147483646 h 385"/>
                <a:gd name="T50" fmla="*/ 2147483646 w 305"/>
                <a:gd name="T51" fmla="*/ 2147483646 h 385"/>
                <a:gd name="T52" fmla="*/ 0 w 305"/>
                <a:gd name="T53" fmla="*/ 2147483646 h 385"/>
                <a:gd name="T54" fmla="*/ 2147483646 w 305"/>
                <a:gd name="T55" fmla="*/ 2147483646 h 385"/>
                <a:gd name="T56" fmla="*/ 2147483646 w 305"/>
                <a:gd name="T57" fmla="*/ 2147483646 h 385"/>
                <a:gd name="T58" fmla="*/ 2147483646 w 305"/>
                <a:gd name="T59" fmla="*/ 2147483646 h 385"/>
                <a:gd name="T60" fmla="*/ 2147483646 w 305"/>
                <a:gd name="T61" fmla="*/ 2147483646 h 385"/>
                <a:gd name="T62" fmla="*/ 2147483646 w 305"/>
                <a:gd name="T63" fmla="*/ 2147483646 h 38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05"/>
                <a:gd name="T97" fmla="*/ 0 h 385"/>
                <a:gd name="T98" fmla="*/ 305 w 305"/>
                <a:gd name="T99" fmla="*/ 385 h 38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05" h="385">
                  <a:moveTo>
                    <a:pt x="80" y="8"/>
                  </a:moveTo>
                  <a:lnTo>
                    <a:pt x="88" y="0"/>
                  </a:lnTo>
                  <a:lnTo>
                    <a:pt x="120" y="8"/>
                  </a:lnTo>
                  <a:lnTo>
                    <a:pt x="128" y="32"/>
                  </a:lnTo>
                  <a:lnTo>
                    <a:pt x="152" y="32"/>
                  </a:lnTo>
                  <a:lnTo>
                    <a:pt x="176" y="64"/>
                  </a:lnTo>
                  <a:lnTo>
                    <a:pt x="184" y="56"/>
                  </a:lnTo>
                  <a:lnTo>
                    <a:pt x="200" y="96"/>
                  </a:lnTo>
                  <a:lnTo>
                    <a:pt x="224" y="136"/>
                  </a:lnTo>
                  <a:lnTo>
                    <a:pt x="240" y="136"/>
                  </a:lnTo>
                  <a:lnTo>
                    <a:pt x="256" y="120"/>
                  </a:lnTo>
                  <a:lnTo>
                    <a:pt x="272" y="144"/>
                  </a:lnTo>
                  <a:lnTo>
                    <a:pt x="256" y="160"/>
                  </a:lnTo>
                  <a:lnTo>
                    <a:pt x="248" y="144"/>
                  </a:lnTo>
                  <a:lnTo>
                    <a:pt x="232" y="144"/>
                  </a:lnTo>
                  <a:lnTo>
                    <a:pt x="232" y="176"/>
                  </a:lnTo>
                  <a:lnTo>
                    <a:pt x="224" y="192"/>
                  </a:lnTo>
                  <a:lnTo>
                    <a:pt x="248" y="224"/>
                  </a:lnTo>
                  <a:lnTo>
                    <a:pt x="248" y="248"/>
                  </a:lnTo>
                  <a:lnTo>
                    <a:pt x="288" y="248"/>
                  </a:lnTo>
                  <a:lnTo>
                    <a:pt x="304" y="264"/>
                  </a:lnTo>
                  <a:lnTo>
                    <a:pt x="288" y="296"/>
                  </a:lnTo>
                  <a:lnTo>
                    <a:pt x="296" y="320"/>
                  </a:lnTo>
                  <a:lnTo>
                    <a:pt x="280" y="320"/>
                  </a:lnTo>
                  <a:lnTo>
                    <a:pt x="280" y="312"/>
                  </a:lnTo>
                  <a:lnTo>
                    <a:pt x="264" y="312"/>
                  </a:lnTo>
                  <a:lnTo>
                    <a:pt x="264" y="328"/>
                  </a:lnTo>
                  <a:lnTo>
                    <a:pt x="272" y="344"/>
                  </a:lnTo>
                  <a:lnTo>
                    <a:pt x="264" y="344"/>
                  </a:lnTo>
                  <a:lnTo>
                    <a:pt x="264" y="360"/>
                  </a:lnTo>
                  <a:lnTo>
                    <a:pt x="232" y="384"/>
                  </a:lnTo>
                  <a:lnTo>
                    <a:pt x="224" y="384"/>
                  </a:lnTo>
                  <a:lnTo>
                    <a:pt x="216" y="376"/>
                  </a:lnTo>
                  <a:lnTo>
                    <a:pt x="184" y="384"/>
                  </a:lnTo>
                  <a:lnTo>
                    <a:pt x="168" y="352"/>
                  </a:lnTo>
                  <a:lnTo>
                    <a:pt x="152" y="368"/>
                  </a:lnTo>
                  <a:lnTo>
                    <a:pt x="152" y="384"/>
                  </a:lnTo>
                  <a:lnTo>
                    <a:pt x="128" y="384"/>
                  </a:lnTo>
                  <a:lnTo>
                    <a:pt x="128" y="368"/>
                  </a:lnTo>
                  <a:lnTo>
                    <a:pt x="136" y="360"/>
                  </a:lnTo>
                  <a:lnTo>
                    <a:pt x="128" y="352"/>
                  </a:lnTo>
                  <a:lnTo>
                    <a:pt x="120" y="368"/>
                  </a:lnTo>
                  <a:lnTo>
                    <a:pt x="88" y="360"/>
                  </a:lnTo>
                  <a:lnTo>
                    <a:pt x="80" y="312"/>
                  </a:lnTo>
                  <a:lnTo>
                    <a:pt x="80" y="296"/>
                  </a:lnTo>
                  <a:lnTo>
                    <a:pt x="72" y="264"/>
                  </a:lnTo>
                  <a:lnTo>
                    <a:pt x="32" y="240"/>
                  </a:lnTo>
                  <a:lnTo>
                    <a:pt x="72" y="216"/>
                  </a:lnTo>
                  <a:lnTo>
                    <a:pt x="80" y="216"/>
                  </a:lnTo>
                  <a:lnTo>
                    <a:pt x="72" y="160"/>
                  </a:lnTo>
                  <a:lnTo>
                    <a:pt x="48" y="168"/>
                  </a:lnTo>
                  <a:lnTo>
                    <a:pt x="24" y="152"/>
                  </a:lnTo>
                  <a:lnTo>
                    <a:pt x="16" y="136"/>
                  </a:lnTo>
                  <a:lnTo>
                    <a:pt x="0" y="136"/>
                  </a:lnTo>
                  <a:lnTo>
                    <a:pt x="8" y="120"/>
                  </a:lnTo>
                  <a:lnTo>
                    <a:pt x="32" y="120"/>
                  </a:lnTo>
                  <a:lnTo>
                    <a:pt x="40" y="88"/>
                  </a:lnTo>
                  <a:lnTo>
                    <a:pt x="40" y="40"/>
                  </a:lnTo>
                  <a:lnTo>
                    <a:pt x="48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104" y="48"/>
                  </a:lnTo>
                  <a:lnTo>
                    <a:pt x="104" y="32"/>
                  </a:lnTo>
                  <a:lnTo>
                    <a:pt x="80" y="16"/>
                  </a:lnTo>
                  <a:lnTo>
                    <a:pt x="80" y="8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99" name="Freeform 27"/>
            <p:cNvSpPr>
              <a:spLocks noChangeArrowheads="1"/>
            </p:cNvSpPr>
            <p:nvPr/>
          </p:nvSpPr>
          <p:spPr bwMode="auto">
            <a:xfrm>
              <a:off x="3367059" y="2327452"/>
              <a:ext cx="634739" cy="614595"/>
            </a:xfrm>
            <a:custGeom>
              <a:avLst/>
              <a:gdLst>
                <a:gd name="T0" fmla="*/ 2147483646 w 377"/>
                <a:gd name="T1" fmla="*/ 2147483646 h 361"/>
                <a:gd name="T2" fmla="*/ 2147483646 w 377"/>
                <a:gd name="T3" fmla="*/ 0 h 361"/>
                <a:gd name="T4" fmla="*/ 2147483646 w 377"/>
                <a:gd name="T5" fmla="*/ 2147483646 h 361"/>
                <a:gd name="T6" fmla="*/ 2147483646 w 377"/>
                <a:gd name="T7" fmla="*/ 2147483646 h 361"/>
                <a:gd name="T8" fmla="*/ 2147483646 w 377"/>
                <a:gd name="T9" fmla="*/ 2147483646 h 361"/>
                <a:gd name="T10" fmla="*/ 2147483646 w 377"/>
                <a:gd name="T11" fmla="*/ 2147483646 h 361"/>
                <a:gd name="T12" fmla="*/ 2147483646 w 377"/>
                <a:gd name="T13" fmla="*/ 2147483646 h 361"/>
                <a:gd name="T14" fmla="*/ 2147483646 w 377"/>
                <a:gd name="T15" fmla="*/ 2147483646 h 361"/>
                <a:gd name="T16" fmla="*/ 2147483646 w 377"/>
                <a:gd name="T17" fmla="*/ 2147483646 h 361"/>
                <a:gd name="T18" fmla="*/ 2147483646 w 377"/>
                <a:gd name="T19" fmla="*/ 2147483646 h 361"/>
                <a:gd name="T20" fmla="*/ 2147483646 w 377"/>
                <a:gd name="T21" fmla="*/ 2147483646 h 361"/>
                <a:gd name="T22" fmla="*/ 2147483646 w 377"/>
                <a:gd name="T23" fmla="*/ 2147483646 h 361"/>
                <a:gd name="T24" fmla="*/ 2147483646 w 377"/>
                <a:gd name="T25" fmla="*/ 2147483646 h 361"/>
                <a:gd name="T26" fmla="*/ 2147483646 w 377"/>
                <a:gd name="T27" fmla="*/ 2147483646 h 361"/>
                <a:gd name="T28" fmla="*/ 2147483646 w 377"/>
                <a:gd name="T29" fmla="*/ 2147483646 h 361"/>
                <a:gd name="T30" fmla="*/ 2147483646 w 377"/>
                <a:gd name="T31" fmla="*/ 2147483646 h 361"/>
                <a:gd name="T32" fmla="*/ 2147483646 w 377"/>
                <a:gd name="T33" fmla="*/ 2147483646 h 361"/>
                <a:gd name="T34" fmla="*/ 2147483646 w 377"/>
                <a:gd name="T35" fmla="*/ 2147483646 h 361"/>
                <a:gd name="T36" fmla="*/ 2147483646 w 377"/>
                <a:gd name="T37" fmla="*/ 2147483646 h 361"/>
                <a:gd name="T38" fmla="*/ 2147483646 w 377"/>
                <a:gd name="T39" fmla="*/ 2147483646 h 361"/>
                <a:gd name="T40" fmla="*/ 2147483646 w 377"/>
                <a:gd name="T41" fmla="*/ 2147483646 h 361"/>
                <a:gd name="T42" fmla="*/ 2147483646 w 377"/>
                <a:gd name="T43" fmla="*/ 2147483646 h 361"/>
                <a:gd name="T44" fmla="*/ 2147483646 w 377"/>
                <a:gd name="T45" fmla="*/ 2147483646 h 361"/>
                <a:gd name="T46" fmla="*/ 2147483646 w 377"/>
                <a:gd name="T47" fmla="*/ 2147483646 h 361"/>
                <a:gd name="T48" fmla="*/ 2147483646 w 377"/>
                <a:gd name="T49" fmla="*/ 2147483646 h 361"/>
                <a:gd name="T50" fmla="*/ 2147483646 w 377"/>
                <a:gd name="T51" fmla="*/ 2147483646 h 361"/>
                <a:gd name="T52" fmla="*/ 2147483646 w 377"/>
                <a:gd name="T53" fmla="*/ 2147483646 h 361"/>
                <a:gd name="T54" fmla="*/ 2147483646 w 377"/>
                <a:gd name="T55" fmla="*/ 2147483646 h 361"/>
                <a:gd name="T56" fmla="*/ 2147483646 w 377"/>
                <a:gd name="T57" fmla="*/ 2147483646 h 361"/>
                <a:gd name="T58" fmla="*/ 2147483646 w 377"/>
                <a:gd name="T59" fmla="*/ 2147483646 h 361"/>
                <a:gd name="T60" fmla="*/ 2147483646 w 377"/>
                <a:gd name="T61" fmla="*/ 2147483646 h 361"/>
                <a:gd name="T62" fmla="*/ 2147483646 w 377"/>
                <a:gd name="T63" fmla="*/ 2147483646 h 361"/>
                <a:gd name="T64" fmla="*/ 2147483646 w 377"/>
                <a:gd name="T65" fmla="*/ 2147483646 h 361"/>
                <a:gd name="T66" fmla="*/ 2147483646 w 377"/>
                <a:gd name="T67" fmla="*/ 2147483646 h 361"/>
                <a:gd name="T68" fmla="*/ 2147483646 w 377"/>
                <a:gd name="T69" fmla="*/ 2147483646 h 361"/>
                <a:gd name="T70" fmla="*/ 2147483646 w 377"/>
                <a:gd name="T71" fmla="*/ 2147483646 h 361"/>
                <a:gd name="T72" fmla="*/ 2147483646 w 377"/>
                <a:gd name="T73" fmla="*/ 2147483646 h 361"/>
                <a:gd name="T74" fmla="*/ 2147483646 w 377"/>
                <a:gd name="T75" fmla="*/ 2147483646 h 361"/>
                <a:gd name="T76" fmla="*/ 2147483646 w 377"/>
                <a:gd name="T77" fmla="*/ 2147483646 h 361"/>
                <a:gd name="T78" fmla="*/ 2147483646 w 377"/>
                <a:gd name="T79" fmla="*/ 2147483646 h 361"/>
                <a:gd name="T80" fmla="*/ 2147483646 w 377"/>
                <a:gd name="T81" fmla="*/ 2147483646 h 361"/>
                <a:gd name="T82" fmla="*/ 2147483646 w 377"/>
                <a:gd name="T83" fmla="*/ 2147483646 h 361"/>
                <a:gd name="T84" fmla="*/ 0 w 377"/>
                <a:gd name="T85" fmla="*/ 2147483646 h 361"/>
                <a:gd name="T86" fmla="*/ 2147483646 w 377"/>
                <a:gd name="T87" fmla="*/ 2147483646 h 361"/>
                <a:gd name="T88" fmla="*/ 2147483646 w 377"/>
                <a:gd name="T89" fmla="*/ 2147483646 h 361"/>
                <a:gd name="T90" fmla="*/ 2147483646 w 377"/>
                <a:gd name="T91" fmla="*/ 2147483646 h 361"/>
                <a:gd name="T92" fmla="*/ 2147483646 w 377"/>
                <a:gd name="T93" fmla="*/ 2147483646 h 361"/>
                <a:gd name="T94" fmla="*/ 2147483646 w 377"/>
                <a:gd name="T95" fmla="*/ 2147483646 h 361"/>
                <a:gd name="T96" fmla="*/ 2147483646 w 377"/>
                <a:gd name="T97" fmla="*/ 2147483646 h 36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77"/>
                <a:gd name="T148" fmla="*/ 0 h 361"/>
                <a:gd name="T149" fmla="*/ 377 w 377"/>
                <a:gd name="T150" fmla="*/ 361 h 36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77" h="361">
                  <a:moveTo>
                    <a:pt x="200" y="8"/>
                  </a:moveTo>
                  <a:lnTo>
                    <a:pt x="248" y="0"/>
                  </a:lnTo>
                  <a:lnTo>
                    <a:pt x="264" y="16"/>
                  </a:lnTo>
                  <a:lnTo>
                    <a:pt x="304" y="24"/>
                  </a:lnTo>
                  <a:lnTo>
                    <a:pt x="320" y="16"/>
                  </a:lnTo>
                  <a:lnTo>
                    <a:pt x="336" y="16"/>
                  </a:lnTo>
                  <a:lnTo>
                    <a:pt x="280" y="64"/>
                  </a:lnTo>
                  <a:lnTo>
                    <a:pt x="272" y="88"/>
                  </a:lnTo>
                  <a:lnTo>
                    <a:pt x="280" y="96"/>
                  </a:lnTo>
                  <a:lnTo>
                    <a:pt x="288" y="96"/>
                  </a:lnTo>
                  <a:lnTo>
                    <a:pt x="320" y="128"/>
                  </a:lnTo>
                  <a:lnTo>
                    <a:pt x="352" y="128"/>
                  </a:lnTo>
                  <a:lnTo>
                    <a:pt x="352" y="144"/>
                  </a:lnTo>
                  <a:lnTo>
                    <a:pt x="376" y="152"/>
                  </a:lnTo>
                  <a:lnTo>
                    <a:pt x="376" y="168"/>
                  </a:lnTo>
                  <a:lnTo>
                    <a:pt x="352" y="192"/>
                  </a:lnTo>
                  <a:lnTo>
                    <a:pt x="352" y="176"/>
                  </a:lnTo>
                  <a:lnTo>
                    <a:pt x="328" y="160"/>
                  </a:lnTo>
                  <a:lnTo>
                    <a:pt x="312" y="160"/>
                  </a:lnTo>
                  <a:lnTo>
                    <a:pt x="312" y="208"/>
                  </a:lnTo>
                  <a:lnTo>
                    <a:pt x="304" y="240"/>
                  </a:lnTo>
                  <a:lnTo>
                    <a:pt x="280" y="240"/>
                  </a:lnTo>
                  <a:lnTo>
                    <a:pt x="272" y="248"/>
                  </a:lnTo>
                  <a:lnTo>
                    <a:pt x="288" y="256"/>
                  </a:lnTo>
                  <a:lnTo>
                    <a:pt x="296" y="272"/>
                  </a:lnTo>
                  <a:lnTo>
                    <a:pt x="320" y="288"/>
                  </a:lnTo>
                  <a:lnTo>
                    <a:pt x="344" y="280"/>
                  </a:lnTo>
                  <a:lnTo>
                    <a:pt x="352" y="336"/>
                  </a:lnTo>
                  <a:lnTo>
                    <a:pt x="304" y="360"/>
                  </a:lnTo>
                  <a:lnTo>
                    <a:pt x="296" y="352"/>
                  </a:lnTo>
                  <a:lnTo>
                    <a:pt x="288" y="360"/>
                  </a:lnTo>
                  <a:lnTo>
                    <a:pt x="256" y="360"/>
                  </a:lnTo>
                  <a:lnTo>
                    <a:pt x="240" y="344"/>
                  </a:lnTo>
                  <a:lnTo>
                    <a:pt x="232" y="360"/>
                  </a:lnTo>
                  <a:lnTo>
                    <a:pt x="216" y="344"/>
                  </a:lnTo>
                  <a:lnTo>
                    <a:pt x="216" y="320"/>
                  </a:lnTo>
                  <a:lnTo>
                    <a:pt x="192" y="304"/>
                  </a:lnTo>
                  <a:lnTo>
                    <a:pt x="176" y="312"/>
                  </a:lnTo>
                  <a:lnTo>
                    <a:pt x="160" y="304"/>
                  </a:lnTo>
                  <a:lnTo>
                    <a:pt x="88" y="296"/>
                  </a:lnTo>
                  <a:lnTo>
                    <a:pt x="48" y="232"/>
                  </a:lnTo>
                  <a:lnTo>
                    <a:pt x="16" y="184"/>
                  </a:lnTo>
                  <a:lnTo>
                    <a:pt x="0" y="128"/>
                  </a:lnTo>
                  <a:lnTo>
                    <a:pt x="32" y="128"/>
                  </a:lnTo>
                  <a:lnTo>
                    <a:pt x="112" y="80"/>
                  </a:lnTo>
                  <a:lnTo>
                    <a:pt x="136" y="80"/>
                  </a:lnTo>
                  <a:lnTo>
                    <a:pt x="168" y="80"/>
                  </a:lnTo>
                  <a:lnTo>
                    <a:pt x="192" y="48"/>
                  </a:lnTo>
                  <a:lnTo>
                    <a:pt x="200" y="8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00" name="Freeform 28"/>
            <p:cNvSpPr>
              <a:spLocks noChangeArrowheads="1"/>
            </p:cNvSpPr>
            <p:nvPr/>
          </p:nvSpPr>
          <p:spPr bwMode="auto">
            <a:xfrm>
              <a:off x="3354448" y="1768309"/>
              <a:ext cx="418956" cy="780952"/>
            </a:xfrm>
            <a:custGeom>
              <a:avLst/>
              <a:gdLst>
                <a:gd name="T0" fmla="*/ 2147483646 w 249"/>
                <a:gd name="T1" fmla="*/ 2147483646 h 457"/>
                <a:gd name="T2" fmla="*/ 2147483646 w 249"/>
                <a:gd name="T3" fmla="*/ 2147483646 h 457"/>
                <a:gd name="T4" fmla="*/ 2147483646 w 249"/>
                <a:gd name="T5" fmla="*/ 2147483646 h 457"/>
                <a:gd name="T6" fmla="*/ 2147483646 w 249"/>
                <a:gd name="T7" fmla="*/ 2147483646 h 457"/>
                <a:gd name="T8" fmla="*/ 2147483646 w 249"/>
                <a:gd name="T9" fmla="*/ 2147483646 h 457"/>
                <a:gd name="T10" fmla="*/ 2147483646 w 249"/>
                <a:gd name="T11" fmla="*/ 2147483646 h 457"/>
                <a:gd name="T12" fmla="*/ 2147483646 w 249"/>
                <a:gd name="T13" fmla="*/ 2147483646 h 457"/>
                <a:gd name="T14" fmla="*/ 0 w 249"/>
                <a:gd name="T15" fmla="*/ 2147483646 h 457"/>
                <a:gd name="T16" fmla="*/ 2147483646 w 249"/>
                <a:gd name="T17" fmla="*/ 2147483646 h 457"/>
                <a:gd name="T18" fmla="*/ 2147483646 w 249"/>
                <a:gd name="T19" fmla="*/ 2147483646 h 457"/>
                <a:gd name="T20" fmla="*/ 2147483646 w 249"/>
                <a:gd name="T21" fmla="*/ 2147483646 h 457"/>
                <a:gd name="T22" fmla="*/ 2147483646 w 249"/>
                <a:gd name="T23" fmla="*/ 2147483646 h 457"/>
                <a:gd name="T24" fmla="*/ 2147483646 w 249"/>
                <a:gd name="T25" fmla="*/ 2147483646 h 457"/>
                <a:gd name="T26" fmla="*/ 2147483646 w 249"/>
                <a:gd name="T27" fmla="*/ 2147483646 h 457"/>
                <a:gd name="T28" fmla="*/ 2147483646 w 249"/>
                <a:gd name="T29" fmla="*/ 2147483646 h 457"/>
                <a:gd name="T30" fmla="*/ 2147483646 w 249"/>
                <a:gd name="T31" fmla="*/ 2147483646 h 457"/>
                <a:gd name="T32" fmla="*/ 2147483646 w 249"/>
                <a:gd name="T33" fmla="*/ 2147483646 h 457"/>
                <a:gd name="T34" fmla="*/ 2147483646 w 249"/>
                <a:gd name="T35" fmla="*/ 2147483646 h 457"/>
                <a:gd name="T36" fmla="*/ 2147483646 w 249"/>
                <a:gd name="T37" fmla="*/ 2147483646 h 457"/>
                <a:gd name="T38" fmla="*/ 2147483646 w 249"/>
                <a:gd name="T39" fmla="*/ 2147483646 h 457"/>
                <a:gd name="T40" fmla="*/ 2147483646 w 249"/>
                <a:gd name="T41" fmla="*/ 2147483646 h 457"/>
                <a:gd name="T42" fmla="*/ 2147483646 w 249"/>
                <a:gd name="T43" fmla="*/ 0 h 457"/>
                <a:gd name="T44" fmla="*/ 2147483646 w 249"/>
                <a:gd name="T45" fmla="*/ 2147483646 h 457"/>
                <a:gd name="T46" fmla="*/ 2147483646 w 249"/>
                <a:gd name="T47" fmla="*/ 0 h 457"/>
                <a:gd name="T48" fmla="*/ 2147483646 w 249"/>
                <a:gd name="T49" fmla="*/ 2147483646 h 457"/>
                <a:gd name="T50" fmla="*/ 2147483646 w 249"/>
                <a:gd name="T51" fmla="*/ 2147483646 h 457"/>
                <a:gd name="T52" fmla="*/ 2147483646 w 249"/>
                <a:gd name="T53" fmla="*/ 2147483646 h 457"/>
                <a:gd name="T54" fmla="*/ 2147483646 w 249"/>
                <a:gd name="T55" fmla="*/ 2147483646 h 457"/>
                <a:gd name="T56" fmla="*/ 2147483646 w 249"/>
                <a:gd name="T57" fmla="*/ 2147483646 h 457"/>
                <a:gd name="T58" fmla="*/ 2147483646 w 249"/>
                <a:gd name="T59" fmla="*/ 2147483646 h 457"/>
                <a:gd name="T60" fmla="*/ 2147483646 w 249"/>
                <a:gd name="T61" fmla="*/ 2147483646 h 457"/>
                <a:gd name="T62" fmla="*/ 2147483646 w 249"/>
                <a:gd name="T63" fmla="*/ 2147483646 h 457"/>
                <a:gd name="T64" fmla="*/ 2147483646 w 249"/>
                <a:gd name="T65" fmla="*/ 2147483646 h 457"/>
                <a:gd name="T66" fmla="*/ 2147483646 w 249"/>
                <a:gd name="T67" fmla="*/ 2147483646 h 457"/>
                <a:gd name="T68" fmla="*/ 2147483646 w 249"/>
                <a:gd name="T69" fmla="*/ 2147483646 h 457"/>
                <a:gd name="T70" fmla="*/ 2147483646 w 249"/>
                <a:gd name="T71" fmla="*/ 2147483646 h 457"/>
                <a:gd name="T72" fmla="*/ 2147483646 w 249"/>
                <a:gd name="T73" fmla="*/ 2147483646 h 45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9"/>
                <a:gd name="T112" fmla="*/ 0 h 457"/>
                <a:gd name="T113" fmla="*/ 249 w 249"/>
                <a:gd name="T114" fmla="*/ 457 h 45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9" h="457">
                  <a:moveTo>
                    <a:pt x="208" y="336"/>
                  </a:moveTo>
                  <a:lnTo>
                    <a:pt x="200" y="376"/>
                  </a:lnTo>
                  <a:lnTo>
                    <a:pt x="176" y="408"/>
                  </a:lnTo>
                  <a:lnTo>
                    <a:pt x="136" y="400"/>
                  </a:lnTo>
                  <a:lnTo>
                    <a:pt x="80" y="432"/>
                  </a:lnTo>
                  <a:lnTo>
                    <a:pt x="40" y="456"/>
                  </a:lnTo>
                  <a:lnTo>
                    <a:pt x="8" y="456"/>
                  </a:lnTo>
                  <a:lnTo>
                    <a:pt x="0" y="448"/>
                  </a:lnTo>
                  <a:lnTo>
                    <a:pt x="16" y="384"/>
                  </a:lnTo>
                  <a:lnTo>
                    <a:pt x="24" y="368"/>
                  </a:lnTo>
                  <a:lnTo>
                    <a:pt x="8" y="328"/>
                  </a:lnTo>
                  <a:lnTo>
                    <a:pt x="16" y="264"/>
                  </a:lnTo>
                  <a:lnTo>
                    <a:pt x="24" y="224"/>
                  </a:lnTo>
                  <a:lnTo>
                    <a:pt x="32" y="208"/>
                  </a:lnTo>
                  <a:lnTo>
                    <a:pt x="16" y="192"/>
                  </a:lnTo>
                  <a:lnTo>
                    <a:pt x="32" y="16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72" y="80"/>
                  </a:lnTo>
                  <a:lnTo>
                    <a:pt x="120" y="24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176" y="8"/>
                  </a:lnTo>
                  <a:lnTo>
                    <a:pt x="216" y="0"/>
                  </a:lnTo>
                  <a:lnTo>
                    <a:pt x="240" y="24"/>
                  </a:lnTo>
                  <a:lnTo>
                    <a:pt x="216" y="32"/>
                  </a:lnTo>
                  <a:lnTo>
                    <a:pt x="208" y="48"/>
                  </a:lnTo>
                  <a:lnTo>
                    <a:pt x="240" y="48"/>
                  </a:lnTo>
                  <a:lnTo>
                    <a:pt x="248" y="88"/>
                  </a:lnTo>
                  <a:lnTo>
                    <a:pt x="232" y="120"/>
                  </a:lnTo>
                  <a:lnTo>
                    <a:pt x="216" y="104"/>
                  </a:lnTo>
                  <a:lnTo>
                    <a:pt x="192" y="120"/>
                  </a:lnTo>
                  <a:lnTo>
                    <a:pt x="200" y="136"/>
                  </a:lnTo>
                  <a:lnTo>
                    <a:pt x="184" y="160"/>
                  </a:lnTo>
                  <a:lnTo>
                    <a:pt x="224" y="216"/>
                  </a:lnTo>
                  <a:lnTo>
                    <a:pt x="192" y="304"/>
                  </a:lnTo>
                  <a:lnTo>
                    <a:pt x="208" y="336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29"/>
            <p:cNvSpPr>
              <a:spLocks noChangeArrowheads="1"/>
            </p:cNvSpPr>
            <p:nvPr/>
          </p:nvSpPr>
          <p:spPr bwMode="auto">
            <a:xfrm>
              <a:off x="2908870" y="1903859"/>
              <a:ext cx="540859" cy="1038189"/>
            </a:xfrm>
            <a:custGeom>
              <a:avLst/>
              <a:gdLst>
                <a:gd name="T0" fmla="*/ 2147483646 w 321"/>
                <a:gd name="T1" fmla="*/ 2147483646 h 609"/>
                <a:gd name="T2" fmla="*/ 2147483646 w 321"/>
                <a:gd name="T3" fmla="*/ 2147483646 h 609"/>
                <a:gd name="T4" fmla="*/ 2147483646 w 321"/>
                <a:gd name="T5" fmla="*/ 2147483646 h 609"/>
                <a:gd name="T6" fmla="*/ 2147483646 w 321"/>
                <a:gd name="T7" fmla="*/ 2147483646 h 609"/>
                <a:gd name="T8" fmla="*/ 2147483646 w 321"/>
                <a:gd name="T9" fmla="*/ 2147483646 h 609"/>
                <a:gd name="T10" fmla="*/ 2147483646 w 321"/>
                <a:gd name="T11" fmla="*/ 2147483646 h 609"/>
                <a:gd name="T12" fmla="*/ 2147483646 w 321"/>
                <a:gd name="T13" fmla="*/ 2147483646 h 609"/>
                <a:gd name="T14" fmla="*/ 2147483646 w 321"/>
                <a:gd name="T15" fmla="*/ 2147483646 h 609"/>
                <a:gd name="T16" fmla="*/ 2147483646 w 321"/>
                <a:gd name="T17" fmla="*/ 2147483646 h 609"/>
                <a:gd name="T18" fmla="*/ 2147483646 w 321"/>
                <a:gd name="T19" fmla="*/ 2147483646 h 609"/>
                <a:gd name="T20" fmla="*/ 2147483646 w 321"/>
                <a:gd name="T21" fmla="*/ 2147483646 h 609"/>
                <a:gd name="T22" fmla="*/ 2147483646 w 321"/>
                <a:gd name="T23" fmla="*/ 2147483646 h 609"/>
                <a:gd name="T24" fmla="*/ 2147483646 w 321"/>
                <a:gd name="T25" fmla="*/ 2147483646 h 609"/>
                <a:gd name="T26" fmla="*/ 0 w 321"/>
                <a:gd name="T27" fmla="*/ 2147483646 h 609"/>
                <a:gd name="T28" fmla="*/ 2147483646 w 321"/>
                <a:gd name="T29" fmla="*/ 2147483646 h 609"/>
                <a:gd name="T30" fmla="*/ 2147483646 w 321"/>
                <a:gd name="T31" fmla="*/ 2147483646 h 609"/>
                <a:gd name="T32" fmla="*/ 0 w 321"/>
                <a:gd name="T33" fmla="*/ 2147483646 h 609"/>
                <a:gd name="T34" fmla="*/ 2147483646 w 321"/>
                <a:gd name="T35" fmla="*/ 2147483646 h 609"/>
                <a:gd name="T36" fmla="*/ 2147483646 w 321"/>
                <a:gd name="T37" fmla="*/ 2147483646 h 609"/>
                <a:gd name="T38" fmla="*/ 2147483646 w 321"/>
                <a:gd name="T39" fmla="*/ 2147483646 h 609"/>
                <a:gd name="T40" fmla="*/ 2147483646 w 321"/>
                <a:gd name="T41" fmla="*/ 2147483646 h 609"/>
                <a:gd name="T42" fmla="*/ 2147483646 w 321"/>
                <a:gd name="T43" fmla="*/ 2147483646 h 609"/>
                <a:gd name="T44" fmla="*/ 2147483646 w 321"/>
                <a:gd name="T45" fmla="*/ 2147483646 h 609"/>
                <a:gd name="T46" fmla="*/ 2147483646 w 321"/>
                <a:gd name="T47" fmla="*/ 2147483646 h 609"/>
                <a:gd name="T48" fmla="*/ 2147483646 w 321"/>
                <a:gd name="T49" fmla="*/ 2147483646 h 609"/>
                <a:gd name="T50" fmla="*/ 2147483646 w 321"/>
                <a:gd name="T51" fmla="*/ 2147483646 h 609"/>
                <a:gd name="T52" fmla="*/ 2147483646 w 321"/>
                <a:gd name="T53" fmla="*/ 2147483646 h 609"/>
                <a:gd name="T54" fmla="*/ 2147483646 w 321"/>
                <a:gd name="T55" fmla="*/ 2147483646 h 609"/>
                <a:gd name="T56" fmla="*/ 2147483646 w 321"/>
                <a:gd name="T57" fmla="*/ 2147483646 h 609"/>
                <a:gd name="T58" fmla="*/ 2147483646 w 321"/>
                <a:gd name="T59" fmla="*/ 2147483646 h 609"/>
                <a:gd name="T60" fmla="*/ 2147483646 w 321"/>
                <a:gd name="T61" fmla="*/ 2147483646 h 609"/>
                <a:gd name="T62" fmla="*/ 2147483646 w 321"/>
                <a:gd name="T63" fmla="*/ 2147483646 h 609"/>
                <a:gd name="T64" fmla="*/ 2147483646 w 321"/>
                <a:gd name="T65" fmla="*/ 2147483646 h 609"/>
                <a:gd name="T66" fmla="*/ 2147483646 w 321"/>
                <a:gd name="T67" fmla="*/ 2147483646 h 609"/>
                <a:gd name="T68" fmla="*/ 2147483646 w 321"/>
                <a:gd name="T69" fmla="*/ 2147483646 h 609"/>
                <a:gd name="T70" fmla="*/ 2147483646 w 321"/>
                <a:gd name="T71" fmla="*/ 2147483646 h 609"/>
                <a:gd name="T72" fmla="*/ 2147483646 w 321"/>
                <a:gd name="T73" fmla="*/ 2147483646 h 609"/>
                <a:gd name="T74" fmla="*/ 2147483646 w 321"/>
                <a:gd name="T75" fmla="*/ 2147483646 h 609"/>
                <a:gd name="T76" fmla="*/ 2147483646 w 321"/>
                <a:gd name="T77" fmla="*/ 2147483646 h 609"/>
                <a:gd name="T78" fmla="*/ 2147483646 w 321"/>
                <a:gd name="T79" fmla="*/ 2147483646 h 609"/>
                <a:gd name="T80" fmla="*/ 2147483646 w 321"/>
                <a:gd name="T81" fmla="*/ 2147483646 h 609"/>
                <a:gd name="T82" fmla="*/ 2147483646 w 321"/>
                <a:gd name="T83" fmla="*/ 2147483646 h 609"/>
                <a:gd name="T84" fmla="*/ 2147483646 w 321"/>
                <a:gd name="T85" fmla="*/ 0 h 609"/>
                <a:gd name="T86" fmla="*/ 2147483646 w 321"/>
                <a:gd name="T87" fmla="*/ 2147483646 h 609"/>
                <a:gd name="T88" fmla="*/ 2147483646 w 321"/>
                <a:gd name="T89" fmla="*/ 2147483646 h 609"/>
                <a:gd name="T90" fmla="*/ 2147483646 w 321"/>
                <a:gd name="T91" fmla="*/ 2147483646 h 609"/>
                <a:gd name="T92" fmla="*/ 2147483646 w 321"/>
                <a:gd name="T93" fmla="*/ 2147483646 h 609"/>
                <a:gd name="T94" fmla="*/ 2147483646 w 321"/>
                <a:gd name="T95" fmla="*/ 2147483646 h 609"/>
                <a:gd name="T96" fmla="*/ 2147483646 w 321"/>
                <a:gd name="T97" fmla="*/ 2147483646 h 609"/>
                <a:gd name="T98" fmla="*/ 2147483646 w 321"/>
                <a:gd name="T99" fmla="*/ 2147483646 h 609"/>
                <a:gd name="T100" fmla="*/ 2147483646 w 321"/>
                <a:gd name="T101" fmla="*/ 2147483646 h 609"/>
                <a:gd name="T102" fmla="*/ 2147483646 w 321"/>
                <a:gd name="T103" fmla="*/ 2147483646 h 609"/>
                <a:gd name="T104" fmla="*/ 2147483646 w 321"/>
                <a:gd name="T105" fmla="*/ 2147483646 h 609"/>
                <a:gd name="T106" fmla="*/ 2147483646 w 321"/>
                <a:gd name="T107" fmla="*/ 2147483646 h 60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21"/>
                <a:gd name="T163" fmla="*/ 0 h 609"/>
                <a:gd name="T164" fmla="*/ 321 w 321"/>
                <a:gd name="T165" fmla="*/ 609 h 60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21" h="609">
                  <a:moveTo>
                    <a:pt x="320" y="480"/>
                  </a:moveTo>
                  <a:lnTo>
                    <a:pt x="296" y="496"/>
                  </a:lnTo>
                  <a:lnTo>
                    <a:pt x="280" y="488"/>
                  </a:lnTo>
                  <a:lnTo>
                    <a:pt x="224" y="488"/>
                  </a:lnTo>
                  <a:lnTo>
                    <a:pt x="240" y="520"/>
                  </a:lnTo>
                  <a:lnTo>
                    <a:pt x="224" y="560"/>
                  </a:lnTo>
                  <a:lnTo>
                    <a:pt x="232" y="608"/>
                  </a:lnTo>
                  <a:lnTo>
                    <a:pt x="200" y="600"/>
                  </a:lnTo>
                  <a:lnTo>
                    <a:pt x="152" y="568"/>
                  </a:lnTo>
                  <a:lnTo>
                    <a:pt x="96" y="552"/>
                  </a:lnTo>
                  <a:lnTo>
                    <a:pt x="56" y="520"/>
                  </a:lnTo>
                  <a:lnTo>
                    <a:pt x="16" y="520"/>
                  </a:lnTo>
                  <a:lnTo>
                    <a:pt x="16" y="512"/>
                  </a:lnTo>
                  <a:lnTo>
                    <a:pt x="0" y="504"/>
                  </a:lnTo>
                  <a:lnTo>
                    <a:pt x="8" y="496"/>
                  </a:lnTo>
                  <a:lnTo>
                    <a:pt x="8" y="472"/>
                  </a:lnTo>
                  <a:lnTo>
                    <a:pt x="0" y="464"/>
                  </a:lnTo>
                  <a:lnTo>
                    <a:pt x="16" y="456"/>
                  </a:lnTo>
                  <a:lnTo>
                    <a:pt x="48" y="456"/>
                  </a:lnTo>
                  <a:lnTo>
                    <a:pt x="48" y="344"/>
                  </a:lnTo>
                  <a:lnTo>
                    <a:pt x="88" y="344"/>
                  </a:lnTo>
                  <a:lnTo>
                    <a:pt x="88" y="360"/>
                  </a:lnTo>
                  <a:lnTo>
                    <a:pt x="112" y="360"/>
                  </a:lnTo>
                  <a:lnTo>
                    <a:pt x="112" y="328"/>
                  </a:lnTo>
                  <a:lnTo>
                    <a:pt x="160" y="328"/>
                  </a:lnTo>
                  <a:lnTo>
                    <a:pt x="168" y="280"/>
                  </a:lnTo>
                  <a:lnTo>
                    <a:pt x="168" y="248"/>
                  </a:lnTo>
                  <a:lnTo>
                    <a:pt x="144" y="232"/>
                  </a:lnTo>
                  <a:lnTo>
                    <a:pt x="112" y="208"/>
                  </a:lnTo>
                  <a:lnTo>
                    <a:pt x="96" y="184"/>
                  </a:lnTo>
                  <a:lnTo>
                    <a:pt x="104" y="144"/>
                  </a:lnTo>
                  <a:lnTo>
                    <a:pt x="120" y="128"/>
                  </a:lnTo>
                  <a:lnTo>
                    <a:pt x="144" y="144"/>
                  </a:lnTo>
                  <a:lnTo>
                    <a:pt x="176" y="144"/>
                  </a:lnTo>
                  <a:lnTo>
                    <a:pt x="184" y="120"/>
                  </a:lnTo>
                  <a:lnTo>
                    <a:pt x="200" y="120"/>
                  </a:lnTo>
                  <a:lnTo>
                    <a:pt x="192" y="88"/>
                  </a:lnTo>
                  <a:lnTo>
                    <a:pt x="248" y="32"/>
                  </a:lnTo>
                  <a:lnTo>
                    <a:pt x="248" y="16"/>
                  </a:lnTo>
                  <a:lnTo>
                    <a:pt x="280" y="16"/>
                  </a:lnTo>
                  <a:lnTo>
                    <a:pt x="288" y="24"/>
                  </a:lnTo>
                  <a:lnTo>
                    <a:pt x="296" y="8"/>
                  </a:lnTo>
                  <a:lnTo>
                    <a:pt x="304" y="0"/>
                  </a:lnTo>
                  <a:lnTo>
                    <a:pt x="320" y="24"/>
                  </a:lnTo>
                  <a:lnTo>
                    <a:pt x="320" y="32"/>
                  </a:lnTo>
                  <a:lnTo>
                    <a:pt x="280" y="112"/>
                  </a:lnTo>
                  <a:lnTo>
                    <a:pt x="296" y="128"/>
                  </a:lnTo>
                  <a:lnTo>
                    <a:pt x="280" y="184"/>
                  </a:lnTo>
                  <a:lnTo>
                    <a:pt x="272" y="248"/>
                  </a:lnTo>
                  <a:lnTo>
                    <a:pt x="288" y="288"/>
                  </a:lnTo>
                  <a:lnTo>
                    <a:pt x="264" y="360"/>
                  </a:lnTo>
                  <a:lnTo>
                    <a:pt x="272" y="376"/>
                  </a:lnTo>
                  <a:lnTo>
                    <a:pt x="288" y="432"/>
                  </a:lnTo>
                  <a:lnTo>
                    <a:pt x="320" y="480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Freeform 30"/>
            <p:cNvSpPr>
              <a:spLocks noChangeArrowheads="1"/>
            </p:cNvSpPr>
            <p:nvPr/>
          </p:nvSpPr>
          <p:spPr bwMode="auto">
            <a:xfrm>
              <a:off x="2807984" y="1917722"/>
              <a:ext cx="295651" cy="534498"/>
            </a:xfrm>
            <a:custGeom>
              <a:avLst/>
              <a:gdLst>
                <a:gd name="T0" fmla="*/ 2147483646 w 177"/>
                <a:gd name="T1" fmla="*/ 2147483646 h 313"/>
                <a:gd name="T2" fmla="*/ 2147483646 w 177"/>
                <a:gd name="T3" fmla="*/ 2147483646 h 313"/>
                <a:gd name="T4" fmla="*/ 2147483646 w 177"/>
                <a:gd name="T5" fmla="*/ 2147483646 h 313"/>
                <a:gd name="T6" fmla="*/ 2147483646 w 177"/>
                <a:gd name="T7" fmla="*/ 2147483646 h 313"/>
                <a:gd name="T8" fmla="*/ 2147483646 w 177"/>
                <a:gd name="T9" fmla="*/ 0 h 313"/>
                <a:gd name="T10" fmla="*/ 2147483646 w 177"/>
                <a:gd name="T11" fmla="*/ 2147483646 h 313"/>
                <a:gd name="T12" fmla="*/ 2147483646 w 177"/>
                <a:gd name="T13" fmla="*/ 2147483646 h 313"/>
                <a:gd name="T14" fmla="*/ 2147483646 w 177"/>
                <a:gd name="T15" fmla="*/ 2147483646 h 313"/>
                <a:gd name="T16" fmla="*/ 2147483646 w 177"/>
                <a:gd name="T17" fmla="*/ 2147483646 h 313"/>
                <a:gd name="T18" fmla="*/ 0 w 177"/>
                <a:gd name="T19" fmla="*/ 2147483646 h 313"/>
                <a:gd name="T20" fmla="*/ 2147483646 w 177"/>
                <a:gd name="T21" fmla="*/ 2147483646 h 313"/>
                <a:gd name="T22" fmla="*/ 2147483646 w 177"/>
                <a:gd name="T23" fmla="*/ 2147483646 h 313"/>
                <a:gd name="T24" fmla="*/ 2147483646 w 177"/>
                <a:gd name="T25" fmla="*/ 2147483646 h 313"/>
                <a:gd name="T26" fmla="*/ 2147483646 w 177"/>
                <a:gd name="T27" fmla="*/ 2147483646 h 313"/>
                <a:gd name="T28" fmla="*/ 2147483646 w 177"/>
                <a:gd name="T29" fmla="*/ 2147483646 h 313"/>
                <a:gd name="T30" fmla="*/ 2147483646 w 177"/>
                <a:gd name="T31" fmla="*/ 2147483646 h 313"/>
                <a:gd name="T32" fmla="*/ 2147483646 w 177"/>
                <a:gd name="T33" fmla="*/ 2147483646 h 313"/>
                <a:gd name="T34" fmla="*/ 2147483646 w 177"/>
                <a:gd name="T35" fmla="*/ 2147483646 h 313"/>
                <a:gd name="T36" fmla="*/ 2147483646 w 177"/>
                <a:gd name="T37" fmla="*/ 2147483646 h 313"/>
                <a:gd name="T38" fmla="*/ 2147483646 w 177"/>
                <a:gd name="T39" fmla="*/ 2147483646 h 313"/>
                <a:gd name="T40" fmla="*/ 2147483646 w 177"/>
                <a:gd name="T41" fmla="*/ 2147483646 h 313"/>
                <a:gd name="T42" fmla="*/ 2147483646 w 177"/>
                <a:gd name="T43" fmla="*/ 2147483646 h 313"/>
                <a:gd name="T44" fmla="*/ 2147483646 w 177"/>
                <a:gd name="T45" fmla="*/ 2147483646 h 313"/>
                <a:gd name="T46" fmla="*/ 2147483646 w 177"/>
                <a:gd name="T47" fmla="*/ 2147483646 h 313"/>
                <a:gd name="T48" fmla="*/ 2147483646 w 177"/>
                <a:gd name="T49" fmla="*/ 2147483646 h 313"/>
                <a:gd name="T50" fmla="*/ 2147483646 w 177"/>
                <a:gd name="T51" fmla="*/ 2147483646 h 313"/>
                <a:gd name="T52" fmla="*/ 2147483646 w 177"/>
                <a:gd name="T53" fmla="*/ 2147483646 h 313"/>
                <a:gd name="T54" fmla="*/ 2147483646 w 177"/>
                <a:gd name="T55" fmla="*/ 2147483646 h 31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77"/>
                <a:gd name="T85" fmla="*/ 0 h 313"/>
                <a:gd name="T86" fmla="*/ 177 w 177"/>
                <a:gd name="T87" fmla="*/ 313 h 31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77" h="313">
                  <a:moveTo>
                    <a:pt x="176" y="120"/>
                  </a:moveTo>
                  <a:lnTo>
                    <a:pt x="160" y="104"/>
                  </a:lnTo>
                  <a:lnTo>
                    <a:pt x="120" y="88"/>
                  </a:lnTo>
                  <a:lnTo>
                    <a:pt x="136" y="32"/>
                  </a:lnTo>
                  <a:lnTo>
                    <a:pt x="128" y="0"/>
                  </a:lnTo>
                  <a:lnTo>
                    <a:pt x="72" y="56"/>
                  </a:lnTo>
                  <a:lnTo>
                    <a:pt x="64" y="112"/>
                  </a:lnTo>
                  <a:lnTo>
                    <a:pt x="40" y="120"/>
                  </a:lnTo>
                  <a:lnTo>
                    <a:pt x="8" y="144"/>
                  </a:lnTo>
                  <a:lnTo>
                    <a:pt x="0" y="168"/>
                  </a:lnTo>
                  <a:lnTo>
                    <a:pt x="40" y="192"/>
                  </a:lnTo>
                  <a:lnTo>
                    <a:pt x="40" y="224"/>
                  </a:lnTo>
                  <a:lnTo>
                    <a:pt x="48" y="240"/>
                  </a:lnTo>
                  <a:lnTo>
                    <a:pt x="40" y="264"/>
                  </a:lnTo>
                  <a:lnTo>
                    <a:pt x="48" y="280"/>
                  </a:lnTo>
                  <a:lnTo>
                    <a:pt x="96" y="312"/>
                  </a:lnTo>
                  <a:lnTo>
                    <a:pt x="112" y="312"/>
                  </a:lnTo>
                  <a:lnTo>
                    <a:pt x="112" y="296"/>
                  </a:lnTo>
                  <a:lnTo>
                    <a:pt x="128" y="272"/>
                  </a:lnTo>
                  <a:lnTo>
                    <a:pt x="120" y="240"/>
                  </a:lnTo>
                  <a:lnTo>
                    <a:pt x="112" y="240"/>
                  </a:lnTo>
                  <a:lnTo>
                    <a:pt x="104" y="208"/>
                  </a:lnTo>
                  <a:lnTo>
                    <a:pt x="120" y="208"/>
                  </a:lnTo>
                  <a:lnTo>
                    <a:pt x="120" y="176"/>
                  </a:lnTo>
                  <a:lnTo>
                    <a:pt x="136" y="176"/>
                  </a:lnTo>
                  <a:lnTo>
                    <a:pt x="152" y="184"/>
                  </a:lnTo>
                  <a:lnTo>
                    <a:pt x="160" y="136"/>
                  </a:lnTo>
                  <a:lnTo>
                    <a:pt x="176" y="120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Freeform 31"/>
            <p:cNvSpPr>
              <a:spLocks noChangeArrowheads="1"/>
            </p:cNvSpPr>
            <p:nvPr/>
          </p:nvSpPr>
          <p:spPr bwMode="auto">
            <a:xfrm>
              <a:off x="1750086" y="1386305"/>
              <a:ext cx="1443225" cy="1434056"/>
            </a:xfrm>
            <a:custGeom>
              <a:avLst/>
              <a:gdLst>
                <a:gd name="T0" fmla="*/ 2147483646 w 857"/>
                <a:gd name="T1" fmla="*/ 2147483646 h 841"/>
                <a:gd name="T2" fmla="*/ 2147483646 w 857"/>
                <a:gd name="T3" fmla="*/ 2147483646 h 841"/>
                <a:gd name="T4" fmla="*/ 2147483646 w 857"/>
                <a:gd name="T5" fmla="*/ 2147483646 h 841"/>
                <a:gd name="T6" fmla="*/ 2147483646 w 857"/>
                <a:gd name="T7" fmla="*/ 2147483646 h 841"/>
                <a:gd name="T8" fmla="*/ 2147483646 w 857"/>
                <a:gd name="T9" fmla="*/ 2147483646 h 841"/>
                <a:gd name="T10" fmla="*/ 2147483646 w 857"/>
                <a:gd name="T11" fmla="*/ 2147483646 h 841"/>
                <a:gd name="T12" fmla="*/ 2147483646 w 857"/>
                <a:gd name="T13" fmla="*/ 2147483646 h 841"/>
                <a:gd name="T14" fmla="*/ 2147483646 w 857"/>
                <a:gd name="T15" fmla="*/ 2147483646 h 841"/>
                <a:gd name="T16" fmla="*/ 2147483646 w 857"/>
                <a:gd name="T17" fmla="*/ 2147483646 h 841"/>
                <a:gd name="T18" fmla="*/ 2147483646 w 857"/>
                <a:gd name="T19" fmla="*/ 2147483646 h 841"/>
                <a:gd name="T20" fmla="*/ 2147483646 w 857"/>
                <a:gd name="T21" fmla="*/ 2147483646 h 841"/>
                <a:gd name="T22" fmla="*/ 2147483646 w 857"/>
                <a:gd name="T23" fmla="*/ 2147483646 h 841"/>
                <a:gd name="T24" fmla="*/ 2147483646 w 857"/>
                <a:gd name="T25" fmla="*/ 2147483646 h 841"/>
                <a:gd name="T26" fmla="*/ 2147483646 w 857"/>
                <a:gd name="T27" fmla="*/ 2147483646 h 841"/>
                <a:gd name="T28" fmla="*/ 2147483646 w 857"/>
                <a:gd name="T29" fmla="*/ 2147483646 h 841"/>
                <a:gd name="T30" fmla="*/ 2147483646 w 857"/>
                <a:gd name="T31" fmla="*/ 2147483646 h 841"/>
                <a:gd name="T32" fmla="*/ 2147483646 w 857"/>
                <a:gd name="T33" fmla="*/ 2147483646 h 841"/>
                <a:gd name="T34" fmla="*/ 2147483646 w 857"/>
                <a:gd name="T35" fmla="*/ 2147483646 h 841"/>
                <a:gd name="T36" fmla="*/ 2147483646 w 857"/>
                <a:gd name="T37" fmla="*/ 2147483646 h 841"/>
                <a:gd name="T38" fmla="*/ 2147483646 w 857"/>
                <a:gd name="T39" fmla="*/ 2147483646 h 841"/>
                <a:gd name="T40" fmla="*/ 2147483646 w 857"/>
                <a:gd name="T41" fmla="*/ 2147483646 h 841"/>
                <a:gd name="T42" fmla="*/ 2147483646 w 857"/>
                <a:gd name="T43" fmla="*/ 2147483646 h 841"/>
                <a:gd name="T44" fmla="*/ 2147483646 w 857"/>
                <a:gd name="T45" fmla="*/ 2147483646 h 841"/>
                <a:gd name="T46" fmla="*/ 2147483646 w 857"/>
                <a:gd name="T47" fmla="*/ 2147483646 h 841"/>
                <a:gd name="T48" fmla="*/ 2147483646 w 857"/>
                <a:gd name="T49" fmla="*/ 2147483646 h 841"/>
                <a:gd name="T50" fmla="*/ 2147483646 w 857"/>
                <a:gd name="T51" fmla="*/ 2147483646 h 841"/>
                <a:gd name="T52" fmla="*/ 2147483646 w 857"/>
                <a:gd name="T53" fmla="*/ 2147483646 h 841"/>
                <a:gd name="T54" fmla="*/ 2147483646 w 857"/>
                <a:gd name="T55" fmla="*/ 2147483646 h 841"/>
                <a:gd name="T56" fmla="*/ 2147483646 w 857"/>
                <a:gd name="T57" fmla="*/ 2147483646 h 841"/>
                <a:gd name="T58" fmla="*/ 2147483646 w 857"/>
                <a:gd name="T59" fmla="*/ 2147483646 h 841"/>
                <a:gd name="T60" fmla="*/ 2147483646 w 857"/>
                <a:gd name="T61" fmla="*/ 2147483646 h 841"/>
                <a:gd name="T62" fmla="*/ 2147483646 w 857"/>
                <a:gd name="T63" fmla="*/ 2147483646 h 841"/>
                <a:gd name="T64" fmla="*/ 2147483646 w 857"/>
                <a:gd name="T65" fmla="*/ 2147483646 h 841"/>
                <a:gd name="T66" fmla="*/ 2147483646 w 857"/>
                <a:gd name="T67" fmla="*/ 2147483646 h 841"/>
                <a:gd name="T68" fmla="*/ 2147483646 w 857"/>
                <a:gd name="T69" fmla="*/ 2147483646 h 841"/>
                <a:gd name="T70" fmla="*/ 2147483646 w 857"/>
                <a:gd name="T71" fmla="*/ 2147483646 h 841"/>
                <a:gd name="T72" fmla="*/ 2147483646 w 857"/>
                <a:gd name="T73" fmla="*/ 2147483646 h 841"/>
                <a:gd name="T74" fmla="*/ 2147483646 w 857"/>
                <a:gd name="T75" fmla="*/ 2147483646 h 841"/>
                <a:gd name="T76" fmla="*/ 2147483646 w 857"/>
                <a:gd name="T77" fmla="*/ 2147483646 h 841"/>
                <a:gd name="T78" fmla="*/ 2147483646 w 857"/>
                <a:gd name="T79" fmla="*/ 2147483646 h 841"/>
                <a:gd name="T80" fmla="*/ 2147483646 w 857"/>
                <a:gd name="T81" fmla="*/ 2147483646 h 841"/>
                <a:gd name="T82" fmla="*/ 2147483646 w 857"/>
                <a:gd name="T83" fmla="*/ 2147483646 h 841"/>
                <a:gd name="T84" fmla="*/ 2147483646 w 857"/>
                <a:gd name="T85" fmla="*/ 0 h 841"/>
                <a:gd name="T86" fmla="*/ 2147483646 w 857"/>
                <a:gd name="T87" fmla="*/ 2147483646 h 841"/>
                <a:gd name="T88" fmla="*/ 2147483646 w 857"/>
                <a:gd name="T89" fmla="*/ 2147483646 h 841"/>
                <a:gd name="T90" fmla="*/ 2147483646 w 857"/>
                <a:gd name="T91" fmla="*/ 2147483646 h 841"/>
                <a:gd name="T92" fmla="*/ 2147483646 w 857"/>
                <a:gd name="T93" fmla="*/ 2147483646 h 841"/>
                <a:gd name="T94" fmla="*/ 2147483646 w 857"/>
                <a:gd name="T95" fmla="*/ 2147483646 h 841"/>
                <a:gd name="T96" fmla="*/ 2147483646 w 857"/>
                <a:gd name="T97" fmla="*/ 2147483646 h 841"/>
                <a:gd name="T98" fmla="*/ 2147483646 w 857"/>
                <a:gd name="T99" fmla="*/ 2147483646 h 841"/>
                <a:gd name="T100" fmla="*/ 2147483646 w 857"/>
                <a:gd name="T101" fmla="*/ 2147483646 h 841"/>
                <a:gd name="T102" fmla="*/ 2147483646 w 857"/>
                <a:gd name="T103" fmla="*/ 2147483646 h 841"/>
                <a:gd name="T104" fmla="*/ 2147483646 w 857"/>
                <a:gd name="T105" fmla="*/ 2147483646 h 841"/>
                <a:gd name="T106" fmla="*/ 2147483646 w 857"/>
                <a:gd name="T107" fmla="*/ 2147483646 h 841"/>
                <a:gd name="T108" fmla="*/ 2147483646 w 857"/>
                <a:gd name="T109" fmla="*/ 2147483646 h 841"/>
                <a:gd name="T110" fmla="*/ 2147483646 w 857"/>
                <a:gd name="T111" fmla="*/ 2147483646 h 841"/>
                <a:gd name="T112" fmla="*/ 2147483646 w 857"/>
                <a:gd name="T113" fmla="*/ 2147483646 h 84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857"/>
                <a:gd name="T172" fmla="*/ 0 h 841"/>
                <a:gd name="T173" fmla="*/ 857 w 857"/>
                <a:gd name="T174" fmla="*/ 841 h 841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857" h="841">
                  <a:moveTo>
                    <a:pt x="640" y="456"/>
                  </a:moveTo>
                  <a:lnTo>
                    <a:pt x="632" y="480"/>
                  </a:lnTo>
                  <a:lnTo>
                    <a:pt x="680" y="504"/>
                  </a:lnTo>
                  <a:lnTo>
                    <a:pt x="672" y="536"/>
                  </a:lnTo>
                  <a:lnTo>
                    <a:pt x="680" y="544"/>
                  </a:lnTo>
                  <a:lnTo>
                    <a:pt x="672" y="568"/>
                  </a:lnTo>
                  <a:lnTo>
                    <a:pt x="680" y="592"/>
                  </a:lnTo>
                  <a:lnTo>
                    <a:pt x="736" y="624"/>
                  </a:lnTo>
                  <a:lnTo>
                    <a:pt x="744" y="624"/>
                  </a:lnTo>
                  <a:lnTo>
                    <a:pt x="744" y="600"/>
                  </a:lnTo>
                  <a:lnTo>
                    <a:pt x="760" y="584"/>
                  </a:lnTo>
                  <a:lnTo>
                    <a:pt x="752" y="552"/>
                  </a:lnTo>
                  <a:lnTo>
                    <a:pt x="736" y="544"/>
                  </a:lnTo>
                  <a:lnTo>
                    <a:pt x="736" y="520"/>
                  </a:lnTo>
                  <a:lnTo>
                    <a:pt x="752" y="520"/>
                  </a:lnTo>
                  <a:lnTo>
                    <a:pt x="752" y="488"/>
                  </a:lnTo>
                  <a:lnTo>
                    <a:pt x="784" y="496"/>
                  </a:lnTo>
                  <a:lnTo>
                    <a:pt x="800" y="512"/>
                  </a:lnTo>
                  <a:lnTo>
                    <a:pt x="840" y="536"/>
                  </a:lnTo>
                  <a:lnTo>
                    <a:pt x="856" y="552"/>
                  </a:lnTo>
                  <a:lnTo>
                    <a:pt x="848" y="632"/>
                  </a:lnTo>
                  <a:lnTo>
                    <a:pt x="800" y="632"/>
                  </a:lnTo>
                  <a:lnTo>
                    <a:pt x="800" y="664"/>
                  </a:lnTo>
                  <a:lnTo>
                    <a:pt x="776" y="664"/>
                  </a:lnTo>
                  <a:lnTo>
                    <a:pt x="776" y="648"/>
                  </a:lnTo>
                  <a:lnTo>
                    <a:pt x="736" y="648"/>
                  </a:lnTo>
                  <a:lnTo>
                    <a:pt x="736" y="760"/>
                  </a:lnTo>
                  <a:lnTo>
                    <a:pt x="704" y="752"/>
                  </a:lnTo>
                  <a:lnTo>
                    <a:pt x="688" y="768"/>
                  </a:lnTo>
                  <a:lnTo>
                    <a:pt x="696" y="776"/>
                  </a:lnTo>
                  <a:lnTo>
                    <a:pt x="704" y="800"/>
                  </a:lnTo>
                  <a:lnTo>
                    <a:pt x="688" y="808"/>
                  </a:lnTo>
                  <a:lnTo>
                    <a:pt x="664" y="840"/>
                  </a:lnTo>
                  <a:lnTo>
                    <a:pt x="632" y="840"/>
                  </a:lnTo>
                  <a:lnTo>
                    <a:pt x="608" y="816"/>
                  </a:lnTo>
                  <a:lnTo>
                    <a:pt x="592" y="760"/>
                  </a:lnTo>
                  <a:lnTo>
                    <a:pt x="592" y="752"/>
                  </a:lnTo>
                  <a:lnTo>
                    <a:pt x="576" y="752"/>
                  </a:lnTo>
                  <a:lnTo>
                    <a:pt x="544" y="736"/>
                  </a:lnTo>
                  <a:lnTo>
                    <a:pt x="528" y="696"/>
                  </a:lnTo>
                  <a:lnTo>
                    <a:pt x="512" y="704"/>
                  </a:lnTo>
                  <a:lnTo>
                    <a:pt x="496" y="712"/>
                  </a:lnTo>
                  <a:lnTo>
                    <a:pt x="488" y="712"/>
                  </a:lnTo>
                  <a:lnTo>
                    <a:pt x="488" y="728"/>
                  </a:lnTo>
                  <a:lnTo>
                    <a:pt x="496" y="752"/>
                  </a:lnTo>
                  <a:lnTo>
                    <a:pt x="480" y="776"/>
                  </a:lnTo>
                  <a:lnTo>
                    <a:pt x="448" y="768"/>
                  </a:lnTo>
                  <a:lnTo>
                    <a:pt x="464" y="744"/>
                  </a:lnTo>
                  <a:lnTo>
                    <a:pt x="448" y="736"/>
                  </a:lnTo>
                  <a:lnTo>
                    <a:pt x="416" y="728"/>
                  </a:lnTo>
                  <a:lnTo>
                    <a:pt x="400" y="704"/>
                  </a:lnTo>
                  <a:lnTo>
                    <a:pt x="408" y="688"/>
                  </a:lnTo>
                  <a:lnTo>
                    <a:pt x="424" y="688"/>
                  </a:lnTo>
                  <a:lnTo>
                    <a:pt x="456" y="696"/>
                  </a:lnTo>
                  <a:lnTo>
                    <a:pt x="480" y="680"/>
                  </a:lnTo>
                  <a:lnTo>
                    <a:pt x="488" y="672"/>
                  </a:lnTo>
                  <a:lnTo>
                    <a:pt x="464" y="664"/>
                  </a:lnTo>
                  <a:lnTo>
                    <a:pt x="464" y="640"/>
                  </a:lnTo>
                  <a:lnTo>
                    <a:pt x="496" y="632"/>
                  </a:lnTo>
                  <a:lnTo>
                    <a:pt x="504" y="600"/>
                  </a:lnTo>
                  <a:lnTo>
                    <a:pt x="528" y="600"/>
                  </a:lnTo>
                  <a:lnTo>
                    <a:pt x="536" y="568"/>
                  </a:lnTo>
                  <a:lnTo>
                    <a:pt x="520" y="480"/>
                  </a:lnTo>
                  <a:lnTo>
                    <a:pt x="480" y="408"/>
                  </a:lnTo>
                  <a:lnTo>
                    <a:pt x="480" y="432"/>
                  </a:lnTo>
                  <a:lnTo>
                    <a:pt x="408" y="360"/>
                  </a:lnTo>
                  <a:lnTo>
                    <a:pt x="392" y="368"/>
                  </a:lnTo>
                  <a:lnTo>
                    <a:pt x="344" y="336"/>
                  </a:lnTo>
                  <a:lnTo>
                    <a:pt x="336" y="304"/>
                  </a:lnTo>
                  <a:lnTo>
                    <a:pt x="280" y="312"/>
                  </a:lnTo>
                  <a:lnTo>
                    <a:pt x="224" y="288"/>
                  </a:lnTo>
                  <a:lnTo>
                    <a:pt x="208" y="336"/>
                  </a:lnTo>
                  <a:lnTo>
                    <a:pt x="136" y="280"/>
                  </a:lnTo>
                  <a:lnTo>
                    <a:pt x="48" y="240"/>
                  </a:lnTo>
                  <a:lnTo>
                    <a:pt x="0" y="248"/>
                  </a:lnTo>
                  <a:lnTo>
                    <a:pt x="8" y="160"/>
                  </a:lnTo>
                  <a:lnTo>
                    <a:pt x="24" y="144"/>
                  </a:lnTo>
                  <a:lnTo>
                    <a:pt x="48" y="152"/>
                  </a:lnTo>
                  <a:lnTo>
                    <a:pt x="72" y="112"/>
                  </a:lnTo>
                  <a:lnTo>
                    <a:pt x="112" y="96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200" y="64"/>
                  </a:lnTo>
                  <a:lnTo>
                    <a:pt x="216" y="32"/>
                  </a:lnTo>
                  <a:lnTo>
                    <a:pt x="216" y="8"/>
                  </a:lnTo>
                  <a:lnTo>
                    <a:pt x="232" y="0"/>
                  </a:lnTo>
                  <a:lnTo>
                    <a:pt x="272" y="8"/>
                  </a:lnTo>
                  <a:lnTo>
                    <a:pt x="288" y="72"/>
                  </a:lnTo>
                  <a:lnTo>
                    <a:pt x="288" y="104"/>
                  </a:lnTo>
                  <a:lnTo>
                    <a:pt x="296" y="128"/>
                  </a:lnTo>
                  <a:lnTo>
                    <a:pt x="312" y="152"/>
                  </a:lnTo>
                  <a:lnTo>
                    <a:pt x="312" y="176"/>
                  </a:lnTo>
                  <a:lnTo>
                    <a:pt x="320" y="192"/>
                  </a:lnTo>
                  <a:lnTo>
                    <a:pt x="336" y="192"/>
                  </a:lnTo>
                  <a:lnTo>
                    <a:pt x="336" y="168"/>
                  </a:lnTo>
                  <a:lnTo>
                    <a:pt x="408" y="176"/>
                  </a:lnTo>
                  <a:lnTo>
                    <a:pt x="408" y="200"/>
                  </a:lnTo>
                  <a:lnTo>
                    <a:pt x="408" y="216"/>
                  </a:lnTo>
                  <a:lnTo>
                    <a:pt x="384" y="240"/>
                  </a:lnTo>
                  <a:lnTo>
                    <a:pt x="384" y="256"/>
                  </a:lnTo>
                  <a:lnTo>
                    <a:pt x="432" y="304"/>
                  </a:lnTo>
                  <a:lnTo>
                    <a:pt x="432" y="328"/>
                  </a:lnTo>
                  <a:lnTo>
                    <a:pt x="488" y="352"/>
                  </a:lnTo>
                  <a:lnTo>
                    <a:pt x="496" y="344"/>
                  </a:lnTo>
                  <a:lnTo>
                    <a:pt x="488" y="312"/>
                  </a:lnTo>
                  <a:lnTo>
                    <a:pt x="528" y="320"/>
                  </a:lnTo>
                  <a:lnTo>
                    <a:pt x="536" y="320"/>
                  </a:lnTo>
                  <a:lnTo>
                    <a:pt x="584" y="320"/>
                  </a:lnTo>
                  <a:lnTo>
                    <a:pt x="608" y="312"/>
                  </a:lnTo>
                  <a:lnTo>
                    <a:pt x="624" y="336"/>
                  </a:lnTo>
                  <a:lnTo>
                    <a:pt x="584" y="368"/>
                  </a:lnTo>
                  <a:lnTo>
                    <a:pt x="576" y="392"/>
                  </a:lnTo>
                  <a:lnTo>
                    <a:pt x="568" y="416"/>
                  </a:lnTo>
                  <a:lnTo>
                    <a:pt x="600" y="456"/>
                  </a:lnTo>
                  <a:lnTo>
                    <a:pt x="640" y="456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04" name="Freeform 32"/>
            <p:cNvSpPr>
              <a:spLocks noChangeArrowheads="1"/>
            </p:cNvSpPr>
            <p:nvPr/>
          </p:nvSpPr>
          <p:spPr bwMode="auto">
            <a:xfrm>
              <a:off x="2208275" y="61614"/>
              <a:ext cx="2397436" cy="2117966"/>
            </a:xfrm>
            <a:custGeom>
              <a:avLst/>
              <a:gdLst>
                <a:gd name="T0" fmla="*/ 2147483646 w 1425"/>
                <a:gd name="T1" fmla="*/ 2147483646 h 1241"/>
                <a:gd name="T2" fmla="*/ 2147483646 w 1425"/>
                <a:gd name="T3" fmla="*/ 2147483646 h 1241"/>
                <a:gd name="T4" fmla="*/ 2147483646 w 1425"/>
                <a:gd name="T5" fmla="*/ 2147483646 h 1241"/>
                <a:gd name="T6" fmla="*/ 2147483646 w 1425"/>
                <a:gd name="T7" fmla="*/ 2147483646 h 1241"/>
                <a:gd name="T8" fmla="*/ 2147483646 w 1425"/>
                <a:gd name="T9" fmla="*/ 2147483646 h 1241"/>
                <a:gd name="T10" fmla="*/ 2147483646 w 1425"/>
                <a:gd name="T11" fmla="*/ 2147483646 h 1241"/>
                <a:gd name="T12" fmla="*/ 2147483646 w 1425"/>
                <a:gd name="T13" fmla="*/ 2147483646 h 1241"/>
                <a:gd name="T14" fmla="*/ 2147483646 w 1425"/>
                <a:gd name="T15" fmla="*/ 2147483646 h 1241"/>
                <a:gd name="T16" fmla="*/ 2147483646 w 1425"/>
                <a:gd name="T17" fmla="*/ 2147483646 h 1241"/>
                <a:gd name="T18" fmla="*/ 2147483646 w 1425"/>
                <a:gd name="T19" fmla="*/ 2147483646 h 1241"/>
                <a:gd name="T20" fmla="*/ 2147483646 w 1425"/>
                <a:gd name="T21" fmla="*/ 2147483646 h 1241"/>
                <a:gd name="T22" fmla="*/ 2147483646 w 1425"/>
                <a:gd name="T23" fmla="*/ 2147483646 h 1241"/>
                <a:gd name="T24" fmla="*/ 2147483646 w 1425"/>
                <a:gd name="T25" fmla="*/ 2147483646 h 1241"/>
                <a:gd name="T26" fmla="*/ 2147483646 w 1425"/>
                <a:gd name="T27" fmla="*/ 2147483646 h 1241"/>
                <a:gd name="T28" fmla="*/ 2147483646 w 1425"/>
                <a:gd name="T29" fmla="*/ 2147483646 h 1241"/>
                <a:gd name="T30" fmla="*/ 2147483646 w 1425"/>
                <a:gd name="T31" fmla="*/ 2147483646 h 1241"/>
                <a:gd name="T32" fmla="*/ 2147483646 w 1425"/>
                <a:gd name="T33" fmla="*/ 2147483646 h 1241"/>
                <a:gd name="T34" fmla="*/ 2147483646 w 1425"/>
                <a:gd name="T35" fmla="*/ 2147483646 h 1241"/>
                <a:gd name="T36" fmla="*/ 2147483646 w 1425"/>
                <a:gd name="T37" fmla="*/ 2147483646 h 1241"/>
                <a:gd name="T38" fmla="*/ 2147483646 w 1425"/>
                <a:gd name="T39" fmla="*/ 2147483646 h 1241"/>
                <a:gd name="T40" fmla="*/ 2147483646 w 1425"/>
                <a:gd name="T41" fmla="*/ 2147483646 h 1241"/>
                <a:gd name="T42" fmla="*/ 2147483646 w 1425"/>
                <a:gd name="T43" fmla="*/ 2147483646 h 1241"/>
                <a:gd name="T44" fmla="*/ 2147483646 w 1425"/>
                <a:gd name="T45" fmla="*/ 2147483646 h 1241"/>
                <a:gd name="T46" fmla="*/ 2147483646 w 1425"/>
                <a:gd name="T47" fmla="*/ 2147483646 h 1241"/>
                <a:gd name="T48" fmla="*/ 2147483646 w 1425"/>
                <a:gd name="T49" fmla="*/ 2147483646 h 1241"/>
                <a:gd name="T50" fmla="*/ 2147483646 w 1425"/>
                <a:gd name="T51" fmla="*/ 2147483646 h 1241"/>
                <a:gd name="T52" fmla="*/ 2147483646 w 1425"/>
                <a:gd name="T53" fmla="*/ 2147483646 h 1241"/>
                <a:gd name="T54" fmla="*/ 2147483646 w 1425"/>
                <a:gd name="T55" fmla="*/ 2147483646 h 1241"/>
                <a:gd name="T56" fmla="*/ 2147483646 w 1425"/>
                <a:gd name="T57" fmla="*/ 2147483646 h 1241"/>
                <a:gd name="T58" fmla="*/ 2147483646 w 1425"/>
                <a:gd name="T59" fmla="*/ 2147483646 h 1241"/>
                <a:gd name="T60" fmla="*/ 2147483646 w 1425"/>
                <a:gd name="T61" fmla="*/ 2147483646 h 1241"/>
                <a:gd name="T62" fmla="*/ 2147483646 w 1425"/>
                <a:gd name="T63" fmla="*/ 2147483646 h 1241"/>
                <a:gd name="T64" fmla="*/ 2147483646 w 1425"/>
                <a:gd name="T65" fmla="*/ 2147483646 h 1241"/>
                <a:gd name="T66" fmla="*/ 2147483646 w 1425"/>
                <a:gd name="T67" fmla="*/ 2147483646 h 1241"/>
                <a:gd name="T68" fmla="*/ 2147483646 w 1425"/>
                <a:gd name="T69" fmla="*/ 2147483646 h 1241"/>
                <a:gd name="T70" fmla="*/ 2147483646 w 1425"/>
                <a:gd name="T71" fmla="*/ 2147483646 h 1241"/>
                <a:gd name="T72" fmla="*/ 2147483646 w 1425"/>
                <a:gd name="T73" fmla="*/ 0 h 1241"/>
                <a:gd name="T74" fmla="*/ 2147483646 w 1425"/>
                <a:gd name="T75" fmla="*/ 2147483646 h 1241"/>
                <a:gd name="T76" fmla="*/ 2147483646 w 1425"/>
                <a:gd name="T77" fmla="*/ 2147483646 h 1241"/>
                <a:gd name="T78" fmla="*/ 2147483646 w 1425"/>
                <a:gd name="T79" fmla="*/ 2147483646 h 1241"/>
                <a:gd name="T80" fmla="*/ 2147483646 w 1425"/>
                <a:gd name="T81" fmla="*/ 2147483646 h 1241"/>
                <a:gd name="T82" fmla="*/ 2147483646 w 1425"/>
                <a:gd name="T83" fmla="*/ 2147483646 h 1241"/>
                <a:gd name="T84" fmla="*/ 2147483646 w 1425"/>
                <a:gd name="T85" fmla="*/ 2147483646 h 1241"/>
                <a:gd name="T86" fmla="*/ 2147483646 w 1425"/>
                <a:gd name="T87" fmla="*/ 2147483646 h 1241"/>
                <a:gd name="T88" fmla="*/ 2147483646 w 1425"/>
                <a:gd name="T89" fmla="*/ 2147483646 h 1241"/>
                <a:gd name="T90" fmla="*/ 2147483646 w 1425"/>
                <a:gd name="T91" fmla="*/ 2147483646 h 1241"/>
                <a:gd name="T92" fmla="*/ 2147483646 w 1425"/>
                <a:gd name="T93" fmla="*/ 2147483646 h 1241"/>
                <a:gd name="T94" fmla="*/ 2147483646 w 1425"/>
                <a:gd name="T95" fmla="*/ 2147483646 h 1241"/>
                <a:gd name="T96" fmla="*/ 2147483646 w 1425"/>
                <a:gd name="T97" fmla="*/ 2147483646 h 1241"/>
                <a:gd name="T98" fmla="*/ 2147483646 w 1425"/>
                <a:gd name="T99" fmla="*/ 2147483646 h 1241"/>
                <a:gd name="T100" fmla="*/ 2147483646 w 1425"/>
                <a:gd name="T101" fmla="*/ 2147483646 h 1241"/>
                <a:gd name="T102" fmla="*/ 2147483646 w 1425"/>
                <a:gd name="T103" fmla="*/ 2147483646 h 1241"/>
                <a:gd name="T104" fmla="*/ 2147483646 w 1425"/>
                <a:gd name="T105" fmla="*/ 2147483646 h 1241"/>
                <a:gd name="T106" fmla="*/ 2147483646 w 1425"/>
                <a:gd name="T107" fmla="*/ 2147483646 h 1241"/>
                <a:gd name="T108" fmla="*/ 2147483646 w 1425"/>
                <a:gd name="T109" fmla="*/ 2147483646 h 124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425"/>
                <a:gd name="T166" fmla="*/ 0 h 1241"/>
                <a:gd name="T167" fmla="*/ 1425 w 1425"/>
                <a:gd name="T168" fmla="*/ 1241 h 124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425" h="1241">
                  <a:moveTo>
                    <a:pt x="0" y="784"/>
                  </a:moveTo>
                  <a:lnTo>
                    <a:pt x="16" y="848"/>
                  </a:lnTo>
                  <a:lnTo>
                    <a:pt x="16" y="896"/>
                  </a:lnTo>
                  <a:lnTo>
                    <a:pt x="40" y="928"/>
                  </a:lnTo>
                  <a:lnTo>
                    <a:pt x="48" y="968"/>
                  </a:lnTo>
                  <a:lnTo>
                    <a:pt x="64" y="968"/>
                  </a:lnTo>
                  <a:lnTo>
                    <a:pt x="64" y="944"/>
                  </a:lnTo>
                  <a:lnTo>
                    <a:pt x="136" y="952"/>
                  </a:lnTo>
                  <a:lnTo>
                    <a:pt x="136" y="976"/>
                  </a:lnTo>
                  <a:lnTo>
                    <a:pt x="136" y="992"/>
                  </a:lnTo>
                  <a:lnTo>
                    <a:pt x="112" y="1016"/>
                  </a:lnTo>
                  <a:lnTo>
                    <a:pt x="112" y="1032"/>
                  </a:lnTo>
                  <a:lnTo>
                    <a:pt x="160" y="1080"/>
                  </a:lnTo>
                  <a:lnTo>
                    <a:pt x="160" y="1104"/>
                  </a:lnTo>
                  <a:lnTo>
                    <a:pt x="216" y="1128"/>
                  </a:lnTo>
                  <a:lnTo>
                    <a:pt x="224" y="1120"/>
                  </a:lnTo>
                  <a:lnTo>
                    <a:pt x="216" y="1088"/>
                  </a:lnTo>
                  <a:lnTo>
                    <a:pt x="256" y="1096"/>
                  </a:lnTo>
                  <a:lnTo>
                    <a:pt x="264" y="1096"/>
                  </a:lnTo>
                  <a:lnTo>
                    <a:pt x="336" y="1088"/>
                  </a:lnTo>
                  <a:lnTo>
                    <a:pt x="352" y="1104"/>
                  </a:lnTo>
                  <a:lnTo>
                    <a:pt x="312" y="1144"/>
                  </a:lnTo>
                  <a:lnTo>
                    <a:pt x="296" y="1192"/>
                  </a:lnTo>
                  <a:lnTo>
                    <a:pt x="328" y="1240"/>
                  </a:lnTo>
                  <a:lnTo>
                    <a:pt x="376" y="1232"/>
                  </a:lnTo>
                  <a:lnTo>
                    <a:pt x="400" y="1208"/>
                  </a:lnTo>
                  <a:lnTo>
                    <a:pt x="424" y="1200"/>
                  </a:lnTo>
                  <a:lnTo>
                    <a:pt x="432" y="1136"/>
                  </a:lnTo>
                  <a:lnTo>
                    <a:pt x="488" y="1088"/>
                  </a:lnTo>
                  <a:lnTo>
                    <a:pt x="496" y="1112"/>
                  </a:lnTo>
                  <a:lnTo>
                    <a:pt x="480" y="1176"/>
                  </a:lnTo>
                  <a:lnTo>
                    <a:pt x="520" y="1192"/>
                  </a:lnTo>
                  <a:lnTo>
                    <a:pt x="560" y="1224"/>
                  </a:lnTo>
                  <a:lnTo>
                    <a:pt x="576" y="1224"/>
                  </a:lnTo>
                  <a:lnTo>
                    <a:pt x="592" y="1224"/>
                  </a:lnTo>
                  <a:lnTo>
                    <a:pt x="600" y="1200"/>
                  </a:lnTo>
                  <a:lnTo>
                    <a:pt x="616" y="1200"/>
                  </a:lnTo>
                  <a:lnTo>
                    <a:pt x="608" y="1168"/>
                  </a:lnTo>
                  <a:lnTo>
                    <a:pt x="664" y="1112"/>
                  </a:lnTo>
                  <a:lnTo>
                    <a:pt x="664" y="1096"/>
                  </a:lnTo>
                  <a:lnTo>
                    <a:pt x="696" y="1096"/>
                  </a:lnTo>
                  <a:lnTo>
                    <a:pt x="704" y="1096"/>
                  </a:lnTo>
                  <a:lnTo>
                    <a:pt x="712" y="1080"/>
                  </a:lnTo>
                  <a:lnTo>
                    <a:pt x="720" y="1080"/>
                  </a:lnTo>
                  <a:lnTo>
                    <a:pt x="736" y="1096"/>
                  </a:lnTo>
                  <a:lnTo>
                    <a:pt x="736" y="1072"/>
                  </a:lnTo>
                  <a:lnTo>
                    <a:pt x="760" y="1080"/>
                  </a:lnTo>
                  <a:lnTo>
                    <a:pt x="800" y="1024"/>
                  </a:lnTo>
                  <a:lnTo>
                    <a:pt x="832" y="1016"/>
                  </a:lnTo>
                  <a:lnTo>
                    <a:pt x="848" y="1000"/>
                  </a:lnTo>
                  <a:lnTo>
                    <a:pt x="864" y="1008"/>
                  </a:lnTo>
                  <a:lnTo>
                    <a:pt x="896" y="1000"/>
                  </a:lnTo>
                  <a:lnTo>
                    <a:pt x="872" y="928"/>
                  </a:lnTo>
                  <a:lnTo>
                    <a:pt x="896" y="920"/>
                  </a:lnTo>
                  <a:lnTo>
                    <a:pt x="896" y="888"/>
                  </a:lnTo>
                  <a:lnTo>
                    <a:pt x="928" y="872"/>
                  </a:lnTo>
                  <a:lnTo>
                    <a:pt x="944" y="912"/>
                  </a:lnTo>
                  <a:lnTo>
                    <a:pt x="984" y="888"/>
                  </a:lnTo>
                  <a:lnTo>
                    <a:pt x="1000" y="896"/>
                  </a:lnTo>
                  <a:lnTo>
                    <a:pt x="1008" y="872"/>
                  </a:lnTo>
                  <a:lnTo>
                    <a:pt x="1040" y="880"/>
                  </a:lnTo>
                  <a:lnTo>
                    <a:pt x="1040" y="840"/>
                  </a:lnTo>
                  <a:lnTo>
                    <a:pt x="1088" y="824"/>
                  </a:lnTo>
                  <a:lnTo>
                    <a:pt x="1112" y="864"/>
                  </a:lnTo>
                  <a:lnTo>
                    <a:pt x="1112" y="904"/>
                  </a:lnTo>
                  <a:lnTo>
                    <a:pt x="1128" y="920"/>
                  </a:lnTo>
                  <a:lnTo>
                    <a:pt x="1160" y="912"/>
                  </a:lnTo>
                  <a:lnTo>
                    <a:pt x="1176" y="912"/>
                  </a:lnTo>
                  <a:lnTo>
                    <a:pt x="1176" y="888"/>
                  </a:lnTo>
                  <a:lnTo>
                    <a:pt x="1176" y="864"/>
                  </a:lnTo>
                  <a:lnTo>
                    <a:pt x="1160" y="832"/>
                  </a:lnTo>
                  <a:lnTo>
                    <a:pt x="1176" y="840"/>
                  </a:lnTo>
                  <a:lnTo>
                    <a:pt x="1200" y="872"/>
                  </a:lnTo>
                  <a:lnTo>
                    <a:pt x="1328" y="776"/>
                  </a:lnTo>
                  <a:lnTo>
                    <a:pt x="1352" y="784"/>
                  </a:lnTo>
                  <a:lnTo>
                    <a:pt x="1392" y="752"/>
                  </a:lnTo>
                  <a:lnTo>
                    <a:pt x="1392" y="728"/>
                  </a:lnTo>
                  <a:lnTo>
                    <a:pt x="1376" y="728"/>
                  </a:lnTo>
                  <a:lnTo>
                    <a:pt x="1376" y="688"/>
                  </a:lnTo>
                  <a:lnTo>
                    <a:pt x="1352" y="640"/>
                  </a:lnTo>
                  <a:lnTo>
                    <a:pt x="1312" y="672"/>
                  </a:lnTo>
                  <a:lnTo>
                    <a:pt x="1288" y="616"/>
                  </a:lnTo>
                  <a:lnTo>
                    <a:pt x="1296" y="592"/>
                  </a:lnTo>
                  <a:lnTo>
                    <a:pt x="1264" y="560"/>
                  </a:lnTo>
                  <a:lnTo>
                    <a:pt x="1272" y="536"/>
                  </a:lnTo>
                  <a:lnTo>
                    <a:pt x="1312" y="560"/>
                  </a:lnTo>
                  <a:lnTo>
                    <a:pt x="1336" y="560"/>
                  </a:lnTo>
                  <a:lnTo>
                    <a:pt x="1328" y="512"/>
                  </a:lnTo>
                  <a:lnTo>
                    <a:pt x="1328" y="488"/>
                  </a:lnTo>
                  <a:lnTo>
                    <a:pt x="1352" y="472"/>
                  </a:lnTo>
                  <a:lnTo>
                    <a:pt x="1352" y="456"/>
                  </a:lnTo>
                  <a:lnTo>
                    <a:pt x="1320" y="472"/>
                  </a:lnTo>
                  <a:lnTo>
                    <a:pt x="1296" y="432"/>
                  </a:lnTo>
                  <a:lnTo>
                    <a:pt x="1368" y="336"/>
                  </a:lnTo>
                  <a:lnTo>
                    <a:pt x="1384" y="360"/>
                  </a:lnTo>
                  <a:lnTo>
                    <a:pt x="1392" y="296"/>
                  </a:lnTo>
                  <a:lnTo>
                    <a:pt x="1408" y="272"/>
                  </a:lnTo>
                  <a:lnTo>
                    <a:pt x="1400" y="216"/>
                  </a:lnTo>
                  <a:lnTo>
                    <a:pt x="1424" y="128"/>
                  </a:lnTo>
                  <a:lnTo>
                    <a:pt x="1384" y="88"/>
                  </a:lnTo>
                  <a:lnTo>
                    <a:pt x="1360" y="120"/>
                  </a:lnTo>
                  <a:lnTo>
                    <a:pt x="1344" y="128"/>
                  </a:lnTo>
                  <a:lnTo>
                    <a:pt x="1296" y="144"/>
                  </a:lnTo>
                  <a:lnTo>
                    <a:pt x="1280" y="120"/>
                  </a:lnTo>
                  <a:lnTo>
                    <a:pt x="1264" y="72"/>
                  </a:lnTo>
                  <a:lnTo>
                    <a:pt x="1240" y="56"/>
                  </a:lnTo>
                  <a:lnTo>
                    <a:pt x="1224" y="72"/>
                  </a:lnTo>
                  <a:lnTo>
                    <a:pt x="1192" y="64"/>
                  </a:lnTo>
                  <a:lnTo>
                    <a:pt x="1208" y="32"/>
                  </a:lnTo>
                  <a:lnTo>
                    <a:pt x="1200" y="0"/>
                  </a:lnTo>
                  <a:lnTo>
                    <a:pt x="1168" y="0"/>
                  </a:lnTo>
                  <a:lnTo>
                    <a:pt x="1128" y="40"/>
                  </a:lnTo>
                  <a:lnTo>
                    <a:pt x="1128" y="56"/>
                  </a:lnTo>
                  <a:lnTo>
                    <a:pt x="1160" y="64"/>
                  </a:lnTo>
                  <a:lnTo>
                    <a:pt x="1168" y="88"/>
                  </a:lnTo>
                  <a:lnTo>
                    <a:pt x="1136" y="136"/>
                  </a:lnTo>
                  <a:lnTo>
                    <a:pt x="1128" y="168"/>
                  </a:lnTo>
                  <a:lnTo>
                    <a:pt x="1112" y="200"/>
                  </a:lnTo>
                  <a:lnTo>
                    <a:pt x="1112" y="232"/>
                  </a:lnTo>
                  <a:lnTo>
                    <a:pt x="1120" y="240"/>
                  </a:lnTo>
                  <a:lnTo>
                    <a:pt x="1056" y="288"/>
                  </a:lnTo>
                  <a:lnTo>
                    <a:pt x="1016" y="280"/>
                  </a:lnTo>
                  <a:lnTo>
                    <a:pt x="992" y="280"/>
                  </a:lnTo>
                  <a:lnTo>
                    <a:pt x="944" y="416"/>
                  </a:lnTo>
                  <a:lnTo>
                    <a:pt x="960" y="432"/>
                  </a:lnTo>
                  <a:lnTo>
                    <a:pt x="992" y="432"/>
                  </a:lnTo>
                  <a:lnTo>
                    <a:pt x="1032" y="432"/>
                  </a:lnTo>
                  <a:lnTo>
                    <a:pt x="1040" y="440"/>
                  </a:lnTo>
                  <a:lnTo>
                    <a:pt x="1056" y="416"/>
                  </a:lnTo>
                  <a:lnTo>
                    <a:pt x="1080" y="408"/>
                  </a:lnTo>
                  <a:lnTo>
                    <a:pt x="1104" y="416"/>
                  </a:lnTo>
                  <a:lnTo>
                    <a:pt x="1136" y="448"/>
                  </a:lnTo>
                  <a:lnTo>
                    <a:pt x="1160" y="480"/>
                  </a:lnTo>
                  <a:lnTo>
                    <a:pt x="1160" y="512"/>
                  </a:lnTo>
                  <a:lnTo>
                    <a:pt x="1136" y="504"/>
                  </a:lnTo>
                  <a:lnTo>
                    <a:pt x="1088" y="520"/>
                  </a:lnTo>
                  <a:lnTo>
                    <a:pt x="1048" y="520"/>
                  </a:lnTo>
                  <a:lnTo>
                    <a:pt x="1040" y="536"/>
                  </a:lnTo>
                  <a:lnTo>
                    <a:pt x="1016" y="536"/>
                  </a:lnTo>
                  <a:lnTo>
                    <a:pt x="992" y="560"/>
                  </a:lnTo>
                  <a:lnTo>
                    <a:pt x="992" y="592"/>
                  </a:lnTo>
                  <a:lnTo>
                    <a:pt x="968" y="608"/>
                  </a:lnTo>
                  <a:lnTo>
                    <a:pt x="912" y="616"/>
                  </a:lnTo>
                  <a:lnTo>
                    <a:pt x="864" y="664"/>
                  </a:lnTo>
                  <a:lnTo>
                    <a:pt x="800" y="664"/>
                  </a:lnTo>
                  <a:lnTo>
                    <a:pt x="784" y="648"/>
                  </a:lnTo>
                  <a:lnTo>
                    <a:pt x="760" y="648"/>
                  </a:lnTo>
                  <a:lnTo>
                    <a:pt x="752" y="680"/>
                  </a:lnTo>
                  <a:lnTo>
                    <a:pt x="728" y="704"/>
                  </a:lnTo>
                  <a:lnTo>
                    <a:pt x="768" y="752"/>
                  </a:lnTo>
                  <a:lnTo>
                    <a:pt x="720" y="784"/>
                  </a:lnTo>
                  <a:lnTo>
                    <a:pt x="696" y="824"/>
                  </a:lnTo>
                  <a:lnTo>
                    <a:pt x="640" y="848"/>
                  </a:lnTo>
                  <a:lnTo>
                    <a:pt x="560" y="856"/>
                  </a:lnTo>
                  <a:lnTo>
                    <a:pt x="496" y="864"/>
                  </a:lnTo>
                  <a:lnTo>
                    <a:pt x="456" y="880"/>
                  </a:lnTo>
                  <a:lnTo>
                    <a:pt x="408" y="912"/>
                  </a:lnTo>
                  <a:lnTo>
                    <a:pt x="384" y="912"/>
                  </a:lnTo>
                  <a:lnTo>
                    <a:pt x="352" y="888"/>
                  </a:lnTo>
                  <a:lnTo>
                    <a:pt x="312" y="888"/>
                  </a:lnTo>
                  <a:lnTo>
                    <a:pt x="280" y="864"/>
                  </a:lnTo>
                  <a:lnTo>
                    <a:pt x="248" y="864"/>
                  </a:lnTo>
                  <a:lnTo>
                    <a:pt x="224" y="824"/>
                  </a:lnTo>
                  <a:lnTo>
                    <a:pt x="160" y="816"/>
                  </a:lnTo>
                  <a:lnTo>
                    <a:pt x="96" y="816"/>
                  </a:lnTo>
                  <a:lnTo>
                    <a:pt x="64" y="792"/>
                  </a:lnTo>
                  <a:lnTo>
                    <a:pt x="0" y="784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05" name="Freeform 33"/>
            <p:cNvSpPr>
              <a:spLocks noChangeArrowheads="1"/>
            </p:cNvSpPr>
            <p:nvPr/>
          </p:nvSpPr>
          <p:spPr bwMode="auto">
            <a:xfrm>
              <a:off x="0" y="417432"/>
              <a:ext cx="2142419" cy="1762148"/>
            </a:xfrm>
            <a:custGeom>
              <a:avLst/>
              <a:gdLst>
                <a:gd name="T0" fmla="*/ 2147483646 w 1273"/>
                <a:gd name="T1" fmla="*/ 2147483646 h 1033"/>
                <a:gd name="T2" fmla="*/ 2147483646 w 1273"/>
                <a:gd name="T3" fmla="*/ 2147483646 h 1033"/>
                <a:gd name="T4" fmla="*/ 2147483646 w 1273"/>
                <a:gd name="T5" fmla="*/ 2147483646 h 1033"/>
                <a:gd name="T6" fmla="*/ 2147483646 w 1273"/>
                <a:gd name="T7" fmla="*/ 2147483646 h 1033"/>
                <a:gd name="T8" fmla="*/ 2147483646 w 1273"/>
                <a:gd name="T9" fmla="*/ 2147483646 h 1033"/>
                <a:gd name="T10" fmla="*/ 2147483646 w 1273"/>
                <a:gd name="T11" fmla="*/ 2147483646 h 1033"/>
                <a:gd name="T12" fmla="*/ 2147483646 w 1273"/>
                <a:gd name="T13" fmla="*/ 2147483646 h 1033"/>
                <a:gd name="T14" fmla="*/ 2147483646 w 1273"/>
                <a:gd name="T15" fmla="*/ 2147483646 h 1033"/>
                <a:gd name="T16" fmla="*/ 2147483646 w 1273"/>
                <a:gd name="T17" fmla="*/ 2147483646 h 1033"/>
                <a:gd name="T18" fmla="*/ 2147483646 w 1273"/>
                <a:gd name="T19" fmla="*/ 2147483646 h 1033"/>
                <a:gd name="T20" fmla="*/ 2147483646 w 1273"/>
                <a:gd name="T21" fmla="*/ 2147483646 h 1033"/>
                <a:gd name="T22" fmla="*/ 2147483646 w 1273"/>
                <a:gd name="T23" fmla="*/ 2147483646 h 1033"/>
                <a:gd name="T24" fmla="*/ 2147483646 w 1273"/>
                <a:gd name="T25" fmla="*/ 2147483646 h 1033"/>
                <a:gd name="T26" fmla="*/ 2147483646 w 1273"/>
                <a:gd name="T27" fmla="*/ 2147483646 h 1033"/>
                <a:gd name="T28" fmla="*/ 2147483646 w 1273"/>
                <a:gd name="T29" fmla="*/ 2147483646 h 1033"/>
                <a:gd name="T30" fmla="*/ 2147483646 w 1273"/>
                <a:gd name="T31" fmla="*/ 2147483646 h 1033"/>
                <a:gd name="T32" fmla="*/ 2147483646 w 1273"/>
                <a:gd name="T33" fmla="*/ 2147483646 h 1033"/>
                <a:gd name="T34" fmla="*/ 2147483646 w 1273"/>
                <a:gd name="T35" fmla="*/ 2147483646 h 1033"/>
                <a:gd name="T36" fmla="*/ 2147483646 w 1273"/>
                <a:gd name="T37" fmla="*/ 2147483646 h 1033"/>
                <a:gd name="T38" fmla="*/ 2147483646 w 1273"/>
                <a:gd name="T39" fmla="*/ 2147483646 h 1033"/>
                <a:gd name="T40" fmla="*/ 2147483646 w 1273"/>
                <a:gd name="T41" fmla="*/ 2147483646 h 1033"/>
                <a:gd name="T42" fmla="*/ 2147483646 w 1273"/>
                <a:gd name="T43" fmla="*/ 2147483646 h 1033"/>
                <a:gd name="T44" fmla="*/ 2147483646 w 1273"/>
                <a:gd name="T45" fmla="*/ 2147483646 h 1033"/>
                <a:gd name="T46" fmla="*/ 2147483646 w 1273"/>
                <a:gd name="T47" fmla="*/ 2147483646 h 1033"/>
                <a:gd name="T48" fmla="*/ 2147483646 w 1273"/>
                <a:gd name="T49" fmla="*/ 2147483646 h 1033"/>
                <a:gd name="T50" fmla="*/ 0 w 1273"/>
                <a:gd name="T51" fmla="*/ 2147483646 h 1033"/>
                <a:gd name="T52" fmla="*/ 2147483646 w 1273"/>
                <a:gd name="T53" fmla="*/ 2147483646 h 1033"/>
                <a:gd name="T54" fmla="*/ 2147483646 w 1273"/>
                <a:gd name="T55" fmla="*/ 2147483646 h 1033"/>
                <a:gd name="T56" fmla="*/ 2147483646 w 1273"/>
                <a:gd name="T57" fmla="*/ 2147483646 h 1033"/>
                <a:gd name="T58" fmla="*/ 0 w 1273"/>
                <a:gd name="T59" fmla="*/ 2147483646 h 1033"/>
                <a:gd name="T60" fmla="*/ 2147483646 w 1273"/>
                <a:gd name="T61" fmla="*/ 2147483646 h 1033"/>
                <a:gd name="T62" fmla="*/ 2147483646 w 1273"/>
                <a:gd name="T63" fmla="*/ 2147483646 h 1033"/>
                <a:gd name="T64" fmla="*/ 2147483646 w 1273"/>
                <a:gd name="T65" fmla="*/ 2147483646 h 1033"/>
                <a:gd name="T66" fmla="*/ 2147483646 w 1273"/>
                <a:gd name="T67" fmla="*/ 2147483646 h 1033"/>
                <a:gd name="T68" fmla="*/ 2147483646 w 1273"/>
                <a:gd name="T69" fmla="*/ 2147483646 h 1033"/>
                <a:gd name="T70" fmla="*/ 2147483646 w 1273"/>
                <a:gd name="T71" fmla="*/ 2147483646 h 1033"/>
                <a:gd name="T72" fmla="*/ 2147483646 w 1273"/>
                <a:gd name="T73" fmla="*/ 2147483646 h 1033"/>
                <a:gd name="T74" fmla="*/ 2147483646 w 1273"/>
                <a:gd name="T75" fmla="*/ 2147483646 h 1033"/>
                <a:gd name="T76" fmla="*/ 2147483646 w 1273"/>
                <a:gd name="T77" fmla="*/ 2147483646 h 1033"/>
                <a:gd name="T78" fmla="*/ 2147483646 w 1273"/>
                <a:gd name="T79" fmla="*/ 2147483646 h 1033"/>
                <a:gd name="T80" fmla="*/ 2147483646 w 1273"/>
                <a:gd name="T81" fmla="*/ 2147483646 h 1033"/>
                <a:gd name="T82" fmla="*/ 2147483646 w 1273"/>
                <a:gd name="T83" fmla="*/ 2147483646 h 1033"/>
                <a:gd name="T84" fmla="*/ 2147483646 w 1273"/>
                <a:gd name="T85" fmla="*/ 2147483646 h 1033"/>
                <a:gd name="T86" fmla="*/ 2147483646 w 1273"/>
                <a:gd name="T87" fmla="*/ 2147483646 h 1033"/>
                <a:gd name="T88" fmla="*/ 2147483646 w 1273"/>
                <a:gd name="T89" fmla="*/ 0 h 1033"/>
                <a:gd name="T90" fmla="*/ 2147483646 w 1273"/>
                <a:gd name="T91" fmla="*/ 2147483646 h 1033"/>
                <a:gd name="T92" fmla="*/ 2147483646 w 1273"/>
                <a:gd name="T93" fmla="*/ 2147483646 h 1033"/>
                <a:gd name="T94" fmla="*/ 2147483646 w 1273"/>
                <a:gd name="T95" fmla="*/ 2147483646 h 1033"/>
                <a:gd name="T96" fmla="*/ 2147483646 w 1273"/>
                <a:gd name="T97" fmla="*/ 2147483646 h 1033"/>
                <a:gd name="T98" fmla="*/ 2147483646 w 1273"/>
                <a:gd name="T99" fmla="*/ 2147483646 h 1033"/>
                <a:gd name="T100" fmla="*/ 2147483646 w 1273"/>
                <a:gd name="T101" fmla="*/ 2147483646 h 1033"/>
                <a:gd name="T102" fmla="*/ 2147483646 w 1273"/>
                <a:gd name="T103" fmla="*/ 2147483646 h 1033"/>
                <a:gd name="T104" fmla="*/ 2147483646 w 1273"/>
                <a:gd name="T105" fmla="*/ 2147483646 h 1033"/>
                <a:gd name="T106" fmla="*/ 2147483646 w 1273"/>
                <a:gd name="T107" fmla="*/ 2147483646 h 1033"/>
                <a:gd name="T108" fmla="*/ 2147483646 w 1273"/>
                <a:gd name="T109" fmla="*/ 2147483646 h 10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273"/>
                <a:gd name="T166" fmla="*/ 0 h 1033"/>
                <a:gd name="T167" fmla="*/ 1273 w 1273"/>
                <a:gd name="T168" fmla="*/ 1033 h 10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273" h="1033">
                  <a:moveTo>
                    <a:pt x="1272" y="568"/>
                  </a:moveTo>
                  <a:lnTo>
                    <a:pt x="1256" y="576"/>
                  </a:lnTo>
                  <a:lnTo>
                    <a:pt x="1256" y="600"/>
                  </a:lnTo>
                  <a:lnTo>
                    <a:pt x="1240" y="632"/>
                  </a:lnTo>
                  <a:lnTo>
                    <a:pt x="1208" y="632"/>
                  </a:lnTo>
                  <a:lnTo>
                    <a:pt x="1176" y="632"/>
                  </a:lnTo>
                  <a:lnTo>
                    <a:pt x="1176" y="648"/>
                  </a:lnTo>
                  <a:lnTo>
                    <a:pt x="1152" y="664"/>
                  </a:lnTo>
                  <a:lnTo>
                    <a:pt x="1112" y="680"/>
                  </a:lnTo>
                  <a:lnTo>
                    <a:pt x="1080" y="720"/>
                  </a:lnTo>
                  <a:lnTo>
                    <a:pt x="1064" y="712"/>
                  </a:lnTo>
                  <a:lnTo>
                    <a:pt x="1048" y="728"/>
                  </a:lnTo>
                  <a:lnTo>
                    <a:pt x="1040" y="816"/>
                  </a:lnTo>
                  <a:lnTo>
                    <a:pt x="936" y="824"/>
                  </a:lnTo>
                  <a:lnTo>
                    <a:pt x="888" y="840"/>
                  </a:lnTo>
                  <a:lnTo>
                    <a:pt x="880" y="880"/>
                  </a:lnTo>
                  <a:lnTo>
                    <a:pt x="920" y="928"/>
                  </a:lnTo>
                  <a:lnTo>
                    <a:pt x="920" y="944"/>
                  </a:lnTo>
                  <a:lnTo>
                    <a:pt x="888" y="968"/>
                  </a:lnTo>
                  <a:lnTo>
                    <a:pt x="888" y="992"/>
                  </a:lnTo>
                  <a:lnTo>
                    <a:pt x="896" y="1000"/>
                  </a:lnTo>
                  <a:lnTo>
                    <a:pt x="896" y="1032"/>
                  </a:lnTo>
                  <a:lnTo>
                    <a:pt x="840" y="1008"/>
                  </a:lnTo>
                  <a:lnTo>
                    <a:pt x="840" y="1016"/>
                  </a:lnTo>
                  <a:lnTo>
                    <a:pt x="816" y="1016"/>
                  </a:lnTo>
                  <a:lnTo>
                    <a:pt x="808" y="1000"/>
                  </a:lnTo>
                  <a:lnTo>
                    <a:pt x="760" y="976"/>
                  </a:lnTo>
                  <a:lnTo>
                    <a:pt x="736" y="960"/>
                  </a:lnTo>
                  <a:lnTo>
                    <a:pt x="624" y="968"/>
                  </a:lnTo>
                  <a:lnTo>
                    <a:pt x="600" y="984"/>
                  </a:lnTo>
                  <a:lnTo>
                    <a:pt x="528" y="984"/>
                  </a:lnTo>
                  <a:lnTo>
                    <a:pt x="512" y="992"/>
                  </a:lnTo>
                  <a:lnTo>
                    <a:pt x="440" y="984"/>
                  </a:lnTo>
                  <a:lnTo>
                    <a:pt x="432" y="952"/>
                  </a:lnTo>
                  <a:lnTo>
                    <a:pt x="384" y="944"/>
                  </a:lnTo>
                  <a:lnTo>
                    <a:pt x="368" y="960"/>
                  </a:lnTo>
                  <a:lnTo>
                    <a:pt x="296" y="928"/>
                  </a:lnTo>
                  <a:lnTo>
                    <a:pt x="272" y="928"/>
                  </a:lnTo>
                  <a:lnTo>
                    <a:pt x="248" y="968"/>
                  </a:lnTo>
                  <a:lnTo>
                    <a:pt x="216" y="984"/>
                  </a:lnTo>
                  <a:lnTo>
                    <a:pt x="176" y="976"/>
                  </a:lnTo>
                  <a:lnTo>
                    <a:pt x="152" y="944"/>
                  </a:lnTo>
                  <a:lnTo>
                    <a:pt x="152" y="872"/>
                  </a:lnTo>
                  <a:lnTo>
                    <a:pt x="104" y="864"/>
                  </a:lnTo>
                  <a:lnTo>
                    <a:pt x="72" y="816"/>
                  </a:lnTo>
                  <a:lnTo>
                    <a:pt x="56" y="800"/>
                  </a:lnTo>
                  <a:lnTo>
                    <a:pt x="48" y="784"/>
                  </a:lnTo>
                  <a:lnTo>
                    <a:pt x="64" y="776"/>
                  </a:lnTo>
                  <a:lnTo>
                    <a:pt x="64" y="752"/>
                  </a:lnTo>
                  <a:lnTo>
                    <a:pt x="40" y="712"/>
                  </a:lnTo>
                  <a:lnTo>
                    <a:pt x="16" y="704"/>
                  </a:lnTo>
                  <a:lnTo>
                    <a:pt x="0" y="688"/>
                  </a:lnTo>
                  <a:lnTo>
                    <a:pt x="16" y="680"/>
                  </a:lnTo>
                  <a:lnTo>
                    <a:pt x="32" y="688"/>
                  </a:lnTo>
                  <a:lnTo>
                    <a:pt x="40" y="672"/>
                  </a:lnTo>
                  <a:lnTo>
                    <a:pt x="32" y="616"/>
                  </a:lnTo>
                  <a:lnTo>
                    <a:pt x="48" y="592"/>
                  </a:lnTo>
                  <a:lnTo>
                    <a:pt x="24" y="568"/>
                  </a:lnTo>
                  <a:lnTo>
                    <a:pt x="0" y="568"/>
                  </a:lnTo>
                  <a:lnTo>
                    <a:pt x="0" y="520"/>
                  </a:lnTo>
                  <a:lnTo>
                    <a:pt x="48" y="464"/>
                  </a:lnTo>
                  <a:lnTo>
                    <a:pt x="88" y="464"/>
                  </a:lnTo>
                  <a:lnTo>
                    <a:pt x="112" y="448"/>
                  </a:lnTo>
                  <a:lnTo>
                    <a:pt x="136" y="456"/>
                  </a:lnTo>
                  <a:lnTo>
                    <a:pt x="144" y="448"/>
                  </a:lnTo>
                  <a:lnTo>
                    <a:pt x="152" y="480"/>
                  </a:lnTo>
                  <a:lnTo>
                    <a:pt x="168" y="472"/>
                  </a:lnTo>
                  <a:lnTo>
                    <a:pt x="200" y="480"/>
                  </a:lnTo>
                  <a:lnTo>
                    <a:pt x="208" y="456"/>
                  </a:lnTo>
                  <a:lnTo>
                    <a:pt x="304" y="456"/>
                  </a:lnTo>
                  <a:lnTo>
                    <a:pt x="320" y="432"/>
                  </a:lnTo>
                  <a:lnTo>
                    <a:pt x="416" y="424"/>
                  </a:lnTo>
                  <a:lnTo>
                    <a:pt x="424" y="408"/>
                  </a:lnTo>
                  <a:lnTo>
                    <a:pt x="424" y="376"/>
                  </a:lnTo>
                  <a:lnTo>
                    <a:pt x="464" y="352"/>
                  </a:lnTo>
                  <a:lnTo>
                    <a:pt x="472" y="232"/>
                  </a:lnTo>
                  <a:lnTo>
                    <a:pt x="456" y="224"/>
                  </a:lnTo>
                  <a:lnTo>
                    <a:pt x="456" y="200"/>
                  </a:lnTo>
                  <a:lnTo>
                    <a:pt x="576" y="208"/>
                  </a:lnTo>
                  <a:lnTo>
                    <a:pt x="592" y="224"/>
                  </a:lnTo>
                  <a:lnTo>
                    <a:pt x="608" y="176"/>
                  </a:lnTo>
                  <a:lnTo>
                    <a:pt x="664" y="96"/>
                  </a:lnTo>
                  <a:lnTo>
                    <a:pt x="744" y="136"/>
                  </a:lnTo>
                  <a:lnTo>
                    <a:pt x="784" y="128"/>
                  </a:lnTo>
                  <a:lnTo>
                    <a:pt x="792" y="104"/>
                  </a:lnTo>
                  <a:lnTo>
                    <a:pt x="784" y="80"/>
                  </a:lnTo>
                  <a:lnTo>
                    <a:pt x="816" y="48"/>
                  </a:lnTo>
                  <a:lnTo>
                    <a:pt x="840" y="40"/>
                  </a:lnTo>
                  <a:lnTo>
                    <a:pt x="872" y="24"/>
                  </a:lnTo>
                  <a:lnTo>
                    <a:pt x="880" y="0"/>
                  </a:lnTo>
                  <a:lnTo>
                    <a:pt x="928" y="8"/>
                  </a:lnTo>
                  <a:lnTo>
                    <a:pt x="928" y="16"/>
                  </a:lnTo>
                  <a:lnTo>
                    <a:pt x="912" y="32"/>
                  </a:lnTo>
                  <a:lnTo>
                    <a:pt x="928" y="48"/>
                  </a:lnTo>
                  <a:lnTo>
                    <a:pt x="936" y="72"/>
                  </a:lnTo>
                  <a:lnTo>
                    <a:pt x="960" y="112"/>
                  </a:lnTo>
                  <a:lnTo>
                    <a:pt x="984" y="120"/>
                  </a:lnTo>
                  <a:lnTo>
                    <a:pt x="1024" y="144"/>
                  </a:lnTo>
                  <a:lnTo>
                    <a:pt x="1024" y="200"/>
                  </a:lnTo>
                  <a:lnTo>
                    <a:pt x="1040" y="248"/>
                  </a:lnTo>
                  <a:lnTo>
                    <a:pt x="1008" y="304"/>
                  </a:lnTo>
                  <a:lnTo>
                    <a:pt x="1016" y="336"/>
                  </a:lnTo>
                  <a:lnTo>
                    <a:pt x="1048" y="360"/>
                  </a:lnTo>
                  <a:lnTo>
                    <a:pt x="1112" y="368"/>
                  </a:lnTo>
                  <a:lnTo>
                    <a:pt x="1160" y="392"/>
                  </a:lnTo>
                  <a:lnTo>
                    <a:pt x="1208" y="440"/>
                  </a:lnTo>
                  <a:lnTo>
                    <a:pt x="1232" y="440"/>
                  </a:lnTo>
                  <a:lnTo>
                    <a:pt x="1232" y="480"/>
                  </a:lnTo>
                  <a:lnTo>
                    <a:pt x="1248" y="520"/>
                  </a:lnTo>
                  <a:lnTo>
                    <a:pt x="1272" y="568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06" name="Freeform 34"/>
            <p:cNvSpPr>
              <a:spLocks noChangeArrowheads="1"/>
            </p:cNvSpPr>
            <p:nvPr/>
          </p:nvSpPr>
          <p:spPr bwMode="auto">
            <a:xfrm>
              <a:off x="4458586" y="3652144"/>
              <a:ext cx="214382" cy="440537"/>
            </a:xfrm>
            <a:custGeom>
              <a:avLst/>
              <a:gdLst>
                <a:gd name="T0" fmla="*/ 2147483646 w 129"/>
                <a:gd name="T1" fmla="*/ 2147483646 h 257"/>
                <a:gd name="T2" fmla="*/ 2147483646 w 129"/>
                <a:gd name="T3" fmla="*/ 2147483646 h 257"/>
                <a:gd name="T4" fmla="*/ 2147483646 w 129"/>
                <a:gd name="T5" fmla="*/ 2147483646 h 257"/>
                <a:gd name="T6" fmla="*/ 2147483646 w 129"/>
                <a:gd name="T7" fmla="*/ 2147483646 h 257"/>
                <a:gd name="T8" fmla="*/ 2147483646 w 129"/>
                <a:gd name="T9" fmla="*/ 2147483646 h 257"/>
                <a:gd name="T10" fmla="*/ 2147483646 w 129"/>
                <a:gd name="T11" fmla="*/ 2147483646 h 257"/>
                <a:gd name="T12" fmla="*/ 2147483646 w 129"/>
                <a:gd name="T13" fmla="*/ 2147483646 h 257"/>
                <a:gd name="T14" fmla="*/ 2147483646 w 129"/>
                <a:gd name="T15" fmla="*/ 2147483646 h 257"/>
                <a:gd name="T16" fmla="*/ 2147483646 w 129"/>
                <a:gd name="T17" fmla="*/ 2147483646 h 257"/>
                <a:gd name="T18" fmla="*/ 2147483646 w 129"/>
                <a:gd name="T19" fmla="*/ 0 h 257"/>
                <a:gd name="T20" fmla="*/ 2147483646 w 129"/>
                <a:gd name="T21" fmla="*/ 2147483646 h 257"/>
                <a:gd name="T22" fmla="*/ 2147483646 w 129"/>
                <a:gd name="T23" fmla="*/ 2147483646 h 257"/>
                <a:gd name="T24" fmla="*/ 2147483646 w 129"/>
                <a:gd name="T25" fmla="*/ 2147483646 h 257"/>
                <a:gd name="T26" fmla="*/ 2147483646 w 129"/>
                <a:gd name="T27" fmla="*/ 2147483646 h 257"/>
                <a:gd name="T28" fmla="*/ 2147483646 w 129"/>
                <a:gd name="T29" fmla="*/ 2147483646 h 257"/>
                <a:gd name="T30" fmla="*/ 0 w 129"/>
                <a:gd name="T31" fmla="*/ 2147483646 h 257"/>
                <a:gd name="T32" fmla="*/ 2147483646 w 129"/>
                <a:gd name="T33" fmla="*/ 2147483646 h 257"/>
                <a:gd name="T34" fmla="*/ 2147483646 w 129"/>
                <a:gd name="T35" fmla="*/ 2147483646 h 257"/>
                <a:gd name="T36" fmla="*/ 2147483646 w 129"/>
                <a:gd name="T37" fmla="*/ 2147483646 h 25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9"/>
                <a:gd name="T58" fmla="*/ 0 h 257"/>
                <a:gd name="T59" fmla="*/ 129 w 129"/>
                <a:gd name="T60" fmla="*/ 257 h 25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9" h="257">
                  <a:moveTo>
                    <a:pt x="24" y="232"/>
                  </a:moveTo>
                  <a:lnTo>
                    <a:pt x="32" y="248"/>
                  </a:lnTo>
                  <a:lnTo>
                    <a:pt x="56" y="256"/>
                  </a:lnTo>
                  <a:lnTo>
                    <a:pt x="64" y="224"/>
                  </a:lnTo>
                  <a:lnTo>
                    <a:pt x="104" y="184"/>
                  </a:lnTo>
                  <a:lnTo>
                    <a:pt x="104" y="128"/>
                  </a:lnTo>
                  <a:lnTo>
                    <a:pt x="120" y="96"/>
                  </a:lnTo>
                  <a:lnTo>
                    <a:pt x="128" y="72"/>
                  </a:lnTo>
                  <a:lnTo>
                    <a:pt x="112" y="56"/>
                  </a:lnTo>
                  <a:lnTo>
                    <a:pt x="104" y="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56" y="40"/>
                  </a:lnTo>
                  <a:lnTo>
                    <a:pt x="24" y="72"/>
                  </a:lnTo>
                  <a:lnTo>
                    <a:pt x="24" y="112"/>
                  </a:lnTo>
                  <a:lnTo>
                    <a:pt x="0" y="136"/>
                  </a:lnTo>
                  <a:lnTo>
                    <a:pt x="8" y="168"/>
                  </a:lnTo>
                  <a:lnTo>
                    <a:pt x="16" y="224"/>
                  </a:lnTo>
                  <a:lnTo>
                    <a:pt x="24" y="232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0277" name="矩形 43"/>
          <p:cNvSpPr>
            <a:spLocks noChangeArrowheads="1"/>
          </p:cNvSpPr>
          <p:nvPr/>
        </p:nvSpPr>
        <p:spPr bwMode="auto">
          <a:xfrm>
            <a:off x="7770813" y="2028825"/>
            <a:ext cx="131286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bg1"/>
                </a:solidFill>
                <a:sym typeface="方正兰亭黑_GBK" panose="02000000000000000000" pitchFamily="2" charset="-122"/>
              </a:rPr>
              <a:t>添加标题</a:t>
            </a:r>
            <a:endParaRPr lang="en-US" sz="22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10278" name="矩形 47"/>
          <p:cNvSpPr>
            <a:spLocks noChangeArrowheads="1"/>
          </p:cNvSpPr>
          <p:nvPr/>
        </p:nvSpPr>
        <p:spPr bwMode="auto">
          <a:xfrm>
            <a:off x="7770813" y="2401888"/>
            <a:ext cx="3152775" cy="93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10279" name="Group 39"/>
          <p:cNvGrpSpPr>
            <a:grpSpLocks/>
          </p:cNvGrpSpPr>
          <p:nvPr/>
        </p:nvGrpSpPr>
        <p:grpSpPr bwMode="auto">
          <a:xfrm>
            <a:off x="4962525" y="3159125"/>
            <a:ext cx="539750" cy="481013"/>
            <a:chOff x="0" y="0"/>
            <a:chExt cx="540533" cy="480000"/>
          </a:xfrm>
        </p:grpSpPr>
        <p:sp>
          <p:nvSpPr>
            <p:cNvPr id="10273" name="椭圆 46"/>
            <p:cNvSpPr>
              <a:spLocks noChangeArrowheads="1"/>
            </p:cNvSpPr>
            <p:nvPr/>
          </p:nvSpPr>
          <p:spPr bwMode="auto">
            <a:xfrm>
              <a:off x="19362" y="0"/>
              <a:ext cx="480000" cy="480000"/>
            </a:xfrm>
            <a:prstGeom prst="ellipse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0274" name="矩形 47"/>
            <p:cNvSpPr>
              <a:spLocks noChangeArrowheads="1"/>
            </p:cNvSpPr>
            <p:nvPr/>
          </p:nvSpPr>
          <p:spPr bwMode="auto">
            <a:xfrm>
              <a:off x="0" y="913"/>
              <a:ext cx="540533" cy="4753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240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  <a:sym typeface="Arial" panose="020B0604020202020204" pitchFamily="34" charset="0"/>
                </a:rPr>
                <a:t>01</a:t>
              </a:r>
              <a:endParaRPr lang="zh-CN" altLang="en-US" sz="24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282" name="Group 42"/>
          <p:cNvGrpSpPr>
            <a:grpSpLocks/>
          </p:cNvGrpSpPr>
          <p:nvPr/>
        </p:nvGrpSpPr>
        <p:grpSpPr bwMode="auto">
          <a:xfrm>
            <a:off x="5346700" y="4186238"/>
            <a:ext cx="541338" cy="481012"/>
            <a:chOff x="0" y="0"/>
            <a:chExt cx="540532" cy="481282"/>
          </a:xfrm>
        </p:grpSpPr>
        <p:sp>
          <p:nvSpPr>
            <p:cNvPr id="10271" name="椭圆 49"/>
            <p:cNvSpPr>
              <a:spLocks noChangeArrowheads="1"/>
            </p:cNvSpPr>
            <p:nvPr/>
          </p:nvSpPr>
          <p:spPr bwMode="auto">
            <a:xfrm>
              <a:off x="30267" y="0"/>
              <a:ext cx="479999" cy="480000"/>
            </a:xfrm>
            <a:prstGeom prst="ellipse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0272" name="矩形 50"/>
            <p:cNvSpPr>
              <a:spLocks noChangeArrowheads="1"/>
            </p:cNvSpPr>
            <p:nvPr/>
          </p:nvSpPr>
          <p:spPr bwMode="auto">
            <a:xfrm>
              <a:off x="0" y="5896"/>
              <a:ext cx="540532" cy="4753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240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  <a:sym typeface="Arial" panose="020B0604020202020204" pitchFamily="34" charset="0"/>
                </a:rPr>
                <a:t>02</a:t>
              </a:r>
              <a:endParaRPr lang="zh-CN" altLang="en-US" sz="24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285" name="Group 45"/>
          <p:cNvGrpSpPr>
            <a:grpSpLocks/>
          </p:cNvGrpSpPr>
          <p:nvPr/>
        </p:nvGrpSpPr>
        <p:grpSpPr bwMode="auto">
          <a:xfrm>
            <a:off x="3713163" y="4244975"/>
            <a:ext cx="541337" cy="481013"/>
            <a:chOff x="0" y="0"/>
            <a:chExt cx="540532" cy="481282"/>
          </a:xfrm>
        </p:grpSpPr>
        <p:sp>
          <p:nvSpPr>
            <p:cNvPr id="10269" name="椭圆 52"/>
            <p:cNvSpPr>
              <a:spLocks noChangeArrowheads="1"/>
            </p:cNvSpPr>
            <p:nvPr/>
          </p:nvSpPr>
          <p:spPr bwMode="auto">
            <a:xfrm>
              <a:off x="30267" y="0"/>
              <a:ext cx="479999" cy="480000"/>
            </a:xfrm>
            <a:prstGeom prst="ellipse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0270" name="矩形 53"/>
            <p:cNvSpPr>
              <a:spLocks noChangeArrowheads="1"/>
            </p:cNvSpPr>
            <p:nvPr/>
          </p:nvSpPr>
          <p:spPr bwMode="auto">
            <a:xfrm>
              <a:off x="0" y="5896"/>
              <a:ext cx="540532" cy="4753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240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  <a:sym typeface="Arial" panose="020B0604020202020204" pitchFamily="34" charset="0"/>
                </a:rPr>
                <a:t>03</a:t>
              </a:r>
              <a:endParaRPr lang="zh-CN" altLang="en-US" sz="24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288" name="Group 48"/>
          <p:cNvGrpSpPr>
            <a:grpSpLocks/>
          </p:cNvGrpSpPr>
          <p:nvPr/>
        </p:nvGrpSpPr>
        <p:grpSpPr bwMode="auto">
          <a:xfrm>
            <a:off x="7072313" y="2032000"/>
            <a:ext cx="541337" cy="533400"/>
            <a:chOff x="0" y="0"/>
            <a:chExt cx="540533" cy="533400"/>
          </a:xfrm>
        </p:grpSpPr>
        <p:sp>
          <p:nvSpPr>
            <p:cNvPr id="10267" name="椭圆 55"/>
            <p:cNvSpPr>
              <a:spLocks noChangeArrowheads="1"/>
            </p:cNvSpPr>
            <p:nvPr/>
          </p:nvSpPr>
          <p:spPr bwMode="auto">
            <a:xfrm>
              <a:off x="403" y="0"/>
              <a:ext cx="533400" cy="533400"/>
            </a:xfrm>
            <a:prstGeom prst="ellipse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0268" name="矩形 56"/>
            <p:cNvSpPr>
              <a:spLocks noChangeArrowheads="1"/>
            </p:cNvSpPr>
            <p:nvPr/>
          </p:nvSpPr>
          <p:spPr bwMode="auto">
            <a:xfrm>
              <a:off x="0" y="33909"/>
              <a:ext cx="540533" cy="475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240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  <a:sym typeface="Arial" panose="020B0604020202020204" pitchFamily="34" charset="0"/>
                </a:rPr>
                <a:t>01</a:t>
              </a:r>
              <a:endParaRPr lang="zh-CN" altLang="en-US" sz="24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0291" name="矩形 57"/>
          <p:cNvSpPr>
            <a:spLocks noChangeArrowheads="1"/>
          </p:cNvSpPr>
          <p:nvPr/>
        </p:nvSpPr>
        <p:spPr bwMode="auto">
          <a:xfrm>
            <a:off x="7770813" y="3397250"/>
            <a:ext cx="131286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bg1"/>
                </a:solidFill>
                <a:sym typeface="方正兰亭黑_GBK" panose="02000000000000000000" pitchFamily="2" charset="-122"/>
              </a:rPr>
              <a:t>添加标题</a:t>
            </a:r>
            <a:endParaRPr lang="en-US" sz="22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10292" name="矩形 47"/>
          <p:cNvSpPr>
            <a:spLocks noChangeArrowheads="1"/>
          </p:cNvSpPr>
          <p:nvPr/>
        </p:nvSpPr>
        <p:spPr bwMode="auto">
          <a:xfrm>
            <a:off x="7770813" y="3770313"/>
            <a:ext cx="3152775" cy="65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10293" name="Group 53"/>
          <p:cNvGrpSpPr>
            <a:grpSpLocks/>
          </p:cNvGrpSpPr>
          <p:nvPr/>
        </p:nvGrpSpPr>
        <p:grpSpPr bwMode="auto">
          <a:xfrm>
            <a:off x="7069138" y="3402013"/>
            <a:ext cx="541337" cy="533400"/>
            <a:chOff x="0" y="0"/>
            <a:chExt cx="540533" cy="533400"/>
          </a:xfrm>
        </p:grpSpPr>
        <p:sp>
          <p:nvSpPr>
            <p:cNvPr id="10265" name="椭圆 60"/>
            <p:cNvSpPr>
              <a:spLocks noChangeArrowheads="1"/>
            </p:cNvSpPr>
            <p:nvPr/>
          </p:nvSpPr>
          <p:spPr bwMode="auto">
            <a:xfrm>
              <a:off x="3566" y="0"/>
              <a:ext cx="533400" cy="533400"/>
            </a:xfrm>
            <a:prstGeom prst="ellipse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0266" name="矩形 61"/>
            <p:cNvSpPr>
              <a:spLocks noChangeArrowheads="1"/>
            </p:cNvSpPr>
            <p:nvPr/>
          </p:nvSpPr>
          <p:spPr bwMode="auto">
            <a:xfrm>
              <a:off x="0" y="33909"/>
              <a:ext cx="540533" cy="475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240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  <a:sym typeface="Arial" panose="020B0604020202020204" pitchFamily="34" charset="0"/>
                </a:rPr>
                <a:t>02</a:t>
              </a:r>
              <a:endParaRPr lang="zh-CN" altLang="en-US" sz="24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0296" name="矩形 62"/>
          <p:cNvSpPr>
            <a:spLocks noChangeArrowheads="1"/>
          </p:cNvSpPr>
          <p:nvPr/>
        </p:nvSpPr>
        <p:spPr bwMode="auto">
          <a:xfrm>
            <a:off x="7770813" y="4692650"/>
            <a:ext cx="131286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bg1"/>
                </a:solidFill>
                <a:sym typeface="方正兰亭黑_GBK" panose="02000000000000000000" pitchFamily="2" charset="-122"/>
              </a:rPr>
              <a:t>添加标题</a:t>
            </a:r>
            <a:endParaRPr lang="en-US" sz="2200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10297" name="矩形 47"/>
          <p:cNvSpPr>
            <a:spLocks noChangeArrowheads="1"/>
          </p:cNvSpPr>
          <p:nvPr/>
        </p:nvSpPr>
        <p:spPr bwMode="auto">
          <a:xfrm>
            <a:off x="7770813" y="5064125"/>
            <a:ext cx="3152775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10298" name="Group 58"/>
          <p:cNvGrpSpPr>
            <a:grpSpLocks/>
          </p:cNvGrpSpPr>
          <p:nvPr/>
        </p:nvGrpSpPr>
        <p:grpSpPr bwMode="auto">
          <a:xfrm>
            <a:off x="7069138" y="4695825"/>
            <a:ext cx="541337" cy="533400"/>
            <a:chOff x="0" y="0"/>
            <a:chExt cx="540533" cy="533400"/>
          </a:xfrm>
        </p:grpSpPr>
        <p:sp>
          <p:nvSpPr>
            <p:cNvPr id="10263" name="椭圆 65"/>
            <p:cNvSpPr>
              <a:spLocks noChangeArrowheads="1"/>
            </p:cNvSpPr>
            <p:nvPr/>
          </p:nvSpPr>
          <p:spPr bwMode="auto">
            <a:xfrm>
              <a:off x="3566" y="0"/>
              <a:ext cx="533400" cy="533400"/>
            </a:xfrm>
            <a:prstGeom prst="ellipse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0264" name="矩形 66"/>
            <p:cNvSpPr>
              <a:spLocks noChangeArrowheads="1"/>
            </p:cNvSpPr>
            <p:nvPr/>
          </p:nvSpPr>
          <p:spPr bwMode="auto">
            <a:xfrm>
              <a:off x="0" y="33909"/>
              <a:ext cx="540533" cy="475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240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  <a:sym typeface="Arial" panose="020B0604020202020204" pitchFamily="34" charset="0"/>
                </a:rPr>
                <a:t>03</a:t>
              </a:r>
              <a:endParaRPr lang="zh-CN" altLang="en-US" sz="24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0301" name="矩形 3"/>
          <p:cNvSpPr>
            <a:spLocks noChangeArrowheads="1"/>
          </p:cNvSpPr>
          <p:nvPr/>
        </p:nvSpPr>
        <p:spPr bwMode="auto">
          <a:xfrm>
            <a:off x="4803775" y="563563"/>
            <a:ext cx="1825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分支机构</a:t>
            </a:r>
            <a:endParaRPr lang="zh-CN" altLang="en-US" sz="32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0302" name="文本框 37"/>
          <p:cNvSpPr>
            <a:spLocks noChangeArrowheads="1"/>
          </p:cNvSpPr>
          <p:nvPr/>
        </p:nvSpPr>
        <p:spPr bwMode="auto">
          <a:xfrm>
            <a:off x="6689725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Branch</a:t>
            </a:r>
            <a:endParaRPr lang="zh-CN" altLang="en-US" sz="1600" baseline="-30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10303" name="Group 63"/>
          <p:cNvGrpSpPr>
            <a:grpSpLocks/>
          </p:cNvGrpSpPr>
          <p:nvPr/>
        </p:nvGrpSpPr>
        <p:grpSpPr bwMode="auto">
          <a:xfrm>
            <a:off x="4257675" y="619125"/>
            <a:ext cx="263525" cy="393700"/>
            <a:chOff x="0" y="0"/>
            <a:chExt cx="213756" cy="427512"/>
          </a:xfrm>
        </p:grpSpPr>
        <p:sp>
          <p:nvSpPr>
            <p:cNvPr id="10261" name="直接连接符 75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62" name="直接连接符 76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0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10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10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10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10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5" dur="400"/>
                                        <p:tgtEl>
                                          <p:spTgt spid="10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65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400" fill="hold"/>
                                        <p:tgtEl>
                                          <p:spTgt spid="10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fill="hold"/>
                                        <p:tgtEl>
                                          <p:spTgt spid="10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1" dur="400"/>
                                        <p:tgtEl>
                                          <p:spTgt spid="10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0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500"/>
                                        <p:tgtEl>
                                          <p:spTgt spid="10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500"/>
                                        <p:tgtEl>
                                          <p:spTgt spid="10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355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10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00" fill="hold"/>
                                        <p:tgtEl>
                                          <p:spTgt spid="10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4" dur="400"/>
                                        <p:tgtEl>
                                          <p:spTgt spid="10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400" fill="hold"/>
                                        <p:tgtEl>
                                          <p:spTgt spid="10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400" fill="hold"/>
                                        <p:tgtEl>
                                          <p:spTgt spid="10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0" dur="400"/>
                                        <p:tgtEl>
                                          <p:spTgt spid="10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46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4" dur="500"/>
                                        <p:tgtEl>
                                          <p:spTgt spid="10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7" dur="500"/>
                                        <p:tgtEl>
                                          <p:spTgt spid="10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51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400" fill="hold"/>
                                        <p:tgtEl>
                                          <p:spTgt spid="10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00" fill="hold"/>
                                        <p:tgtEl>
                                          <p:spTgt spid="10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3" dur="400"/>
                                        <p:tgtEl>
                                          <p:spTgt spid="10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575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400" fill="hold"/>
                                        <p:tgtEl>
                                          <p:spTgt spid="10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400" fill="hold"/>
                                        <p:tgtEl>
                                          <p:spTgt spid="10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9" dur="400"/>
                                        <p:tgtEl>
                                          <p:spTgt spid="10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615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3" dur="500"/>
                                        <p:tgtEl>
                                          <p:spTgt spid="10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6" dur="500"/>
                                        <p:tgtEl>
                                          <p:spTgt spid="10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7" grpId="0" bldLvl="0" autoUpdateAnimBg="0"/>
      <p:bldP spid="10278" grpId="0" bldLvl="0" autoUpdateAnimBg="0"/>
      <p:bldP spid="10291" grpId="0" bldLvl="0" autoUpdateAnimBg="0"/>
      <p:bldP spid="10292" grpId="0" bldLvl="0" autoUpdateAnimBg="0"/>
      <p:bldP spid="10296" grpId="0" bldLvl="0" autoUpdateAnimBg="0"/>
      <p:bldP spid="10297" grpId="0" bldLvl="0" autoUpdateAnimBg="0"/>
      <p:bldP spid="10301" grpId="0" bldLvl="0" autoUpdateAnimBg="0"/>
      <p:bldP spid="10302" grpId="0" bldLvl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4B3D9F-2D90-4EC2-9B9A-E982AA52786D}" type="slidenum">
              <a:rPr lang="zh-CN" altLang="en-US"/>
              <a:pPr>
                <a:defRPr/>
              </a:pPr>
              <a:t>9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67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21236 w 808522"/>
              <a:gd name="T1" fmla="*/ 0 h 510140"/>
              <a:gd name="T2" fmla="*/ 123568 w 808522"/>
              <a:gd name="T3" fmla="*/ 0 h 510140"/>
              <a:gd name="T4" fmla="*/ 391686 w 808522"/>
              <a:gd name="T5" fmla="*/ 0 h 510140"/>
              <a:gd name="T6" fmla="*/ 391686 w 808522"/>
              <a:gd name="T7" fmla="*/ 246016 h 510140"/>
              <a:gd name="T8" fmla="*/ 123573 w 808522"/>
              <a:gd name="T9" fmla="*/ 246016 h 510140"/>
              <a:gd name="T10" fmla="*/ 123568 w 808522"/>
              <a:gd name="T11" fmla="*/ 246017 h 510140"/>
              <a:gd name="T12" fmla="*/ 123563 w 808522"/>
              <a:gd name="T13" fmla="*/ 246016 h 510140"/>
              <a:gd name="T14" fmla="*/ 121236 w 808522"/>
              <a:gd name="T15" fmla="*/ 246016 h 510140"/>
              <a:gd name="T16" fmla="*/ 121236 w 808522"/>
              <a:gd name="T17" fmla="*/ 245783 h 510140"/>
              <a:gd name="T18" fmla="*/ 98664 w 808522"/>
              <a:gd name="T19" fmla="*/ 243517 h 510140"/>
              <a:gd name="T20" fmla="*/ 0 w 808522"/>
              <a:gd name="T21" fmla="*/ 123008 h 510140"/>
              <a:gd name="T22" fmla="*/ 98664 w 808522"/>
              <a:gd name="T23" fmla="*/ 2499 h 510140"/>
              <a:gd name="T24" fmla="*/ 121236 w 808522"/>
              <a:gd name="T25" fmla="*/ 234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1268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2" name="任意多边形 45"/>
          <p:cNvSpPr>
            <a:spLocks noChangeArrowheads="1"/>
          </p:cNvSpPr>
          <p:nvPr/>
        </p:nvSpPr>
        <p:spPr bwMode="auto">
          <a:xfrm>
            <a:off x="0" y="3429000"/>
            <a:ext cx="12192000" cy="3429000"/>
          </a:xfrm>
          <a:custGeom>
            <a:avLst/>
            <a:gdLst>
              <a:gd name="T0" fmla="*/ 0 w 12192000"/>
              <a:gd name="T1" fmla="*/ 0 h 3429000"/>
              <a:gd name="T2" fmla="*/ 1082370 w 12192000"/>
              <a:gd name="T3" fmla="*/ 0 h 3429000"/>
              <a:gd name="T4" fmla="*/ 1128200 w 12192000"/>
              <a:gd name="T5" fmla="*/ 50476 h 3429000"/>
              <a:gd name="T6" fmla="*/ 1874309 w 12192000"/>
              <a:gd name="T7" fmla="*/ 359835 h 3429000"/>
              <a:gd name="T8" fmla="*/ 2620419 w 12192000"/>
              <a:gd name="T9" fmla="*/ 50476 h 3429000"/>
              <a:gd name="T10" fmla="*/ 2666248 w 12192000"/>
              <a:gd name="T11" fmla="*/ 0 h 3429000"/>
              <a:gd name="T12" fmla="*/ 3868167 w 12192000"/>
              <a:gd name="T13" fmla="*/ 0 h 3429000"/>
              <a:gd name="T14" fmla="*/ 3914043 w 12192000"/>
              <a:gd name="T15" fmla="*/ 50476 h 3429000"/>
              <a:gd name="T16" fmla="*/ 4660901 w 12192000"/>
              <a:gd name="T17" fmla="*/ 359835 h 3429000"/>
              <a:gd name="T18" fmla="*/ 5407759 w 12192000"/>
              <a:gd name="T19" fmla="*/ 50476 h 3429000"/>
              <a:gd name="T20" fmla="*/ 5453636 w 12192000"/>
              <a:gd name="T21" fmla="*/ 0 h 3429000"/>
              <a:gd name="T22" fmla="*/ 6655553 w 12192000"/>
              <a:gd name="T23" fmla="*/ 0 h 3429000"/>
              <a:gd name="T24" fmla="*/ 6701383 w 12192000"/>
              <a:gd name="T25" fmla="*/ 50476 h 3429000"/>
              <a:gd name="T26" fmla="*/ 7447492 w 12192000"/>
              <a:gd name="T27" fmla="*/ 359835 h 3429000"/>
              <a:gd name="T28" fmla="*/ 8193602 w 12192000"/>
              <a:gd name="T29" fmla="*/ 50476 h 3429000"/>
              <a:gd name="T30" fmla="*/ 8239431 w 12192000"/>
              <a:gd name="T31" fmla="*/ 0 h 3429000"/>
              <a:gd name="T32" fmla="*/ 9441351 w 12192000"/>
              <a:gd name="T33" fmla="*/ 0 h 3429000"/>
              <a:gd name="T34" fmla="*/ 9487227 w 12192000"/>
              <a:gd name="T35" fmla="*/ 50476 h 3429000"/>
              <a:gd name="T36" fmla="*/ 10234085 w 12192000"/>
              <a:gd name="T37" fmla="*/ 359835 h 3429000"/>
              <a:gd name="T38" fmla="*/ 10980943 w 12192000"/>
              <a:gd name="T39" fmla="*/ 50476 h 3429000"/>
              <a:gd name="T40" fmla="*/ 11026819 w 12192000"/>
              <a:gd name="T41" fmla="*/ 0 h 3429000"/>
              <a:gd name="T42" fmla="*/ 12192000 w 12192000"/>
              <a:gd name="T43" fmla="*/ 0 h 3429000"/>
              <a:gd name="T44" fmla="*/ 12192000 w 12192000"/>
              <a:gd name="T45" fmla="*/ 3429000 h 3429000"/>
              <a:gd name="T46" fmla="*/ 0 w 12192000"/>
              <a:gd name="T47" fmla="*/ 3429000 h 3429000"/>
              <a:gd name="T48" fmla="*/ 0 w 12192000"/>
              <a:gd name="T49" fmla="*/ 0 h 3429000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12192000"/>
              <a:gd name="T76" fmla="*/ 0 h 3429000"/>
              <a:gd name="T77" fmla="*/ 12192000 w 12192000"/>
              <a:gd name="T78" fmla="*/ 3429000 h 3429000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12192000" h="3429000">
                <a:moveTo>
                  <a:pt x="0" y="0"/>
                </a:moveTo>
                <a:lnTo>
                  <a:pt x="1082370" y="0"/>
                </a:lnTo>
                <a:lnTo>
                  <a:pt x="1128200" y="50476"/>
                </a:lnTo>
                <a:cubicBezTo>
                  <a:pt x="1319146" y="241614"/>
                  <a:pt x="1582935" y="359835"/>
                  <a:pt x="1874309" y="359835"/>
                </a:cubicBezTo>
                <a:cubicBezTo>
                  <a:pt x="2165683" y="359835"/>
                  <a:pt x="2429473" y="241614"/>
                  <a:pt x="2620419" y="50476"/>
                </a:cubicBezTo>
                <a:lnTo>
                  <a:pt x="2666248" y="0"/>
                </a:lnTo>
                <a:lnTo>
                  <a:pt x="3868167" y="0"/>
                </a:lnTo>
                <a:lnTo>
                  <a:pt x="3914043" y="50476"/>
                </a:lnTo>
                <a:cubicBezTo>
                  <a:pt x="4105180" y="241614"/>
                  <a:pt x="4369235" y="359835"/>
                  <a:pt x="4660901" y="359835"/>
                </a:cubicBezTo>
                <a:cubicBezTo>
                  <a:pt x="4952568" y="359835"/>
                  <a:pt x="5216622" y="241614"/>
                  <a:pt x="5407759" y="50476"/>
                </a:cubicBezTo>
                <a:lnTo>
                  <a:pt x="5453636" y="0"/>
                </a:lnTo>
                <a:lnTo>
                  <a:pt x="6655553" y="0"/>
                </a:lnTo>
                <a:lnTo>
                  <a:pt x="6701383" y="50476"/>
                </a:lnTo>
                <a:cubicBezTo>
                  <a:pt x="6892329" y="241614"/>
                  <a:pt x="7156118" y="359835"/>
                  <a:pt x="7447492" y="359835"/>
                </a:cubicBezTo>
                <a:cubicBezTo>
                  <a:pt x="7738866" y="359835"/>
                  <a:pt x="8002656" y="241614"/>
                  <a:pt x="8193602" y="50476"/>
                </a:cubicBezTo>
                <a:lnTo>
                  <a:pt x="8239431" y="0"/>
                </a:lnTo>
                <a:lnTo>
                  <a:pt x="9441351" y="0"/>
                </a:lnTo>
                <a:lnTo>
                  <a:pt x="9487227" y="50476"/>
                </a:lnTo>
                <a:cubicBezTo>
                  <a:pt x="9678364" y="241614"/>
                  <a:pt x="9942418" y="359835"/>
                  <a:pt x="10234085" y="359835"/>
                </a:cubicBezTo>
                <a:cubicBezTo>
                  <a:pt x="10525752" y="359835"/>
                  <a:pt x="10789806" y="241614"/>
                  <a:pt x="10980943" y="50476"/>
                </a:cubicBezTo>
                <a:lnTo>
                  <a:pt x="11026819" y="0"/>
                </a:lnTo>
                <a:lnTo>
                  <a:pt x="12192000" y="0"/>
                </a:lnTo>
                <a:lnTo>
                  <a:pt x="12192000" y="3429000"/>
                </a:lnTo>
                <a:lnTo>
                  <a:pt x="0" y="3429000"/>
                </a:lnTo>
                <a:lnTo>
                  <a:pt x="0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1269" name="等腰三角形 15"/>
          <p:cNvSpPr>
            <a:spLocks noChangeArrowheads="1"/>
          </p:cNvSpPr>
          <p:nvPr/>
        </p:nvSpPr>
        <p:spPr bwMode="auto">
          <a:xfrm flipV="1">
            <a:off x="1730375" y="4005263"/>
            <a:ext cx="287338" cy="192087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11270" name="等腰三角形 26"/>
          <p:cNvSpPr>
            <a:spLocks noChangeArrowheads="1"/>
          </p:cNvSpPr>
          <p:nvPr/>
        </p:nvSpPr>
        <p:spPr bwMode="auto">
          <a:xfrm flipV="1">
            <a:off x="4516438" y="4005263"/>
            <a:ext cx="287337" cy="192087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11271" name="等腰三角形 32"/>
          <p:cNvSpPr>
            <a:spLocks noChangeArrowheads="1"/>
          </p:cNvSpPr>
          <p:nvPr/>
        </p:nvSpPr>
        <p:spPr bwMode="auto">
          <a:xfrm flipV="1">
            <a:off x="7304088" y="4005263"/>
            <a:ext cx="287337" cy="192087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11272" name="等腰三角形 38"/>
          <p:cNvSpPr>
            <a:spLocks noChangeArrowheads="1"/>
          </p:cNvSpPr>
          <p:nvPr/>
        </p:nvSpPr>
        <p:spPr bwMode="auto">
          <a:xfrm flipV="1">
            <a:off x="10090150" y="4005263"/>
            <a:ext cx="287338" cy="192087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grpSp>
        <p:nvGrpSpPr>
          <p:cNvPr id="11273" name="Group 9"/>
          <p:cNvGrpSpPr>
            <a:grpSpLocks/>
          </p:cNvGrpSpPr>
          <p:nvPr/>
        </p:nvGrpSpPr>
        <p:grpSpPr bwMode="auto">
          <a:xfrm>
            <a:off x="819150" y="1676400"/>
            <a:ext cx="2109788" cy="2112963"/>
            <a:chOff x="0" y="0"/>
            <a:chExt cx="1582738" cy="1584325"/>
          </a:xfrm>
        </p:grpSpPr>
        <p:sp>
          <p:nvSpPr>
            <p:cNvPr id="3" name="椭圆 9"/>
            <p:cNvSpPr>
              <a:spLocks noChangeArrowheads="1"/>
            </p:cNvSpPr>
            <p:nvPr/>
          </p:nvSpPr>
          <p:spPr bwMode="auto">
            <a:xfrm>
              <a:off x="0" y="0"/>
              <a:ext cx="1582738" cy="1584325"/>
            </a:xfrm>
            <a:prstGeom prst="ellipse">
              <a:avLst/>
            </a:prstGeom>
            <a:solidFill>
              <a:srgbClr val="F2F2F2">
                <a:alpha val="29803"/>
              </a:srgbClr>
            </a:solidFill>
            <a:ln w="57150">
              <a:solidFill>
                <a:srgbClr val="FFFFFF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sym typeface="方正兰亭黑_GBK" panose="02000000000000000000" pitchFamily="2" charset="-122"/>
              </a:endParaRPr>
            </a:p>
          </p:txBody>
        </p:sp>
        <p:sp>
          <p:nvSpPr>
            <p:cNvPr id="11306" name="椭圆 31"/>
            <p:cNvSpPr>
              <a:spLocks noChangeArrowheads="1"/>
            </p:cNvSpPr>
            <p:nvPr/>
          </p:nvSpPr>
          <p:spPr bwMode="auto">
            <a:xfrm rot="20812041" flipH="1">
              <a:off x="107915" y="108022"/>
              <a:ext cx="1366909" cy="1368281"/>
            </a:xfrm>
            <a:prstGeom prst="ellipse">
              <a:avLst/>
            </a:prstGeom>
            <a:blipFill dpi="0" rotWithShape="1">
              <a:blip r:embed="rId2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sym typeface="方正兰亭黑_GBK" panose="02000000000000000000" pitchFamily="2" charset="-122"/>
              </a:endParaRPr>
            </a:p>
          </p:txBody>
        </p:sp>
      </p:grpSp>
      <p:grpSp>
        <p:nvGrpSpPr>
          <p:cNvPr id="11276" name="Group 12"/>
          <p:cNvGrpSpPr>
            <a:grpSpLocks/>
          </p:cNvGrpSpPr>
          <p:nvPr/>
        </p:nvGrpSpPr>
        <p:grpSpPr bwMode="auto">
          <a:xfrm>
            <a:off x="9177338" y="1676400"/>
            <a:ext cx="2112962" cy="2112963"/>
            <a:chOff x="0" y="0"/>
            <a:chExt cx="1584325" cy="1584325"/>
          </a:xfrm>
        </p:grpSpPr>
        <p:sp>
          <p:nvSpPr>
            <p:cNvPr id="4" name="椭圆 36"/>
            <p:cNvSpPr>
              <a:spLocks noChangeArrowheads="1"/>
            </p:cNvSpPr>
            <p:nvPr/>
          </p:nvSpPr>
          <p:spPr bwMode="auto">
            <a:xfrm>
              <a:off x="0" y="0"/>
              <a:ext cx="1584325" cy="1584325"/>
            </a:xfrm>
            <a:prstGeom prst="ellipse">
              <a:avLst/>
            </a:prstGeom>
            <a:solidFill>
              <a:srgbClr val="F2F2F2">
                <a:alpha val="29803"/>
              </a:srgbClr>
            </a:solidFill>
            <a:ln w="57150">
              <a:solidFill>
                <a:srgbClr val="FFFFFF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sym typeface="方正兰亭黑_GBK" panose="02000000000000000000" pitchFamily="2" charset="-122"/>
              </a:endParaRPr>
            </a:p>
          </p:txBody>
        </p:sp>
        <p:sp>
          <p:nvSpPr>
            <p:cNvPr id="5" name="椭圆 37"/>
            <p:cNvSpPr>
              <a:spLocks noChangeArrowheads="1"/>
            </p:cNvSpPr>
            <p:nvPr/>
          </p:nvSpPr>
          <p:spPr bwMode="auto">
            <a:xfrm>
              <a:off x="107950" y="107950"/>
              <a:ext cx="1368425" cy="1368425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sym typeface="方正兰亭黑_GBK" panose="02000000000000000000" pitchFamily="2" charset="-122"/>
              </a:endParaRPr>
            </a:p>
          </p:txBody>
        </p:sp>
      </p:grpSp>
      <p:grpSp>
        <p:nvGrpSpPr>
          <p:cNvPr id="11279" name="Group 15"/>
          <p:cNvGrpSpPr>
            <a:grpSpLocks/>
          </p:cNvGrpSpPr>
          <p:nvPr/>
        </p:nvGrpSpPr>
        <p:grpSpPr bwMode="auto">
          <a:xfrm>
            <a:off x="6392863" y="1676400"/>
            <a:ext cx="2109787" cy="2112963"/>
            <a:chOff x="0" y="0"/>
            <a:chExt cx="1582737" cy="1584325"/>
          </a:xfrm>
        </p:grpSpPr>
        <p:sp>
          <p:nvSpPr>
            <p:cNvPr id="6" name="椭圆 30"/>
            <p:cNvSpPr>
              <a:spLocks noChangeArrowheads="1"/>
            </p:cNvSpPr>
            <p:nvPr/>
          </p:nvSpPr>
          <p:spPr bwMode="auto">
            <a:xfrm>
              <a:off x="0" y="0"/>
              <a:ext cx="1582737" cy="1584325"/>
            </a:xfrm>
            <a:prstGeom prst="ellipse">
              <a:avLst/>
            </a:prstGeom>
            <a:solidFill>
              <a:srgbClr val="F2F2F2">
                <a:alpha val="29803"/>
              </a:srgbClr>
            </a:solidFill>
            <a:ln w="57150">
              <a:solidFill>
                <a:srgbClr val="FFFFFF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sym typeface="方正兰亭黑_GBK" panose="02000000000000000000" pitchFamily="2" charset="-122"/>
              </a:endParaRPr>
            </a:p>
          </p:txBody>
        </p:sp>
        <p:sp>
          <p:nvSpPr>
            <p:cNvPr id="7" name="椭圆 25"/>
            <p:cNvSpPr>
              <a:spLocks noChangeArrowheads="1"/>
            </p:cNvSpPr>
            <p:nvPr/>
          </p:nvSpPr>
          <p:spPr bwMode="auto">
            <a:xfrm>
              <a:off x="107950" y="107950"/>
              <a:ext cx="1366837" cy="1368425"/>
            </a:xfrm>
            <a:prstGeom prst="ellipse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sym typeface="方正兰亭黑_GBK" panose="02000000000000000000" pitchFamily="2" charset="-122"/>
              </a:endParaRPr>
            </a:p>
          </p:txBody>
        </p:sp>
      </p:grpSp>
      <p:grpSp>
        <p:nvGrpSpPr>
          <p:cNvPr id="11282" name="Group 18"/>
          <p:cNvGrpSpPr>
            <a:grpSpLocks/>
          </p:cNvGrpSpPr>
          <p:nvPr/>
        </p:nvGrpSpPr>
        <p:grpSpPr bwMode="auto">
          <a:xfrm>
            <a:off x="3605213" y="1676400"/>
            <a:ext cx="2112962" cy="2112963"/>
            <a:chOff x="0" y="0"/>
            <a:chExt cx="1584325" cy="1584325"/>
          </a:xfrm>
        </p:grpSpPr>
        <p:sp>
          <p:nvSpPr>
            <p:cNvPr id="8" name="椭圆 24"/>
            <p:cNvSpPr>
              <a:spLocks noChangeArrowheads="1"/>
            </p:cNvSpPr>
            <p:nvPr/>
          </p:nvSpPr>
          <p:spPr bwMode="auto">
            <a:xfrm>
              <a:off x="0" y="0"/>
              <a:ext cx="1584325" cy="1584325"/>
            </a:xfrm>
            <a:prstGeom prst="ellipse">
              <a:avLst/>
            </a:prstGeom>
            <a:solidFill>
              <a:srgbClr val="F2F2F2">
                <a:alpha val="29803"/>
              </a:srgbClr>
            </a:solidFill>
            <a:ln w="57150">
              <a:solidFill>
                <a:srgbClr val="FFFFFF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sym typeface="方正兰亭黑_GBK" panose="02000000000000000000" pitchFamily="2" charset="-122"/>
              </a:endParaRPr>
            </a:p>
          </p:txBody>
        </p:sp>
        <p:sp>
          <p:nvSpPr>
            <p:cNvPr id="9" name="椭圆 25"/>
            <p:cNvSpPr>
              <a:spLocks noChangeArrowheads="1"/>
            </p:cNvSpPr>
            <p:nvPr/>
          </p:nvSpPr>
          <p:spPr bwMode="auto">
            <a:xfrm>
              <a:off x="107950" y="107950"/>
              <a:ext cx="1368425" cy="1368425"/>
            </a:xfrm>
            <a:prstGeom prst="ellipse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sym typeface="方正兰亭黑_GBK" panose="02000000000000000000" pitchFamily="2" charset="-122"/>
              </a:endParaRPr>
            </a:p>
          </p:txBody>
        </p:sp>
      </p:grpSp>
      <p:sp>
        <p:nvSpPr>
          <p:cNvPr id="11285" name="Rectangle 59"/>
          <p:cNvSpPr>
            <a:spLocks noChangeArrowheads="1"/>
          </p:cNvSpPr>
          <p:nvPr/>
        </p:nvSpPr>
        <p:spPr bwMode="auto">
          <a:xfrm>
            <a:off x="990600" y="5062538"/>
            <a:ext cx="1766888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 b="1">
                <a:solidFill>
                  <a:schemeClr val="bg1"/>
                </a:solidFill>
                <a:sym typeface="方正兰亭黑_GBK" panose="02000000000000000000" pitchFamily="2" charset="-122"/>
              </a:rPr>
              <a:t>主要职能及成绩</a:t>
            </a:r>
            <a:endParaRPr lang="en-US" sz="1400" b="1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11286" name="Rectangle 60"/>
          <p:cNvSpPr>
            <a:spLocks noChangeArrowheads="1"/>
          </p:cNvSpPr>
          <p:nvPr/>
        </p:nvSpPr>
        <p:spPr bwMode="auto">
          <a:xfrm>
            <a:off x="868363" y="4197350"/>
            <a:ext cx="20129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100" b="1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Nickel Lee</a:t>
            </a:r>
          </a:p>
        </p:txBody>
      </p:sp>
      <p:sp>
        <p:nvSpPr>
          <p:cNvPr id="11287" name="矩形 3"/>
          <p:cNvSpPr>
            <a:spLocks noChangeArrowheads="1"/>
          </p:cNvSpPr>
          <p:nvPr/>
        </p:nvSpPr>
        <p:spPr bwMode="auto">
          <a:xfrm>
            <a:off x="4821238" y="563563"/>
            <a:ext cx="18272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团队介绍</a:t>
            </a:r>
            <a:endParaRPr lang="zh-CN" altLang="en-US" sz="32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11288" name="Group 24"/>
          <p:cNvGrpSpPr>
            <a:grpSpLocks/>
          </p:cNvGrpSpPr>
          <p:nvPr/>
        </p:nvGrpSpPr>
        <p:grpSpPr bwMode="auto">
          <a:xfrm>
            <a:off x="4262438" y="619125"/>
            <a:ext cx="263525" cy="393700"/>
            <a:chOff x="0" y="0"/>
            <a:chExt cx="213756" cy="427512"/>
          </a:xfrm>
        </p:grpSpPr>
        <p:sp>
          <p:nvSpPr>
            <p:cNvPr id="10" name="直接连接符 53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直接连接符 54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1291" name="文本框 37"/>
          <p:cNvSpPr>
            <a:spLocks noChangeArrowheads="1"/>
          </p:cNvSpPr>
          <p:nvPr/>
        </p:nvSpPr>
        <p:spPr bwMode="auto">
          <a:xfrm>
            <a:off x="6711950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Our Team</a:t>
            </a:r>
            <a:endParaRPr lang="zh-CN" altLang="en-US" sz="16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1292" name="矩形 56"/>
          <p:cNvSpPr>
            <a:spLocks noChangeArrowheads="1"/>
          </p:cNvSpPr>
          <p:nvPr/>
        </p:nvSpPr>
        <p:spPr bwMode="auto">
          <a:xfrm>
            <a:off x="1474788" y="4510088"/>
            <a:ext cx="80010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D8D8D8"/>
                </a:solidFill>
              </a:rPr>
              <a:t>公司职务</a:t>
            </a:r>
            <a:endParaRPr lang="en-US" sz="1100">
              <a:solidFill>
                <a:srgbClr val="D8D8D8"/>
              </a:solidFill>
            </a:endParaRPr>
          </a:p>
        </p:txBody>
      </p:sp>
      <p:sp>
        <p:nvSpPr>
          <p:cNvPr id="11293" name="矩形 47"/>
          <p:cNvSpPr>
            <a:spLocks noChangeArrowheads="1"/>
          </p:cNvSpPr>
          <p:nvPr/>
        </p:nvSpPr>
        <p:spPr bwMode="auto">
          <a:xfrm>
            <a:off x="946150" y="5329238"/>
            <a:ext cx="18557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sym typeface="方正兰亭黑_GBK" panose="02000000000000000000" pitchFamily="2" charset="-122"/>
              </a:rPr>
              <a:t>点击录入你的综合描述说明，点击录入你的综合描述说明。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94" name="Rectangle 59"/>
          <p:cNvSpPr>
            <a:spLocks noChangeArrowheads="1"/>
          </p:cNvSpPr>
          <p:nvPr/>
        </p:nvSpPr>
        <p:spPr bwMode="auto">
          <a:xfrm>
            <a:off x="3778250" y="5062538"/>
            <a:ext cx="176530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 b="1">
                <a:solidFill>
                  <a:schemeClr val="bg1"/>
                </a:solidFill>
                <a:sym typeface="方正兰亭黑_GBK" panose="02000000000000000000" pitchFamily="2" charset="-122"/>
              </a:rPr>
              <a:t>主要职能及成绩</a:t>
            </a:r>
            <a:endParaRPr lang="en-US" sz="1400" b="1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11295" name="Rectangle 60"/>
          <p:cNvSpPr>
            <a:spLocks noChangeArrowheads="1"/>
          </p:cNvSpPr>
          <p:nvPr/>
        </p:nvSpPr>
        <p:spPr bwMode="auto">
          <a:xfrm>
            <a:off x="3654425" y="4197350"/>
            <a:ext cx="20129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100" b="1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Nickel Lee</a:t>
            </a:r>
          </a:p>
        </p:txBody>
      </p:sp>
      <p:sp>
        <p:nvSpPr>
          <p:cNvPr id="11296" name="矩形 64"/>
          <p:cNvSpPr>
            <a:spLocks noChangeArrowheads="1"/>
          </p:cNvSpPr>
          <p:nvPr/>
        </p:nvSpPr>
        <p:spPr bwMode="auto">
          <a:xfrm>
            <a:off x="4260850" y="4510088"/>
            <a:ext cx="80010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D8D8D8"/>
                </a:solidFill>
              </a:rPr>
              <a:t>公司职务</a:t>
            </a:r>
            <a:endParaRPr lang="en-US" sz="1100">
              <a:solidFill>
                <a:srgbClr val="D8D8D8"/>
              </a:solidFill>
            </a:endParaRPr>
          </a:p>
        </p:txBody>
      </p:sp>
      <p:sp>
        <p:nvSpPr>
          <p:cNvPr id="11297" name="矩形 47"/>
          <p:cNvSpPr>
            <a:spLocks noChangeArrowheads="1"/>
          </p:cNvSpPr>
          <p:nvPr/>
        </p:nvSpPr>
        <p:spPr bwMode="auto">
          <a:xfrm>
            <a:off x="3732213" y="5329238"/>
            <a:ext cx="185578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sym typeface="方正兰亭黑_GBK" panose="02000000000000000000" pitchFamily="2" charset="-122"/>
              </a:rPr>
              <a:t>点击录入你的综合描述说明，点击录入你的综合描述说明。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98" name="Rectangle 59"/>
          <p:cNvSpPr>
            <a:spLocks noChangeArrowheads="1"/>
          </p:cNvSpPr>
          <p:nvPr/>
        </p:nvSpPr>
        <p:spPr bwMode="auto">
          <a:xfrm>
            <a:off x="6564313" y="5062538"/>
            <a:ext cx="1766887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 b="1">
                <a:solidFill>
                  <a:schemeClr val="bg1"/>
                </a:solidFill>
                <a:sym typeface="方正兰亭黑_GBK" panose="02000000000000000000" pitchFamily="2" charset="-122"/>
              </a:rPr>
              <a:t>主要职能及成绩</a:t>
            </a:r>
            <a:endParaRPr lang="en-US" sz="1400" b="1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11299" name="Rectangle 60"/>
          <p:cNvSpPr>
            <a:spLocks noChangeArrowheads="1"/>
          </p:cNvSpPr>
          <p:nvPr/>
        </p:nvSpPr>
        <p:spPr bwMode="auto">
          <a:xfrm>
            <a:off x="6440488" y="4197350"/>
            <a:ext cx="20129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100" b="1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Nickel Lee</a:t>
            </a:r>
          </a:p>
        </p:txBody>
      </p:sp>
      <p:sp>
        <p:nvSpPr>
          <p:cNvPr id="11300" name="矩形 68"/>
          <p:cNvSpPr>
            <a:spLocks noChangeArrowheads="1"/>
          </p:cNvSpPr>
          <p:nvPr/>
        </p:nvSpPr>
        <p:spPr bwMode="auto">
          <a:xfrm>
            <a:off x="7046913" y="4510088"/>
            <a:ext cx="80010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D8D8D8"/>
                </a:solidFill>
              </a:rPr>
              <a:t>公司职务</a:t>
            </a:r>
            <a:endParaRPr lang="en-US" sz="1100">
              <a:solidFill>
                <a:srgbClr val="D8D8D8"/>
              </a:solidFill>
            </a:endParaRPr>
          </a:p>
        </p:txBody>
      </p:sp>
      <p:sp>
        <p:nvSpPr>
          <p:cNvPr id="11301" name="矩形 47"/>
          <p:cNvSpPr>
            <a:spLocks noChangeArrowheads="1"/>
          </p:cNvSpPr>
          <p:nvPr/>
        </p:nvSpPr>
        <p:spPr bwMode="auto">
          <a:xfrm>
            <a:off x="6519863" y="5329238"/>
            <a:ext cx="185578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sym typeface="方正兰亭黑_GBK" panose="02000000000000000000" pitchFamily="2" charset="-122"/>
              </a:rPr>
              <a:t>点击录入你的综合描述说明，点击录入你的综合描述说明。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302" name="Rectangle 59"/>
          <p:cNvSpPr>
            <a:spLocks noChangeArrowheads="1"/>
          </p:cNvSpPr>
          <p:nvPr/>
        </p:nvSpPr>
        <p:spPr bwMode="auto">
          <a:xfrm>
            <a:off x="9350375" y="5062538"/>
            <a:ext cx="1766888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 b="1">
                <a:solidFill>
                  <a:schemeClr val="bg1"/>
                </a:solidFill>
                <a:sym typeface="方正兰亭黑_GBK" panose="02000000000000000000" pitchFamily="2" charset="-122"/>
              </a:rPr>
              <a:t>主要职能及成绩</a:t>
            </a:r>
            <a:endParaRPr lang="en-US" sz="1400" b="1">
              <a:solidFill>
                <a:schemeClr val="bg1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11303" name="Rectangle 60"/>
          <p:cNvSpPr>
            <a:spLocks noChangeArrowheads="1"/>
          </p:cNvSpPr>
          <p:nvPr/>
        </p:nvSpPr>
        <p:spPr bwMode="auto">
          <a:xfrm>
            <a:off x="9228138" y="4197350"/>
            <a:ext cx="20129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100" b="1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Nickel Lee</a:t>
            </a:r>
          </a:p>
        </p:txBody>
      </p:sp>
      <p:sp>
        <p:nvSpPr>
          <p:cNvPr id="11304" name="矩形 72"/>
          <p:cNvSpPr>
            <a:spLocks noChangeArrowheads="1"/>
          </p:cNvSpPr>
          <p:nvPr/>
        </p:nvSpPr>
        <p:spPr bwMode="auto">
          <a:xfrm>
            <a:off x="9834563" y="4510088"/>
            <a:ext cx="80010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D8D8D8"/>
                </a:solidFill>
              </a:rPr>
              <a:t>公司职务</a:t>
            </a:r>
            <a:endParaRPr lang="en-US" sz="1100">
              <a:solidFill>
                <a:srgbClr val="D8D8D8"/>
              </a:solidFill>
            </a:endParaRPr>
          </a:p>
        </p:txBody>
      </p:sp>
      <p:sp>
        <p:nvSpPr>
          <p:cNvPr id="11305" name="矩形 47"/>
          <p:cNvSpPr>
            <a:spLocks noChangeArrowheads="1"/>
          </p:cNvSpPr>
          <p:nvPr/>
        </p:nvSpPr>
        <p:spPr bwMode="auto">
          <a:xfrm>
            <a:off x="9305925" y="5329238"/>
            <a:ext cx="18557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sym typeface="方正兰亭黑_GBK" panose="02000000000000000000" pitchFamily="2" charset="-122"/>
              </a:rPr>
              <a:t>点击录入你的综合描述说明，点击录入你的综合描述说明。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1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11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11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7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5" dur="500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3" dur="5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41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1" dur="5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49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7" dur="25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515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1" dur="250"/>
                                        <p:tgtEl>
                                          <p:spTgt spid="11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250"/>
                                        <p:tgtEl>
                                          <p:spTgt spid="11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5650"/>
                            </p:stCondLst>
                            <p:childTnLst>
                              <p:par>
                                <p:cTn id="6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9" dur="250"/>
                                        <p:tgtEl>
                                          <p:spTgt spid="11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59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3" dur="250"/>
                                        <p:tgtEl>
                                          <p:spTgt spid="11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6150"/>
                            </p:stCondLst>
                            <p:childTnLst>
                              <p:par>
                                <p:cTn id="7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7" dur="25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6400"/>
                            </p:stCondLst>
                            <p:childTnLst>
                              <p:par>
                                <p:cTn id="7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1" dur="250"/>
                                        <p:tgtEl>
                                          <p:spTgt spid="11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6650"/>
                            </p:stCondLst>
                            <p:childTnLst>
                              <p:par>
                                <p:cTn id="8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5" dur="250"/>
                                        <p:tgtEl>
                                          <p:spTgt spid="11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6900"/>
                            </p:stCondLst>
                            <p:childTnLst>
                              <p:par>
                                <p:cTn id="8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9" dur="250"/>
                                        <p:tgtEl>
                                          <p:spTgt spid="11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715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3" dur="250"/>
                                        <p:tgtEl>
                                          <p:spTgt spid="11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7400"/>
                            </p:stCondLst>
                            <p:childTnLst>
                              <p:par>
                                <p:cTn id="9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7" dur="25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7650"/>
                            </p:stCondLst>
                            <p:childTnLst>
                              <p:par>
                                <p:cTn id="9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1" dur="250"/>
                                        <p:tgtEl>
                                          <p:spTgt spid="11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7900"/>
                            </p:stCondLst>
                            <p:childTnLst>
                              <p:par>
                                <p:cTn id="10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5" dur="250"/>
                                        <p:tgtEl>
                                          <p:spTgt spid="11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 nodeType="afterGroup">
                            <p:stCondLst>
                              <p:cond delay="8150"/>
                            </p:stCondLst>
                            <p:childTnLst>
                              <p:par>
                                <p:cTn id="10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9" dur="250"/>
                                        <p:tgtEl>
                                          <p:spTgt spid="11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1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3" dur="250"/>
                                        <p:tgtEl>
                                          <p:spTgt spid="11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8650"/>
                            </p:stCondLst>
                            <p:childTnLst>
                              <p:par>
                                <p:cTn id="1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7" dur="25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 nodeType="afterGroup">
                            <p:stCondLst>
                              <p:cond delay="8900"/>
                            </p:stCondLst>
                            <p:childTnLst>
                              <p:par>
                                <p:cTn id="1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1" dur="250"/>
                                        <p:tgtEl>
                                          <p:spTgt spid="11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 nodeType="afterGroup">
                            <p:stCondLst>
                              <p:cond delay="9150"/>
                            </p:stCondLst>
                            <p:childTnLst>
                              <p:par>
                                <p:cTn id="1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5" dur="250"/>
                                        <p:tgtEl>
                                          <p:spTgt spid="11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 nodeType="afterGroup">
                            <p:stCondLst>
                              <p:cond delay="9400"/>
                            </p:stCondLst>
                            <p:childTnLst>
                              <p:par>
                                <p:cTn id="1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9" dur="250"/>
                                        <p:tgtEl>
                                          <p:spTgt spid="11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 nodeType="afterGroup">
                            <p:stCondLst>
                              <p:cond delay="9650"/>
                            </p:stCondLst>
                            <p:childTnLst>
                              <p:par>
                                <p:cTn id="1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3" dur="250"/>
                                        <p:tgtEl>
                                          <p:spTgt spid="11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269" grpId="0" bldLvl="0" animBg="1" autoUpdateAnimBg="0"/>
      <p:bldP spid="11270" grpId="0" bldLvl="0" animBg="1" autoUpdateAnimBg="0"/>
      <p:bldP spid="11271" grpId="0" bldLvl="0" animBg="1" autoUpdateAnimBg="0"/>
      <p:bldP spid="11272" grpId="0" bldLvl="0" animBg="1" autoUpdateAnimBg="0"/>
      <p:bldP spid="11285" grpId="0" bldLvl="0" autoUpdateAnimBg="0"/>
      <p:bldP spid="11286" grpId="0" bldLvl="0" autoUpdateAnimBg="0"/>
      <p:bldP spid="11287" grpId="0" bldLvl="0" autoUpdateAnimBg="0"/>
      <p:bldP spid="11291" grpId="0" bldLvl="0" autoUpdateAnimBg="0"/>
      <p:bldP spid="11292" grpId="0" bldLvl="0" autoUpdateAnimBg="0"/>
      <p:bldP spid="11293" grpId="0" bldLvl="0" autoUpdateAnimBg="0"/>
      <p:bldP spid="11294" grpId="0" bldLvl="0" autoUpdateAnimBg="0"/>
      <p:bldP spid="11295" grpId="0" bldLvl="0" autoUpdateAnimBg="0"/>
      <p:bldP spid="11296" grpId="0" bldLvl="0" autoUpdateAnimBg="0"/>
      <p:bldP spid="11297" grpId="0" bldLvl="0" autoUpdateAnimBg="0"/>
      <p:bldP spid="11298" grpId="0" bldLvl="0" autoUpdateAnimBg="0"/>
      <p:bldP spid="11299" grpId="0" bldLvl="0" autoUpdateAnimBg="0"/>
      <p:bldP spid="11300" grpId="0" bldLvl="0" autoUpdateAnimBg="0"/>
      <p:bldP spid="11301" grpId="0" bldLvl="0" autoUpdateAnimBg="0"/>
      <p:bldP spid="11302" grpId="0" bldLvl="0" autoUpdateAnimBg="0"/>
      <p:bldP spid="11303" grpId="0" bldLvl="0" autoUpdateAnimBg="0"/>
      <p:bldP spid="11304" grpId="0" bldLvl="0" autoUpdateAnimBg="0"/>
      <p:bldP spid="11305" grpId="0" bldLvl="0" autoUpdateAnimBg="0"/>
    </p:bldLst>
  </p:timing>
</p:sld>
</file>

<file path=ppt/theme/theme1.xml><?xml version="1.0" encoding="utf-8"?>
<a:theme xmlns:a="http://schemas.openxmlformats.org/drawingml/2006/main" name="第一PPT，www.1ppt.com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方正兰亭黑_GBK"/>
        <a:ea typeface="方正兰亭黑_GBK"/>
        <a:cs typeface=""/>
      </a:majorFont>
      <a:minorFont>
        <a:latin typeface="方正兰亭黑_GBK"/>
        <a:ea typeface="方正兰亭黑_GBK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157255243</TotalTime>
  <Pages>0</Pages>
  <Words>8971</Words>
  <Characters>0</Characters>
  <Application>Microsoft Office PowerPoint</Application>
  <DocSecurity>0</DocSecurity>
  <PresentationFormat>自定义</PresentationFormat>
  <Lines>0</Lines>
  <Paragraphs>644</Paragraphs>
  <Slides>50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50</vt:i4>
      </vt:variant>
    </vt:vector>
  </HeadingPairs>
  <TitlesOfParts>
    <vt:vector size="52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星空</dc:title>
  <dc:creator>第一PPT</dc:creator>
  <cp:keywords>www.1ppt.com</cp:keywords>
  <cp:lastModifiedBy>Windows User</cp:lastModifiedBy>
  <cp:revision>1582</cp:revision>
  <cp:lastPrinted>1899-12-30T00:00:00Z</cp:lastPrinted>
  <dcterms:created xsi:type="dcterms:W3CDTF">2014-10-29T09:18:00Z</dcterms:created>
  <dcterms:modified xsi:type="dcterms:W3CDTF">2018-04-11T07:45:26Z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2052-6.6.0.2461</vt:lpwstr>
  </property>
</Properties>
</file>