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2"/>
  </p:notesMasterIdLst>
  <p:handoutMasterIdLst>
    <p:handoutMasterId r:id="rId4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359" r:id="rId41"/>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2F5EB0"/>
              </a:solidFill>
              <a:round/>
            </a:ln>
            <a:effectLst>
              <a:outerShdw blurRad="50800" dist="38100" dir="2700000" algn="tl" rotWithShape="0">
                <a:prstClr val="black">
                  <a:alpha val="40000"/>
                </a:prstClr>
              </a:outerShdw>
            </a:effectLst>
          </c:spPr>
          <c:marker>
            <c:symbol val="circle"/>
            <c:size val="17"/>
            <c:spPr>
              <a:solidFill>
                <a:srgbClr val="2F5EB0"/>
              </a:solidFill>
              <a:ln w="25400">
                <a:solidFill>
                  <a:srgbClr val="2F5EB0"/>
                </a:solidFill>
              </a:ln>
              <a:effectLst>
                <a:outerShdw blurRad="50800" dist="38100" dir="2700000" algn="tl" rotWithShape="0">
                  <a:prstClr val="black">
                    <a:alpha val="40000"/>
                  </a:prstClr>
                </a:outerShdw>
              </a:effectLst>
            </c:spPr>
          </c:marker>
          <c:dLbls>
            <c:numFmt formatCode="General" sourceLinked="0"/>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extLst xmlns:c16r2="http://schemas.microsoft.com/office/drawing/2015/06/chart">
            <c:ext xmlns:c16="http://schemas.microsoft.com/office/drawing/2014/chart" uri="{C3380CC4-5D6E-409C-BE32-E72D297353CC}">
              <c16:uniqueId val="{00000000-458E-4481-B43D-72065971FD8F}"/>
            </c:ext>
          </c:extLst>
        </c:ser>
        <c:ser>
          <c:idx val="1"/>
          <c:order val="1"/>
          <c:tx>
            <c:strRef>
              <c:f>Sheet1!$C$1</c:f>
              <c:strCache>
                <c:ptCount val="1"/>
                <c:pt idx="0">
                  <c:v>Series 2</c:v>
                </c:pt>
              </c:strCache>
            </c:strRef>
          </c:tx>
          <c:spPr>
            <a:ln w="25400" cap="rnd" cmpd="sng" algn="ctr">
              <a:solidFill>
                <a:schemeClr val="bg1">
                  <a:lumMod val="65000"/>
                  <a:alpha val="67059"/>
                </a:schemeClr>
              </a:solidFill>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a:solidFill>
                  <a:schemeClr val="bg1">
                    <a:lumMod val="65000"/>
                    <a:alpha val="67059"/>
                  </a:schemeClr>
                </a:solidFill>
              </a:ln>
              <a:effectLst>
                <a:outerShdw blurRad="50800" dist="38100" dir="2700000" algn="tl" rotWithShape="0">
                  <a:prstClr val="black">
                    <a:alpha val="40000"/>
                  </a:prstClr>
                </a:outerShdw>
              </a:effectLst>
            </c:spPr>
          </c:marker>
          <c:dLbls>
            <c:dLbl>
              <c:idx val="2"/>
              <c:delete val="1"/>
              <c:extLst xmlns:c16r2="http://schemas.microsoft.com/office/drawing/2015/06/chart">
                <c:ext xmlns:c16="http://schemas.microsoft.com/office/drawing/2014/chart" uri="{C3380CC4-5D6E-409C-BE32-E72D297353CC}">
                  <c16:uniqueId val="{00000001-458E-4481-B43D-72065971FD8F}"/>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2-458E-4481-B43D-72065971FD8F}"/>
                </c:ext>
                <c:ext xmlns:c15="http://schemas.microsoft.com/office/drawing/2012/chart" uri="{CE6537A1-D6FC-4f65-9D91-7224C49458BB}"/>
              </c:extLst>
            </c:dLbl>
            <c:dLbl>
              <c:idx val="7"/>
              <c:delete val="1"/>
              <c:extLst xmlns:c16r2="http://schemas.microsoft.com/office/drawing/2015/06/chart">
                <c:ext xmlns:c16="http://schemas.microsoft.com/office/drawing/2014/chart" uri="{C3380CC4-5D6E-409C-BE32-E72D297353CC}">
                  <c16:uniqueId val="{00000003-458E-4481-B43D-72065971FD8F}"/>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4-458E-4481-B43D-72065971FD8F}"/>
                </c:ext>
                <c:ext xmlns:c15="http://schemas.microsoft.com/office/drawing/2012/chart" uri="{CE6537A1-D6FC-4f65-9D91-7224C49458BB}"/>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12700">
                      <a:solidFill>
                        <a:schemeClr val="accent3"/>
                      </a:solidFill>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extLst xmlns:c16r2="http://schemas.microsoft.com/office/drawing/2015/06/chart">
            <c:ext xmlns:c16="http://schemas.microsoft.com/office/drawing/2014/chart" uri="{C3380CC4-5D6E-409C-BE32-E72D297353CC}">
              <c16:uniqueId val="{00000005-458E-4481-B43D-72065971FD8F}"/>
            </c:ext>
          </c:extLst>
        </c:ser>
        <c:dLbls>
          <c:dLblPos val="ctr"/>
          <c:showLegendKey val="0"/>
          <c:showVal val="1"/>
          <c:showCatName val="0"/>
          <c:showSerName val="0"/>
          <c:showPercent val="0"/>
          <c:showBubbleSize val="0"/>
        </c:dLbls>
        <c:marker val="1"/>
        <c:smooth val="0"/>
        <c:axId val="147194624"/>
        <c:axId val="147195392"/>
      </c:lineChart>
      <c:catAx>
        <c:axId val="147194624"/>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round/>
            <a:headEnd type="oval" w="sm" len="sm"/>
            <a:tailEnd type="oval" w="sm" len="sm"/>
          </a:ln>
          <a:effectLst/>
        </c:spPr>
        <c:txPr>
          <a:bodyPr rot="-60000000" vert="horz"/>
          <a:lstStyle/>
          <a:p>
            <a:pPr>
              <a:defRPr sz="1400">
                <a:solidFill>
                  <a:srgbClr val="2F5EB0"/>
                </a:solidFill>
              </a:defRPr>
            </a:pPr>
            <a:endParaRPr lang="zh-CN"/>
          </a:p>
        </c:txPr>
        <c:crossAx val="147195392"/>
        <c:crosses val="autoZero"/>
        <c:auto val="1"/>
        <c:lblAlgn val="ctr"/>
        <c:lblOffset val="100"/>
        <c:noMultiLvlLbl val="0"/>
      </c:catAx>
      <c:valAx>
        <c:axId val="147195392"/>
        <c:scaling>
          <c:orientation val="minMax"/>
          <c:max val="100"/>
        </c:scaling>
        <c:delete val="1"/>
        <c:axPos val="l"/>
        <c:numFmt formatCode="General" sourceLinked="1"/>
        <c:majorTickMark val="none"/>
        <c:minorTickMark val="none"/>
        <c:tickLblPos val="nextTo"/>
        <c:crossAx val="147194624"/>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a:solidFill>
            <a:schemeClr val="bg1"/>
          </a:solidFill>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162807899887485"/>
          <c:y val="0"/>
          <c:w val="0.63522227981722912"/>
          <c:h val="0.95283325046404121"/>
        </c:manualLayout>
      </c:layout>
      <c:doughnutChart>
        <c:varyColors val="1"/>
        <c:ser>
          <c:idx val="0"/>
          <c:order val="0"/>
          <c:tx>
            <c:strRef>
              <c:f>Sheet1!$B$1</c:f>
              <c:strCache>
                <c:ptCount val="1"/>
                <c:pt idx="0">
                  <c:v>销售额</c:v>
                </c:pt>
              </c:strCache>
            </c:strRef>
          </c:tx>
          <c:dPt>
            <c:idx val="0"/>
            <c:bubble3D val="0"/>
            <c:spPr>
              <a:solidFill>
                <a:srgbClr val="2F5EB0"/>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B95-4115-878B-5EA961A9688D}"/>
              </c:ext>
            </c:extLst>
          </c:dPt>
          <c:dPt>
            <c:idx val="1"/>
            <c:bubble3D val="0"/>
            <c:spPr>
              <a:solidFill>
                <a:schemeClr val="accent1">
                  <a:lumMod val="75000"/>
                  <a:alpha val="38824"/>
                </a:schemeClr>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B95-4115-878B-5EA961A9688D}"/>
              </c:ext>
            </c:extLst>
          </c:dPt>
          <c:dPt>
            <c:idx val="2"/>
            <c:bubble3D val="0"/>
            <c:spPr>
              <a:solidFill>
                <a:schemeClr val="accent1">
                  <a:lumMod val="60000"/>
                  <a:lumOff val="40000"/>
                  <a:alpha val="65098"/>
                </a:schemeClr>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5-1B95-4115-878B-5EA961A9688D}"/>
              </c:ext>
            </c:extLst>
          </c:dPt>
          <c:dLbls>
            <c:spPr>
              <a:noFill/>
              <a:ln>
                <a:noFill/>
              </a:ln>
              <a:effectLst/>
            </c:spPr>
            <c:txPr>
              <a:bodyPr rot="0" vert="horz"/>
              <a:lstStyle/>
              <a:p>
                <a:pPr>
                  <a:defRPr/>
                </a:pPr>
                <a:endParaRPr lang="zh-CN"/>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15:layout/>
              </c:ext>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extLst xmlns:c16r2="http://schemas.microsoft.com/office/drawing/2015/06/chart">
            <c:ext xmlns:c16="http://schemas.microsoft.com/office/drawing/2014/chart" uri="{C3380CC4-5D6E-409C-BE32-E72D297353CC}">
              <c16:uniqueId val="{00000006-1B95-4115-878B-5EA961A9688D}"/>
            </c:ext>
          </c:extLst>
        </c:ser>
        <c:dLbls>
          <c:showLegendKey val="0"/>
          <c:showVal val="0"/>
          <c:showCatName val="0"/>
          <c:showSerName val="0"/>
          <c:showPercent val="0"/>
          <c:showBubbleSize val="0"/>
          <c:showLeaderLines val="0"/>
        </c:dLbls>
        <c:firstSliceAng val="0"/>
        <c:holeSize val="34"/>
      </c:doughnutChart>
      <c:spPr>
        <a:noFill/>
        <a:ln>
          <a:noFill/>
        </a:ln>
        <a:effectLst/>
      </c:spPr>
    </c:plotArea>
    <c:plotVisOnly val="1"/>
    <c:dispBlanksAs val="gap"/>
    <c:showDLblsOverMax val="0"/>
  </c:chart>
  <c:spPr>
    <a:noFill/>
    <a:ln>
      <a:noFill/>
    </a:ln>
    <a:effectLst/>
  </c:spPr>
  <c:txPr>
    <a:bodyPr/>
    <a:lstStyle/>
    <a:p>
      <a:pPr>
        <a:defRPr sz="2000">
          <a:solidFill>
            <a:schemeClr val="bg1"/>
          </a:solidFill>
          <a:latin typeface="方正兰亭黑简体" panose="02000000000000000000" pitchFamily="2" charset="-122"/>
          <a:ea typeface="方正兰亭黑简体" panose="02000000000000000000" pitchFamily="2" charset="-122"/>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2018/4/9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5"/>
          <p:cNvSpPr>
            <a:spLocks/>
          </p:cNvSpPr>
          <p:nvPr/>
        </p:nvSpPr>
        <p:spPr bwMode="auto">
          <a:xfrm>
            <a:off x="4464893" y="994430"/>
            <a:ext cx="3167443" cy="1340768"/>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 name="TextBox 59"/>
          <p:cNvSpPr txBox="1">
            <a:spLocks noChangeArrowheads="1"/>
          </p:cNvSpPr>
          <p:nvPr/>
        </p:nvSpPr>
        <p:spPr bwMode="auto">
          <a:xfrm>
            <a:off x="4392885" y="1442852"/>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fontAlgn="auto">
              <a:lnSpc>
                <a:spcPct val="120000"/>
              </a:lnSpc>
              <a:spcBef>
                <a:spcPts val="0"/>
              </a:spcBef>
              <a:spcAft>
                <a:spcPts val="0"/>
              </a:spcAft>
              <a:defRPr/>
            </a:pPr>
            <a:r>
              <a:rPr lang="zh-CN" altLang="en-US" sz="4800" b="1" kern="0" dirty="0">
                <a:solidFill>
                  <a:prstClr val="white"/>
                </a:solidFill>
                <a:latin typeface="微软雅黑" pitchFamily="34" charset="-122"/>
                <a:ea typeface="微软雅黑" pitchFamily="34" charset="-122"/>
              </a:rPr>
              <a:t>目录</a:t>
            </a:r>
            <a:r>
              <a:rPr lang="zh-CN" altLang="en-US" sz="4000" b="1" kern="0" dirty="0">
                <a:solidFill>
                  <a:prstClr val="white"/>
                </a:solidFill>
                <a:latin typeface="微软雅黑" pitchFamily="34" charset="-122"/>
                <a:ea typeface="微软雅黑" pitchFamily="34" charset="-122"/>
              </a:rPr>
              <a:t> </a:t>
            </a:r>
            <a:endParaRPr lang="en-US" altLang="zh-CN" sz="4000" b="1" kern="0" dirty="0">
              <a:solidFill>
                <a:prstClr val="white"/>
              </a:solidFill>
              <a:latin typeface="微软雅黑" pitchFamily="34" charset="-122"/>
              <a:ea typeface="微软雅黑" pitchFamily="34" charset="-122"/>
            </a:endParaRPr>
          </a:p>
          <a:p>
            <a:pPr algn="ctr" defTabSz="914377" fontAlgn="auto">
              <a:lnSpc>
                <a:spcPct val="120000"/>
              </a:lnSpc>
              <a:spcBef>
                <a:spcPts val="0"/>
              </a:spcBef>
              <a:spcAft>
                <a:spcPts val="0"/>
              </a:spcAft>
              <a:defRPr/>
            </a:pPr>
            <a:r>
              <a:rPr lang="en-US" altLang="zh-CN" sz="2800" kern="0" dirty="0">
                <a:solidFill>
                  <a:srgbClr val="2F5EB0"/>
                </a:solidFill>
                <a:latin typeface="微软雅黑" pitchFamily="34" charset="-122"/>
                <a:ea typeface="微软雅黑" pitchFamily="34" charset="-122"/>
              </a:rPr>
              <a:t>Contents</a:t>
            </a:r>
            <a:endParaRPr lang="en-US" altLang="ko-KR" sz="2800" kern="0" dirty="0">
              <a:solidFill>
                <a:srgbClr val="2F5EB0"/>
              </a:solidFill>
              <a:latin typeface="微软雅黑" pitchFamily="34" charset="-122"/>
              <a:ea typeface="微软雅黑" pitchFamily="34" charset="-122"/>
            </a:endParaRPr>
          </a:p>
        </p:txBody>
      </p:sp>
      <p:sp>
        <p:nvSpPr>
          <p:cNvPr id="38" name="Freeform 5"/>
          <p:cNvSpPr>
            <a:spLocks/>
          </p:cNvSpPr>
          <p:nvPr/>
        </p:nvSpPr>
        <p:spPr bwMode="auto">
          <a:xfrm>
            <a:off x="1815405" y="4018766"/>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rgbClr val="3CCCC7"/>
              </a:solidFill>
              <a:latin typeface="Calibri"/>
              <a:ea typeface="宋体"/>
            </a:endParaRPr>
          </a:p>
        </p:txBody>
      </p:sp>
      <p:sp>
        <p:nvSpPr>
          <p:cNvPr id="39" name="文本框 9"/>
          <p:cNvSpPr txBox="1"/>
          <p:nvPr/>
        </p:nvSpPr>
        <p:spPr>
          <a:xfrm>
            <a:off x="1368549" y="5236949"/>
            <a:ext cx="2103040" cy="56169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000" b="1" dirty="0" smtClean="0">
                <a:solidFill>
                  <a:srgbClr val="2F5EB0"/>
                </a:solidFill>
                <a:latin typeface="微软雅黑" pitchFamily="34" charset="-122"/>
                <a:ea typeface="微软雅黑" pitchFamily="34" charset="-122"/>
              </a:rPr>
              <a:t>工</a:t>
            </a:r>
            <a:r>
              <a:rPr lang="zh-CN" altLang="en-US" sz="2000" b="1" dirty="0">
                <a:solidFill>
                  <a:srgbClr val="2F5EB0"/>
                </a:solidFill>
                <a:latin typeface="微软雅黑" pitchFamily="34" charset="-122"/>
                <a:ea typeface="微软雅黑" pitchFamily="34" charset="-122"/>
              </a:rPr>
              <a:t>作概述</a:t>
            </a:r>
            <a:endParaRPr lang="en-US" altLang="zh-CN" sz="2000" b="1" dirty="0">
              <a:solidFill>
                <a:srgbClr val="2F5EB0"/>
              </a:solidFill>
              <a:latin typeface="微软雅黑" pitchFamily="34" charset="-122"/>
              <a:ea typeface="微软雅黑" pitchFamily="34" charset="-122"/>
            </a:endParaRPr>
          </a:p>
          <a:p>
            <a:pPr marL="0" lvl="1" algn="ctr" fontAlgn="auto">
              <a:spcBef>
                <a:spcPts val="0"/>
              </a:spcBef>
              <a:spcAft>
                <a:spcPts val="0"/>
              </a:spcAft>
            </a:pPr>
            <a:r>
              <a:rPr lang="zh-CN" altLang="en-US" sz="1200" dirty="0">
                <a:solidFill>
                  <a:srgbClr val="2F5EB0"/>
                </a:solidFill>
                <a:latin typeface="微软雅黑" pitchFamily="34" charset="-122"/>
                <a:ea typeface="微软雅黑" pitchFamily="34" charset="-122"/>
              </a:rPr>
              <a:t>（添加二级标题）</a:t>
            </a:r>
          </a:p>
        </p:txBody>
      </p:sp>
      <p:sp>
        <p:nvSpPr>
          <p:cNvPr id="40" name="Freeform 5"/>
          <p:cNvSpPr>
            <a:spLocks/>
          </p:cNvSpPr>
          <p:nvPr/>
        </p:nvSpPr>
        <p:spPr bwMode="auto">
          <a:xfrm>
            <a:off x="3642620" y="4018766"/>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rgbClr val="3CCCC7"/>
              </a:solidFill>
              <a:latin typeface="Calibri"/>
              <a:ea typeface="宋体"/>
            </a:endParaRPr>
          </a:p>
        </p:txBody>
      </p:sp>
      <p:sp>
        <p:nvSpPr>
          <p:cNvPr id="41" name="Freeform 5"/>
          <p:cNvSpPr>
            <a:spLocks/>
          </p:cNvSpPr>
          <p:nvPr/>
        </p:nvSpPr>
        <p:spPr bwMode="auto">
          <a:xfrm>
            <a:off x="5457075" y="4018766"/>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2" name="Freeform 5"/>
          <p:cNvSpPr>
            <a:spLocks/>
          </p:cNvSpPr>
          <p:nvPr/>
        </p:nvSpPr>
        <p:spPr bwMode="auto">
          <a:xfrm>
            <a:off x="7292687" y="4018766"/>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rgbClr val="3CCCC7"/>
              </a:solidFill>
              <a:latin typeface="Calibri"/>
              <a:ea typeface="宋体"/>
            </a:endParaRPr>
          </a:p>
        </p:txBody>
      </p:sp>
      <p:sp>
        <p:nvSpPr>
          <p:cNvPr id="43" name="Freeform 5"/>
          <p:cNvSpPr>
            <a:spLocks/>
          </p:cNvSpPr>
          <p:nvPr/>
        </p:nvSpPr>
        <p:spPr bwMode="auto">
          <a:xfrm>
            <a:off x="9155943" y="4018766"/>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rgbClr val="3CCCC7"/>
              </a:solidFill>
              <a:latin typeface="Calibri"/>
              <a:ea typeface="宋体"/>
            </a:endParaRPr>
          </a:p>
        </p:txBody>
      </p:sp>
      <p:sp>
        <p:nvSpPr>
          <p:cNvPr id="44" name="KSO_Shape"/>
          <p:cNvSpPr>
            <a:spLocks/>
          </p:cNvSpPr>
          <p:nvPr/>
        </p:nvSpPr>
        <p:spPr bwMode="auto">
          <a:xfrm>
            <a:off x="3948998" y="4331639"/>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C666E"/>
              </a:solidFill>
              <a:effectLst/>
              <a:uLnTx/>
              <a:uFillTx/>
              <a:latin typeface="Calibri"/>
            </a:endParaRPr>
          </a:p>
        </p:txBody>
      </p:sp>
      <p:sp>
        <p:nvSpPr>
          <p:cNvPr id="45" name="KSO_Shape"/>
          <p:cNvSpPr>
            <a:spLocks/>
          </p:cNvSpPr>
          <p:nvPr/>
        </p:nvSpPr>
        <p:spPr bwMode="auto">
          <a:xfrm>
            <a:off x="5749578" y="4275137"/>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C666E"/>
              </a:solidFill>
              <a:effectLst/>
              <a:uLnTx/>
              <a:uFillTx/>
              <a:latin typeface="Calibri"/>
            </a:endParaRPr>
          </a:p>
        </p:txBody>
      </p:sp>
      <p:sp>
        <p:nvSpPr>
          <p:cNvPr id="46" name="KSO_Shape"/>
          <p:cNvSpPr>
            <a:spLocks/>
          </p:cNvSpPr>
          <p:nvPr/>
        </p:nvSpPr>
        <p:spPr bwMode="auto">
          <a:xfrm>
            <a:off x="9517913" y="4330451"/>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C666E"/>
              </a:solidFill>
              <a:effectLst/>
              <a:uLnTx/>
              <a:uFillTx/>
              <a:latin typeface="Calibri"/>
            </a:endParaRPr>
          </a:p>
        </p:txBody>
      </p:sp>
      <p:sp>
        <p:nvSpPr>
          <p:cNvPr id="47" name="文本框 9"/>
          <p:cNvSpPr txBox="1"/>
          <p:nvPr/>
        </p:nvSpPr>
        <p:spPr>
          <a:xfrm>
            <a:off x="3184547" y="5236949"/>
            <a:ext cx="2103040" cy="56169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000" b="1" dirty="0">
                <a:solidFill>
                  <a:srgbClr val="2F5EB0"/>
                </a:solidFill>
                <a:latin typeface="微软雅黑" pitchFamily="34" charset="-122"/>
                <a:ea typeface="微软雅黑" pitchFamily="34" charset="-122"/>
              </a:rPr>
              <a:t>工作完成情况</a:t>
            </a:r>
            <a:endParaRPr lang="en-US" altLang="zh-CN" sz="2000" b="1" dirty="0">
              <a:solidFill>
                <a:srgbClr val="2F5EB0"/>
              </a:solidFill>
              <a:latin typeface="微软雅黑" pitchFamily="34" charset="-122"/>
              <a:ea typeface="微软雅黑" pitchFamily="34" charset="-122"/>
            </a:endParaRPr>
          </a:p>
          <a:p>
            <a:pPr marL="0" lvl="1" algn="ctr" fontAlgn="auto">
              <a:spcBef>
                <a:spcPts val="0"/>
              </a:spcBef>
              <a:spcAft>
                <a:spcPts val="0"/>
              </a:spcAft>
            </a:pPr>
            <a:r>
              <a:rPr lang="zh-CN" altLang="en-US" sz="1200" dirty="0">
                <a:solidFill>
                  <a:srgbClr val="2F5EB0"/>
                </a:solidFill>
                <a:latin typeface="微软雅黑" pitchFamily="34" charset="-122"/>
                <a:ea typeface="微软雅黑" pitchFamily="34" charset="-122"/>
              </a:rPr>
              <a:t>（添加二级标题）</a:t>
            </a:r>
          </a:p>
        </p:txBody>
      </p:sp>
      <p:sp>
        <p:nvSpPr>
          <p:cNvPr id="48" name="文本框 9"/>
          <p:cNvSpPr txBox="1"/>
          <p:nvPr/>
        </p:nvSpPr>
        <p:spPr>
          <a:xfrm>
            <a:off x="4968949" y="5236949"/>
            <a:ext cx="2103040" cy="56169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000" b="1" dirty="0">
                <a:solidFill>
                  <a:srgbClr val="2F5EB0"/>
                </a:solidFill>
                <a:latin typeface="微软雅黑" pitchFamily="34" charset="-122"/>
                <a:ea typeface="微软雅黑" pitchFamily="34" charset="-122"/>
              </a:rPr>
              <a:t>成功项目展示</a:t>
            </a:r>
            <a:endParaRPr lang="en-US" altLang="zh-CN" sz="2000" b="1" dirty="0">
              <a:solidFill>
                <a:srgbClr val="2F5EB0"/>
              </a:solidFill>
              <a:latin typeface="微软雅黑" pitchFamily="34" charset="-122"/>
              <a:ea typeface="微软雅黑" pitchFamily="34" charset="-122"/>
            </a:endParaRPr>
          </a:p>
          <a:p>
            <a:pPr marL="0" lvl="1" algn="ctr" fontAlgn="auto">
              <a:spcBef>
                <a:spcPts val="0"/>
              </a:spcBef>
              <a:spcAft>
                <a:spcPts val="0"/>
              </a:spcAft>
            </a:pPr>
            <a:r>
              <a:rPr lang="zh-CN" altLang="en-US" sz="1200" dirty="0">
                <a:solidFill>
                  <a:srgbClr val="2F5EB0"/>
                </a:solidFill>
                <a:latin typeface="微软雅黑" pitchFamily="34" charset="-122"/>
                <a:ea typeface="微软雅黑" pitchFamily="34" charset="-122"/>
              </a:rPr>
              <a:t>（添加二级标题）</a:t>
            </a:r>
          </a:p>
        </p:txBody>
      </p:sp>
      <p:sp>
        <p:nvSpPr>
          <p:cNvPr id="49" name="文本框 9"/>
          <p:cNvSpPr txBox="1"/>
          <p:nvPr/>
        </p:nvSpPr>
        <p:spPr>
          <a:xfrm>
            <a:off x="6811541" y="5236949"/>
            <a:ext cx="2103040" cy="56169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000" b="1" dirty="0">
                <a:solidFill>
                  <a:srgbClr val="2F5EB0"/>
                </a:solidFill>
                <a:latin typeface="微软雅黑" pitchFamily="34" charset="-122"/>
                <a:ea typeface="微软雅黑" pitchFamily="34" charset="-122"/>
              </a:rPr>
              <a:t>工作不足之处</a:t>
            </a:r>
            <a:endParaRPr lang="en-US" altLang="zh-CN" sz="2000" b="1" dirty="0">
              <a:solidFill>
                <a:srgbClr val="2F5EB0"/>
              </a:solidFill>
              <a:latin typeface="微软雅黑" pitchFamily="34" charset="-122"/>
              <a:ea typeface="微软雅黑" pitchFamily="34" charset="-122"/>
            </a:endParaRPr>
          </a:p>
          <a:p>
            <a:pPr marL="0" lvl="1" algn="ctr" fontAlgn="auto">
              <a:spcBef>
                <a:spcPts val="0"/>
              </a:spcBef>
              <a:spcAft>
                <a:spcPts val="0"/>
              </a:spcAft>
            </a:pPr>
            <a:r>
              <a:rPr lang="zh-CN" altLang="en-US" sz="1200" dirty="0">
                <a:solidFill>
                  <a:srgbClr val="2F5EB0"/>
                </a:solidFill>
                <a:latin typeface="微软雅黑" pitchFamily="34" charset="-122"/>
                <a:ea typeface="微软雅黑" pitchFamily="34" charset="-122"/>
              </a:rPr>
              <a:t>（添加二级标题）</a:t>
            </a:r>
          </a:p>
        </p:txBody>
      </p:sp>
      <p:sp>
        <p:nvSpPr>
          <p:cNvPr id="50" name="文本框 9"/>
          <p:cNvSpPr txBox="1"/>
          <p:nvPr/>
        </p:nvSpPr>
        <p:spPr>
          <a:xfrm>
            <a:off x="8698557" y="5236949"/>
            <a:ext cx="2103040" cy="56169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000" b="1" dirty="0" smtClean="0">
                <a:solidFill>
                  <a:srgbClr val="2F5EB0"/>
                </a:solidFill>
                <a:latin typeface="微软雅黑" pitchFamily="34" charset="-122"/>
                <a:ea typeface="微软雅黑" pitchFamily="34" charset="-122"/>
              </a:rPr>
              <a:t>工</a:t>
            </a:r>
            <a:r>
              <a:rPr lang="zh-CN" altLang="en-US" sz="2000" b="1" dirty="0">
                <a:solidFill>
                  <a:srgbClr val="2F5EB0"/>
                </a:solidFill>
                <a:latin typeface="微软雅黑" pitchFamily="34" charset="-122"/>
                <a:ea typeface="微软雅黑" pitchFamily="34" charset="-122"/>
              </a:rPr>
              <a:t>作计划</a:t>
            </a:r>
            <a:endParaRPr lang="en-US" altLang="zh-CN" sz="2000" b="1" dirty="0">
              <a:solidFill>
                <a:srgbClr val="2F5EB0"/>
              </a:solidFill>
              <a:latin typeface="微软雅黑" pitchFamily="34" charset="-122"/>
              <a:ea typeface="微软雅黑" pitchFamily="34" charset="-122"/>
            </a:endParaRPr>
          </a:p>
          <a:p>
            <a:pPr marL="0" lvl="1" algn="ctr" fontAlgn="auto">
              <a:spcBef>
                <a:spcPts val="0"/>
              </a:spcBef>
              <a:spcAft>
                <a:spcPts val="0"/>
              </a:spcAft>
            </a:pPr>
            <a:r>
              <a:rPr lang="zh-CN" altLang="en-US" sz="1200" dirty="0">
                <a:solidFill>
                  <a:srgbClr val="2F5EB0"/>
                </a:solidFill>
                <a:latin typeface="微软雅黑" pitchFamily="34" charset="-122"/>
                <a:ea typeface="微软雅黑" pitchFamily="34" charset="-122"/>
              </a:rPr>
              <a:t>（添加二级标题）</a:t>
            </a:r>
          </a:p>
        </p:txBody>
      </p:sp>
      <p:sp>
        <p:nvSpPr>
          <p:cNvPr id="51" name="KSO_Shape"/>
          <p:cNvSpPr>
            <a:spLocks/>
          </p:cNvSpPr>
          <p:nvPr/>
        </p:nvSpPr>
        <p:spPr bwMode="auto">
          <a:xfrm>
            <a:off x="7625055" y="4281884"/>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2" name="KSO_Shape"/>
          <p:cNvSpPr>
            <a:spLocks/>
          </p:cNvSpPr>
          <p:nvPr/>
        </p:nvSpPr>
        <p:spPr bwMode="auto">
          <a:xfrm>
            <a:off x="2127235" y="4330451"/>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7"/>
                                        </p:tgtEl>
                                        <p:attrNameLst>
                                          <p:attrName>ppt_y</p:attrName>
                                        </p:attrNameLst>
                                      </p:cBhvr>
                                      <p:tavLst>
                                        <p:tav tm="0">
                                          <p:val>
                                            <p:strVal val="#ppt_y"/>
                                          </p:val>
                                        </p:tav>
                                        <p:tav tm="100000">
                                          <p:val>
                                            <p:strVal val="#ppt_y"/>
                                          </p:val>
                                        </p:tav>
                                      </p:tavLst>
                                    </p:anim>
                                    <p:anim calcmode="lin" valueType="num">
                                      <p:cBhvr>
                                        <p:cTn id="15"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0-#ppt_w/2"/>
                                          </p:val>
                                        </p:tav>
                                        <p:tav tm="100000">
                                          <p:val>
                                            <p:strVal val="#ppt_x"/>
                                          </p:val>
                                        </p:tav>
                                      </p:tavLst>
                                    </p:anim>
                                    <p:anim calcmode="lin" valueType="num">
                                      <p:cBhvr additive="base">
                                        <p:cTn id="21" dur="500" fill="hold"/>
                                        <p:tgtEl>
                                          <p:spTgt spid="38"/>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0-#ppt_w/2"/>
                                          </p:val>
                                        </p:tav>
                                        <p:tav tm="100000">
                                          <p:val>
                                            <p:strVal val="#ppt_x"/>
                                          </p:val>
                                        </p:tav>
                                      </p:tavLst>
                                    </p:anim>
                                    <p:anim calcmode="lin" valueType="num">
                                      <p:cBhvr additive="base">
                                        <p:cTn id="29" dur="500" fill="hold"/>
                                        <p:tgtEl>
                                          <p:spTgt spid="41"/>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0-#ppt_w/2"/>
                                          </p:val>
                                        </p:tav>
                                        <p:tav tm="100000">
                                          <p:val>
                                            <p:strVal val="#ppt_x"/>
                                          </p:val>
                                        </p:tav>
                                      </p:tavLst>
                                    </p:anim>
                                    <p:anim calcmode="lin" valueType="num">
                                      <p:cBhvr additive="base">
                                        <p:cTn id="37" dur="500" fill="hold"/>
                                        <p:tgtEl>
                                          <p:spTgt spid="43"/>
                                        </p:tgtEl>
                                        <p:attrNameLst>
                                          <p:attrName>ppt_y</p:attrName>
                                        </p:attrNameLst>
                                      </p:cBhvr>
                                      <p:tavLst>
                                        <p:tav tm="0">
                                          <p:val>
                                            <p:strVal val="1+#ppt_h/2"/>
                                          </p:val>
                                        </p:tav>
                                        <p:tav tm="100000">
                                          <p:val>
                                            <p:strVal val="#ppt_y"/>
                                          </p:val>
                                        </p:tav>
                                      </p:tavLst>
                                    </p:anim>
                                  </p:childTnLst>
                                </p:cTn>
                              </p:par>
                              <p:par>
                                <p:cTn id="38" presetID="45" presetClass="entr" presetSubtype="0" fill="hold" grpId="0" nodeType="withEffect">
                                  <p:stCondLst>
                                    <p:cond delay="175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2000"/>
                                        <p:tgtEl>
                                          <p:spTgt spid="52"/>
                                        </p:tgtEl>
                                      </p:cBhvr>
                                    </p:animEffect>
                                    <p:anim calcmode="lin" valueType="num">
                                      <p:cBhvr>
                                        <p:cTn id="41" dur="2000" fill="hold"/>
                                        <p:tgtEl>
                                          <p:spTgt spid="52"/>
                                        </p:tgtEl>
                                        <p:attrNameLst>
                                          <p:attrName>ppt_w</p:attrName>
                                        </p:attrNameLst>
                                      </p:cBhvr>
                                      <p:tavLst>
                                        <p:tav tm="0" fmla="#ppt_w*sin(2.5*pi*$)">
                                          <p:val>
                                            <p:fltVal val="0"/>
                                          </p:val>
                                        </p:tav>
                                        <p:tav tm="100000">
                                          <p:val>
                                            <p:fltVal val="1"/>
                                          </p:val>
                                        </p:tav>
                                      </p:tavLst>
                                    </p:anim>
                                    <p:anim calcmode="lin" valueType="num">
                                      <p:cBhvr>
                                        <p:cTn id="42" dur="2000" fill="hold"/>
                                        <p:tgtEl>
                                          <p:spTgt spid="52"/>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175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2000"/>
                                        <p:tgtEl>
                                          <p:spTgt spid="44"/>
                                        </p:tgtEl>
                                      </p:cBhvr>
                                    </p:animEffect>
                                    <p:anim calcmode="lin" valueType="num">
                                      <p:cBhvr>
                                        <p:cTn id="46" dur="2000" fill="hold"/>
                                        <p:tgtEl>
                                          <p:spTgt spid="44"/>
                                        </p:tgtEl>
                                        <p:attrNameLst>
                                          <p:attrName>ppt_w</p:attrName>
                                        </p:attrNameLst>
                                      </p:cBhvr>
                                      <p:tavLst>
                                        <p:tav tm="0" fmla="#ppt_w*sin(2.5*pi*$)">
                                          <p:val>
                                            <p:fltVal val="0"/>
                                          </p:val>
                                        </p:tav>
                                        <p:tav tm="100000">
                                          <p:val>
                                            <p:fltVal val="1"/>
                                          </p:val>
                                        </p:tav>
                                      </p:tavLst>
                                    </p:anim>
                                    <p:anim calcmode="lin" valueType="num">
                                      <p:cBhvr>
                                        <p:cTn id="47" dur="2000" fill="hold"/>
                                        <p:tgtEl>
                                          <p:spTgt spid="44"/>
                                        </p:tgtEl>
                                        <p:attrNameLst>
                                          <p:attrName>ppt_h</p:attrName>
                                        </p:attrNameLst>
                                      </p:cBhvr>
                                      <p:tavLst>
                                        <p:tav tm="0">
                                          <p:val>
                                            <p:strVal val="#ppt_h"/>
                                          </p:val>
                                        </p:tav>
                                        <p:tav tm="100000">
                                          <p:val>
                                            <p:strVal val="#ppt_h"/>
                                          </p:val>
                                        </p:tav>
                                      </p:tavLst>
                                    </p:anim>
                                  </p:childTnLst>
                                </p:cTn>
                              </p:par>
                              <p:par>
                                <p:cTn id="48" presetID="45" presetClass="entr" presetSubtype="0" fill="hold" grpId="0" nodeType="withEffect">
                                  <p:stCondLst>
                                    <p:cond delay="175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2000"/>
                                        <p:tgtEl>
                                          <p:spTgt spid="45"/>
                                        </p:tgtEl>
                                      </p:cBhvr>
                                    </p:animEffect>
                                    <p:anim calcmode="lin" valueType="num">
                                      <p:cBhvr>
                                        <p:cTn id="51" dur="2000" fill="hold"/>
                                        <p:tgtEl>
                                          <p:spTgt spid="45"/>
                                        </p:tgtEl>
                                        <p:attrNameLst>
                                          <p:attrName>ppt_w</p:attrName>
                                        </p:attrNameLst>
                                      </p:cBhvr>
                                      <p:tavLst>
                                        <p:tav tm="0" fmla="#ppt_w*sin(2.5*pi*$)">
                                          <p:val>
                                            <p:fltVal val="0"/>
                                          </p:val>
                                        </p:tav>
                                        <p:tav tm="100000">
                                          <p:val>
                                            <p:fltVal val="1"/>
                                          </p:val>
                                        </p:tav>
                                      </p:tavLst>
                                    </p:anim>
                                    <p:anim calcmode="lin" valueType="num">
                                      <p:cBhvr>
                                        <p:cTn id="52" dur="2000" fill="hold"/>
                                        <p:tgtEl>
                                          <p:spTgt spid="45"/>
                                        </p:tgtEl>
                                        <p:attrNameLst>
                                          <p:attrName>ppt_h</p:attrName>
                                        </p:attrNameLst>
                                      </p:cBhvr>
                                      <p:tavLst>
                                        <p:tav tm="0">
                                          <p:val>
                                            <p:strVal val="#ppt_h"/>
                                          </p:val>
                                        </p:tav>
                                        <p:tav tm="100000">
                                          <p:val>
                                            <p:strVal val="#ppt_h"/>
                                          </p:val>
                                        </p:tav>
                                      </p:tavLst>
                                    </p:anim>
                                  </p:childTnLst>
                                </p:cTn>
                              </p:par>
                              <p:par>
                                <p:cTn id="53" presetID="45" presetClass="entr" presetSubtype="0" fill="hold" grpId="0" nodeType="withEffect">
                                  <p:stCondLst>
                                    <p:cond delay="175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2000"/>
                                        <p:tgtEl>
                                          <p:spTgt spid="51"/>
                                        </p:tgtEl>
                                      </p:cBhvr>
                                    </p:animEffect>
                                    <p:anim calcmode="lin" valueType="num">
                                      <p:cBhvr>
                                        <p:cTn id="56" dur="2000" fill="hold"/>
                                        <p:tgtEl>
                                          <p:spTgt spid="51"/>
                                        </p:tgtEl>
                                        <p:attrNameLst>
                                          <p:attrName>ppt_w</p:attrName>
                                        </p:attrNameLst>
                                      </p:cBhvr>
                                      <p:tavLst>
                                        <p:tav tm="0" fmla="#ppt_w*sin(2.5*pi*$)">
                                          <p:val>
                                            <p:fltVal val="0"/>
                                          </p:val>
                                        </p:tav>
                                        <p:tav tm="100000">
                                          <p:val>
                                            <p:fltVal val="1"/>
                                          </p:val>
                                        </p:tav>
                                      </p:tavLst>
                                    </p:anim>
                                    <p:anim calcmode="lin" valueType="num">
                                      <p:cBhvr>
                                        <p:cTn id="57" dur="2000" fill="hold"/>
                                        <p:tgtEl>
                                          <p:spTgt spid="51"/>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17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2000"/>
                                        <p:tgtEl>
                                          <p:spTgt spid="46"/>
                                        </p:tgtEl>
                                      </p:cBhvr>
                                    </p:animEffect>
                                    <p:anim calcmode="lin" valueType="num">
                                      <p:cBhvr>
                                        <p:cTn id="61" dur="2000" fill="hold"/>
                                        <p:tgtEl>
                                          <p:spTgt spid="46"/>
                                        </p:tgtEl>
                                        <p:attrNameLst>
                                          <p:attrName>ppt_w</p:attrName>
                                        </p:attrNameLst>
                                      </p:cBhvr>
                                      <p:tavLst>
                                        <p:tav tm="0" fmla="#ppt_w*sin(2.5*pi*$)">
                                          <p:val>
                                            <p:fltVal val="0"/>
                                          </p:val>
                                        </p:tav>
                                        <p:tav tm="100000">
                                          <p:val>
                                            <p:fltVal val="1"/>
                                          </p:val>
                                        </p:tav>
                                      </p:tavLst>
                                    </p:anim>
                                    <p:anim calcmode="lin" valueType="num">
                                      <p:cBhvr>
                                        <p:cTn id="62" dur="2000" fill="hold"/>
                                        <p:tgtEl>
                                          <p:spTgt spid="46"/>
                                        </p:tgtEl>
                                        <p:attrNameLst>
                                          <p:attrName>ppt_h</p:attrName>
                                        </p:attrNameLst>
                                      </p:cBhvr>
                                      <p:tavLst>
                                        <p:tav tm="0">
                                          <p:val>
                                            <p:strVal val="#ppt_h"/>
                                          </p:val>
                                        </p:tav>
                                        <p:tav tm="100000">
                                          <p:val>
                                            <p:strVal val="#ppt_h"/>
                                          </p:val>
                                        </p:tav>
                                      </p:tavLst>
                                    </p:anim>
                                  </p:childTnLst>
                                </p:cTn>
                              </p:par>
                              <p:par>
                                <p:cTn id="63" presetID="16" presetClass="entr" presetSubtype="21" fill="hold" grpId="0" nodeType="withEffect">
                                  <p:stCondLst>
                                    <p:cond delay="3250"/>
                                  </p:stCondLst>
                                  <p:childTnLst>
                                    <p:set>
                                      <p:cBhvr>
                                        <p:cTn id="64" dur="1" fill="hold">
                                          <p:stCondLst>
                                            <p:cond delay="0"/>
                                          </p:stCondLst>
                                        </p:cTn>
                                        <p:tgtEl>
                                          <p:spTgt spid="39"/>
                                        </p:tgtEl>
                                        <p:attrNameLst>
                                          <p:attrName>style.visibility</p:attrName>
                                        </p:attrNameLst>
                                      </p:cBhvr>
                                      <p:to>
                                        <p:strVal val="visible"/>
                                      </p:to>
                                    </p:set>
                                    <p:animEffect transition="in" filter="barn(inVertical)">
                                      <p:cBhvr>
                                        <p:cTn id="65" dur="500"/>
                                        <p:tgtEl>
                                          <p:spTgt spid="39"/>
                                        </p:tgtEl>
                                      </p:cBhvr>
                                    </p:animEffect>
                                  </p:childTnLst>
                                </p:cTn>
                              </p:par>
                              <p:par>
                                <p:cTn id="66" presetID="16" presetClass="entr" presetSubtype="21" fill="hold" grpId="0" nodeType="withEffect">
                                  <p:stCondLst>
                                    <p:cond delay="3250"/>
                                  </p:stCondLst>
                                  <p:childTnLst>
                                    <p:set>
                                      <p:cBhvr>
                                        <p:cTn id="67" dur="1" fill="hold">
                                          <p:stCondLst>
                                            <p:cond delay="0"/>
                                          </p:stCondLst>
                                        </p:cTn>
                                        <p:tgtEl>
                                          <p:spTgt spid="47"/>
                                        </p:tgtEl>
                                        <p:attrNameLst>
                                          <p:attrName>style.visibility</p:attrName>
                                        </p:attrNameLst>
                                      </p:cBhvr>
                                      <p:to>
                                        <p:strVal val="visible"/>
                                      </p:to>
                                    </p:set>
                                    <p:animEffect transition="in" filter="barn(inVertical)">
                                      <p:cBhvr>
                                        <p:cTn id="68" dur="500"/>
                                        <p:tgtEl>
                                          <p:spTgt spid="47"/>
                                        </p:tgtEl>
                                      </p:cBhvr>
                                    </p:animEffect>
                                  </p:childTnLst>
                                </p:cTn>
                              </p:par>
                              <p:par>
                                <p:cTn id="69" presetID="16" presetClass="entr" presetSubtype="21" fill="hold" grpId="0" nodeType="withEffect">
                                  <p:stCondLst>
                                    <p:cond delay="3250"/>
                                  </p:stCondLst>
                                  <p:childTnLst>
                                    <p:set>
                                      <p:cBhvr>
                                        <p:cTn id="70" dur="1" fill="hold">
                                          <p:stCondLst>
                                            <p:cond delay="0"/>
                                          </p:stCondLst>
                                        </p:cTn>
                                        <p:tgtEl>
                                          <p:spTgt spid="48"/>
                                        </p:tgtEl>
                                        <p:attrNameLst>
                                          <p:attrName>style.visibility</p:attrName>
                                        </p:attrNameLst>
                                      </p:cBhvr>
                                      <p:to>
                                        <p:strVal val="visible"/>
                                      </p:to>
                                    </p:set>
                                    <p:animEffect transition="in" filter="barn(inVertical)">
                                      <p:cBhvr>
                                        <p:cTn id="71" dur="500"/>
                                        <p:tgtEl>
                                          <p:spTgt spid="48"/>
                                        </p:tgtEl>
                                      </p:cBhvr>
                                    </p:animEffect>
                                  </p:childTnLst>
                                </p:cTn>
                              </p:par>
                              <p:par>
                                <p:cTn id="72" presetID="16" presetClass="entr" presetSubtype="21" fill="hold" grpId="0" nodeType="withEffect">
                                  <p:stCondLst>
                                    <p:cond delay="3250"/>
                                  </p:stCondLst>
                                  <p:childTnLst>
                                    <p:set>
                                      <p:cBhvr>
                                        <p:cTn id="73" dur="1" fill="hold">
                                          <p:stCondLst>
                                            <p:cond delay="0"/>
                                          </p:stCondLst>
                                        </p:cTn>
                                        <p:tgtEl>
                                          <p:spTgt spid="49"/>
                                        </p:tgtEl>
                                        <p:attrNameLst>
                                          <p:attrName>style.visibility</p:attrName>
                                        </p:attrNameLst>
                                      </p:cBhvr>
                                      <p:to>
                                        <p:strVal val="visible"/>
                                      </p:to>
                                    </p:set>
                                    <p:animEffect transition="in" filter="barn(inVertical)">
                                      <p:cBhvr>
                                        <p:cTn id="74" dur="500"/>
                                        <p:tgtEl>
                                          <p:spTgt spid="49"/>
                                        </p:tgtEl>
                                      </p:cBhvr>
                                    </p:animEffect>
                                  </p:childTnLst>
                                </p:cTn>
                              </p:par>
                              <p:par>
                                <p:cTn id="75" presetID="16" presetClass="entr" presetSubtype="21" fill="hold" grpId="0" nodeType="withEffect">
                                  <p:stCondLst>
                                    <p:cond delay="3250"/>
                                  </p:stCondLst>
                                  <p:childTnLst>
                                    <p:set>
                                      <p:cBhvr>
                                        <p:cTn id="76" dur="1" fill="hold">
                                          <p:stCondLst>
                                            <p:cond delay="0"/>
                                          </p:stCondLst>
                                        </p:cTn>
                                        <p:tgtEl>
                                          <p:spTgt spid="50"/>
                                        </p:tgtEl>
                                        <p:attrNameLst>
                                          <p:attrName>style.visibility</p:attrName>
                                        </p:attrNameLst>
                                      </p:cBhvr>
                                      <p:to>
                                        <p:strVal val="visible"/>
                                      </p:to>
                                    </p:set>
                                    <p:animEffect transition="in" filter="barn(inVertical)">
                                      <p:cBhvr>
                                        <p:cTn id="7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animBg="1"/>
      <p:bldP spid="39" grpId="0"/>
      <p:bldP spid="40" grpId="0" animBg="1"/>
      <p:bldP spid="41" grpId="0" animBg="1"/>
      <p:bldP spid="42" grpId="0" animBg="1"/>
      <p:bldP spid="43" grpId="0" animBg="1"/>
      <p:bldP spid="44" grpId="0" animBg="1"/>
      <p:bldP spid="45" grpId="0" animBg="1"/>
      <p:bldP spid="46" grpId="0" animBg="1"/>
      <p:bldP spid="47" grpId="0"/>
      <p:bldP spid="48" grpId="0"/>
      <p:bldP spid="49" grpId="0"/>
      <p:bldP spid="50" grpId="0"/>
      <p:bldP spid="51" grpId="0" animBg="1"/>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95100" y="2736205"/>
            <a:ext cx="12290276" cy="2520280"/>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Freeform 5"/>
          <p:cNvSpPr>
            <a:spLocks/>
          </p:cNvSpPr>
          <p:nvPr/>
        </p:nvSpPr>
        <p:spPr bwMode="auto">
          <a:xfrm>
            <a:off x="4300872" y="3462594"/>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cxnSp>
        <p:nvCxnSpPr>
          <p:cNvPr id="39" name="直接连接符 38"/>
          <p:cNvCxnSpPr/>
          <p:nvPr/>
        </p:nvCxnSpPr>
        <p:spPr>
          <a:xfrm>
            <a:off x="5669024" y="3390586"/>
            <a:ext cx="0" cy="1289835"/>
          </a:xfrm>
          <a:prstGeom prst="line">
            <a:avLst/>
          </a:prstGeom>
          <a:noFill/>
          <a:ln w="9525" cap="flat" cmpd="sng" algn="ctr">
            <a:solidFill>
              <a:sysClr val="window" lastClr="FFFFFF"/>
            </a:solidFill>
            <a:prstDash val="sysDash"/>
            <a:headEnd type="oval" w="med" len="med"/>
            <a:tailEnd type="oval" w="med" len="med"/>
          </a:ln>
          <a:effectLst/>
        </p:spPr>
      </p:cxnSp>
      <p:sp>
        <p:nvSpPr>
          <p:cNvPr id="40" name="文本框 9"/>
          <p:cNvSpPr txBox="1"/>
          <p:nvPr/>
        </p:nvSpPr>
        <p:spPr>
          <a:xfrm>
            <a:off x="6014256" y="3240261"/>
            <a:ext cx="2103040" cy="654025"/>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b="1" dirty="0">
                <a:solidFill>
                  <a:prstClr val="white"/>
                </a:solidFill>
                <a:latin typeface="微软雅黑" pitchFamily="34" charset="-122"/>
                <a:ea typeface="微软雅黑" pitchFamily="34" charset="-122"/>
              </a:rPr>
              <a:t>工作完成情况</a:t>
            </a:r>
            <a:endParaRPr lang="en-US" altLang="zh-CN" sz="2400" b="1" dirty="0">
              <a:solidFill>
                <a:prstClr val="white"/>
              </a:solidFill>
              <a:latin typeface="微软雅黑" pitchFamily="34" charset="-122"/>
              <a:ea typeface="微软雅黑" pitchFamily="34" charset="-122"/>
            </a:endParaRPr>
          </a:p>
          <a:p>
            <a:pPr marL="0" lvl="1" algn="ctr" fontAlgn="auto">
              <a:spcBef>
                <a:spcPts val="0"/>
              </a:spcBef>
              <a:spcAft>
                <a:spcPts val="0"/>
              </a:spcAft>
            </a:pPr>
            <a:r>
              <a:rPr lang="zh-CN" altLang="en-US" sz="1400" dirty="0">
                <a:solidFill>
                  <a:prstClr val="white"/>
                </a:solidFill>
                <a:latin typeface="微软雅黑" pitchFamily="34" charset="-122"/>
                <a:ea typeface="微软雅黑" pitchFamily="34" charset="-122"/>
              </a:rPr>
              <a:t>（添加二级标题）</a:t>
            </a:r>
          </a:p>
        </p:txBody>
      </p:sp>
      <p:grpSp>
        <p:nvGrpSpPr>
          <p:cNvPr id="41" name="组合 40"/>
          <p:cNvGrpSpPr/>
          <p:nvPr/>
        </p:nvGrpSpPr>
        <p:grpSpPr>
          <a:xfrm>
            <a:off x="5888533" y="3888333"/>
            <a:ext cx="1436675" cy="215444"/>
            <a:chOff x="4369395" y="3284984"/>
            <a:chExt cx="1436675" cy="215444"/>
          </a:xfrm>
        </p:grpSpPr>
        <p:sp>
          <p:nvSpPr>
            <p:cNvPr id="4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项目介绍</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等腰三角形 4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6" name="组合 45"/>
          <p:cNvGrpSpPr/>
          <p:nvPr/>
        </p:nvGrpSpPr>
        <p:grpSpPr>
          <a:xfrm>
            <a:off x="7253200" y="3897119"/>
            <a:ext cx="1436675" cy="215444"/>
            <a:chOff x="4369395" y="3284984"/>
            <a:chExt cx="1436675" cy="215444"/>
          </a:xfrm>
        </p:grpSpPr>
        <p:sp>
          <p:nvSpPr>
            <p:cNvPr id="4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项目分布</a:t>
              </a:r>
            </a:p>
          </p:txBody>
        </p:sp>
        <p:grpSp>
          <p:nvGrpSpPr>
            <p:cNvPr id="48" name="组合 47"/>
            <p:cNvGrpSpPr/>
            <p:nvPr/>
          </p:nvGrpSpPr>
          <p:grpSpPr>
            <a:xfrm>
              <a:off x="4369395" y="3316401"/>
              <a:ext cx="168551" cy="168551"/>
              <a:chOff x="5005199" y="3717032"/>
              <a:chExt cx="168551" cy="168551"/>
            </a:xfrm>
          </p:grpSpPr>
          <p:sp>
            <p:nvSpPr>
              <p:cNvPr id="49" name="椭圆 4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等腰三角形 4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1" name="组合 50"/>
          <p:cNvGrpSpPr/>
          <p:nvPr/>
        </p:nvGrpSpPr>
        <p:grpSpPr>
          <a:xfrm>
            <a:off x="5885048" y="4176945"/>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重点项目</a:t>
              </a: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5" name="等腰三角形 5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6" name="组合 55"/>
          <p:cNvGrpSpPr/>
          <p:nvPr/>
        </p:nvGrpSpPr>
        <p:grpSpPr>
          <a:xfrm>
            <a:off x="7253200" y="4176365"/>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四项工作</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等腰三角形 5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1" name="组合 60"/>
          <p:cNvGrpSpPr/>
          <p:nvPr/>
        </p:nvGrpSpPr>
        <p:grpSpPr>
          <a:xfrm>
            <a:off x="5885048" y="4464977"/>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工作进度</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6" name="组合 65"/>
          <p:cNvGrpSpPr/>
          <p:nvPr/>
        </p:nvGrpSpPr>
        <p:grpSpPr>
          <a:xfrm>
            <a:off x="7253200" y="4464397"/>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工作提升</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sp>
        <p:nvSpPr>
          <p:cNvPr id="71" name="KSO_Shape"/>
          <p:cNvSpPr>
            <a:spLocks/>
          </p:cNvSpPr>
          <p:nvPr/>
        </p:nvSpPr>
        <p:spPr bwMode="auto">
          <a:xfrm>
            <a:off x="4603050" y="3803698"/>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1C666E"/>
              </a:solidFill>
              <a:latin typeface="Calibri"/>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Effect transition="in" filter="fade">
                                      <p:cBhvr>
                                        <p:cTn id="20" dur="500"/>
                                        <p:tgtEl>
                                          <p:spTgt spid="7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down)">
                                      <p:cBhvr>
                                        <p:cTn id="24" dur="500"/>
                                        <p:tgtEl>
                                          <p:spTgt spid="39"/>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ppt_x"/>
                                          </p:val>
                                        </p:tav>
                                        <p:tav tm="100000">
                                          <p:val>
                                            <p:strVal val="#ppt_x"/>
                                          </p:val>
                                        </p:tav>
                                      </p:tavLst>
                                    </p:anim>
                                    <p:anim calcmode="lin" valueType="num">
                                      <p:cBhvr additive="base">
                                        <p:cTn id="49" dur="500" fill="hold"/>
                                        <p:tgtEl>
                                          <p:spTgt spid="56"/>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ppt_x"/>
                                          </p:val>
                                        </p:tav>
                                        <p:tav tm="100000">
                                          <p:val>
                                            <p:strVal val="#ppt_x"/>
                                          </p:val>
                                        </p:tav>
                                      </p:tavLst>
                                    </p:anim>
                                    <p:anim calcmode="lin" valueType="num">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P spid="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48469" y="2510056"/>
            <a:ext cx="6120680" cy="3682533"/>
            <a:chOff x="3022028" y="1587732"/>
            <a:chExt cx="6120680" cy="3682533"/>
          </a:xfrm>
        </p:grpSpPr>
        <p:pic>
          <p:nvPicPr>
            <p:cNvPr id="18"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3937348" y="2060861"/>
              <a:ext cx="4320480" cy="2376251"/>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0" name="燕尾形 19"/>
          <p:cNvSpPr/>
          <p:nvPr/>
        </p:nvSpPr>
        <p:spPr>
          <a:xfrm rot="5400000">
            <a:off x="6882519" y="2739393"/>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cxnSp>
        <p:nvCxnSpPr>
          <p:cNvPr id="21" name="直接连接符 20"/>
          <p:cNvCxnSpPr/>
          <p:nvPr/>
        </p:nvCxnSpPr>
        <p:spPr>
          <a:xfrm>
            <a:off x="7062539" y="3315457"/>
            <a:ext cx="3636404"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2" name="矩形 21"/>
          <p:cNvSpPr/>
          <p:nvPr/>
        </p:nvSpPr>
        <p:spPr>
          <a:xfrm>
            <a:off x="7399537" y="2294873"/>
            <a:ext cx="877145"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项目一</a:t>
            </a:r>
          </a:p>
        </p:txBody>
      </p:sp>
      <p:sp>
        <p:nvSpPr>
          <p:cNvPr id="23" name="矩形 22"/>
          <p:cNvSpPr>
            <a:spLocks noChangeArrowheads="1"/>
          </p:cNvSpPr>
          <p:nvPr/>
        </p:nvSpPr>
        <p:spPr bwMode="auto">
          <a:xfrm>
            <a:off x="7386575" y="2634059"/>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4" name="燕尾形 23"/>
          <p:cNvSpPr/>
          <p:nvPr/>
        </p:nvSpPr>
        <p:spPr>
          <a:xfrm rot="5400000">
            <a:off x="6882519" y="4107545"/>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cxnSp>
        <p:nvCxnSpPr>
          <p:cNvPr id="25" name="直接连接符 24"/>
          <p:cNvCxnSpPr/>
          <p:nvPr/>
        </p:nvCxnSpPr>
        <p:spPr>
          <a:xfrm>
            <a:off x="7062539" y="4683609"/>
            <a:ext cx="3636404"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6" name="矩形 25"/>
          <p:cNvSpPr/>
          <p:nvPr/>
        </p:nvSpPr>
        <p:spPr>
          <a:xfrm>
            <a:off x="7399537" y="3663025"/>
            <a:ext cx="877145"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项目二</a:t>
            </a:r>
          </a:p>
        </p:txBody>
      </p:sp>
      <p:sp>
        <p:nvSpPr>
          <p:cNvPr id="27" name="矩形 47"/>
          <p:cNvSpPr>
            <a:spLocks noChangeArrowheads="1"/>
          </p:cNvSpPr>
          <p:nvPr/>
        </p:nvSpPr>
        <p:spPr bwMode="auto">
          <a:xfrm>
            <a:off x="7386575" y="400221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8" name="燕尾形 27"/>
          <p:cNvSpPr/>
          <p:nvPr/>
        </p:nvSpPr>
        <p:spPr>
          <a:xfrm rot="5400000">
            <a:off x="6882519" y="5547705"/>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cxnSp>
        <p:nvCxnSpPr>
          <p:cNvPr id="29" name="直接连接符 28"/>
          <p:cNvCxnSpPr/>
          <p:nvPr/>
        </p:nvCxnSpPr>
        <p:spPr>
          <a:xfrm>
            <a:off x="7062539" y="6123769"/>
            <a:ext cx="3636404"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30" name="矩形 29"/>
          <p:cNvSpPr/>
          <p:nvPr/>
        </p:nvSpPr>
        <p:spPr>
          <a:xfrm>
            <a:off x="7399537" y="5103185"/>
            <a:ext cx="877145"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项目三</a:t>
            </a:r>
          </a:p>
        </p:txBody>
      </p:sp>
      <p:sp>
        <p:nvSpPr>
          <p:cNvPr id="31" name="矩形 47"/>
          <p:cNvSpPr>
            <a:spLocks noChangeArrowheads="1"/>
          </p:cNvSpPr>
          <p:nvPr/>
        </p:nvSpPr>
        <p:spPr bwMode="auto">
          <a:xfrm>
            <a:off x="7386575" y="544237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1000"/>
                                        <p:tgtEl>
                                          <p:spTgt spid="24"/>
                                        </p:tgtEl>
                                      </p:cBhvr>
                                    </p:animEffect>
                                    <p:anim calcmode="lin" valueType="num">
                                      <p:cBhvr>
                                        <p:cTn id="31" dur="1000" fill="hold"/>
                                        <p:tgtEl>
                                          <p:spTgt spid="24"/>
                                        </p:tgtEl>
                                        <p:attrNameLst>
                                          <p:attrName>ppt_x</p:attrName>
                                        </p:attrNameLst>
                                      </p:cBhvr>
                                      <p:tavLst>
                                        <p:tav tm="0">
                                          <p:val>
                                            <p:strVal val="#ppt_x"/>
                                          </p:val>
                                        </p:tav>
                                        <p:tav tm="100000">
                                          <p:val>
                                            <p:strVal val="#ppt_x"/>
                                          </p:val>
                                        </p:tav>
                                      </p:tavLst>
                                    </p:anim>
                                    <p:anim calcmode="lin" valueType="num">
                                      <p:cBhvr>
                                        <p:cTn id="32" dur="1000" fill="hold"/>
                                        <p:tgtEl>
                                          <p:spTgt spid="24"/>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184"/>
          <p:cNvGrpSpPr>
            <a:grpSpLocks/>
          </p:cNvGrpSpPr>
          <p:nvPr/>
        </p:nvGrpSpPr>
        <p:grpSpPr bwMode="auto">
          <a:xfrm>
            <a:off x="1368549" y="2494612"/>
            <a:ext cx="4649788" cy="3625969"/>
            <a:chOff x="0" y="0"/>
            <a:chExt cx="5407191" cy="4756567"/>
          </a:xfrm>
          <a:solidFill>
            <a:sysClr val="window" lastClr="FFFFFF">
              <a:lumMod val="65000"/>
              <a:alpha val="41176"/>
            </a:sysClr>
          </a:solidFill>
          <a:effectLst/>
        </p:grpSpPr>
        <p:sp>
          <p:nvSpPr>
            <p:cNvPr id="51"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2"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3"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4"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ysClr val="windowText" lastClr="000000">
                <a:lumMod val="50000"/>
                <a:lumOff val="50000"/>
              </a:sysClr>
            </a:solid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5"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6"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7"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8"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59"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0"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1"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2"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ysClr val="windowText" lastClr="000000">
                <a:lumMod val="50000"/>
                <a:lumOff val="50000"/>
              </a:sysClr>
            </a:solid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6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ysClr val="windowText" lastClr="000000">
                <a:lumMod val="50000"/>
                <a:lumOff val="50000"/>
              </a:sysClr>
            </a:solid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7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8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8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sp>
          <p:nvSpPr>
            <p:cNvPr id="8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rgbClr val="FFFFFF">
                  <a:alpha val="54118"/>
                </a:srgb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1" i="0" u="none" strike="noStrike" kern="0" cap="none" spc="0" normalizeH="0" baseline="0" noProof="0">
                <a:ln>
                  <a:noFill/>
                </a:ln>
                <a:solidFill>
                  <a:srgbClr val="000000"/>
                </a:solidFill>
                <a:effectLst/>
                <a:uLnTx/>
                <a:uFillTx/>
                <a:latin typeface="Impact MT Std" pitchFamily="34" charset="0"/>
                <a:ea typeface="微软雅黑" panose="020B0503020204020204" pitchFamily="34" charset="-122"/>
                <a:sym typeface="方正兰亭黑_GBK" pitchFamily="2" charset="-122"/>
              </a:endParaRPr>
            </a:p>
          </p:txBody>
        </p:sp>
      </p:grpSp>
      <p:sp>
        <p:nvSpPr>
          <p:cNvPr id="83" name="Freeform 78"/>
          <p:cNvSpPr>
            <a:spLocks noEditPoints="1"/>
          </p:cNvSpPr>
          <p:nvPr/>
        </p:nvSpPr>
        <p:spPr bwMode="auto">
          <a:xfrm>
            <a:off x="4956974" y="2948445"/>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4" name="Freeform 78"/>
          <p:cNvSpPr>
            <a:spLocks noEditPoints="1"/>
          </p:cNvSpPr>
          <p:nvPr/>
        </p:nvSpPr>
        <p:spPr bwMode="auto">
          <a:xfrm>
            <a:off x="3877484" y="3777662"/>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5" name="Freeform 78"/>
          <p:cNvSpPr>
            <a:spLocks noEditPoints="1"/>
          </p:cNvSpPr>
          <p:nvPr/>
        </p:nvSpPr>
        <p:spPr bwMode="auto">
          <a:xfrm>
            <a:off x="3136907" y="4707245"/>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6" name="椭圆 85"/>
          <p:cNvSpPr/>
          <p:nvPr/>
        </p:nvSpPr>
        <p:spPr>
          <a:xfrm>
            <a:off x="6493258" y="2856449"/>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87" name="标题 4"/>
          <p:cNvSpPr txBox="1">
            <a:spLocks/>
          </p:cNvSpPr>
          <p:nvPr/>
        </p:nvSpPr>
        <p:spPr>
          <a:xfrm>
            <a:off x="6522387" y="2951022"/>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方正兰亭黑简体" panose="02000000000000000000" pitchFamily="2" charset="-122"/>
                <a:ea typeface="方正兰亭黑简体" panose="02000000000000000000" pitchFamily="2" charset="-122"/>
              </a:rPr>
              <a:t>01</a:t>
            </a:r>
          </a:p>
        </p:txBody>
      </p:sp>
      <p:sp>
        <p:nvSpPr>
          <p:cNvPr id="88" name="矩形 87"/>
          <p:cNvSpPr/>
          <p:nvPr/>
        </p:nvSpPr>
        <p:spPr>
          <a:xfrm>
            <a:off x="7256905" y="2638628"/>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89" name="矩形 47"/>
          <p:cNvSpPr>
            <a:spLocks noChangeArrowheads="1"/>
          </p:cNvSpPr>
          <p:nvPr/>
        </p:nvSpPr>
        <p:spPr bwMode="auto">
          <a:xfrm>
            <a:off x="7256218" y="3011877"/>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90" name="椭圆 89"/>
          <p:cNvSpPr/>
          <p:nvPr/>
        </p:nvSpPr>
        <p:spPr>
          <a:xfrm>
            <a:off x="6810418" y="4034050"/>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91" name="标题 4"/>
          <p:cNvSpPr txBox="1">
            <a:spLocks/>
          </p:cNvSpPr>
          <p:nvPr/>
        </p:nvSpPr>
        <p:spPr>
          <a:xfrm>
            <a:off x="6839547" y="412862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方正兰亭黑简体" panose="02000000000000000000" pitchFamily="2" charset="-122"/>
                <a:ea typeface="方正兰亭黑简体" panose="02000000000000000000" pitchFamily="2" charset="-122"/>
              </a:rPr>
              <a:t>0</a:t>
            </a:r>
            <a:r>
              <a:rPr lang="zh-CN" altLang="en-US" sz="1600" b="1" dirty="0">
                <a:solidFill>
                  <a:prstClr val="white"/>
                </a:solidFill>
                <a:latin typeface="方正兰亭黑简体" panose="02000000000000000000" pitchFamily="2" charset="-122"/>
                <a:ea typeface="方正兰亭黑简体" panose="02000000000000000000" pitchFamily="2" charset="-122"/>
              </a:rPr>
              <a:t>２</a:t>
            </a:r>
            <a:endParaRPr lang="en-US" altLang="zh-CN" sz="1600" b="1" dirty="0">
              <a:solidFill>
                <a:prstClr val="white"/>
              </a:solidFill>
              <a:latin typeface="方正兰亭黑简体" panose="02000000000000000000" pitchFamily="2" charset="-122"/>
              <a:ea typeface="方正兰亭黑简体" panose="02000000000000000000" pitchFamily="2" charset="-122"/>
            </a:endParaRPr>
          </a:p>
        </p:txBody>
      </p:sp>
      <p:sp>
        <p:nvSpPr>
          <p:cNvPr id="92" name="矩形 91"/>
          <p:cNvSpPr/>
          <p:nvPr/>
        </p:nvSpPr>
        <p:spPr>
          <a:xfrm>
            <a:off x="7574065" y="3816229"/>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93" name="矩形 47"/>
          <p:cNvSpPr>
            <a:spLocks noChangeArrowheads="1"/>
          </p:cNvSpPr>
          <p:nvPr/>
        </p:nvSpPr>
        <p:spPr bwMode="auto">
          <a:xfrm>
            <a:off x="7573378" y="4189478"/>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94" name="椭圆 93"/>
          <p:cNvSpPr/>
          <p:nvPr/>
        </p:nvSpPr>
        <p:spPr>
          <a:xfrm>
            <a:off x="6450378" y="5258186"/>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95" name="标题 4"/>
          <p:cNvSpPr txBox="1">
            <a:spLocks/>
          </p:cNvSpPr>
          <p:nvPr/>
        </p:nvSpPr>
        <p:spPr>
          <a:xfrm>
            <a:off x="6479507" y="5352759"/>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方正兰亭黑简体" panose="02000000000000000000" pitchFamily="2" charset="-122"/>
                <a:ea typeface="方正兰亭黑简体" panose="02000000000000000000" pitchFamily="2" charset="-122"/>
              </a:rPr>
              <a:t>0</a:t>
            </a:r>
            <a:r>
              <a:rPr lang="zh-CN" altLang="en-US" sz="1600" b="1" dirty="0">
                <a:solidFill>
                  <a:prstClr val="white"/>
                </a:solidFill>
                <a:latin typeface="方正兰亭黑简体" panose="02000000000000000000" pitchFamily="2" charset="-122"/>
                <a:ea typeface="方正兰亭黑简体" panose="02000000000000000000" pitchFamily="2" charset="-122"/>
              </a:rPr>
              <a:t>３</a:t>
            </a:r>
            <a:endParaRPr lang="en-US" altLang="zh-CN" sz="1600" b="1" dirty="0">
              <a:solidFill>
                <a:prstClr val="white"/>
              </a:solidFill>
              <a:latin typeface="方正兰亭黑简体" panose="02000000000000000000" pitchFamily="2" charset="-122"/>
              <a:ea typeface="方正兰亭黑简体" panose="02000000000000000000" pitchFamily="2" charset="-122"/>
            </a:endParaRPr>
          </a:p>
        </p:txBody>
      </p:sp>
      <p:sp>
        <p:nvSpPr>
          <p:cNvPr id="96" name="矩形 95"/>
          <p:cNvSpPr/>
          <p:nvPr/>
        </p:nvSpPr>
        <p:spPr>
          <a:xfrm>
            <a:off x="7214025" y="5040365"/>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97" name="矩形 47"/>
          <p:cNvSpPr>
            <a:spLocks noChangeArrowheads="1"/>
          </p:cNvSpPr>
          <p:nvPr/>
        </p:nvSpPr>
        <p:spPr bwMode="auto">
          <a:xfrm>
            <a:off x="7213338" y="5413614"/>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1000"/>
                                        <p:tgtEl>
                                          <p:spTgt spid="83"/>
                                        </p:tgtEl>
                                      </p:cBhvr>
                                    </p:animEffect>
                                    <p:anim calcmode="lin" valueType="num">
                                      <p:cBhvr>
                                        <p:cTn id="14" dur="1000" fill="hold"/>
                                        <p:tgtEl>
                                          <p:spTgt spid="83"/>
                                        </p:tgtEl>
                                        <p:attrNameLst>
                                          <p:attrName>ppt_x</p:attrName>
                                        </p:attrNameLst>
                                      </p:cBhvr>
                                      <p:tavLst>
                                        <p:tav tm="0">
                                          <p:val>
                                            <p:strVal val="#ppt_x"/>
                                          </p:val>
                                        </p:tav>
                                        <p:tav tm="100000">
                                          <p:val>
                                            <p:strVal val="#ppt_x"/>
                                          </p:val>
                                        </p:tav>
                                      </p:tavLst>
                                    </p:anim>
                                    <p:anim calcmode="lin" valueType="num">
                                      <p:cBhvr>
                                        <p:cTn id="15" dur="1000" fill="hold"/>
                                        <p:tgtEl>
                                          <p:spTgt spid="8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1000"/>
                                        <p:tgtEl>
                                          <p:spTgt spid="84"/>
                                        </p:tgtEl>
                                      </p:cBhvr>
                                    </p:animEffect>
                                    <p:anim calcmode="lin" valueType="num">
                                      <p:cBhvr>
                                        <p:cTn id="20" dur="1000" fill="hold"/>
                                        <p:tgtEl>
                                          <p:spTgt spid="84"/>
                                        </p:tgtEl>
                                        <p:attrNameLst>
                                          <p:attrName>ppt_x</p:attrName>
                                        </p:attrNameLst>
                                      </p:cBhvr>
                                      <p:tavLst>
                                        <p:tav tm="0">
                                          <p:val>
                                            <p:strVal val="#ppt_x"/>
                                          </p:val>
                                        </p:tav>
                                        <p:tav tm="100000">
                                          <p:val>
                                            <p:strVal val="#ppt_x"/>
                                          </p:val>
                                        </p:tav>
                                      </p:tavLst>
                                    </p:anim>
                                    <p:anim calcmode="lin" valueType="num">
                                      <p:cBhvr>
                                        <p:cTn id="21" dur="1000" fill="hold"/>
                                        <p:tgtEl>
                                          <p:spTgt spid="8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1000"/>
                                        <p:tgtEl>
                                          <p:spTgt spid="85"/>
                                        </p:tgtEl>
                                      </p:cBhvr>
                                    </p:animEffect>
                                    <p:anim calcmode="lin" valueType="num">
                                      <p:cBhvr>
                                        <p:cTn id="26" dur="1000" fill="hold"/>
                                        <p:tgtEl>
                                          <p:spTgt spid="85"/>
                                        </p:tgtEl>
                                        <p:attrNameLst>
                                          <p:attrName>ppt_x</p:attrName>
                                        </p:attrNameLst>
                                      </p:cBhvr>
                                      <p:tavLst>
                                        <p:tav tm="0">
                                          <p:val>
                                            <p:strVal val="#ppt_x"/>
                                          </p:val>
                                        </p:tav>
                                        <p:tav tm="100000">
                                          <p:val>
                                            <p:strVal val="#ppt_x"/>
                                          </p:val>
                                        </p:tav>
                                      </p:tavLst>
                                    </p:anim>
                                    <p:anim calcmode="lin" valueType="num">
                                      <p:cBhvr>
                                        <p:cTn id="27" dur="1000" fill="hold"/>
                                        <p:tgtEl>
                                          <p:spTgt spid="85"/>
                                        </p:tgtEl>
                                        <p:attrNameLst>
                                          <p:attrName>ppt_y</p:attrName>
                                        </p:attrNameLst>
                                      </p:cBhvr>
                                      <p:tavLst>
                                        <p:tav tm="0">
                                          <p:val>
                                            <p:strVal val="#ppt_y+.1"/>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500" fill="hold"/>
                                        <p:tgtEl>
                                          <p:spTgt spid="86"/>
                                        </p:tgtEl>
                                        <p:attrNameLst>
                                          <p:attrName>ppt_x</p:attrName>
                                        </p:attrNameLst>
                                      </p:cBhvr>
                                      <p:tavLst>
                                        <p:tav tm="0">
                                          <p:val>
                                            <p:strVal val="1+#ppt_w/2"/>
                                          </p:val>
                                        </p:tav>
                                        <p:tav tm="100000">
                                          <p:val>
                                            <p:strVal val="#ppt_x"/>
                                          </p:val>
                                        </p:tav>
                                      </p:tavLst>
                                    </p:anim>
                                    <p:anim calcmode="lin" valueType="num">
                                      <p:cBhvr additive="base">
                                        <p:cTn id="31" dur="500" fill="hold"/>
                                        <p:tgtEl>
                                          <p:spTgt spid="8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fill="hold"/>
                                        <p:tgtEl>
                                          <p:spTgt spid="87"/>
                                        </p:tgtEl>
                                        <p:attrNameLst>
                                          <p:attrName>ppt_x</p:attrName>
                                        </p:attrNameLst>
                                      </p:cBhvr>
                                      <p:tavLst>
                                        <p:tav tm="0">
                                          <p:val>
                                            <p:strVal val="1+#ppt_w/2"/>
                                          </p:val>
                                        </p:tav>
                                        <p:tav tm="100000">
                                          <p:val>
                                            <p:strVal val="#ppt_x"/>
                                          </p:val>
                                        </p:tav>
                                      </p:tavLst>
                                    </p:anim>
                                    <p:anim calcmode="lin" valueType="num">
                                      <p:cBhvr additive="base">
                                        <p:cTn id="35" dur="500" fill="hold"/>
                                        <p:tgtEl>
                                          <p:spTgt spid="8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88"/>
                                        </p:tgtEl>
                                        <p:attrNameLst>
                                          <p:attrName>style.visibility</p:attrName>
                                        </p:attrNameLst>
                                      </p:cBhvr>
                                      <p:to>
                                        <p:strVal val="visible"/>
                                      </p:to>
                                    </p:set>
                                    <p:anim calcmode="lin" valueType="num">
                                      <p:cBhvr additive="base">
                                        <p:cTn id="38" dur="500" fill="hold"/>
                                        <p:tgtEl>
                                          <p:spTgt spid="88"/>
                                        </p:tgtEl>
                                        <p:attrNameLst>
                                          <p:attrName>ppt_x</p:attrName>
                                        </p:attrNameLst>
                                      </p:cBhvr>
                                      <p:tavLst>
                                        <p:tav tm="0">
                                          <p:val>
                                            <p:strVal val="1+#ppt_w/2"/>
                                          </p:val>
                                        </p:tav>
                                        <p:tav tm="100000">
                                          <p:val>
                                            <p:strVal val="#ppt_x"/>
                                          </p:val>
                                        </p:tav>
                                      </p:tavLst>
                                    </p:anim>
                                    <p:anim calcmode="lin" valueType="num">
                                      <p:cBhvr additive="base">
                                        <p:cTn id="39" dur="500" fill="hold"/>
                                        <p:tgtEl>
                                          <p:spTgt spid="8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fill="hold"/>
                                        <p:tgtEl>
                                          <p:spTgt spid="89"/>
                                        </p:tgtEl>
                                        <p:attrNameLst>
                                          <p:attrName>ppt_x</p:attrName>
                                        </p:attrNameLst>
                                      </p:cBhvr>
                                      <p:tavLst>
                                        <p:tav tm="0">
                                          <p:val>
                                            <p:strVal val="1+#ppt_w/2"/>
                                          </p:val>
                                        </p:tav>
                                        <p:tav tm="100000">
                                          <p:val>
                                            <p:strVal val="#ppt_x"/>
                                          </p:val>
                                        </p:tav>
                                      </p:tavLst>
                                    </p:anim>
                                    <p:anim calcmode="lin" valueType="num">
                                      <p:cBhvr additive="base">
                                        <p:cTn id="43" dur="500" fill="hold"/>
                                        <p:tgtEl>
                                          <p:spTgt spid="8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1+#ppt_w/2"/>
                                          </p:val>
                                        </p:tav>
                                        <p:tav tm="100000">
                                          <p:val>
                                            <p:strVal val="#ppt_x"/>
                                          </p:val>
                                        </p:tav>
                                      </p:tavLst>
                                    </p:anim>
                                    <p:anim calcmode="lin" valueType="num">
                                      <p:cBhvr additive="base">
                                        <p:cTn id="47" dur="500" fill="hold"/>
                                        <p:tgtEl>
                                          <p:spTgt spid="9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fill="hold"/>
                                        <p:tgtEl>
                                          <p:spTgt spid="91"/>
                                        </p:tgtEl>
                                        <p:attrNameLst>
                                          <p:attrName>ppt_x</p:attrName>
                                        </p:attrNameLst>
                                      </p:cBhvr>
                                      <p:tavLst>
                                        <p:tav tm="0">
                                          <p:val>
                                            <p:strVal val="1+#ppt_w/2"/>
                                          </p:val>
                                        </p:tav>
                                        <p:tav tm="100000">
                                          <p:val>
                                            <p:strVal val="#ppt_x"/>
                                          </p:val>
                                        </p:tav>
                                      </p:tavLst>
                                    </p:anim>
                                    <p:anim calcmode="lin" valueType="num">
                                      <p:cBhvr additive="base">
                                        <p:cTn id="51" dur="500" fill="hold"/>
                                        <p:tgtEl>
                                          <p:spTgt spid="9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92"/>
                                        </p:tgtEl>
                                        <p:attrNameLst>
                                          <p:attrName>style.visibility</p:attrName>
                                        </p:attrNameLst>
                                      </p:cBhvr>
                                      <p:to>
                                        <p:strVal val="visible"/>
                                      </p:to>
                                    </p:set>
                                    <p:anim calcmode="lin" valueType="num">
                                      <p:cBhvr additive="base">
                                        <p:cTn id="54" dur="500" fill="hold"/>
                                        <p:tgtEl>
                                          <p:spTgt spid="92"/>
                                        </p:tgtEl>
                                        <p:attrNameLst>
                                          <p:attrName>ppt_x</p:attrName>
                                        </p:attrNameLst>
                                      </p:cBhvr>
                                      <p:tavLst>
                                        <p:tav tm="0">
                                          <p:val>
                                            <p:strVal val="1+#ppt_w/2"/>
                                          </p:val>
                                        </p:tav>
                                        <p:tav tm="100000">
                                          <p:val>
                                            <p:strVal val="#ppt_x"/>
                                          </p:val>
                                        </p:tav>
                                      </p:tavLst>
                                    </p:anim>
                                    <p:anim calcmode="lin" valueType="num">
                                      <p:cBhvr additive="base">
                                        <p:cTn id="55" dur="500" fill="hold"/>
                                        <p:tgtEl>
                                          <p:spTgt spid="9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500" fill="hold"/>
                                        <p:tgtEl>
                                          <p:spTgt spid="93"/>
                                        </p:tgtEl>
                                        <p:attrNameLst>
                                          <p:attrName>ppt_x</p:attrName>
                                        </p:attrNameLst>
                                      </p:cBhvr>
                                      <p:tavLst>
                                        <p:tav tm="0">
                                          <p:val>
                                            <p:strVal val="1+#ppt_w/2"/>
                                          </p:val>
                                        </p:tav>
                                        <p:tav tm="100000">
                                          <p:val>
                                            <p:strVal val="#ppt_x"/>
                                          </p:val>
                                        </p:tav>
                                      </p:tavLst>
                                    </p:anim>
                                    <p:anim calcmode="lin" valueType="num">
                                      <p:cBhvr additive="base">
                                        <p:cTn id="59" dur="500" fill="hold"/>
                                        <p:tgtEl>
                                          <p:spTgt spid="9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500"/>
                                  </p:stCondLst>
                                  <p:childTnLst>
                                    <p:set>
                                      <p:cBhvr>
                                        <p:cTn id="61" dur="1" fill="hold">
                                          <p:stCondLst>
                                            <p:cond delay="0"/>
                                          </p:stCondLst>
                                        </p:cTn>
                                        <p:tgtEl>
                                          <p:spTgt spid="94"/>
                                        </p:tgtEl>
                                        <p:attrNameLst>
                                          <p:attrName>style.visibility</p:attrName>
                                        </p:attrNameLst>
                                      </p:cBhvr>
                                      <p:to>
                                        <p:strVal val="visible"/>
                                      </p:to>
                                    </p:set>
                                    <p:anim calcmode="lin" valueType="num">
                                      <p:cBhvr additive="base">
                                        <p:cTn id="62" dur="500" fill="hold"/>
                                        <p:tgtEl>
                                          <p:spTgt spid="94"/>
                                        </p:tgtEl>
                                        <p:attrNameLst>
                                          <p:attrName>ppt_x</p:attrName>
                                        </p:attrNameLst>
                                      </p:cBhvr>
                                      <p:tavLst>
                                        <p:tav tm="0">
                                          <p:val>
                                            <p:strVal val="1+#ppt_w/2"/>
                                          </p:val>
                                        </p:tav>
                                        <p:tav tm="100000">
                                          <p:val>
                                            <p:strVal val="#ppt_x"/>
                                          </p:val>
                                        </p:tav>
                                      </p:tavLst>
                                    </p:anim>
                                    <p:anim calcmode="lin" valueType="num">
                                      <p:cBhvr additive="base">
                                        <p:cTn id="63" dur="500" fill="hold"/>
                                        <p:tgtEl>
                                          <p:spTgt spid="9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1500"/>
                                  </p:stCondLst>
                                  <p:childTnLst>
                                    <p:set>
                                      <p:cBhvr>
                                        <p:cTn id="65" dur="1" fill="hold">
                                          <p:stCondLst>
                                            <p:cond delay="0"/>
                                          </p:stCondLst>
                                        </p:cTn>
                                        <p:tgtEl>
                                          <p:spTgt spid="95"/>
                                        </p:tgtEl>
                                        <p:attrNameLst>
                                          <p:attrName>style.visibility</p:attrName>
                                        </p:attrNameLst>
                                      </p:cBhvr>
                                      <p:to>
                                        <p:strVal val="visible"/>
                                      </p:to>
                                    </p:set>
                                    <p:anim calcmode="lin" valueType="num">
                                      <p:cBhvr additive="base">
                                        <p:cTn id="66" dur="500" fill="hold"/>
                                        <p:tgtEl>
                                          <p:spTgt spid="95"/>
                                        </p:tgtEl>
                                        <p:attrNameLst>
                                          <p:attrName>ppt_x</p:attrName>
                                        </p:attrNameLst>
                                      </p:cBhvr>
                                      <p:tavLst>
                                        <p:tav tm="0">
                                          <p:val>
                                            <p:strVal val="1+#ppt_w/2"/>
                                          </p:val>
                                        </p:tav>
                                        <p:tav tm="100000">
                                          <p:val>
                                            <p:strVal val="#ppt_x"/>
                                          </p:val>
                                        </p:tav>
                                      </p:tavLst>
                                    </p:anim>
                                    <p:anim calcmode="lin" valueType="num">
                                      <p:cBhvr additive="base">
                                        <p:cTn id="67" dur="500" fill="hold"/>
                                        <p:tgtEl>
                                          <p:spTgt spid="9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500"/>
                                  </p:stCondLst>
                                  <p:childTnLst>
                                    <p:set>
                                      <p:cBhvr>
                                        <p:cTn id="69" dur="1" fill="hold">
                                          <p:stCondLst>
                                            <p:cond delay="0"/>
                                          </p:stCondLst>
                                        </p:cTn>
                                        <p:tgtEl>
                                          <p:spTgt spid="96"/>
                                        </p:tgtEl>
                                        <p:attrNameLst>
                                          <p:attrName>style.visibility</p:attrName>
                                        </p:attrNameLst>
                                      </p:cBhvr>
                                      <p:to>
                                        <p:strVal val="visible"/>
                                      </p:to>
                                    </p:set>
                                    <p:anim calcmode="lin" valueType="num">
                                      <p:cBhvr additive="base">
                                        <p:cTn id="70" dur="500" fill="hold"/>
                                        <p:tgtEl>
                                          <p:spTgt spid="96"/>
                                        </p:tgtEl>
                                        <p:attrNameLst>
                                          <p:attrName>ppt_x</p:attrName>
                                        </p:attrNameLst>
                                      </p:cBhvr>
                                      <p:tavLst>
                                        <p:tav tm="0">
                                          <p:val>
                                            <p:strVal val="1+#ppt_w/2"/>
                                          </p:val>
                                        </p:tav>
                                        <p:tav tm="100000">
                                          <p:val>
                                            <p:strVal val="#ppt_x"/>
                                          </p:val>
                                        </p:tav>
                                      </p:tavLst>
                                    </p:anim>
                                    <p:anim calcmode="lin" valueType="num">
                                      <p:cBhvr additive="base">
                                        <p:cTn id="71" dur="500" fill="hold"/>
                                        <p:tgtEl>
                                          <p:spTgt spid="9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97"/>
                                        </p:tgtEl>
                                        <p:attrNameLst>
                                          <p:attrName>style.visibility</p:attrName>
                                        </p:attrNameLst>
                                      </p:cBhvr>
                                      <p:to>
                                        <p:strVal val="visible"/>
                                      </p:to>
                                    </p:set>
                                    <p:anim calcmode="lin" valueType="num">
                                      <p:cBhvr additive="base">
                                        <p:cTn id="74" dur="500" fill="hold"/>
                                        <p:tgtEl>
                                          <p:spTgt spid="97"/>
                                        </p:tgtEl>
                                        <p:attrNameLst>
                                          <p:attrName>ppt_x</p:attrName>
                                        </p:attrNameLst>
                                      </p:cBhvr>
                                      <p:tavLst>
                                        <p:tav tm="0">
                                          <p:val>
                                            <p:strVal val="1+#ppt_w/2"/>
                                          </p:val>
                                        </p:tav>
                                        <p:tav tm="100000">
                                          <p:val>
                                            <p:strVal val="#ppt_x"/>
                                          </p:val>
                                        </p:tav>
                                      </p:tavLst>
                                    </p:anim>
                                    <p:anim calcmode="lin" valueType="num">
                                      <p:cBhvr additive="base">
                                        <p:cTn id="75"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p:bldP spid="88" grpId="0"/>
      <p:bldP spid="89" grpId="0"/>
      <p:bldP spid="90" grpId="0" animBg="1"/>
      <p:bldP spid="91" grpId="0"/>
      <p:bldP spid="92" grpId="0"/>
      <p:bldP spid="93" grpId="0"/>
      <p:bldP spid="94" grpId="0" animBg="1"/>
      <p:bldP spid="95" grpId="0"/>
      <p:bldP spid="96" grpId="0"/>
      <p:bldP spid="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肘形连接符 25"/>
          <p:cNvCxnSpPr/>
          <p:nvPr/>
        </p:nvCxnSpPr>
        <p:spPr>
          <a:xfrm flipV="1">
            <a:off x="3515203" y="2881773"/>
            <a:ext cx="2909448" cy="757210"/>
          </a:xfrm>
          <a:prstGeom prst="bentConnector3">
            <a:avLst>
              <a:gd name="adj1" fmla="val 62381"/>
            </a:avLst>
          </a:prstGeom>
          <a:noFill/>
          <a:ln w="9525" cap="rnd" cmpd="sng" algn="ctr">
            <a:solidFill>
              <a:sysClr val="windowText" lastClr="000000">
                <a:lumMod val="50000"/>
                <a:lumOff val="50000"/>
              </a:sysClr>
            </a:solidFill>
            <a:prstDash val="solid"/>
          </a:ln>
          <a:effectLst/>
        </p:spPr>
      </p:cxnSp>
      <p:cxnSp>
        <p:nvCxnSpPr>
          <p:cNvPr id="27" name="肘形连接符 26"/>
          <p:cNvCxnSpPr/>
          <p:nvPr/>
        </p:nvCxnSpPr>
        <p:spPr>
          <a:xfrm>
            <a:off x="3515203" y="3958482"/>
            <a:ext cx="3096344" cy="812358"/>
          </a:xfrm>
          <a:prstGeom prst="bentConnector3">
            <a:avLst>
              <a:gd name="adj1" fmla="val 50000"/>
            </a:avLst>
          </a:prstGeom>
          <a:noFill/>
          <a:ln w="9525" cap="flat" cmpd="sng" algn="ctr">
            <a:solidFill>
              <a:sysClr val="windowText" lastClr="000000">
                <a:lumMod val="50000"/>
                <a:lumOff val="50000"/>
              </a:sysClr>
            </a:solidFill>
            <a:prstDash val="solid"/>
          </a:ln>
          <a:effectLst/>
        </p:spPr>
      </p:cxnSp>
      <p:sp>
        <p:nvSpPr>
          <p:cNvPr id="28" name="椭圆 27"/>
          <p:cNvSpPr/>
          <p:nvPr/>
        </p:nvSpPr>
        <p:spPr>
          <a:xfrm>
            <a:off x="6424651" y="2547451"/>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29" name="标题 4"/>
          <p:cNvSpPr txBox="1">
            <a:spLocks/>
          </p:cNvSpPr>
          <p:nvPr/>
        </p:nvSpPr>
        <p:spPr>
          <a:xfrm>
            <a:off x="6453780" y="264202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方正兰亭黑简体" panose="02000000000000000000" pitchFamily="2" charset="-122"/>
                <a:ea typeface="方正兰亭黑简体" panose="02000000000000000000" pitchFamily="2" charset="-122"/>
              </a:rPr>
              <a:t>01</a:t>
            </a:r>
          </a:p>
        </p:txBody>
      </p:sp>
      <p:cxnSp>
        <p:nvCxnSpPr>
          <p:cNvPr id="30" name="肘形连接符 29"/>
          <p:cNvCxnSpPr/>
          <p:nvPr/>
        </p:nvCxnSpPr>
        <p:spPr>
          <a:xfrm flipV="1">
            <a:off x="4134147" y="3869572"/>
            <a:ext cx="3010585" cy="777523"/>
          </a:xfrm>
          <a:prstGeom prst="bentConnector3">
            <a:avLst>
              <a:gd name="adj1" fmla="val 50000"/>
            </a:avLst>
          </a:prstGeom>
          <a:noFill/>
          <a:ln w="9525" cap="flat" cmpd="sng" algn="ctr">
            <a:solidFill>
              <a:sysClr val="windowText" lastClr="000000">
                <a:lumMod val="50000"/>
                <a:lumOff val="50000"/>
              </a:sysClr>
            </a:solidFill>
            <a:prstDash val="solid"/>
          </a:ln>
          <a:effectLst/>
        </p:spPr>
      </p:cxnSp>
      <p:cxnSp>
        <p:nvCxnSpPr>
          <p:cNvPr id="31" name="肘形连接符 30"/>
          <p:cNvCxnSpPr/>
          <p:nvPr/>
        </p:nvCxnSpPr>
        <p:spPr>
          <a:xfrm>
            <a:off x="4091267" y="4946324"/>
            <a:ext cx="3096344" cy="812358"/>
          </a:xfrm>
          <a:prstGeom prst="bentConnector3">
            <a:avLst>
              <a:gd name="adj1" fmla="val 55369"/>
            </a:avLst>
          </a:prstGeom>
          <a:noFill/>
          <a:ln w="9525" cap="flat" cmpd="sng" algn="ctr">
            <a:solidFill>
              <a:sysClr val="windowText" lastClr="000000">
                <a:lumMod val="50000"/>
                <a:lumOff val="50000"/>
              </a:sysClr>
            </a:solidFill>
            <a:prstDash val="solid"/>
          </a:ln>
          <a:effectLst/>
        </p:spPr>
      </p:cxnSp>
      <p:sp>
        <p:nvSpPr>
          <p:cNvPr id="32" name="椭圆 31"/>
          <p:cNvSpPr/>
          <p:nvPr/>
        </p:nvSpPr>
        <p:spPr>
          <a:xfrm>
            <a:off x="7144732" y="3555563"/>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3" name="标题 4"/>
          <p:cNvSpPr txBox="1">
            <a:spLocks/>
          </p:cNvSpPr>
          <p:nvPr/>
        </p:nvSpPr>
        <p:spPr>
          <a:xfrm>
            <a:off x="7173861" y="3650136"/>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方正兰亭黑简体" panose="02000000000000000000" pitchFamily="2" charset="-122"/>
                <a:ea typeface="方正兰亭黑简体" panose="02000000000000000000" pitchFamily="2" charset="-122"/>
              </a:rPr>
              <a:t>02</a:t>
            </a:r>
          </a:p>
        </p:txBody>
      </p:sp>
      <p:sp>
        <p:nvSpPr>
          <p:cNvPr id="34" name="椭圆 33"/>
          <p:cNvSpPr/>
          <p:nvPr/>
        </p:nvSpPr>
        <p:spPr>
          <a:xfrm>
            <a:off x="6352644" y="4462538"/>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5" name="标题 4"/>
          <p:cNvSpPr txBox="1">
            <a:spLocks/>
          </p:cNvSpPr>
          <p:nvPr/>
        </p:nvSpPr>
        <p:spPr>
          <a:xfrm>
            <a:off x="6381773" y="455711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方正兰亭黑简体" panose="02000000000000000000" pitchFamily="2" charset="-122"/>
                <a:ea typeface="方正兰亭黑简体" panose="02000000000000000000" pitchFamily="2" charset="-122"/>
              </a:rPr>
              <a:t>03</a:t>
            </a:r>
          </a:p>
        </p:txBody>
      </p:sp>
      <p:sp>
        <p:nvSpPr>
          <p:cNvPr id="36" name="椭圆 35"/>
          <p:cNvSpPr/>
          <p:nvPr/>
        </p:nvSpPr>
        <p:spPr>
          <a:xfrm>
            <a:off x="7072724" y="5470650"/>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7" name="标题 4"/>
          <p:cNvSpPr txBox="1">
            <a:spLocks/>
          </p:cNvSpPr>
          <p:nvPr/>
        </p:nvSpPr>
        <p:spPr>
          <a:xfrm>
            <a:off x="7101853" y="556522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方正兰亭黑简体" panose="02000000000000000000" pitchFamily="2" charset="-122"/>
                <a:ea typeface="方正兰亭黑简体" panose="02000000000000000000" pitchFamily="2" charset="-122"/>
              </a:rPr>
              <a:t>04</a:t>
            </a:r>
          </a:p>
        </p:txBody>
      </p:sp>
      <p:sp>
        <p:nvSpPr>
          <p:cNvPr id="38" name="Freeform 9"/>
          <p:cNvSpPr>
            <a:spLocks/>
          </p:cNvSpPr>
          <p:nvPr/>
        </p:nvSpPr>
        <p:spPr bwMode="auto">
          <a:xfrm flipH="1">
            <a:off x="1440557" y="3166394"/>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2F5EB0"/>
          </a:solidFill>
          <a:ln>
            <a:noFill/>
          </a:ln>
          <a:effectLst>
            <a:innerShdw blurRad="63500" dist="50800" dir="13500000">
              <a:prstClr val="black">
                <a:alpha val="50000"/>
              </a:prstClr>
            </a:innerShdw>
          </a:effectLs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9" name="KSO_Shape"/>
          <p:cNvSpPr>
            <a:spLocks/>
          </p:cNvSpPr>
          <p:nvPr/>
        </p:nvSpPr>
        <p:spPr bwMode="auto">
          <a:xfrm>
            <a:off x="2477139" y="3771017"/>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sz="2000">
              <a:solidFill>
                <a:prstClr val="white"/>
              </a:solidFill>
              <a:latin typeface="微软雅黑" panose="020B0503020204020204" pitchFamily="34" charset="-122"/>
              <a:ea typeface="微软雅黑" panose="020B0503020204020204" pitchFamily="34" charset="-122"/>
            </a:endParaRPr>
          </a:p>
        </p:txBody>
      </p:sp>
      <p:sp>
        <p:nvSpPr>
          <p:cNvPr id="40" name="矩形 39"/>
          <p:cNvSpPr/>
          <p:nvPr/>
        </p:nvSpPr>
        <p:spPr>
          <a:xfrm>
            <a:off x="1859706" y="4552594"/>
            <a:ext cx="2087545" cy="369324"/>
          </a:xfrm>
          <a:prstGeom prst="rect">
            <a:avLst/>
          </a:prstGeom>
        </p:spPr>
        <p:txBody>
          <a:bodyPr wrap="square" lIns="91431" tIns="45716" rIns="91431" bIns="45716">
            <a:spAutoFit/>
          </a:bodyPr>
          <a:lstStyle/>
          <a:p>
            <a:pPr algn="ctr" fontAlgn="auto">
              <a:spcAft>
                <a:spcPts val="0"/>
              </a:spcAft>
              <a:buFont typeface="Arial" charset="0"/>
              <a:buNone/>
            </a:pPr>
            <a:r>
              <a:rPr lang="zh-CN" altLang="en-US"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重点项目</a:t>
            </a:r>
          </a:p>
        </p:txBody>
      </p:sp>
      <p:sp>
        <p:nvSpPr>
          <p:cNvPr id="41" name="矩形 40"/>
          <p:cNvSpPr>
            <a:spLocks noChangeArrowheads="1"/>
          </p:cNvSpPr>
          <p:nvPr/>
        </p:nvSpPr>
        <p:spPr bwMode="auto">
          <a:xfrm>
            <a:off x="1670168" y="5137942"/>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2" name="矩形 41"/>
          <p:cNvSpPr/>
          <p:nvPr/>
        </p:nvSpPr>
        <p:spPr>
          <a:xfrm>
            <a:off x="7188298" y="2329630"/>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3" name="矩形 47"/>
          <p:cNvSpPr>
            <a:spLocks noChangeArrowheads="1"/>
          </p:cNvSpPr>
          <p:nvPr/>
        </p:nvSpPr>
        <p:spPr bwMode="auto">
          <a:xfrm>
            <a:off x="7187611" y="261766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44" name="矩形 47"/>
          <p:cNvSpPr>
            <a:spLocks noChangeArrowheads="1"/>
          </p:cNvSpPr>
          <p:nvPr/>
        </p:nvSpPr>
        <p:spPr bwMode="auto">
          <a:xfrm>
            <a:off x="7979699" y="3648267"/>
            <a:ext cx="295232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45" name="矩形 44"/>
          <p:cNvSpPr/>
          <p:nvPr/>
        </p:nvSpPr>
        <p:spPr>
          <a:xfrm>
            <a:off x="7188298" y="4336570"/>
            <a:ext cx="2123549"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6" name="矩形 47"/>
          <p:cNvSpPr>
            <a:spLocks noChangeArrowheads="1"/>
          </p:cNvSpPr>
          <p:nvPr/>
        </p:nvSpPr>
        <p:spPr bwMode="auto">
          <a:xfrm>
            <a:off x="7187611" y="464709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47" name="矩形 46"/>
          <p:cNvSpPr/>
          <p:nvPr/>
        </p:nvSpPr>
        <p:spPr>
          <a:xfrm>
            <a:off x="7908378" y="5344682"/>
            <a:ext cx="22330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8" name="矩形 47"/>
          <p:cNvSpPr>
            <a:spLocks noChangeArrowheads="1"/>
          </p:cNvSpPr>
          <p:nvPr/>
        </p:nvSpPr>
        <p:spPr bwMode="auto">
          <a:xfrm>
            <a:off x="7907691" y="5655207"/>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49" name="矩形 48"/>
          <p:cNvSpPr/>
          <p:nvPr/>
        </p:nvSpPr>
        <p:spPr>
          <a:xfrm>
            <a:off x="7979699" y="3337742"/>
            <a:ext cx="2123549"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38"/>
                                        </p:tgtEl>
                                        <p:attrNameLst>
                                          <p:attrName>r</p:attrName>
                                        </p:attrNameLst>
                                      </p:cBhvr>
                                    </p:animRot>
                                    <p:animRot by="-240000">
                                      <p:cBhvr>
                                        <p:cTn id="13" dur="200" fill="hold">
                                          <p:stCondLst>
                                            <p:cond delay="200"/>
                                          </p:stCondLst>
                                        </p:cTn>
                                        <p:tgtEl>
                                          <p:spTgt spid="38"/>
                                        </p:tgtEl>
                                        <p:attrNameLst>
                                          <p:attrName>r</p:attrName>
                                        </p:attrNameLst>
                                      </p:cBhvr>
                                    </p:animRot>
                                    <p:animRot by="240000">
                                      <p:cBhvr>
                                        <p:cTn id="14" dur="200" fill="hold">
                                          <p:stCondLst>
                                            <p:cond delay="400"/>
                                          </p:stCondLst>
                                        </p:cTn>
                                        <p:tgtEl>
                                          <p:spTgt spid="38"/>
                                        </p:tgtEl>
                                        <p:attrNameLst>
                                          <p:attrName>r</p:attrName>
                                        </p:attrNameLst>
                                      </p:cBhvr>
                                    </p:animRot>
                                    <p:animRot by="-240000">
                                      <p:cBhvr>
                                        <p:cTn id="15" dur="200" fill="hold">
                                          <p:stCondLst>
                                            <p:cond delay="600"/>
                                          </p:stCondLst>
                                        </p:cTn>
                                        <p:tgtEl>
                                          <p:spTgt spid="38"/>
                                        </p:tgtEl>
                                        <p:attrNameLst>
                                          <p:attrName>r</p:attrName>
                                        </p:attrNameLst>
                                      </p:cBhvr>
                                    </p:animRot>
                                    <p:animRot by="120000">
                                      <p:cBhvr>
                                        <p:cTn id="16" dur="200" fill="hold">
                                          <p:stCondLst>
                                            <p:cond delay="800"/>
                                          </p:stCondLst>
                                        </p:cTn>
                                        <p:tgtEl>
                                          <p:spTgt spid="38"/>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animEffect transition="in" filter="fade">
                                      <p:cBhvr>
                                        <p:cTn id="22" dur="500"/>
                                        <p:tgtEl>
                                          <p:spTgt spid="39"/>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down)">
                                      <p:cBhvr>
                                        <p:cTn id="34" dur="500"/>
                                        <p:tgtEl>
                                          <p:spTgt spid="26"/>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Effect transition="in" filter="fade">
                                      <p:cBhvr>
                                        <p:cTn id="54" dur="500"/>
                                        <p:tgtEl>
                                          <p:spTgt spid="43"/>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down)">
                                      <p:cBhvr>
                                        <p:cTn id="58" dur="500"/>
                                        <p:tgtEl>
                                          <p:spTgt spid="30"/>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childTnLst>
                          </p:cTn>
                        </p:par>
                        <p:par>
                          <p:cTn id="79" fill="hold">
                            <p:stCondLst>
                              <p:cond delay="5000"/>
                            </p:stCondLst>
                            <p:childTnLst>
                              <p:par>
                                <p:cTn id="80" presetID="22" presetClass="entr" presetSubtype="8" fill="hold"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left)">
                                      <p:cBhvr>
                                        <p:cTn id="82" dur="500"/>
                                        <p:tgtEl>
                                          <p:spTgt spid="27"/>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5"/>
                                        </p:tgtEl>
                                        <p:attrNameLst>
                                          <p:attrName>style.visibility</p:attrName>
                                        </p:attrNameLst>
                                      </p:cBhvr>
                                      <p:to>
                                        <p:strVal val="visible"/>
                                      </p:to>
                                    </p:set>
                                    <p:anim calcmode="lin" valueType="num">
                                      <p:cBhvr>
                                        <p:cTn id="90" dur="500" fill="hold"/>
                                        <p:tgtEl>
                                          <p:spTgt spid="35"/>
                                        </p:tgtEl>
                                        <p:attrNameLst>
                                          <p:attrName>ppt_w</p:attrName>
                                        </p:attrNameLst>
                                      </p:cBhvr>
                                      <p:tavLst>
                                        <p:tav tm="0">
                                          <p:val>
                                            <p:fltVal val="0"/>
                                          </p:val>
                                        </p:tav>
                                        <p:tav tm="100000">
                                          <p:val>
                                            <p:strVal val="#ppt_w"/>
                                          </p:val>
                                        </p:tav>
                                      </p:tavLst>
                                    </p:anim>
                                    <p:anim calcmode="lin" valueType="num">
                                      <p:cBhvr>
                                        <p:cTn id="91" dur="500" fill="hold"/>
                                        <p:tgtEl>
                                          <p:spTgt spid="35"/>
                                        </p:tgtEl>
                                        <p:attrNameLst>
                                          <p:attrName>ppt_h</p:attrName>
                                        </p:attrNameLst>
                                      </p:cBhvr>
                                      <p:tavLst>
                                        <p:tav tm="0">
                                          <p:val>
                                            <p:fltVal val="0"/>
                                          </p:val>
                                        </p:tav>
                                        <p:tav tm="100000">
                                          <p:val>
                                            <p:strVal val="#ppt_h"/>
                                          </p:val>
                                        </p:tav>
                                      </p:tavLst>
                                    </p:anim>
                                    <p:animEffect transition="in" filter="fade">
                                      <p:cBhvr>
                                        <p:cTn id="92" dur="500"/>
                                        <p:tgtEl>
                                          <p:spTgt spid="35"/>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45"/>
                                        </p:tgtEl>
                                        <p:attrNameLst>
                                          <p:attrName>style.visibility</p:attrName>
                                        </p:attrNameLst>
                                      </p:cBhvr>
                                      <p:to>
                                        <p:strVal val="visible"/>
                                      </p:to>
                                    </p:set>
                                    <p:anim calcmode="lin" valueType="num">
                                      <p:cBhvr>
                                        <p:cTn id="95" dur="500" fill="hold"/>
                                        <p:tgtEl>
                                          <p:spTgt spid="45"/>
                                        </p:tgtEl>
                                        <p:attrNameLst>
                                          <p:attrName>ppt_w</p:attrName>
                                        </p:attrNameLst>
                                      </p:cBhvr>
                                      <p:tavLst>
                                        <p:tav tm="0">
                                          <p:val>
                                            <p:fltVal val="0"/>
                                          </p:val>
                                        </p:tav>
                                        <p:tav tm="100000">
                                          <p:val>
                                            <p:strVal val="#ppt_w"/>
                                          </p:val>
                                        </p:tav>
                                      </p:tavLst>
                                    </p:anim>
                                    <p:anim calcmode="lin" valueType="num">
                                      <p:cBhvr>
                                        <p:cTn id="96" dur="500" fill="hold"/>
                                        <p:tgtEl>
                                          <p:spTgt spid="45"/>
                                        </p:tgtEl>
                                        <p:attrNameLst>
                                          <p:attrName>ppt_h</p:attrName>
                                        </p:attrNameLst>
                                      </p:cBhvr>
                                      <p:tavLst>
                                        <p:tav tm="0">
                                          <p:val>
                                            <p:fltVal val="0"/>
                                          </p:val>
                                        </p:tav>
                                        <p:tav tm="100000">
                                          <p:val>
                                            <p:strVal val="#ppt_h"/>
                                          </p:val>
                                        </p:tav>
                                      </p:tavLst>
                                    </p:anim>
                                    <p:animEffect transition="in" filter="fade">
                                      <p:cBhvr>
                                        <p:cTn id="97" dur="500"/>
                                        <p:tgtEl>
                                          <p:spTgt spid="45"/>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46"/>
                                        </p:tgtEl>
                                        <p:attrNameLst>
                                          <p:attrName>style.visibility</p:attrName>
                                        </p:attrNameLst>
                                      </p:cBhvr>
                                      <p:to>
                                        <p:strVal val="visible"/>
                                      </p:to>
                                    </p:set>
                                    <p:anim calcmode="lin" valueType="num">
                                      <p:cBhvr>
                                        <p:cTn id="100" dur="500" fill="hold"/>
                                        <p:tgtEl>
                                          <p:spTgt spid="46"/>
                                        </p:tgtEl>
                                        <p:attrNameLst>
                                          <p:attrName>ppt_w</p:attrName>
                                        </p:attrNameLst>
                                      </p:cBhvr>
                                      <p:tavLst>
                                        <p:tav tm="0">
                                          <p:val>
                                            <p:fltVal val="0"/>
                                          </p:val>
                                        </p:tav>
                                        <p:tav tm="100000">
                                          <p:val>
                                            <p:strVal val="#ppt_w"/>
                                          </p:val>
                                        </p:tav>
                                      </p:tavLst>
                                    </p:anim>
                                    <p:anim calcmode="lin" valueType="num">
                                      <p:cBhvr>
                                        <p:cTn id="101" dur="500" fill="hold"/>
                                        <p:tgtEl>
                                          <p:spTgt spid="46"/>
                                        </p:tgtEl>
                                        <p:attrNameLst>
                                          <p:attrName>ppt_h</p:attrName>
                                        </p:attrNameLst>
                                      </p:cBhvr>
                                      <p:tavLst>
                                        <p:tav tm="0">
                                          <p:val>
                                            <p:fltVal val="0"/>
                                          </p:val>
                                        </p:tav>
                                        <p:tav tm="100000">
                                          <p:val>
                                            <p:strVal val="#ppt_h"/>
                                          </p:val>
                                        </p:tav>
                                      </p:tavLst>
                                    </p:anim>
                                    <p:animEffect transition="in" filter="fade">
                                      <p:cBhvr>
                                        <p:cTn id="102" dur="500"/>
                                        <p:tgtEl>
                                          <p:spTgt spid="46"/>
                                        </p:tgtEl>
                                      </p:cBhvr>
                                    </p:animEffect>
                                  </p:childTnLst>
                                </p:cTn>
                              </p:par>
                            </p:childTnLst>
                          </p:cTn>
                        </p:par>
                        <p:par>
                          <p:cTn id="103" fill="hold">
                            <p:stCondLst>
                              <p:cond delay="6000"/>
                            </p:stCondLst>
                            <p:childTnLst>
                              <p:par>
                                <p:cTn id="104" presetID="22" presetClass="entr" presetSubtype="8" fill="hold"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ipe(left)">
                                      <p:cBhvr>
                                        <p:cTn id="106" dur="500"/>
                                        <p:tgtEl>
                                          <p:spTgt spid="3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36"/>
                                        </p:tgtEl>
                                        <p:attrNameLst>
                                          <p:attrName>style.visibility</p:attrName>
                                        </p:attrNameLst>
                                      </p:cBhvr>
                                      <p:to>
                                        <p:strVal val="visible"/>
                                      </p:to>
                                    </p:set>
                                    <p:anim calcmode="lin" valueType="num">
                                      <p:cBhvr>
                                        <p:cTn id="109" dur="500" fill="hold"/>
                                        <p:tgtEl>
                                          <p:spTgt spid="36"/>
                                        </p:tgtEl>
                                        <p:attrNameLst>
                                          <p:attrName>ppt_w</p:attrName>
                                        </p:attrNameLst>
                                      </p:cBhvr>
                                      <p:tavLst>
                                        <p:tav tm="0">
                                          <p:val>
                                            <p:fltVal val="0"/>
                                          </p:val>
                                        </p:tav>
                                        <p:tav tm="100000">
                                          <p:val>
                                            <p:strVal val="#ppt_w"/>
                                          </p:val>
                                        </p:tav>
                                      </p:tavLst>
                                    </p:anim>
                                    <p:anim calcmode="lin" valueType="num">
                                      <p:cBhvr>
                                        <p:cTn id="110" dur="500" fill="hold"/>
                                        <p:tgtEl>
                                          <p:spTgt spid="36"/>
                                        </p:tgtEl>
                                        <p:attrNameLst>
                                          <p:attrName>ppt_h</p:attrName>
                                        </p:attrNameLst>
                                      </p:cBhvr>
                                      <p:tavLst>
                                        <p:tav tm="0">
                                          <p:val>
                                            <p:fltVal val="0"/>
                                          </p:val>
                                        </p:tav>
                                        <p:tav tm="100000">
                                          <p:val>
                                            <p:strVal val="#ppt_h"/>
                                          </p:val>
                                        </p:tav>
                                      </p:tavLst>
                                    </p:anim>
                                    <p:animEffect transition="in" filter="fade">
                                      <p:cBhvr>
                                        <p:cTn id="111" dur="500"/>
                                        <p:tgtEl>
                                          <p:spTgt spid="36"/>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7"/>
                                        </p:tgtEl>
                                        <p:attrNameLst>
                                          <p:attrName>style.visibility</p:attrName>
                                        </p:attrNameLst>
                                      </p:cBhvr>
                                      <p:to>
                                        <p:strVal val="visible"/>
                                      </p:to>
                                    </p:set>
                                    <p:anim calcmode="lin" valueType="num">
                                      <p:cBhvr>
                                        <p:cTn id="114" dur="500" fill="hold"/>
                                        <p:tgtEl>
                                          <p:spTgt spid="37"/>
                                        </p:tgtEl>
                                        <p:attrNameLst>
                                          <p:attrName>ppt_w</p:attrName>
                                        </p:attrNameLst>
                                      </p:cBhvr>
                                      <p:tavLst>
                                        <p:tav tm="0">
                                          <p:val>
                                            <p:fltVal val="0"/>
                                          </p:val>
                                        </p:tav>
                                        <p:tav tm="100000">
                                          <p:val>
                                            <p:strVal val="#ppt_w"/>
                                          </p:val>
                                        </p:tav>
                                      </p:tavLst>
                                    </p:anim>
                                    <p:anim calcmode="lin" valueType="num">
                                      <p:cBhvr>
                                        <p:cTn id="115" dur="500" fill="hold"/>
                                        <p:tgtEl>
                                          <p:spTgt spid="37"/>
                                        </p:tgtEl>
                                        <p:attrNameLst>
                                          <p:attrName>ppt_h</p:attrName>
                                        </p:attrNameLst>
                                      </p:cBhvr>
                                      <p:tavLst>
                                        <p:tav tm="0">
                                          <p:val>
                                            <p:fltVal val="0"/>
                                          </p:val>
                                        </p:tav>
                                        <p:tav tm="100000">
                                          <p:val>
                                            <p:strVal val="#ppt_h"/>
                                          </p:val>
                                        </p:tav>
                                      </p:tavLst>
                                    </p:anim>
                                    <p:animEffect transition="in" filter="fade">
                                      <p:cBhvr>
                                        <p:cTn id="116" dur="500"/>
                                        <p:tgtEl>
                                          <p:spTgt spid="37"/>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2" grpId="0" animBg="1"/>
      <p:bldP spid="33" grpId="0"/>
      <p:bldP spid="34" grpId="0" animBg="1"/>
      <p:bldP spid="35" grpId="0"/>
      <p:bldP spid="36" grpId="0" animBg="1"/>
      <p:bldP spid="37" grpId="0"/>
      <p:bldP spid="38" grpId="0" animBg="1"/>
      <p:bldP spid="38" grpId="1" animBg="1"/>
      <p:bldP spid="39" grpId="0" animBg="1"/>
      <p:bldP spid="40" grpId="0"/>
      <p:bldP spid="41" grpId="0"/>
      <p:bldP spid="42" grpId="0"/>
      <p:bldP spid="43" grpId="0"/>
      <p:bldP spid="44" grpId="0"/>
      <p:bldP spid="45" grpId="0"/>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74327" y="2745115"/>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 name="TextBox 7"/>
          <p:cNvSpPr>
            <a:spLocks noChangeArrowheads="1"/>
          </p:cNvSpPr>
          <p:nvPr/>
        </p:nvSpPr>
        <p:spPr bwMode="auto">
          <a:xfrm>
            <a:off x="2708059" y="2210719"/>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4" name="组合 3"/>
          <p:cNvGrpSpPr/>
          <p:nvPr/>
        </p:nvGrpSpPr>
        <p:grpSpPr>
          <a:xfrm>
            <a:off x="2302133" y="2981644"/>
            <a:ext cx="1088504" cy="1062826"/>
            <a:chOff x="2312407" y="2492896"/>
            <a:chExt cx="1088504" cy="1062826"/>
          </a:xfrm>
        </p:grpSpPr>
        <p:sp>
          <p:nvSpPr>
            <p:cNvPr id="5" name="椭圆 4"/>
            <p:cNvSpPr/>
            <p:nvPr/>
          </p:nvSpPr>
          <p:spPr>
            <a:xfrm>
              <a:off x="2536815" y="2691626"/>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9"/>
            <p:cNvSpPr txBox="1"/>
            <p:nvPr/>
          </p:nvSpPr>
          <p:spPr>
            <a:xfrm>
              <a:off x="2528431" y="2971274"/>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7" name="椭圆 6"/>
            <p:cNvSpPr/>
            <p:nvPr/>
          </p:nvSpPr>
          <p:spPr>
            <a:xfrm>
              <a:off x="2320791" y="2492896"/>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9"/>
            <p:cNvSpPr txBox="1"/>
            <p:nvPr/>
          </p:nvSpPr>
          <p:spPr>
            <a:xfrm>
              <a:off x="2312407" y="2539226"/>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02</a:t>
              </a:r>
              <a:endParaRPr lang="zh-CN" altLang="en-US" dirty="0">
                <a:solidFill>
                  <a:schemeClr val="bg1"/>
                </a:solidFill>
                <a:latin typeface="微软雅黑" pitchFamily="34" charset="-122"/>
                <a:ea typeface="微软雅黑" pitchFamily="34" charset="-122"/>
              </a:endParaRPr>
            </a:p>
          </p:txBody>
        </p:sp>
      </p:grpSp>
      <p:cxnSp>
        <p:nvCxnSpPr>
          <p:cNvPr id="9" name="直接连接符 8"/>
          <p:cNvCxnSpPr/>
          <p:nvPr/>
        </p:nvCxnSpPr>
        <p:spPr>
          <a:xfrm>
            <a:off x="3297659" y="3879949"/>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10" name="TextBox 7"/>
          <p:cNvSpPr>
            <a:spLocks noChangeArrowheads="1"/>
          </p:cNvSpPr>
          <p:nvPr/>
        </p:nvSpPr>
        <p:spPr bwMode="auto">
          <a:xfrm>
            <a:off x="3531391" y="3345553"/>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1" name="组合 10"/>
          <p:cNvGrpSpPr/>
          <p:nvPr/>
        </p:nvGrpSpPr>
        <p:grpSpPr>
          <a:xfrm>
            <a:off x="1489075" y="4092615"/>
            <a:ext cx="1088504" cy="1062826"/>
            <a:chOff x="1489075" y="3615988"/>
            <a:chExt cx="1088504" cy="1062826"/>
          </a:xfrm>
        </p:grpSpPr>
        <p:sp>
          <p:nvSpPr>
            <p:cNvPr id="12" name="椭圆 11"/>
            <p:cNvSpPr/>
            <p:nvPr/>
          </p:nvSpPr>
          <p:spPr>
            <a:xfrm>
              <a:off x="1713483" y="3814718"/>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9"/>
            <p:cNvSpPr txBox="1"/>
            <p:nvPr/>
          </p:nvSpPr>
          <p:spPr>
            <a:xfrm>
              <a:off x="1705099" y="4094366"/>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14" name="椭圆 13"/>
            <p:cNvSpPr/>
            <p:nvPr/>
          </p:nvSpPr>
          <p:spPr>
            <a:xfrm>
              <a:off x="1497459" y="3615988"/>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9"/>
            <p:cNvSpPr txBox="1"/>
            <p:nvPr/>
          </p:nvSpPr>
          <p:spPr>
            <a:xfrm>
              <a:off x="1489075" y="3662318"/>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03</a:t>
              </a:r>
              <a:endParaRPr lang="zh-CN" altLang="en-US" dirty="0">
                <a:solidFill>
                  <a:schemeClr val="bg1"/>
                </a:solidFill>
                <a:latin typeface="微软雅黑" pitchFamily="34" charset="-122"/>
                <a:ea typeface="微软雅黑" pitchFamily="34" charset="-122"/>
              </a:endParaRPr>
            </a:p>
          </p:txBody>
        </p:sp>
      </p:grpSp>
      <p:cxnSp>
        <p:nvCxnSpPr>
          <p:cNvPr id="16" name="直接连接符 15"/>
          <p:cNvCxnSpPr/>
          <p:nvPr/>
        </p:nvCxnSpPr>
        <p:spPr>
          <a:xfrm>
            <a:off x="2474327" y="5003041"/>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17" name="TextBox 7"/>
          <p:cNvSpPr>
            <a:spLocks noChangeArrowheads="1"/>
          </p:cNvSpPr>
          <p:nvPr/>
        </p:nvSpPr>
        <p:spPr bwMode="auto">
          <a:xfrm>
            <a:off x="2708059" y="4468645"/>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8" name="组合 17"/>
          <p:cNvGrpSpPr/>
          <p:nvPr/>
        </p:nvGrpSpPr>
        <p:grpSpPr>
          <a:xfrm>
            <a:off x="2312407" y="5273779"/>
            <a:ext cx="1088504" cy="1062826"/>
            <a:chOff x="2312407" y="4797152"/>
            <a:chExt cx="1088504" cy="1062826"/>
          </a:xfrm>
        </p:grpSpPr>
        <p:sp>
          <p:nvSpPr>
            <p:cNvPr id="19" name="椭圆 18"/>
            <p:cNvSpPr/>
            <p:nvPr/>
          </p:nvSpPr>
          <p:spPr>
            <a:xfrm>
              <a:off x="2536815" y="499588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9"/>
            <p:cNvSpPr txBox="1"/>
            <p:nvPr/>
          </p:nvSpPr>
          <p:spPr>
            <a:xfrm>
              <a:off x="2528431" y="527553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1" name="椭圆 20"/>
            <p:cNvSpPr/>
            <p:nvPr/>
          </p:nvSpPr>
          <p:spPr>
            <a:xfrm>
              <a:off x="2320791" y="479715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
            <p:cNvSpPr txBox="1"/>
            <p:nvPr/>
          </p:nvSpPr>
          <p:spPr>
            <a:xfrm>
              <a:off x="2312407" y="484348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04</a:t>
              </a:r>
              <a:endParaRPr lang="zh-CN" altLang="en-US" dirty="0">
                <a:solidFill>
                  <a:schemeClr val="bg1"/>
                </a:solidFill>
                <a:latin typeface="微软雅黑" pitchFamily="34" charset="-122"/>
                <a:ea typeface="微软雅黑" pitchFamily="34" charset="-122"/>
              </a:endParaRPr>
            </a:p>
          </p:txBody>
        </p:sp>
      </p:grpSp>
      <p:cxnSp>
        <p:nvCxnSpPr>
          <p:cNvPr id="23" name="直接连接符 22"/>
          <p:cNvCxnSpPr/>
          <p:nvPr/>
        </p:nvCxnSpPr>
        <p:spPr>
          <a:xfrm>
            <a:off x="3297659" y="6184205"/>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24" name="TextBox 7"/>
          <p:cNvSpPr>
            <a:spLocks noChangeArrowheads="1"/>
          </p:cNvSpPr>
          <p:nvPr/>
        </p:nvSpPr>
        <p:spPr bwMode="auto">
          <a:xfrm>
            <a:off x="3531391" y="5649809"/>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25" name="组合 24"/>
          <p:cNvGrpSpPr/>
          <p:nvPr/>
        </p:nvGrpSpPr>
        <p:grpSpPr>
          <a:xfrm>
            <a:off x="1489075" y="1834689"/>
            <a:ext cx="1088504" cy="1062826"/>
            <a:chOff x="1489075" y="1358062"/>
            <a:chExt cx="1088504" cy="1062826"/>
          </a:xfrm>
        </p:grpSpPr>
        <p:sp>
          <p:nvSpPr>
            <p:cNvPr id="26" name="椭圆 25"/>
            <p:cNvSpPr/>
            <p:nvPr/>
          </p:nvSpPr>
          <p:spPr>
            <a:xfrm>
              <a:off x="1713483" y="155679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9"/>
            <p:cNvSpPr txBox="1"/>
            <p:nvPr/>
          </p:nvSpPr>
          <p:spPr>
            <a:xfrm>
              <a:off x="1705099" y="183644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8" name="椭圆 27"/>
            <p:cNvSpPr/>
            <p:nvPr/>
          </p:nvSpPr>
          <p:spPr>
            <a:xfrm>
              <a:off x="1497459" y="135806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9"/>
            <p:cNvSpPr txBox="1"/>
            <p:nvPr/>
          </p:nvSpPr>
          <p:spPr>
            <a:xfrm>
              <a:off x="1489075" y="140439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01</a:t>
              </a:r>
              <a:endParaRPr lang="zh-CN" altLang="en-US"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8500"/>
                            </p:stCondLst>
                            <p:childTnLst>
                              <p:par>
                                <p:cTn id="59" presetID="22" presetClass="entr" presetSubtype="8" fill="hold"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7"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2112514" y="2376165"/>
            <a:ext cx="1368152" cy="1368152"/>
          </a:xfrm>
          <a:prstGeom prst="ellipse">
            <a:avLst/>
          </a:prstGeom>
          <a:noFill/>
          <a:ln w="190500" cap="flat" cmpd="sng" algn="ctr">
            <a:solidFill>
              <a:sysClr val="window" lastClr="FFFFFF">
                <a:lumMod val="75000"/>
                <a:alpha val="50196"/>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47" name="弧形 46"/>
          <p:cNvSpPr/>
          <p:nvPr/>
        </p:nvSpPr>
        <p:spPr>
          <a:xfrm>
            <a:off x="2112514" y="2376165"/>
            <a:ext cx="1368152" cy="1368152"/>
          </a:xfrm>
          <a:prstGeom prst="arc">
            <a:avLst>
              <a:gd name="adj1" fmla="val 12287900"/>
              <a:gd name="adj2" fmla="val 1569112"/>
            </a:avLst>
          </a:prstGeom>
          <a:noFill/>
          <a:ln w="19050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48" name="文本框 9"/>
          <p:cNvSpPr txBox="1"/>
          <p:nvPr/>
        </p:nvSpPr>
        <p:spPr>
          <a:xfrm>
            <a:off x="2376661" y="2952229"/>
            <a:ext cx="1008112" cy="377026"/>
          </a:xfrm>
          <a:prstGeom prst="rect">
            <a:avLst/>
          </a:prstGeom>
          <a:noFill/>
        </p:spPr>
        <p:txBody>
          <a:bodyPr wrap="square" lIns="68580" tIns="34290" rIns="68580" bIns="34290" rtlCol="0">
            <a:spAutoFit/>
          </a:bodyPr>
          <a:lstStyle/>
          <a:p>
            <a:pPr marL="0" lvl="1" algn="ctr" fontAlgn="auto">
              <a:spcBef>
                <a:spcPts val="0"/>
              </a:spcBef>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50%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9" name="椭圆 48"/>
          <p:cNvSpPr/>
          <p:nvPr/>
        </p:nvSpPr>
        <p:spPr>
          <a:xfrm>
            <a:off x="1944613" y="3744317"/>
            <a:ext cx="167901" cy="167901"/>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椭圆 49"/>
          <p:cNvSpPr/>
          <p:nvPr/>
        </p:nvSpPr>
        <p:spPr>
          <a:xfrm>
            <a:off x="1584573" y="3456286"/>
            <a:ext cx="288032" cy="28803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51" name="组合 50"/>
          <p:cNvGrpSpPr/>
          <p:nvPr/>
        </p:nvGrpSpPr>
        <p:grpSpPr>
          <a:xfrm>
            <a:off x="3672805" y="2217096"/>
            <a:ext cx="663125" cy="663125"/>
            <a:chOff x="8125599" y="1434035"/>
            <a:chExt cx="2036802" cy="2036802"/>
          </a:xfrm>
        </p:grpSpPr>
        <p:sp>
          <p:nvSpPr>
            <p:cNvPr id="52" name="椭圆 51"/>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53"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sp>
        <p:nvSpPr>
          <p:cNvPr id="54" name="矩形 53"/>
          <p:cNvSpPr/>
          <p:nvPr/>
        </p:nvSpPr>
        <p:spPr>
          <a:xfrm>
            <a:off x="3672805" y="2965620"/>
            <a:ext cx="1569642"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5" name="矩形 47"/>
          <p:cNvSpPr>
            <a:spLocks noChangeArrowheads="1"/>
          </p:cNvSpPr>
          <p:nvPr/>
        </p:nvSpPr>
        <p:spPr bwMode="auto">
          <a:xfrm>
            <a:off x="3600797" y="3315818"/>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6" name="椭圆 55"/>
          <p:cNvSpPr/>
          <p:nvPr/>
        </p:nvSpPr>
        <p:spPr>
          <a:xfrm>
            <a:off x="6793034" y="2391218"/>
            <a:ext cx="1368152" cy="1368152"/>
          </a:xfrm>
          <a:prstGeom prst="ellipse">
            <a:avLst/>
          </a:prstGeom>
          <a:noFill/>
          <a:ln w="190500" cap="flat" cmpd="sng" algn="ctr">
            <a:solidFill>
              <a:sysClr val="window" lastClr="FFFFFF">
                <a:lumMod val="75000"/>
                <a:alpha val="50196"/>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57" name="弧形 56"/>
          <p:cNvSpPr/>
          <p:nvPr/>
        </p:nvSpPr>
        <p:spPr>
          <a:xfrm>
            <a:off x="6793034" y="2391218"/>
            <a:ext cx="1368152" cy="1368152"/>
          </a:xfrm>
          <a:prstGeom prst="arc">
            <a:avLst>
              <a:gd name="adj1" fmla="val 14818203"/>
              <a:gd name="adj2" fmla="val 1569112"/>
            </a:avLst>
          </a:prstGeom>
          <a:noFill/>
          <a:ln w="19050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58" name="文本框 9"/>
          <p:cNvSpPr txBox="1"/>
          <p:nvPr/>
        </p:nvSpPr>
        <p:spPr>
          <a:xfrm>
            <a:off x="6985173" y="2967282"/>
            <a:ext cx="1008112" cy="377026"/>
          </a:xfrm>
          <a:prstGeom prst="rect">
            <a:avLst/>
          </a:prstGeom>
          <a:noFill/>
        </p:spPr>
        <p:txBody>
          <a:bodyPr wrap="square" lIns="68580" tIns="34290" rIns="68580" bIns="34290" rtlCol="0">
            <a:spAutoFit/>
          </a:bodyPr>
          <a:lstStyle/>
          <a:p>
            <a:pPr marL="0" lvl="1" algn="ctr" fontAlgn="auto">
              <a:spcBef>
                <a:spcPts val="0"/>
              </a:spcBef>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40%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59" name="椭圆 58"/>
          <p:cNvSpPr/>
          <p:nvPr/>
        </p:nvSpPr>
        <p:spPr>
          <a:xfrm>
            <a:off x="6625133" y="3759370"/>
            <a:ext cx="167901" cy="167901"/>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椭圆 59"/>
          <p:cNvSpPr/>
          <p:nvPr/>
        </p:nvSpPr>
        <p:spPr>
          <a:xfrm>
            <a:off x="6265093" y="3471339"/>
            <a:ext cx="288032" cy="28803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1" name="Freeform 261"/>
          <p:cNvSpPr>
            <a:spLocks/>
          </p:cNvSpPr>
          <p:nvPr/>
        </p:nvSpPr>
        <p:spPr bwMode="auto">
          <a:xfrm>
            <a:off x="8517069" y="2405654"/>
            <a:ext cx="325875" cy="325875"/>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62" name="矩形 61"/>
          <p:cNvSpPr/>
          <p:nvPr/>
        </p:nvSpPr>
        <p:spPr>
          <a:xfrm>
            <a:off x="8281317" y="2980673"/>
            <a:ext cx="1569642"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3" name="矩形 47"/>
          <p:cNvSpPr>
            <a:spLocks noChangeArrowheads="1"/>
          </p:cNvSpPr>
          <p:nvPr/>
        </p:nvSpPr>
        <p:spPr bwMode="auto">
          <a:xfrm>
            <a:off x="8281317" y="3330871"/>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64" name="椭圆 63"/>
          <p:cNvSpPr/>
          <p:nvPr/>
        </p:nvSpPr>
        <p:spPr>
          <a:xfrm>
            <a:off x="2112514" y="4593360"/>
            <a:ext cx="1368152" cy="1368152"/>
          </a:xfrm>
          <a:prstGeom prst="ellipse">
            <a:avLst/>
          </a:prstGeom>
          <a:noFill/>
          <a:ln w="190500" cap="flat" cmpd="sng" algn="ctr">
            <a:solidFill>
              <a:sysClr val="window" lastClr="FFFFFF">
                <a:lumMod val="75000"/>
                <a:alpha val="50196"/>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65" name="弧形 64"/>
          <p:cNvSpPr/>
          <p:nvPr/>
        </p:nvSpPr>
        <p:spPr>
          <a:xfrm>
            <a:off x="2112514" y="4593360"/>
            <a:ext cx="1368152" cy="1368152"/>
          </a:xfrm>
          <a:prstGeom prst="arc">
            <a:avLst>
              <a:gd name="adj1" fmla="val 9611967"/>
              <a:gd name="adj2" fmla="val 1569112"/>
            </a:avLst>
          </a:prstGeom>
          <a:noFill/>
          <a:ln w="19050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66" name="文本框 9"/>
          <p:cNvSpPr txBox="1"/>
          <p:nvPr/>
        </p:nvSpPr>
        <p:spPr>
          <a:xfrm>
            <a:off x="2376661" y="5169424"/>
            <a:ext cx="1008112" cy="377026"/>
          </a:xfrm>
          <a:prstGeom prst="rect">
            <a:avLst/>
          </a:prstGeom>
          <a:noFill/>
        </p:spPr>
        <p:txBody>
          <a:bodyPr wrap="square" lIns="68580" tIns="34290" rIns="68580" bIns="34290" rtlCol="0">
            <a:spAutoFit/>
          </a:bodyPr>
          <a:lstStyle/>
          <a:p>
            <a:pPr marL="0" lvl="1" algn="ctr" fontAlgn="auto">
              <a:spcBef>
                <a:spcPts val="0"/>
              </a:spcBef>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60%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67" name="椭圆 66"/>
          <p:cNvSpPr/>
          <p:nvPr/>
        </p:nvSpPr>
        <p:spPr>
          <a:xfrm>
            <a:off x="1944613" y="5961512"/>
            <a:ext cx="167901" cy="167901"/>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8" name="椭圆 67"/>
          <p:cNvSpPr/>
          <p:nvPr/>
        </p:nvSpPr>
        <p:spPr>
          <a:xfrm>
            <a:off x="1584573" y="5673481"/>
            <a:ext cx="288032" cy="28803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9" name="矩形 68"/>
          <p:cNvSpPr/>
          <p:nvPr/>
        </p:nvSpPr>
        <p:spPr>
          <a:xfrm>
            <a:off x="3672805" y="5182815"/>
            <a:ext cx="1569642"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70" name="矩形 47"/>
          <p:cNvSpPr>
            <a:spLocks noChangeArrowheads="1"/>
          </p:cNvSpPr>
          <p:nvPr/>
        </p:nvSpPr>
        <p:spPr bwMode="auto">
          <a:xfrm>
            <a:off x="3600797" y="5533013"/>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71" name="椭圆 70"/>
          <p:cNvSpPr/>
          <p:nvPr/>
        </p:nvSpPr>
        <p:spPr>
          <a:xfrm>
            <a:off x="6793034" y="4608413"/>
            <a:ext cx="1368152" cy="1368152"/>
          </a:xfrm>
          <a:prstGeom prst="ellipse">
            <a:avLst/>
          </a:prstGeom>
          <a:noFill/>
          <a:ln w="190500" cap="flat" cmpd="sng" algn="ctr">
            <a:solidFill>
              <a:sysClr val="window" lastClr="FFFFFF">
                <a:lumMod val="75000"/>
                <a:alpha val="50196"/>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72" name="弧形 71"/>
          <p:cNvSpPr/>
          <p:nvPr/>
        </p:nvSpPr>
        <p:spPr>
          <a:xfrm>
            <a:off x="6793034" y="4608413"/>
            <a:ext cx="1368152" cy="1368152"/>
          </a:xfrm>
          <a:prstGeom prst="arc">
            <a:avLst>
              <a:gd name="adj1" fmla="val 4966099"/>
              <a:gd name="adj2" fmla="val 1569112"/>
            </a:avLst>
          </a:prstGeom>
          <a:noFill/>
          <a:ln w="19050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方正兰亭黑简体" panose="02000000000000000000" pitchFamily="2" charset="-122"/>
              <a:ea typeface="方正兰亭黑简体" panose="02000000000000000000" pitchFamily="2" charset="-122"/>
              <a:cs typeface="+mn-cs"/>
            </a:endParaRPr>
          </a:p>
        </p:txBody>
      </p:sp>
      <p:sp>
        <p:nvSpPr>
          <p:cNvPr id="73" name="文本框 9"/>
          <p:cNvSpPr txBox="1"/>
          <p:nvPr/>
        </p:nvSpPr>
        <p:spPr>
          <a:xfrm>
            <a:off x="6985173" y="5184477"/>
            <a:ext cx="1008112" cy="377026"/>
          </a:xfrm>
          <a:prstGeom prst="rect">
            <a:avLst/>
          </a:prstGeom>
          <a:noFill/>
        </p:spPr>
        <p:txBody>
          <a:bodyPr wrap="square" lIns="68580" tIns="34290" rIns="68580" bIns="34290" rtlCol="0">
            <a:spAutoFit/>
          </a:bodyPr>
          <a:lstStyle/>
          <a:p>
            <a:pPr marL="0" lvl="1" algn="ctr" fontAlgn="auto">
              <a:spcBef>
                <a:spcPts val="0"/>
              </a:spcBef>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90%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74" name="椭圆 73"/>
          <p:cNvSpPr/>
          <p:nvPr/>
        </p:nvSpPr>
        <p:spPr>
          <a:xfrm>
            <a:off x="6625133" y="5976565"/>
            <a:ext cx="167901" cy="167901"/>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5" name="椭圆 74"/>
          <p:cNvSpPr/>
          <p:nvPr/>
        </p:nvSpPr>
        <p:spPr>
          <a:xfrm>
            <a:off x="6265093" y="5688534"/>
            <a:ext cx="288032" cy="28803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6" name="矩形 75"/>
          <p:cNvSpPr/>
          <p:nvPr/>
        </p:nvSpPr>
        <p:spPr>
          <a:xfrm>
            <a:off x="8281317" y="5197868"/>
            <a:ext cx="1569642" cy="369324"/>
          </a:xfrm>
          <a:prstGeom prst="rect">
            <a:avLst/>
          </a:prstGeom>
        </p:spPr>
        <p:txBody>
          <a:bodyPr wrap="non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77" name="矩形 47"/>
          <p:cNvSpPr>
            <a:spLocks noChangeArrowheads="1"/>
          </p:cNvSpPr>
          <p:nvPr/>
        </p:nvSpPr>
        <p:spPr bwMode="auto">
          <a:xfrm>
            <a:off x="8281317" y="5548066"/>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78" name="组合 77"/>
          <p:cNvGrpSpPr/>
          <p:nvPr/>
        </p:nvGrpSpPr>
        <p:grpSpPr>
          <a:xfrm>
            <a:off x="8353325" y="2237028"/>
            <a:ext cx="663125" cy="663125"/>
            <a:chOff x="8125599" y="1434035"/>
            <a:chExt cx="2036802" cy="2036802"/>
          </a:xfrm>
        </p:grpSpPr>
        <p:sp>
          <p:nvSpPr>
            <p:cNvPr id="79" name="椭圆 78"/>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8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grpSp>
        <p:nvGrpSpPr>
          <p:cNvPr id="81" name="组合 80"/>
          <p:cNvGrpSpPr/>
          <p:nvPr/>
        </p:nvGrpSpPr>
        <p:grpSpPr>
          <a:xfrm>
            <a:off x="3672805" y="4449344"/>
            <a:ext cx="663125" cy="663125"/>
            <a:chOff x="8125599" y="1434035"/>
            <a:chExt cx="2036802" cy="2036802"/>
          </a:xfrm>
        </p:grpSpPr>
        <p:sp>
          <p:nvSpPr>
            <p:cNvPr id="82" name="椭圆 81"/>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8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84" name="组合 83"/>
          <p:cNvGrpSpPr/>
          <p:nvPr/>
        </p:nvGrpSpPr>
        <p:grpSpPr>
          <a:xfrm>
            <a:off x="8358205" y="4434291"/>
            <a:ext cx="663125" cy="663125"/>
            <a:chOff x="8125599" y="1434035"/>
            <a:chExt cx="2036802" cy="2036802"/>
          </a:xfrm>
        </p:grpSpPr>
        <p:sp>
          <p:nvSpPr>
            <p:cNvPr id="85" name="椭圆 84"/>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nvGrpSpPr>
            <p:cNvPr id="86" name="组合 85"/>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8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8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8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gr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heel(1)">
                                          <p:cBhvr>
                                            <p:cTn id="7" dur="1000"/>
                                            <p:tgtEl>
                                              <p:spTgt spid="46"/>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heel(1)">
                                          <p:cBhvr>
                                            <p:cTn id="11" dur="1000"/>
                                            <p:tgtEl>
                                              <p:spTgt spid="47"/>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0-#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anim calcmode="lin" valueType="num">
                                          <p:cBhvr>
                                            <p:cTn id="19" dur="1000" fill="hold"/>
                                            <p:tgtEl>
                                              <p:spTgt spid="49"/>
                                            </p:tgtEl>
                                            <p:attrNameLst>
                                              <p:attrName>ppt_x</p:attrName>
                                            </p:attrNameLst>
                                          </p:cBhvr>
                                          <p:tavLst>
                                            <p:tav tm="0">
                                              <p:val>
                                                <p:strVal val="#ppt_x"/>
                                              </p:val>
                                            </p:tav>
                                            <p:tav tm="100000">
                                              <p:val>
                                                <p:strVal val="#ppt_x"/>
                                              </p:val>
                                            </p:tav>
                                          </p:tavLst>
                                        </p:anim>
                                        <p:anim calcmode="lin" valueType="num">
                                          <p:cBhvr>
                                            <p:cTn id="20" dur="1000" fill="hold"/>
                                            <p:tgtEl>
                                              <p:spTgt spid="4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14:presetBounceEnd="53333">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14:bounceEnd="53333">
                                          <p:cBhvr additive="base">
                                            <p:cTn id="29" dur="750" fill="hold"/>
                                            <p:tgtEl>
                                              <p:spTgt spid="51"/>
                                            </p:tgtEl>
                                            <p:attrNameLst>
                                              <p:attrName>ppt_x</p:attrName>
                                            </p:attrNameLst>
                                          </p:cBhvr>
                                          <p:tavLst>
                                            <p:tav tm="0">
                                              <p:val>
                                                <p:strVal val="#ppt_x"/>
                                              </p:val>
                                            </p:tav>
                                            <p:tav tm="100000">
                                              <p:val>
                                                <p:strVal val="#ppt_x"/>
                                              </p:val>
                                            </p:tav>
                                          </p:tavLst>
                                        </p:anim>
                                        <p:anim calcmode="lin" valueType="num" p14:bounceEnd="53333">
                                          <p:cBhvr additive="base">
                                            <p:cTn id="30" dur="750" fill="hold"/>
                                            <p:tgtEl>
                                              <p:spTgt spid="51"/>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left)">
                                          <p:cBhvr>
                                            <p:cTn id="37" dur="500"/>
                                            <p:tgtEl>
                                              <p:spTgt spid="55"/>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heel(1)">
                                          <p:cBhvr>
                                            <p:cTn id="41" dur="1000"/>
                                            <p:tgtEl>
                                              <p:spTgt spid="56"/>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wheel(1)">
                                          <p:cBhvr>
                                            <p:cTn id="45" dur="1000"/>
                                            <p:tgtEl>
                                              <p:spTgt spid="57"/>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 calcmode="lin" valueType="num">
                                          <p:cBhvr additive="base">
                                            <p:cTn id="48" dur="500" fill="hold"/>
                                            <p:tgtEl>
                                              <p:spTgt spid="58"/>
                                            </p:tgtEl>
                                            <p:attrNameLst>
                                              <p:attrName>ppt_x</p:attrName>
                                            </p:attrNameLst>
                                          </p:cBhvr>
                                          <p:tavLst>
                                            <p:tav tm="0">
                                              <p:val>
                                                <p:strVal val="0-#ppt_w/2"/>
                                              </p:val>
                                            </p:tav>
                                            <p:tav tm="100000">
                                              <p:val>
                                                <p:strVal val="#ppt_x"/>
                                              </p:val>
                                            </p:tav>
                                          </p:tavLst>
                                        </p:anim>
                                        <p:anim calcmode="lin" valueType="num">
                                          <p:cBhvr additive="base">
                                            <p:cTn id="49" dur="500" fill="hold"/>
                                            <p:tgtEl>
                                              <p:spTgt spid="58"/>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1000"/>
                                            <p:tgtEl>
                                              <p:spTgt spid="60"/>
                                            </p:tgtEl>
                                          </p:cBhvr>
                                        </p:animEffect>
                                        <p:anim calcmode="lin" valueType="num">
                                          <p:cBhvr>
                                            <p:cTn id="58" dur="1000" fill="hold"/>
                                            <p:tgtEl>
                                              <p:spTgt spid="60"/>
                                            </p:tgtEl>
                                            <p:attrNameLst>
                                              <p:attrName>ppt_x</p:attrName>
                                            </p:attrNameLst>
                                          </p:cBhvr>
                                          <p:tavLst>
                                            <p:tav tm="0">
                                              <p:val>
                                                <p:strVal val="#ppt_x"/>
                                              </p:val>
                                            </p:tav>
                                            <p:tav tm="100000">
                                              <p:val>
                                                <p:strVal val="#ppt_x"/>
                                              </p:val>
                                            </p:tav>
                                          </p:tavLst>
                                        </p:anim>
                                        <p:anim calcmode="lin" valueType="num">
                                          <p:cBhvr>
                                            <p:cTn id="59" dur="1000" fill="hold"/>
                                            <p:tgtEl>
                                              <p:spTgt spid="60"/>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left)">
                                          <p:cBhvr>
                                            <p:cTn id="63" dur="500"/>
                                            <p:tgtEl>
                                              <p:spTgt spid="62"/>
                                            </p:tgtEl>
                                          </p:cBhvr>
                                        </p:animEffect>
                                      </p:childTnLst>
                                    </p:cTn>
                                  </p:par>
                                </p:childTnLst>
                              </p:cTn>
                            </p:par>
                            <p:par>
                              <p:cTn id="64" fill="hold">
                                <p:stCondLst>
                                  <p:cond delay="6750"/>
                                </p:stCondLst>
                                <p:childTnLst>
                                  <p:par>
                                    <p:cTn id="65" presetID="2" presetClass="entr" presetSubtype="1" fill="hold" nodeType="afterEffect" p14:presetBounceEnd="53333">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14:bounceEnd="53333">
                                          <p:cBhvr additive="base">
                                            <p:cTn id="67" dur="750" fill="hold"/>
                                            <p:tgtEl>
                                              <p:spTgt spid="78"/>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78"/>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heel(1)">
                                          <p:cBhvr>
                                            <p:cTn id="75" dur="2000"/>
                                            <p:tgtEl>
                                              <p:spTgt spid="64"/>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heel(1)">
                                          <p:cBhvr>
                                            <p:cTn id="79" dur="1000"/>
                                            <p:tgtEl>
                                              <p:spTgt spid="65"/>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 calcmode="lin" valueType="num">
                                          <p:cBhvr additive="base">
                                            <p:cTn id="82" dur="500" fill="hold"/>
                                            <p:tgtEl>
                                              <p:spTgt spid="66"/>
                                            </p:tgtEl>
                                            <p:attrNameLst>
                                              <p:attrName>ppt_x</p:attrName>
                                            </p:attrNameLst>
                                          </p:cBhvr>
                                          <p:tavLst>
                                            <p:tav tm="0">
                                              <p:val>
                                                <p:strVal val="0-#ppt_w/2"/>
                                              </p:val>
                                            </p:tav>
                                            <p:tav tm="100000">
                                              <p:val>
                                                <p:strVal val="#ppt_x"/>
                                              </p:val>
                                            </p:tav>
                                          </p:tavLst>
                                        </p:anim>
                                        <p:anim calcmode="lin" valueType="num">
                                          <p:cBhvr additive="base">
                                            <p:cTn id="83" dur="500" fill="hold"/>
                                            <p:tgtEl>
                                              <p:spTgt spid="66"/>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67"/>
                                            </p:tgtEl>
                                            <p:attrNameLst>
                                              <p:attrName>style.visibility</p:attrName>
                                            </p:attrNameLst>
                                          </p:cBhvr>
                                          <p:to>
                                            <p:strVal val="visible"/>
                                          </p:to>
                                        </p:set>
                                        <p:animEffect transition="in" filter="fade">
                                          <p:cBhvr>
                                            <p:cTn id="86" dur="1000"/>
                                            <p:tgtEl>
                                              <p:spTgt spid="67"/>
                                            </p:tgtEl>
                                          </p:cBhvr>
                                        </p:animEffect>
                                        <p:anim calcmode="lin" valueType="num">
                                          <p:cBhvr>
                                            <p:cTn id="87" dur="1000" fill="hold"/>
                                            <p:tgtEl>
                                              <p:spTgt spid="67"/>
                                            </p:tgtEl>
                                            <p:attrNameLst>
                                              <p:attrName>ppt_x</p:attrName>
                                            </p:attrNameLst>
                                          </p:cBhvr>
                                          <p:tavLst>
                                            <p:tav tm="0">
                                              <p:val>
                                                <p:strVal val="#ppt_x"/>
                                              </p:val>
                                            </p:tav>
                                            <p:tav tm="100000">
                                              <p:val>
                                                <p:strVal val="#ppt_x"/>
                                              </p:val>
                                            </p:tav>
                                          </p:tavLst>
                                        </p:anim>
                                        <p:anim calcmode="lin" valueType="num">
                                          <p:cBhvr>
                                            <p:cTn id="88" dur="1000" fill="hold"/>
                                            <p:tgtEl>
                                              <p:spTgt spid="67"/>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68"/>
                                            </p:tgtEl>
                                            <p:attrNameLst>
                                              <p:attrName>style.visibility</p:attrName>
                                            </p:attrNameLst>
                                          </p:cBhvr>
                                          <p:to>
                                            <p:strVal val="visible"/>
                                          </p:to>
                                        </p:set>
                                        <p:animEffect transition="in" filter="fade">
                                          <p:cBhvr>
                                            <p:cTn id="91" dur="1000"/>
                                            <p:tgtEl>
                                              <p:spTgt spid="68"/>
                                            </p:tgtEl>
                                          </p:cBhvr>
                                        </p:animEffect>
                                        <p:anim calcmode="lin" valueType="num">
                                          <p:cBhvr>
                                            <p:cTn id="92" dur="1000" fill="hold"/>
                                            <p:tgtEl>
                                              <p:spTgt spid="68"/>
                                            </p:tgtEl>
                                            <p:attrNameLst>
                                              <p:attrName>ppt_x</p:attrName>
                                            </p:attrNameLst>
                                          </p:cBhvr>
                                          <p:tavLst>
                                            <p:tav tm="0">
                                              <p:val>
                                                <p:strVal val="#ppt_x"/>
                                              </p:val>
                                            </p:tav>
                                            <p:tav tm="100000">
                                              <p:val>
                                                <p:strVal val="#ppt_x"/>
                                              </p:val>
                                            </p:tav>
                                          </p:tavLst>
                                        </p:anim>
                                        <p:anim calcmode="lin" valueType="num">
                                          <p:cBhvr>
                                            <p:cTn id="93" dur="1000" fill="hold"/>
                                            <p:tgtEl>
                                              <p:spTgt spid="68"/>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14:presetBounceEnd="53333">
                                      <p:stCondLst>
                                        <p:cond delay="0"/>
                                      </p:stCondLst>
                                      <p:childTnLst>
                                        <p:set>
                                          <p:cBhvr>
                                            <p:cTn id="96" dur="1" fill="hold">
                                              <p:stCondLst>
                                                <p:cond delay="0"/>
                                              </p:stCondLst>
                                            </p:cTn>
                                            <p:tgtEl>
                                              <p:spTgt spid="81"/>
                                            </p:tgtEl>
                                            <p:attrNameLst>
                                              <p:attrName>style.visibility</p:attrName>
                                            </p:attrNameLst>
                                          </p:cBhvr>
                                          <p:to>
                                            <p:strVal val="visible"/>
                                          </p:to>
                                        </p:set>
                                        <p:anim calcmode="lin" valueType="num" p14:bounceEnd="53333">
                                          <p:cBhvr additive="base">
                                            <p:cTn id="97" dur="750" fill="hold"/>
                                            <p:tgtEl>
                                              <p:spTgt spid="81"/>
                                            </p:tgtEl>
                                            <p:attrNameLst>
                                              <p:attrName>ppt_x</p:attrName>
                                            </p:attrNameLst>
                                          </p:cBhvr>
                                          <p:tavLst>
                                            <p:tav tm="0">
                                              <p:val>
                                                <p:strVal val="#ppt_x"/>
                                              </p:val>
                                            </p:tav>
                                            <p:tav tm="100000">
                                              <p:val>
                                                <p:strVal val="#ppt_x"/>
                                              </p:val>
                                            </p:tav>
                                          </p:tavLst>
                                        </p:anim>
                                        <p:anim calcmode="lin" valueType="num" p14:bounceEnd="53333">
                                          <p:cBhvr additive="base">
                                            <p:cTn id="98" dur="750" fill="hold"/>
                                            <p:tgtEl>
                                              <p:spTgt spid="81"/>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wipe(left)">
                                          <p:cBhvr>
                                            <p:cTn id="102" dur="500"/>
                                            <p:tgtEl>
                                              <p:spTgt spid="69"/>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wipe(left)">
                                          <p:cBhvr>
                                            <p:cTn id="105" dur="500"/>
                                            <p:tgtEl>
                                              <p:spTgt spid="70"/>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wheel(1)">
                                          <p:cBhvr>
                                            <p:cTn id="109" dur="2000"/>
                                            <p:tgtEl>
                                              <p:spTgt spid="71"/>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wheel(1)">
                                          <p:cBhvr>
                                            <p:cTn id="113" dur="1000"/>
                                            <p:tgtEl>
                                              <p:spTgt spid="72"/>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73"/>
                                            </p:tgtEl>
                                            <p:attrNameLst>
                                              <p:attrName>style.visibility</p:attrName>
                                            </p:attrNameLst>
                                          </p:cBhvr>
                                          <p:to>
                                            <p:strVal val="visible"/>
                                          </p:to>
                                        </p:set>
                                        <p:anim calcmode="lin" valueType="num">
                                          <p:cBhvr additive="base">
                                            <p:cTn id="116" dur="500" fill="hold"/>
                                            <p:tgtEl>
                                              <p:spTgt spid="73"/>
                                            </p:tgtEl>
                                            <p:attrNameLst>
                                              <p:attrName>ppt_x</p:attrName>
                                            </p:attrNameLst>
                                          </p:cBhvr>
                                          <p:tavLst>
                                            <p:tav tm="0">
                                              <p:val>
                                                <p:strVal val="0-#ppt_w/2"/>
                                              </p:val>
                                            </p:tav>
                                            <p:tav tm="100000">
                                              <p:val>
                                                <p:strVal val="#ppt_x"/>
                                              </p:val>
                                            </p:tav>
                                          </p:tavLst>
                                        </p:anim>
                                        <p:anim calcmode="lin" valueType="num">
                                          <p:cBhvr additive="base">
                                            <p:cTn id="117" dur="500" fill="hold"/>
                                            <p:tgtEl>
                                              <p:spTgt spid="73"/>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74"/>
                                            </p:tgtEl>
                                            <p:attrNameLst>
                                              <p:attrName>style.visibility</p:attrName>
                                            </p:attrNameLst>
                                          </p:cBhvr>
                                          <p:to>
                                            <p:strVal val="visible"/>
                                          </p:to>
                                        </p:set>
                                        <p:animEffect transition="in" filter="fade">
                                          <p:cBhvr>
                                            <p:cTn id="120" dur="1000"/>
                                            <p:tgtEl>
                                              <p:spTgt spid="74"/>
                                            </p:tgtEl>
                                          </p:cBhvr>
                                        </p:animEffect>
                                        <p:anim calcmode="lin" valueType="num">
                                          <p:cBhvr>
                                            <p:cTn id="121" dur="1000" fill="hold"/>
                                            <p:tgtEl>
                                              <p:spTgt spid="74"/>
                                            </p:tgtEl>
                                            <p:attrNameLst>
                                              <p:attrName>ppt_x</p:attrName>
                                            </p:attrNameLst>
                                          </p:cBhvr>
                                          <p:tavLst>
                                            <p:tav tm="0">
                                              <p:val>
                                                <p:strVal val="#ppt_x"/>
                                              </p:val>
                                            </p:tav>
                                            <p:tav tm="100000">
                                              <p:val>
                                                <p:strVal val="#ppt_x"/>
                                              </p:val>
                                            </p:tav>
                                          </p:tavLst>
                                        </p:anim>
                                        <p:anim calcmode="lin" valueType="num">
                                          <p:cBhvr>
                                            <p:cTn id="122" dur="1000" fill="hold"/>
                                            <p:tgtEl>
                                              <p:spTgt spid="74"/>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75"/>
                                            </p:tgtEl>
                                            <p:attrNameLst>
                                              <p:attrName>style.visibility</p:attrName>
                                            </p:attrNameLst>
                                          </p:cBhvr>
                                          <p:to>
                                            <p:strVal val="visible"/>
                                          </p:to>
                                        </p:set>
                                        <p:animEffect transition="in" filter="fade">
                                          <p:cBhvr>
                                            <p:cTn id="125" dur="1000"/>
                                            <p:tgtEl>
                                              <p:spTgt spid="75"/>
                                            </p:tgtEl>
                                          </p:cBhvr>
                                        </p:animEffect>
                                        <p:anim calcmode="lin" valueType="num">
                                          <p:cBhvr>
                                            <p:cTn id="126" dur="1000" fill="hold"/>
                                            <p:tgtEl>
                                              <p:spTgt spid="75"/>
                                            </p:tgtEl>
                                            <p:attrNameLst>
                                              <p:attrName>ppt_x</p:attrName>
                                            </p:attrNameLst>
                                          </p:cBhvr>
                                          <p:tavLst>
                                            <p:tav tm="0">
                                              <p:val>
                                                <p:strVal val="#ppt_x"/>
                                              </p:val>
                                            </p:tav>
                                            <p:tav tm="100000">
                                              <p:val>
                                                <p:strVal val="#ppt_x"/>
                                              </p:val>
                                            </p:tav>
                                          </p:tavLst>
                                        </p:anim>
                                        <p:anim calcmode="lin" valueType="num">
                                          <p:cBhvr>
                                            <p:cTn id="127" dur="1000" fill="hold"/>
                                            <p:tgtEl>
                                              <p:spTgt spid="75"/>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14:presetBounceEnd="53333">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14:bounceEnd="53333">
                                          <p:cBhvr additive="base">
                                            <p:cTn id="131" dur="750" fill="hold"/>
                                            <p:tgtEl>
                                              <p:spTgt spid="84"/>
                                            </p:tgtEl>
                                            <p:attrNameLst>
                                              <p:attrName>ppt_x</p:attrName>
                                            </p:attrNameLst>
                                          </p:cBhvr>
                                          <p:tavLst>
                                            <p:tav tm="0">
                                              <p:val>
                                                <p:strVal val="#ppt_x"/>
                                              </p:val>
                                            </p:tav>
                                            <p:tav tm="100000">
                                              <p:val>
                                                <p:strVal val="#ppt_x"/>
                                              </p:val>
                                            </p:tav>
                                          </p:tavLst>
                                        </p:anim>
                                        <p:anim calcmode="lin" valueType="num" p14:bounceEnd="53333">
                                          <p:cBhvr additive="base">
                                            <p:cTn id="132" dur="750" fill="hold"/>
                                            <p:tgtEl>
                                              <p:spTgt spid="84"/>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left)">
                                          <p:cBhvr>
                                            <p:cTn id="136" dur="500"/>
                                            <p:tgtEl>
                                              <p:spTgt spid="76"/>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wipe(left)">
                                          <p:cBhvr>
                                            <p:cTn id="139"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animBg="1"/>
          <p:bldP spid="50" grpId="0" animBg="1"/>
          <p:bldP spid="54" grpId="0"/>
          <p:bldP spid="55" grpId="0"/>
          <p:bldP spid="56" grpId="0" animBg="1"/>
          <p:bldP spid="57" grpId="0" animBg="1"/>
          <p:bldP spid="58" grpId="0"/>
          <p:bldP spid="59" grpId="0" animBg="1"/>
          <p:bldP spid="60" grpId="0" animBg="1"/>
          <p:bldP spid="62" grpId="0"/>
          <p:bldP spid="63" grpId="0"/>
          <p:bldP spid="64" grpId="0" animBg="1"/>
          <p:bldP spid="65" grpId="0" animBg="1"/>
          <p:bldP spid="66" grpId="0"/>
          <p:bldP spid="67" grpId="0" animBg="1"/>
          <p:bldP spid="68" grpId="0" animBg="1"/>
          <p:bldP spid="69" grpId="0"/>
          <p:bldP spid="70" grpId="0"/>
          <p:bldP spid="71" grpId="0" animBg="1"/>
          <p:bldP spid="72" grpId="0" animBg="1"/>
          <p:bldP spid="73" grpId="0"/>
          <p:bldP spid="74" grpId="0" animBg="1"/>
          <p:bldP spid="75" grpId="0" animBg="1"/>
          <p:bldP spid="76" grpId="0"/>
          <p:bldP spid="7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heel(1)">
                                          <p:cBhvr>
                                            <p:cTn id="7" dur="1000"/>
                                            <p:tgtEl>
                                              <p:spTgt spid="46"/>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heel(1)">
                                          <p:cBhvr>
                                            <p:cTn id="11" dur="1000"/>
                                            <p:tgtEl>
                                              <p:spTgt spid="47"/>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0-#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anim calcmode="lin" valueType="num">
                                          <p:cBhvr>
                                            <p:cTn id="19" dur="1000" fill="hold"/>
                                            <p:tgtEl>
                                              <p:spTgt spid="49"/>
                                            </p:tgtEl>
                                            <p:attrNameLst>
                                              <p:attrName>ppt_x</p:attrName>
                                            </p:attrNameLst>
                                          </p:cBhvr>
                                          <p:tavLst>
                                            <p:tav tm="0">
                                              <p:val>
                                                <p:strVal val="#ppt_x"/>
                                              </p:val>
                                            </p:tav>
                                            <p:tav tm="100000">
                                              <p:val>
                                                <p:strVal val="#ppt_x"/>
                                              </p:val>
                                            </p:tav>
                                          </p:tavLst>
                                        </p:anim>
                                        <p:anim calcmode="lin" valueType="num">
                                          <p:cBhvr>
                                            <p:cTn id="20" dur="1000" fill="hold"/>
                                            <p:tgtEl>
                                              <p:spTgt spid="4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750" fill="hold"/>
                                            <p:tgtEl>
                                              <p:spTgt spid="51"/>
                                            </p:tgtEl>
                                            <p:attrNameLst>
                                              <p:attrName>ppt_x</p:attrName>
                                            </p:attrNameLst>
                                          </p:cBhvr>
                                          <p:tavLst>
                                            <p:tav tm="0">
                                              <p:val>
                                                <p:strVal val="#ppt_x"/>
                                              </p:val>
                                            </p:tav>
                                            <p:tav tm="100000">
                                              <p:val>
                                                <p:strVal val="#ppt_x"/>
                                              </p:val>
                                            </p:tav>
                                          </p:tavLst>
                                        </p:anim>
                                        <p:anim calcmode="lin" valueType="num">
                                          <p:cBhvr additive="base">
                                            <p:cTn id="30" dur="750" fill="hold"/>
                                            <p:tgtEl>
                                              <p:spTgt spid="51"/>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left)">
                                          <p:cBhvr>
                                            <p:cTn id="37" dur="500"/>
                                            <p:tgtEl>
                                              <p:spTgt spid="55"/>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heel(1)">
                                          <p:cBhvr>
                                            <p:cTn id="41" dur="1000"/>
                                            <p:tgtEl>
                                              <p:spTgt spid="56"/>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wheel(1)">
                                          <p:cBhvr>
                                            <p:cTn id="45" dur="1000"/>
                                            <p:tgtEl>
                                              <p:spTgt spid="57"/>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 calcmode="lin" valueType="num">
                                          <p:cBhvr additive="base">
                                            <p:cTn id="48" dur="500" fill="hold"/>
                                            <p:tgtEl>
                                              <p:spTgt spid="58"/>
                                            </p:tgtEl>
                                            <p:attrNameLst>
                                              <p:attrName>ppt_x</p:attrName>
                                            </p:attrNameLst>
                                          </p:cBhvr>
                                          <p:tavLst>
                                            <p:tav tm="0">
                                              <p:val>
                                                <p:strVal val="0-#ppt_w/2"/>
                                              </p:val>
                                            </p:tav>
                                            <p:tav tm="100000">
                                              <p:val>
                                                <p:strVal val="#ppt_x"/>
                                              </p:val>
                                            </p:tav>
                                          </p:tavLst>
                                        </p:anim>
                                        <p:anim calcmode="lin" valueType="num">
                                          <p:cBhvr additive="base">
                                            <p:cTn id="49" dur="500" fill="hold"/>
                                            <p:tgtEl>
                                              <p:spTgt spid="58"/>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1000"/>
                                            <p:tgtEl>
                                              <p:spTgt spid="60"/>
                                            </p:tgtEl>
                                          </p:cBhvr>
                                        </p:animEffect>
                                        <p:anim calcmode="lin" valueType="num">
                                          <p:cBhvr>
                                            <p:cTn id="58" dur="1000" fill="hold"/>
                                            <p:tgtEl>
                                              <p:spTgt spid="60"/>
                                            </p:tgtEl>
                                            <p:attrNameLst>
                                              <p:attrName>ppt_x</p:attrName>
                                            </p:attrNameLst>
                                          </p:cBhvr>
                                          <p:tavLst>
                                            <p:tav tm="0">
                                              <p:val>
                                                <p:strVal val="#ppt_x"/>
                                              </p:val>
                                            </p:tav>
                                            <p:tav tm="100000">
                                              <p:val>
                                                <p:strVal val="#ppt_x"/>
                                              </p:val>
                                            </p:tav>
                                          </p:tavLst>
                                        </p:anim>
                                        <p:anim calcmode="lin" valueType="num">
                                          <p:cBhvr>
                                            <p:cTn id="59" dur="1000" fill="hold"/>
                                            <p:tgtEl>
                                              <p:spTgt spid="60"/>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left)">
                                          <p:cBhvr>
                                            <p:cTn id="63" dur="500"/>
                                            <p:tgtEl>
                                              <p:spTgt spid="62"/>
                                            </p:tgtEl>
                                          </p:cBhvr>
                                        </p:animEffect>
                                      </p:childTnLst>
                                    </p:cTn>
                                  </p:par>
                                </p:childTnLst>
                              </p:cTn>
                            </p:par>
                            <p:par>
                              <p:cTn id="64" fill="hold">
                                <p:stCondLst>
                                  <p:cond delay="6750"/>
                                </p:stCondLst>
                                <p:childTnLst>
                                  <p:par>
                                    <p:cTn id="65" presetID="2" presetClass="entr" presetSubtype="1" fill="hold" nodeType="afterEffect">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cBhvr additive="base">
                                            <p:cTn id="67" dur="750" fill="hold"/>
                                            <p:tgtEl>
                                              <p:spTgt spid="78"/>
                                            </p:tgtEl>
                                            <p:attrNameLst>
                                              <p:attrName>ppt_x</p:attrName>
                                            </p:attrNameLst>
                                          </p:cBhvr>
                                          <p:tavLst>
                                            <p:tav tm="0">
                                              <p:val>
                                                <p:strVal val="#ppt_x"/>
                                              </p:val>
                                            </p:tav>
                                            <p:tav tm="100000">
                                              <p:val>
                                                <p:strVal val="#ppt_x"/>
                                              </p:val>
                                            </p:tav>
                                          </p:tavLst>
                                        </p:anim>
                                        <p:anim calcmode="lin" valueType="num">
                                          <p:cBhvr additive="base">
                                            <p:cTn id="68" dur="750" fill="hold"/>
                                            <p:tgtEl>
                                              <p:spTgt spid="78"/>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heel(1)">
                                          <p:cBhvr>
                                            <p:cTn id="75" dur="2000"/>
                                            <p:tgtEl>
                                              <p:spTgt spid="64"/>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heel(1)">
                                          <p:cBhvr>
                                            <p:cTn id="79" dur="1000"/>
                                            <p:tgtEl>
                                              <p:spTgt spid="65"/>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 calcmode="lin" valueType="num">
                                          <p:cBhvr additive="base">
                                            <p:cTn id="82" dur="500" fill="hold"/>
                                            <p:tgtEl>
                                              <p:spTgt spid="66"/>
                                            </p:tgtEl>
                                            <p:attrNameLst>
                                              <p:attrName>ppt_x</p:attrName>
                                            </p:attrNameLst>
                                          </p:cBhvr>
                                          <p:tavLst>
                                            <p:tav tm="0">
                                              <p:val>
                                                <p:strVal val="0-#ppt_w/2"/>
                                              </p:val>
                                            </p:tav>
                                            <p:tav tm="100000">
                                              <p:val>
                                                <p:strVal val="#ppt_x"/>
                                              </p:val>
                                            </p:tav>
                                          </p:tavLst>
                                        </p:anim>
                                        <p:anim calcmode="lin" valueType="num">
                                          <p:cBhvr additive="base">
                                            <p:cTn id="83" dur="500" fill="hold"/>
                                            <p:tgtEl>
                                              <p:spTgt spid="66"/>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67"/>
                                            </p:tgtEl>
                                            <p:attrNameLst>
                                              <p:attrName>style.visibility</p:attrName>
                                            </p:attrNameLst>
                                          </p:cBhvr>
                                          <p:to>
                                            <p:strVal val="visible"/>
                                          </p:to>
                                        </p:set>
                                        <p:animEffect transition="in" filter="fade">
                                          <p:cBhvr>
                                            <p:cTn id="86" dur="1000"/>
                                            <p:tgtEl>
                                              <p:spTgt spid="67"/>
                                            </p:tgtEl>
                                          </p:cBhvr>
                                        </p:animEffect>
                                        <p:anim calcmode="lin" valueType="num">
                                          <p:cBhvr>
                                            <p:cTn id="87" dur="1000" fill="hold"/>
                                            <p:tgtEl>
                                              <p:spTgt spid="67"/>
                                            </p:tgtEl>
                                            <p:attrNameLst>
                                              <p:attrName>ppt_x</p:attrName>
                                            </p:attrNameLst>
                                          </p:cBhvr>
                                          <p:tavLst>
                                            <p:tav tm="0">
                                              <p:val>
                                                <p:strVal val="#ppt_x"/>
                                              </p:val>
                                            </p:tav>
                                            <p:tav tm="100000">
                                              <p:val>
                                                <p:strVal val="#ppt_x"/>
                                              </p:val>
                                            </p:tav>
                                          </p:tavLst>
                                        </p:anim>
                                        <p:anim calcmode="lin" valueType="num">
                                          <p:cBhvr>
                                            <p:cTn id="88" dur="1000" fill="hold"/>
                                            <p:tgtEl>
                                              <p:spTgt spid="67"/>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68"/>
                                            </p:tgtEl>
                                            <p:attrNameLst>
                                              <p:attrName>style.visibility</p:attrName>
                                            </p:attrNameLst>
                                          </p:cBhvr>
                                          <p:to>
                                            <p:strVal val="visible"/>
                                          </p:to>
                                        </p:set>
                                        <p:animEffect transition="in" filter="fade">
                                          <p:cBhvr>
                                            <p:cTn id="91" dur="1000"/>
                                            <p:tgtEl>
                                              <p:spTgt spid="68"/>
                                            </p:tgtEl>
                                          </p:cBhvr>
                                        </p:animEffect>
                                        <p:anim calcmode="lin" valueType="num">
                                          <p:cBhvr>
                                            <p:cTn id="92" dur="1000" fill="hold"/>
                                            <p:tgtEl>
                                              <p:spTgt spid="68"/>
                                            </p:tgtEl>
                                            <p:attrNameLst>
                                              <p:attrName>ppt_x</p:attrName>
                                            </p:attrNameLst>
                                          </p:cBhvr>
                                          <p:tavLst>
                                            <p:tav tm="0">
                                              <p:val>
                                                <p:strVal val="#ppt_x"/>
                                              </p:val>
                                            </p:tav>
                                            <p:tav tm="100000">
                                              <p:val>
                                                <p:strVal val="#ppt_x"/>
                                              </p:val>
                                            </p:tav>
                                          </p:tavLst>
                                        </p:anim>
                                        <p:anim calcmode="lin" valueType="num">
                                          <p:cBhvr>
                                            <p:cTn id="93" dur="1000" fill="hold"/>
                                            <p:tgtEl>
                                              <p:spTgt spid="68"/>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stCondLst>
                                        <p:cond delay="0"/>
                                      </p:stCondLst>
                                      <p:childTnLst>
                                        <p:set>
                                          <p:cBhvr>
                                            <p:cTn id="96" dur="1" fill="hold">
                                              <p:stCondLst>
                                                <p:cond delay="0"/>
                                              </p:stCondLst>
                                            </p:cTn>
                                            <p:tgtEl>
                                              <p:spTgt spid="81"/>
                                            </p:tgtEl>
                                            <p:attrNameLst>
                                              <p:attrName>style.visibility</p:attrName>
                                            </p:attrNameLst>
                                          </p:cBhvr>
                                          <p:to>
                                            <p:strVal val="visible"/>
                                          </p:to>
                                        </p:set>
                                        <p:anim calcmode="lin" valueType="num">
                                          <p:cBhvr additive="base">
                                            <p:cTn id="97" dur="750" fill="hold"/>
                                            <p:tgtEl>
                                              <p:spTgt spid="81"/>
                                            </p:tgtEl>
                                            <p:attrNameLst>
                                              <p:attrName>ppt_x</p:attrName>
                                            </p:attrNameLst>
                                          </p:cBhvr>
                                          <p:tavLst>
                                            <p:tav tm="0">
                                              <p:val>
                                                <p:strVal val="#ppt_x"/>
                                              </p:val>
                                            </p:tav>
                                            <p:tav tm="100000">
                                              <p:val>
                                                <p:strVal val="#ppt_x"/>
                                              </p:val>
                                            </p:tav>
                                          </p:tavLst>
                                        </p:anim>
                                        <p:anim calcmode="lin" valueType="num">
                                          <p:cBhvr additive="base">
                                            <p:cTn id="98" dur="750" fill="hold"/>
                                            <p:tgtEl>
                                              <p:spTgt spid="81"/>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wipe(left)">
                                          <p:cBhvr>
                                            <p:cTn id="102" dur="500"/>
                                            <p:tgtEl>
                                              <p:spTgt spid="69"/>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wipe(left)">
                                          <p:cBhvr>
                                            <p:cTn id="105" dur="500"/>
                                            <p:tgtEl>
                                              <p:spTgt spid="70"/>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wheel(1)">
                                          <p:cBhvr>
                                            <p:cTn id="109" dur="2000"/>
                                            <p:tgtEl>
                                              <p:spTgt spid="71"/>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wheel(1)">
                                          <p:cBhvr>
                                            <p:cTn id="113" dur="1000"/>
                                            <p:tgtEl>
                                              <p:spTgt spid="72"/>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73"/>
                                            </p:tgtEl>
                                            <p:attrNameLst>
                                              <p:attrName>style.visibility</p:attrName>
                                            </p:attrNameLst>
                                          </p:cBhvr>
                                          <p:to>
                                            <p:strVal val="visible"/>
                                          </p:to>
                                        </p:set>
                                        <p:anim calcmode="lin" valueType="num">
                                          <p:cBhvr additive="base">
                                            <p:cTn id="116" dur="500" fill="hold"/>
                                            <p:tgtEl>
                                              <p:spTgt spid="73"/>
                                            </p:tgtEl>
                                            <p:attrNameLst>
                                              <p:attrName>ppt_x</p:attrName>
                                            </p:attrNameLst>
                                          </p:cBhvr>
                                          <p:tavLst>
                                            <p:tav tm="0">
                                              <p:val>
                                                <p:strVal val="0-#ppt_w/2"/>
                                              </p:val>
                                            </p:tav>
                                            <p:tav tm="100000">
                                              <p:val>
                                                <p:strVal val="#ppt_x"/>
                                              </p:val>
                                            </p:tav>
                                          </p:tavLst>
                                        </p:anim>
                                        <p:anim calcmode="lin" valueType="num">
                                          <p:cBhvr additive="base">
                                            <p:cTn id="117" dur="500" fill="hold"/>
                                            <p:tgtEl>
                                              <p:spTgt spid="73"/>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74"/>
                                            </p:tgtEl>
                                            <p:attrNameLst>
                                              <p:attrName>style.visibility</p:attrName>
                                            </p:attrNameLst>
                                          </p:cBhvr>
                                          <p:to>
                                            <p:strVal val="visible"/>
                                          </p:to>
                                        </p:set>
                                        <p:animEffect transition="in" filter="fade">
                                          <p:cBhvr>
                                            <p:cTn id="120" dur="1000"/>
                                            <p:tgtEl>
                                              <p:spTgt spid="74"/>
                                            </p:tgtEl>
                                          </p:cBhvr>
                                        </p:animEffect>
                                        <p:anim calcmode="lin" valueType="num">
                                          <p:cBhvr>
                                            <p:cTn id="121" dur="1000" fill="hold"/>
                                            <p:tgtEl>
                                              <p:spTgt spid="74"/>
                                            </p:tgtEl>
                                            <p:attrNameLst>
                                              <p:attrName>ppt_x</p:attrName>
                                            </p:attrNameLst>
                                          </p:cBhvr>
                                          <p:tavLst>
                                            <p:tav tm="0">
                                              <p:val>
                                                <p:strVal val="#ppt_x"/>
                                              </p:val>
                                            </p:tav>
                                            <p:tav tm="100000">
                                              <p:val>
                                                <p:strVal val="#ppt_x"/>
                                              </p:val>
                                            </p:tav>
                                          </p:tavLst>
                                        </p:anim>
                                        <p:anim calcmode="lin" valueType="num">
                                          <p:cBhvr>
                                            <p:cTn id="122" dur="1000" fill="hold"/>
                                            <p:tgtEl>
                                              <p:spTgt spid="74"/>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75"/>
                                            </p:tgtEl>
                                            <p:attrNameLst>
                                              <p:attrName>style.visibility</p:attrName>
                                            </p:attrNameLst>
                                          </p:cBhvr>
                                          <p:to>
                                            <p:strVal val="visible"/>
                                          </p:to>
                                        </p:set>
                                        <p:animEffect transition="in" filter="fade">
                                          <p:cBhvr>
                                            <p:cTn id="125" dur="1000"/>
                                            <p:tgtEl>
                                              <p:spTgt spid="75"/>
                                            </p:tgtEl>
                                          </p:cBhvr>
                                        </p:animEffect>
                                        <p:anim calcmode="lin" valueType="num">
                                          <p:cBhvr>
                                            <p:cTn id="126" dur="1000" fill="hold"/>
                                            <p:tgtEl>
                                              <p:spTgt spid="75"/>
                                            </p:tgtEl>
                                            <p:attrNameLst>
                                              <p:attrName>ppt_x</p:attrName>
                                            </p:attrNameLst>
                                          </p:cBhvr>
                                          <p:tavLst>
                                            <p:tav tm="0">
                                              <p:val>
                                                <p:strVal val="#ppt_x"/>
                                              </p:val>
                                            </p:tav>
                                            <p:tav tm="100000">
                                              <p:val>
                                                <p:strVal val="#ppt_x"/>
                                              </p:val>
                                            </p:tav>
                                          </p:tavLst>
                                        </p:anim>
                                        <p:anim calcmode="lin" valueType="num">
                                          <p:cBhvr>
                                            <p:cTn id="127" dur="1000" fill="hold"/>
                                            <p:tgtEl>
                                              <p:spTgt spid="75"/>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cBhvr additive="base">
                                            <p:cTn id="131" dur="750" fill="hold"/>
                                            <p:tgtEl>
                                              <p:spTgt spid="84"/>
                                            </p:tgtEl>
                                            <p:attrNameLst>
                                              <p:attrName>ppt_x</p:attrName>
                                            </p:attrNameLst>
                                          </p:cBhvr>
                                          <p:tavLst>
                                            <p:tav tm="0">
                                              <p:val>
                                                <p:strVal val="#ppt_x"/>
                                              </p:val>
                                            </p:tav>
                                            <p:tav tm="100000">
                                              <p:val>
                                                <p:strVal val="#ppt_x"/>
                                              </p:val>
                                            </p:tav>
                                          </p:tavLst>
                                        </p:anim>
                                        <p:anim calcmode="lin" valueType="num">
                                          <p:cBhvr additive="base">
                                            <p:cTn id="132" dur="750" fill="hold"/>
                                            <p:tgtEl>
                                              <p:spTgt spid="84"/>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left)">
                                          <p:cBhvr>
                                            <p:cTn id="136" dur="500"/>
                                            <p:tgtEl>
                                              <p:spTgt spid="76"/>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wipe(left)">
                                          <p:cBhvr>
                                            <p:cTn id="139"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animBg="1"/>
          <p:bldP spid="50" grpId="0" animBg="1"/>
          <p:bldP spid="54" grpId="0"/>
          <p:bldP spid="55" grpId="0"/>
          <p:bldP spid="56" grpId="0" animBg="1"/>
          <p:bldP spid="57" grpId="0" animBg="1"/>
          <p:bldP spid="58" grpId="0"/>
          <p:bldP spid="59" grpId="0" animBg="1"/>
          <p:bldP spid="60" grpId="0" animBg="1"/>
          <p:bldP spid="62" grpId="0"/>
          <p:bldP spid="63" grpId="0"/>
          <p:bldP spid="64" grpId="0" animBg="1"/>
          <p:bldP spid="65" grpId="0" animBg="1"/>
          <p:bldP spid="66" grpId="0"/>
          <p:bldP spid="67" grpId="0" animBg="1"/>
          <p:bldP spid="68" grpId="0" animBg="1"/>
          <p:bldP spid="69" grpId="0"/>
          <p:bldP spid="70" grpId="0"/>
          <p:bldP spid="71" grpId="0" animBg="1"/>
          <p:bldP spid="72" grpId="0" animBg="1"/>
          <p:bldP spid="73" grpId="0"/>
          <p:bldP spid="74" grpId="0" animBg="1"/>
          <p:bldP spid="75" grpId="0" animBg="1"/>
          <p:bldP spid="76" grpId="0"/>
          <p:bldP spid="77"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5"/>
          <p:cNvSpPr>
            <a:spLocks/>
          </p:cNvSpPr>
          <p:nvPr/>
        </p:nvSpPr>
        <p:spPr bwMode="auto">
          <a:xfrm>
            <a:off x="1839885" y="5301496"/>
            <a:ext cx="2408984" cy="103510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a typeface="+mn-ea"/>
            </a:endParaRPr>
          </a:p>
        </p:txBody>
      </p:sp>
      <p:sp>
        <p:nvSpPr>
          <p:cNvPr id="60" name="Freeform 6"/>
          <p:cNvSpPr>
            <a:spLocks/>
          </p:cNvSpPr>
          <p:nvPr/>
        </p:nvSpPr>
        <p:spPr bwMode="auto">
          <a:xfrm>
            <a:off x="1254399" y="2059172"/>
            <a:ext cx="2642162" cy="1240925"/>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a typeface="+mn-ea"/>
            </a:endParaRPr>
          </a:p>
        </p:txBody>
      </p:sp>
      <p:sp>
        <p:nvSpPr>
          <p:cNvPr id="61" name="Freeform 7"/>
          <p:cNvSpPr>
            <a:spLocks/>
          </p:cNvSpPr>
          <p:nvPr/>
        </p:nvSpPr>
        <p:spPr bwMode="auto">
          <a:xfrm>
            <a:off x="936501" y="3300097"/>
            <a:ext cx="2960060" cy="1011986"/>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a typeface="+mn-ea"/>
            </a:endParaRPr>
          </a:p>
        </p:txBody>
      </p:sp>
      <p:sp>
        <p:nvSpPr>
          <p:cNvPr id="62" name="Freeform 8"/>
          <p:cNvSpPr>
            <a:spLocks/>
          </p:cNvSpPr>
          <p:nvPr/>
        </p:nvSpPr>
        <p:spPr bwMode="auto">
          <a:xfrm>
            <a:off x="1024032" y="4246840"/>
            <a:ext cx="2546937" cy="1065140"/>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a typeface="+mn-ea"/>
            </a:endParaRPr>
          </a:p>
        </p:txBody>
      </p:sp>
      <p:grpSp>
        <p:nvGrpSpPr>
          <p:cNvPr id="63" name="Group 9"/>
          <p:cNvGrpSpPr/>
          <p:nvPr/>
        </p:nvGrpSpPr>
        <p:grpSpPr>
          <a:xfrm>
            <a:off x="1469901" y="3675019"/>
            <a:ext cx="424283" cy="449241"/>
            <a:chOff x="3659074" y="3351023"/>
            <a:chExt cx="424283" cy="449241"/>
          </a:xfrm>
          <a:solidFill>
            <a:sysClr val="window" lastClr="FFFFFF"/>
          </a:solidFill>
          <a:effectLst>
            <a:outerShdw blurRad="50800" dist="38100" dir="2700000" algn="tl" rotWithShape="0">
              <a:prstClr val="black">
                <a:alpha val="40000"/>
              </a:prstClr>
            </a:outerShdw>
          </a:effectLst>
        </p:grpSpPr>
        <p:sp>
          <p:nvSpPr>
            <p:cNvPr id="64"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5"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6"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7"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8"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sp>
        <p:nvSpPr>
          <p:cNvPr id="69" name="Freeform 64"/>
          <p:cNvSpPr>
            <a:spLocks noEditPoints="1"/>
          </p:cNvSpPr>
          <p:nvPr/>
        </p:nvSpPr>
        <p:spPr bwMode="auto">
          <a:xfrm>
            <a:off x="2538603" y="4702217"/>
            <a:ext cx="382284" cy="365006"/>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nvGrpSpPr>
          <p:cNvPr id="70" name="Group 16"/>
          <p:cNvGrpSpPr/>
          <p:nvPr/>
        </p:nvGrpSpPr>
        <p:grpSpPr>
          <a:xfrm>
            <a:off x="2822371" y="2697550"/>
            <a:ext cx="346378" cy="471236"/>
            <a:chOff x="8248816" y="4047345"/>
            <a:chExt cx="429274" cy="584013"/>
          </a:xfrm>
          <a:solidFill>
            <a:sysClr val="window" lastClr="FFFFFF"/>
          </a:solidFill>
          <a:effectLst>
            <a:outerShdw blurRad="50800" dist="38100" dir="2700000" algn="tl" rotWithShape="0">
              <a:prstClr val="black">
                <a:alpha val="40000"/>
              </a:prstClr>
            </a:outerShdw>
          </a:effectLst>
        </p:grpSpPr>
        <p:sp>
          <p:nvSpPr>
            <p:cNvPr id="71"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2"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3"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4"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5"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grpSp>
        <p:nvGrpSpPr>
          <p:cNvPr id="76" name="Group 22"/>
          <p:cNvGrpSpPr/>
          <p:nvPr/>
        </p:nvGrpSpPr>
        <p:grpSpPr>
          <a:xfrm>
            <a:off x="2167032" y="5547011"/>
            <a:ext cx="379359" cy="376864"/>
            <a:chOff x="6853673" y="3715407"/>
            <a:chExt cx="379359" cy="376864"/>
          </a:xfrm>
          <a:solidFill>
            <a:sysClr val="window" lastClr="FFFFFF"/>
          </a:solidFill>
          <a:effectLst>
            <a:outerShdw blurRad="50800" dist="38100" dir="2700000" algn="tl" rotWithShape="0">
              <a:prstClr val="black">
                <a:alpha val="40000"/>
              </a:prstClr>
            </a:outerShdw>
          </a:effectLst>
        </p:grpSpPr>
        <p:sp>
          <p:nvSpPr>
            <p:cNvPr id="77"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8"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9"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0"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1"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2"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3"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4"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5"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6"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7"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8"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89"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90"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91"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92"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93"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94"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sp>
        <p:nvSpPr>
          <p:cNvPr id="95" name="Text Box 10"/>
          <p:cNvSpPr txBox="1">
            <a:spLocks noChangeArrowheads="1"/>
          </p:cNvSpPr>
          <p:nvPr/>
        </p:nvSpPr>
        <p:spPr bwMode="auto">
          <a:xfrm>
            <a:off x="1994401" y="3784224"/>
            <a:ext cx="1063836" cy="292388"/>
          </a:xfrm>
          <a:prstGeom prst="rect">
            <a:avLst/>
          </a:prstGeom>
          <a:noFill/>
          <a:ln w="9525">
            <a:noFill/>
            <a:miter lim="800000"/>
            <a:headEnd/>
            <a:tailEnd/>
          </a:ln>
        </p:spPr>
        <p:txBody>
          <a:bodyPr wrap="square" lIns="45720" tIns="22860" rIns="45720" bIns="22860">
            <a:spAutoFit/>
          </a:bodyPr>
          <a:lstStyle/>
          <a:p>
            <a:pPr defTabSz="1088232" fontAlgn="auto">
              <a:spcBef>
                <a:spcPts val="0"/>
              </a:spcBef>
              <a:spcAft>
                <a:spcPts val="0"/>
              </a:spcAft>
            </a:pPr>
            <a:r>
              <a:rPr lang="zh-CN" altLang="en-US" sz="1600" b="1" dirty="0">
                <a:solidFill>
                  <a:prstClr val="white"/>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prstClr val="white"/>
              </a:solidFill>
              <a:latin typeface="微软雅黑" panose="020B0503020204020204" pitchFamily="34" charset="-122"/>
              <a:ea typeface="微软雅黑" panose="020B0503020204020204" pitchFamily="34" charset="-122"/>
              <a:cs typeface="Open Sans" pitchFamily="34" charset="0"/>
            </a:endParaRPr>
          </a:p>
        </p:txBody>
      </p:sp>
      <p:sp>
        <p:nvSpPr>
          <p:cNvPr id="96" name="Text Box 10"/>
          <p:cNvSpPr txBox="1">
            <a:spLocks noChangeArrowheads="1"/>
          </p:cNvSpPr>
          <p:nvPr/>
        </p:nvSpPr>
        <p:spPr bwMode="auto">
          <a:xfrm>
            <a:off x="1647980" y="2817752"/>
            <a:ext cx="1091138" cy="292388"/>
          </a:xfrm>
          <a:prstGeom prst="rect">
            <a:avLst/>
          </a:prstGeom>
          <a:noFill/>
          <a:ln w="9525">
            <a:noFill/>
            <a:miter lim="800000"/>
            <a:headEnd/>
            <a:tailEnd/>
          </a:ln>
        </p:spPr>
        <p:txBody>
          <a:bodyPr wrap="square" lIns="45720" tIns="22860" rIns="45720" bIns="22860">
            <a:spAutoFit/>
          </a:bodyPr>
          <a:lstStyle/>
          <a:p>
            <a:pPr algn="r" defTabSz="1088232" fontAlgn="auto">
              <a:spcBef>
                <a:spcPts val="0"/>
              </a:spcBef>
              <a:spcAft>
                <a:spcPts val="0"/>
              </a:spcAft>
            </a:pPr>
            <a:r>
              <a:rPr lang="zh-CN" altLang="en-US" sz="1600" b="1" dirty="0">
                <a:solidFill>
                  <a:prstClr val="white"/>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prstClr val="white"/>
              </a:solidFill>
              <a:latin typeface="微软雅黑" panose="020B0503020204020204" pitchFamily="34" charset="-122"/>
              <a:ea typeface="微软雅黑" panose="020B0503020204020204" pitchFamily="34" charset="-122"/>
              <a:cs typeface="Open Sans" pitchFamily="34" charset="0"/>
            </a:endParaRPr>
          </a:p>
        </p:txBody>
      </p:sp>
      <p:sp>
        <p:nvSpPr>
          <p:cNvPr id="97" name="Text Box 10"/>
          <p:cNvSpPr txBox="1">
            <a:spLocks noChangeArrowheads="1"/>
          </p:cNvSpPr>
          <p:nvPr/>
        </p:nvSpPr>
        <p:spPr bwMode="auto">
          <a:xfrm>
            <a:off x="1481232" y="4769304"/>
            <a:ext cx="935028" cy="292388"/>
          </a:xfrm>
          <a:prstGeom prst="rect">
            <a:avLst/>
          </a:prstGeom>
          <a:noFill/>
          <a:ln w="9525">
            <a:noFill/>
            <a:miter lim="800000"/>
            <a:headEnd/>
            <a:tailEnd/>
          </a:ln>
        </p:spPr>
        <p:txBody>
          <a:bodyPr wrap="square" lIns="45720" tIns="22860" rIns="45720" bIns="22860">
            <a:spAutoFit/>
          </a:bodyPr>
          <a:lstStyle/>
          <a:p>
            <a:pPr algn="r" defTabSz="1088232" fontAlgn="auto">
              <a:spcBef>
                <a:spcPts val="0"/>
              </a:spcBef>
              <a:spcAft>
                <a:spcPts val="0"/>
              </a:spcAft>
            </a:pPr>
            <a:r>
              <a:rPr lang="zh-CN" altLang="en-US" sz="1600" b="1" dirty="0">
                <a:solidFill>
                  <a:prstClr val="white"/>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prstClr val="white"/>
              </a:solidFill>
              <a:latin typeface="微软雅黑" panose="020B0503020204020204" pitchFamily="34" charset="-122"/>
              <a:ea typeface="微软雅黑" panose="020B0503020204020204" pitchFamily="34" charset="-122"/>
              <a:cs typeface="Open Sans" pitchFamily="34" charset="0"/>
            </a:endParaRPr>
          </a:p>
        </p:txBody>
      </p:sp>
      <p:sp>
        <p:nvSpPr>
          <p:cNvPr id="98" name="Text Box 10"/>
          <p:cNvSpPr txBox="1">
            <a:spLocks noChangeArrowheads="1"/>
          </p:cNvSpPr>
          <p:nvPr/>
        </p:nvSpPr>
        <p:spPr bwMode="auto">
          <a:xfrm>
            <a:off x="2603604" y="5620027"/>
            <a:ext cx="935028" cy="261610"/>
          </a:xfrm>
          <a:prstGeom prst="rect">
            <a:avLst/>
          </a:prstGeom>
          <a:noFill/>
          <a:ln w="9525">
            <a:noFill/>
            <a:miter lim="800000"/>
            <a:headEnd/>
            <a:tailEnd/>
          </a:ln>
        </p:spPr>
        <p:txBody>
          <a:bodyPr wrap="square" lIns="45720" tIns="22860" rIns="45720" bIns="22860">
            <a:spAutoFit/>
          </a:bodyPr>
          <a:lstStyle/>
          <a:p>
            <a:pPr defTabSz="1088232" fontAlgn="auto">
              <a:spcBef>
                <a:spcPts val="0"/>
              </a:spcBef>
              <a:spcAft>
                <a:spcPts val="0"/>
              </a:spcAft>
            </a:pPr>
            <a:r>
              <a:rPr lang="zh-CN" altLang="en-US" sz="1400" b="1" dirty="0">
                <a:solidFill>
                  <a:prstClr val="white"/>
                </a:solidFill>
                <a:latin typeface="微软雅黑" panose="020B0503020204020204" pitchFamily="34" charset="-122"/>
                <a:ea typeface="微软雅黑" panose="020B0503020204020204" pitchFamily="34" charset="-122"/>
                <a:cs typeface="Open Sans" pitchFamily="34" charset="0"/>
              </a:rPr>
              <a:t>输入标题</a:t>
            </a:r>
            <a:endParaRPr lang="en-US" sz="1400" b="1" dirty="0">
              <a:solidFill>
                <a:prstClr val="white"/>
              </a:solidFill>
              <a:latin typeface="微软雅黑" panose="020B0503020204020204" pitchFamily="34" charset="-122"/>
              <a:ea typeface="微软雅黑" panose="020B0503020204020204" pitchFamily="34" charset="-122"/>
              <a:cs typeface="Open Sans" pitchFamily="34" charset="0"/>
            </a:endParaRPr>
          </a:p>
        </p:txBody>
      </p:sp>
      <p:sp>
        <p:nvSpPr>
          <p:cNvPr id="99" name="燕尾形 98"/>
          <p:cNvSpPr/>
          <p:nvPr/>
        </p:nvSpPr>
        <p:spPr>
          <a:xfrm rot="5400000">
            <a:off x="4284873" y="2880221"/>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cxnSp>
        <p:nvCxnSpPr>
          <p:cNvPr id="100" name="直接连接符 99"/>
          <p:cNvCxnSpPr/>
          <p:nvPr/>
        </p:nvCxnSpPr>
        <p:spPr>
          <a:xfrm>
            <a:off x="4464893" y="3456285"/>
            <a:ext cx="2971368"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101" name="矩形 100"/>
          <p:cNvSpPr/>
          <p:nvPr/>
        </p:nvSpPr>
        <p:spPr>
          <a:xfrm>
            <a:off x="4801891" y="2422873"/>
            <a:ext cx="1107977" cy="369324"/>
          </a:xfrm>
          <a:prstGeom prst="rect">
            <a:avLst/>
          </a:prstGeom>
        </p:spPr>
        <p:txBody>
          <a:bodyPr wrap="none" lIns="91431" tIns="45716" rIns="91431" bIns="45716">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102" name="矩形 47"/>
          <p:cNvSpPr>
            <a:spLocks noChangeArrowheads="1"/>
          </p:cNvSpPr>
          <p:nvPr/>
        </p:nvSpPr>
        <p:spPr bwMode="auto">
          <a:xfrm>
            <a:off x="4788929" y="2774887"/>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a:t>
            </a:r>
          </a:p>
        </p:txBody>
      </p:sp>
      <p:sp>
        <p:nvSpPr>
          <p:cNvPr id="103" name="燕尾形 102"/>
          <p:cNvSpPr/>
          <p:nvPr/>
        </p:nvSpPr>
        <p:spPr>
          <a:xfrm rot="5400000">
            <a:off x="4284873" y="4248373"/>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cxnSp>
        <p:nvCxnSpPr>
          <p:cNvPr id="104" name="直接连接符 103"/>
          <p:cNvCxnSpPr/>
          <p:nvPr/>
        </p:nvCxnSpPr>
        <p:spPr>
          <a:xfrm>
            <a:off x="4464893" y="4824437"/>
            <a:ext cx="2971368"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105" name="矩形 104"/>
          <p:cNvSpPr/>
          <p:nvPr/>
        </p:nvSpPr>
        <p:spPr>
          <a:xfrm>
            <a:off x="4801891" y="3791025"/>
            <a:ext cx="1107977" cy="369324"/>
          </a:xfrm>
          <a:prstGeom prst="rect">
            <a:avLst/>
          </a:prstGeom>
        </p:spPr>
        <p:txBody>
          <a:bodyPr wrap="none" lIns="91431" tIns="45716" rIns="91431" bIns="45716">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106" name="矩形 47"/>
          <p:cNvSpPr>
            <a:spLocks noChangeArrowheads="1"/>
          </p:cNvSpPr>
          <p:nvPr/>
        </p:nvSpPr>
        <p:spPr bwMode="auto">
          <a:xfrm>
            <a:off x="4788929" y="4143039"/>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a:t>
            </a:r>
          </a:p>
        </p:txBody>
      </p:sp>
      <p:sp>
        <p:nvSpPr>
          <p:cNvPr id="107" name="燕尾形 106"/>
          <p:cNvSpPr/>
          <p:nvPr/>
        </p:nvSpPr>
        <p:spPr>
          <a:xfrm rot="5400000">
            <a:off x="7669249" y="2896237"/>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cxnSp>
        <p:nvCxnSpPr>
          <p:cNvPr id="108" name="直接连接符 107"/>
          <p:cNvCxnSpPr/>
          <p:nvPr/>
        </p:nvCxnSpPr>
        <p:spPr>
          <a:xfrm>
            <a:off x="7849269" y="3472301"/>
            <a:ext cx="288032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109" name="矩形 108"/>
          <p:cNvSpPr/>
          <p:nvPr/>
        </p:nvSpPr>
        <p:spPr>
          <a:xfrm>
            <a:off x="8186267" y="2438889"/>
            <a:ext cx="1107977" cy="369324"/>
          </a:xfrm>
          <a:prstGeom prst="rect">
            <a:avLst/>
          </a:prstGeom>
        </p:spPr>
        <p:txBody>
          <a:bodyPr wrap="none" lIns="91431" tIns="45716" rIns="91431" bIns="45716">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110" name="矩形 47"/>
          <p:cNvSpPr>
            <a:spLocks noChangeArrowheads="1"/>
          </p:cNvSpPr>
          <p:nvPr/>
        </p:nvSpPr>
        <p:spPr bwMode="auto">
          <a:xfrm>
            <a:off x="8173305" y="2790903"/>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a:t>
            </a:r>
          </a:p>
        </p:txBody>
      </p:sp>
      <p:sp>
        <p:nvSpPr>
          <p:cNvPr id="111" name="燕尾形 110"/>
          <p:cNvSpPr/>
          <p:nvPr/>
        </p:nvSpPr>
        <p:spPr>
          <a:xfrm rot="5400000">
            <a:off x="7669249" y="4264389"/>
            <a:ext cx="360040" cy="576064"/>
          </a:xfrm>
          <a:prstGeom prst="chevron">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cxnSp>
        <p:nvCxnSpPr>
          <p:cNvPr id="112" name="直接连接符 111"/>
          <p:cNvCxnSpPr/>
          <p:nvPr/>
        </p:nvCxnSpPr>
        <p:spPr>
          <a:xfrm>
            <a:off x="7849269" y="4840453"/>
            <a:ext cx="2918283"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113" name="矩形 112"/>
          <p:cNvSpPr/>
          <p:nvPr/>
        </p:nvSpPr>
        <p:spPr>
          <a:xfrm>
            <a:off x="8186267" y="3807041"/>
            <a:ext cx="1107977" cy="369324"/>
          </a:xfrm>
          <a:prstGeom prst="rect">
            <a:avLst/>
          </a:prstGeom>
        </p:spPr>
        <p:txBody>
          <a:bodyPr wrap="none" lIns="91431" tIns="45716" rIns="91431" bIns="45716">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114" name="矩形 47"/>
          <p:cNvSpPr>
            <a:spLocks noChangeArrowheads="1"/>
          </p:cNvSpPr>
          <p:nvPr/>
        </p:nvSpPr>
        <p:spPr bwMode="auto">
          <a:xfrm>
            <a:off x="8173305" y="4159055"/>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a:t>
            </a:r>
          </a:p>
        </p:txBody>
      </p:sp>
      <p:sp>
        <p:nvSpPr>
          <p:cNvPr id="115" name="TextBox 114"/>
          <p:cNvSpPr txBox="1"/>
          <p:nvPr/>
        </p:nvSpPr>
        <p:spPr>
          <a:xfrm>
            <a:off x="4248869" y="5256485"/>
            <a:ext cx="6624736" cy="858283"/>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并选择只保留文字，</a:t>
            </a: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250" fill="hold"/>
                                        <p:tgtEl>
                                          <p:spTgt spid="60"/>
                                        </p:tgtEl>
                                        <p:attrNameLst>
                                          <p:attrName>ppt_x</p:attrName>
                                        </p:attrNameLst>
                                      </p:cBhvr>
                                      <p:tavLst>
                                        <p:tav tm="0">
                                          <p:val>
                                            <p:strVal val="#ppt_x"/>
                                          </p:val>
                                        </p:tav>
                                        <p:tav tm="100000">
                                          <p:val>
                                            <p:strVal val="#ppt_x"/>
                                          </p:val>
                                        </p:tav>
                                      </p:tavLst>
                                    </p:anim>
                                    <p:anim calcmode="lin" valueType="num">
                                      <p:cBhvr additive="base">
                                        <p:cTn id="8" dur="250" fill="hold"/>
                                        <p:tgtEl>
                                          <p:spTgt spid="60"/>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250" fill="hold"/>
                                        <p:tgtEl>
                                          <p:spTgt spid="96"/>
                                        </p:tgtEl>
                                        <p:attrNameLst>
                                          <p:attrName>ppt_x</p:attrName>
                                        </p:attrNameLst>
                                      </p:cBhvr>
                                      <p:tavLst>
                                        <p:tav tm="0">
                                          <p:val>
                                            <p:strVal val="#ppt_x"/>
                                          </p:val>
                                        </p:tav>
                                        <p:tav tm="100000">
                                          <p:val>
                                            <p:strVal val="#ppt_x"/>
                                          </p:val>
                                        </p:tav>
                                      </p:tavLst>
                                    </p:anim>
                                    <p:anim calcmode="lin" valueType="num">
                                      <p:cBhvr additive="base">
                                        <p:cTn id="18" dur="250" fill="hold"/>
                                        <p:tgtEl>
                                          <p:spTgt spid="9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250" fill="hold"/>
                                        <p:tgtEl>
                                          <p:spTgt spid="61"/>
                                        </p:tgtEl>
                                        <p:attrNameLst>
                                          <p:attrName>ppt_x</p:attrName>
                                        </p:attrNameLst>
                                      </p:cBhvr>
                                      <p:tavLst>
                                        <p:tav tm="0">
                                          <p:val>
                                            <p:strVal val="#ppt_x"/>
                                          </p:val>
                                        </p:tav>
                                        <p:tav tm="100000">
                                          <p:val>
                                            <p:strVal val="#ppt_x"/>
                                          </p:val>
                                        </p:tav>
                                      </p:tavLst>
                                    </p:anim>
                                    <p:anim calcmode="lin" valueType="num">
                                      <p:cBhvr additive="base">
                                        <p:cTn id="23" dur="250" fill="hold"/>
                                        <p:tgtEl>
                                          <p:spTgt spid="6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250" fill="hold"/>
                                        <p:tgtEl>
                                          <p:spTgt spid="63"/>
                                        </p:tgtEl>
                                        <p:attrNameLst>
                                          <p:attrName>ppt_x</p:attrName>
                                        </p:attrNameLst>
                                      </p:cBhvr>
                                      <p:tavLst>
                                        <p:tav tm="0">
                                          <p:val>
                                            <p:strVal val="#ppt_x"/>
                                          </p:val>
                                        </p:tav>
                                        <p:tav tm="100000">
                                          <p:val>
                                            <p:strVal val="#ppt_x"/>
                                          </p:val>
                                        </p:tav>
                                      </p:tavLst>
                                    </p:anim>
                                    <p:anim calcmode="lin" valueType="num">
                                      <p:cBhvr additive="base">
                                        <p:cTn id="28" dur="250" fill="hold"/>
                                        <p:tgtEl>
                                          <p:spTgt spid="63"/>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95"/>
                                        </p:tgtEl>
                                        <p:attrNameLst>
                                          <p:attrName>style.visibility</p:attrName>
                                        </p:attrNameLst>
                                      </p:cBhvr>
                                      <p:to>
                                        <p:strVal val="visible"/>
                                      </p:to>
                                    </p:set>
                                    <p:anim calcmode="lin" valueType="num">
                                      <p:cBhvr additive="base">
                                        <p:cTn id="32" dur="250" fill="hold"/>
                                        <p:tgtEl>
                                          <p:spTgt spid="95"/>
                                        </p:tgtEl>
                                        <p:attrNameLst>
                                          <p:attrName>ppt_x</p:attrName>
                                        </p:attrNameLst>
                                      </p:cBhvr>
                                      <p:tavLst>
                                        <p:tav tm="0">
                                          <p:val>
                                            <p:strVal val="#ppt_x"/>
                                          </p:val>
                                        </p:tav>
                                        <p:tav tm="100000">
                                          <p:val>
                                            <p:strVal val="#ppt_x"/>
                                          </p:val>
                                        </p:tav>
                                      </p:tavLst>
                                    </p:anim>
                                    <p:anim calcmode="lin" valueType="num">
                                      <p:cBhvr additive="base">
                                        <p:cTn id="33" dur="250" fill="hold"/>
                                        <p:tgtEl>
                                          <p:spTgt spid="95"/>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250" fill="hold"/>
                                        <p:tgtEl>
                                          <p:spTgt spid="62"/>
                                        </p:tgtEl>
                                        <p:attrNameLst>
                                          <p:attrName>ppt_x</p:attrName>
                                        </p:attrNameLst>
                                      </p:cBhvr>
                                      <p:tavLst>
                                        <p:tav tm="0">
                                          <p:val>
                                            <p:strVal val="#ppt_x"/>
                                          </p:val>
                                        </p:tav>
                                        <p:tav tm="100000">
                                          <p:val>
                                            <p:strVal val="#ppt_x"/>
                                          </p:val>
                                        </p:tav>
                                      </p:tavLst>
                                    </p:anim>
                                    <p:anim calcmode="lin" valueType="num">
                                      <p:cBhvr additive="base">
                                        <p:cTn id="38" dur="250" fill="hold"/>
                                        <p:tgtEl>
                                          <p:spTgt spid="62"/>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250" fill="hold"/>
                                        <p:tgtEl>
                                          <p:spTgt spid="69"/>
                                        </p:tgtEl>
                                        <p:attrNameLst>
                                          <p:attrName>ppt_x</p:attrName>
                                        </p:attrNameLst>
                                      </p:cBhvr>
                                      <p:tavLst>
                                        <p:tav tm="0">
                                          <p:val>
                                            <p:strVal val="#ppt_x"/>
                                          </p:val>
                                        </p:tav>
                                        <p:tav tm="100000">
                                          <p:val>
                                            <p:strVal val="#ppt_x"/>
                                          </p:val>
                                        </p:tav>
                                      </p:tavLst>
                                    </p:anim>
                                    <p:anim calcmode="lin" valueType="num">
                                      <p:cBhvr additive="base">
                                        <p:cTn id="43" dur="250" fill="hold"/>
                                        <p:tgtEl>
                                          <p:spTgt spid="69"/>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97"/>
                                        </p:tgtEl>
                                        <p:attrNameLst>
                                          <p:attrName>style.visibility</p:attrName>
                                        </p:attrNameLst>
                                      </p:cBhvr>
                                      <p:to>
                                        <p:strVal val="visible"/>
                                      </p:to>
                                    </p:set>
                                    <p:anim calcmode="lin" valueType="num">
                                      <p:cBhvr additive="base">
                                        <p:cTn id="47" dur="250" fill="hold"/>
                                        <p:tgtEl>
                                          <p:spTgt spid="97"/>
                                        </p:tgtEl>
                                        <p:attrNameLst>
                                          <p:attrName>ppt_x</p:attrName>
                                        </p:attrNameLst>
                                      </p:cBhvr>
                                      <p:tavLst>
                                        <p:tav tm="0">
                                          <p:val>
                                            <p:strVal val="#ppt_x"/>
                                          </p:val>
                                        </p:tav>
                                        <p:tav tm="100000">
                                          <p:val>
                                            <p:strVal val="#ppt_x"/>
                                          </p:val>
                                        </p:tav>
                                      </p:tavLst>
                                    </p:anim>
                                    <p:anim calcmode="lin" valueType="num">
                                      <p:cBhvr additive="base">
                                        <p:cTn id="48" dur="250" fill="hold"/>
                                        <p:tgtEl>
                                          <p:spTgt spid="97"/>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additive="base">
                                        <p:cTn id="52" dur="250" fill="hold"/>
                                        <p:tgtEl>
                                          <p:spTgt spid="59"/>
                                        </p:tgtEl>
                                        <p:attrNameLst>
                                          <p:attrName>ppt_x</p:attrName>
                                        </p:attrNameLst>
                                      </p:cBhvr>
                                      <p:tavLst>
                                        <p:tav tm="0">
                                          <p:val>
                                            <p:strVal val="#ppt_x"/>
                                          </p:val>
                                        </p:tav>
                                        <p:tav tm="100000">
                                          <p:val>
                                            <p:strVal val="#ppt_x"/>
                                          </p:val>
                                        </p:tav>
                                      </p:tavLst>
                                    </p:anim>
                                    <p:anim calcmode="lin" valueType="num">
                                      <p:cBhvr additive="base">
                                        <p:cTn id="53" dur="250" fill="hold"/>
                                        <p:tgtEl>
                                          <p:spTgt spid="59"/>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 calcmode="lin" valueType="num">
                                      <p:cBhvr additive="base">
                                        <p:cTn id="57" dur="250" fill="hold"/>
                                        <p:tgtEl>
                                          <p:spTgt spid="76"/>
                                        </p:tgtEl>
                                        <p:attrNameLst>
                                          <p:attrName>ppt_x</p:attrName>
                                        </p:attrNameLst>
                                      </p:cBhvr>
                                      <p:tavLst>
                                        <p:tav tm="0">
                                          <p:val>
                                            <p:strVal val="#ppt_x"/>
                                          </p:val>
                                        </p:tav>
                                        <p:tav tm="100000">
                                          <p:val>
                                            <p:strVal val="#ppt_x"/>
                                          </p:val>
                                        </p:tav>
                                      </p:tavLst>
                                    </p:anim>
                                    <p:anim calcmode="lin" valueType="num">
                                      <p:cBhvr additive="base">
                                        <p:cTn id="58" dur="250" fill="hold"/>
                                        <p:tgtEl>
                                          <p:spTgt spid="76"/>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cBhvr additive="base">
                                        <p:cTn id="62" dur="250" fill="hold"/>
                                        <p:tgtEl>
                                          <p:spTgt spid="98"/>
                                        </p:tgtEl>
                                        <p:attrNameLst>
                                          <p:attrName>ppt_x</p:attrName>
                                        </p:attrNameLst>
                                      </p:cBhvr>
                                      <p:tavLst>
                                        <p:tav tm="0">
                                          <p:val>
                                            <p:strVal val="#ppt_x"/>
                                          </p:val>
                                        </p:tav>
                                        <p:tav tm="100000">
                                          <p:val>
                                            <p:strVal val="#ppt_x"/>
                                          </p:val>
                                        </p:tav>
                                      </p:tavLst>
                                    </p:anim>
                                    <p:anim calcmode="lin" valueType="num">
                                      <p:cBhvr additive="base">
                                        <p:cTn id="63" dur="250" fill="hold"/>
                                        <p:tgtEl>
                                          <p:spTgt spid="98"/>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47" presetClass="entr" presetSubtype="0" fill="hold" grpId="0" nodeType="afterEffect">
                                  <p:stCondLst>
                                    <p:cond delay="0"/>
                                  </p:stCondLst>
                                  <p:childTnLst>
                                    <p:set>
                                      <p:cBhvr>
                                        <p:cTn id="66" dur="1" fill="hold">
                                          <p:stCondLst>
                                            <p:cond delay="0"/>
                                          </p:stCondLst>
                                        </p:cTn>
                                        <p:tgtEl>
                                          <p:spTgt spid="99"/>
                                        </p:tgtEl>
                                        <p:attrNameLst>
                                          <p:attrName>style.visibility</p:attrName>
                                        </p:attrNameLst>
                                      </p:cBhvr>
                                      <p:to>
                                        <p:strVal val="visible"/>
                                      </p:to>
                                    </p:set>
                                    <p:animEffect transition="in" filter="fade">
                                      <p:cBhvr>
                                        <p:cTn id="67" dur="1000"/>
                                        <p:tgtEl>
                                          <p:spTgt spid="99"/>
                                        </p:tgtEl>
                                      </p:cBhvr>
                                    </p:animEffect>
                                    <p:anim calcmode="lin" valueType="num">
                                      <p:cBhvr>
                                        <p:cTn id="68" dur="1000" fill="hold"/>
                                        <p:tgtEl>
                                          <p:spTgt spid="99"/>
                                        </p:tgtEl>
                                        <p:attrNameLst>
                                          <p:attrName>ppt_x</p:attrName>
                                        </p:attrNameLst>
                                      </p:cBhvr>
                                      <p:tavLst>
                                        <p:tav tm="0">
                                          <p:val>
                                            <p:strVal val="#ppt_x"/>
                                          </p:val>
                                        </p:tav>
                                        <p:tav tm="100000">
                                          <p:val>
                                            <p:strVal val="#ppt_x"/>
                                          </p:val>
                                        </p:tav>
                                      </p:tavLst>
                                    </p:anim>
                                    <p:anim calcmode="lin" valueType="num">
                                      <p:cBhvr>
                                        <p:cTn id="69" dur="1000" fill="hold"/>
                                        <p:tgtEl>
                                          <p:spTgt spid="99"/>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left)">
                                      <p:cBhvr>
                                        <p:cTn id="73" dur="500"/>
                                        <p:tgtEl>
                                          <p:spTgt spid="100"/>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101"/>
                                        </p:tgtEl>
                                        <p:attrNameLst>
                                          <p:attrName>style.visibility</p:attrName>
                                        </p:attrNameLst>
                                      </p:cBhvr>
                                      <p:to>
                                        <p:strVal val="visible"/>
                                      </p:to>
                                    </p:set>
                                    <p:animEffect transition="in" filter="wipe(left)">
                                      <p:cBhvr>
                                        <p:cTn id="77" dur="500"/>
                                        <p:tgtEl>
                                          <p:spTgt spid="10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02"/>
                                        </p:tgtEl>
                                        <p:attrNameLst>
                                          <p:attrName>style.visibility</p:attrName>
                                        </p:attrNameLst>
                                      </p:cBhvr>
                                      <p:to>
                                        <p:strVal val="visible"/>
                                      </p:to>
                                    </p:set>
                                    <p:animEffect transition="in" filter="wipe(left)">
                                      <p:cBhvr>
                                        <p:cTn id="80" dur="500"/>
                                        <p:tgtEl>
                                          <p:spTgt spid="102"/>
                                        </p:tgtEl>
                                      </p:cBhvr>
                                    </p:animEffect>
                                  </p:childTnLst>
                                </p:cTn>
                              </p:par>
                            </p:childTnLst>
                          </p:cTn>
                        </p:par>
                        <p:par>
                          <p:cTn id="81" fill="hold">
                            <p:stCondLst>
                              <p:cond delay="5000"/>
                            </p:stCondLst>
                            <p:childTnLst>
                              <p:par>
                                <p:cTn id="82" presetID="47" presetClass="entr" presetSubtype="0" fill="hold" grpId="0" nodeType="afterEffect">
                                  <p:stCondLst>
                                    <p:cond delay="0"/>
                                  </p:stCondLst>
                                  <p:childTnLst>
                                    <p:set>
                                      <p:cBhvr>
                                        <p:cTn id="83" dur="1" fill="hold">
                                          <p:stCondLst>
                                            <p:cond delay="0"/>
                                          </p:stCondLst>
                                        </p:cTn>
                                        <p:tgtEl>
                                          <p:spTgt spid="103"/>
                                        </p:tgtEl>
                                        <p:attrNameLst>
                                          <p:attrName>style.visibility</p:attrName>
                                        </p:attrNameLst>
                                      </p:cBhvr>
                                      <p:to>
                                        <p:strVal val="visible"/>
                                      </p:to>
                                    </p:set>
                                    <p:animEffect transition="in" filter="fade">
                                      <p:cBhvr>
                                        <p:cTn id="84" dur="1000"/>
                                        <p:tgtEl>
                                          <p:spTgt spid="103"/>
                                        </p:tgtEl>
                                      </p:cBhvr>
                                    </p:animEffect>
                                    <p:anim calcmode="lin" valueType="num">
                                      <p:cBhvr>
                                        <p:cTn id="85" dur="1000" fill="hold"/>
                                        <p:tgtEl>
                                          <p:spTgt spid="103"/>
                                        </p:tgtEl>
                                        <p:attrNameLst>
                                          <p:attrName>ppt_x</p:attrName>
                                        </p:attrNameLst>
                                      </p:cBhvr>
                                      <p:tavLst>
                                        <p:tav tm="0">
                                          <p:val>
                                            <p:strVal val="#ppt_x"/>
                                          </p:val>
                                        </p:tav>
                                        <p:tav tm="100000">
                                          <p:val>
                                            <p:strVal val="#ppt_x"/>
                                          </p:val>
                                        </p:tav>
                                      </p:tavLst>
                                    </p:anim>
                                    <p:anim calcmode="lin" valueType="num">
                                      <p:cBhvr>
                                        <p:cTn id="86" dur="1000" fill="hold"/>
                                        <p:tgtEl>
                                          <p:spTgt spid="103"/>
                                        </p:tgtEl>
                                        <p:attrNameLst>
                                          <p:attrName>ppt_y</p:attrName>
                                        </p:attrNameLst>
                                      </p:cBhvr>
                                      <p:tavLst>
                                        <p:tav tm="0">
                                          <p:val>
                                            <p:strVal val="#ppt_y-.1"/>
                                          </p:val>
                                        </p:tav>
                                        <p:tav tm="100000">
                                          <p:val>
                                            <p:strVal val="#ppt_y"/>
                                          </p:val>
                                        </p:tav>
                                      </p:tavLst>
                                    </p:anim>
                                  </p:childTnLst>
                                </p:cTn>
                              </p:par>
                            </p:childTnLst>
                          </p:cTn>
                        </p:par>
                        <p:par>
                          <p:cTn id="87" fill="hold">
                            <p:stCondLst>
                              <p:cond delay="6000"/>
                            </p:stCondLst>
                            <p:childTnLst>
                              <p:par>
                                <p:cTn id="88" presetID="22" presetClass="entr" presetSubtype="8" fill="hold" nodeType="afterEffect">
                                  <p:stCondLst>
                                    <p:cond delay="0"/>
                                  </p:stCondLst>
                                  <p:childTnLst>
                                    <p:set>
                                      <p:cBhvr>
                                        <p:cTn id="89" dur="1" fill="hold">
                                          <p:stCondLst>
                                            <p:cond delay="0"/>
                                          </p:stCondLst>
                                        </p:cTn>
                                        <p:tgtEl>
                                          <p:spTgt spid="104"/>
                                        </p:tgtEl>
                                        <p:attrNameLst>
                                          <p:attrName>style.visibility</p:attrName>
                                        </p:attrNameLst>
                                      </p:cBhvr>
                                      <p:to>
                                        <p:strVal val="visible"/>
                                      </p:to>
                                    </p:set>
                                    <p:animEffect transition="in" filter="wipe(left)">
                                      <p:cBhvr>
                                        <p:cTn id="90" dur="500"/>
                                        <p:tgtEl>
                                          <p:spTgt spid="104"/>
                                        </p:tgtEl>
                                      </p:cBhvr>
                                    </p:animEffect>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105"/>
                                        </p:tgtEl>
                                        <p:attrNameLst>
                                          <p:attrName>style.visibility</p:attrName>
                                        </p:attrNameLst>
                                      </p:cBhvr>
                                      <p:to>
                                        <p:strVal val="visible"/>
                                      </p:to>
                                    </p:set>
                                    <p:animEffect transition="in" filter="wipe(left)">
                                      <p:cBhvr>
                                        <p:cTn id="94" dur="500"/>
                                        <p:tgtEl>
                                          <p:spTgt spid="10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06"/>
                                        </p:tgtEl>
                                        <p:attrNameLst>
                                          <p:attrName>style.visibility</p:attrName>
                                        </p:attrNameLst>
                                      </p:cBhvr>
                                      <p:to>
                                        <p:strVal val="visible"/>
                                      </p:to>
                                    </p:set>
                                    <p:animEffect transition="in" filter="wipe(left)">
                                      <p:cBhvr>
                                        <p:cTn id="97" dur="500"/>
                                        <p:tgtEl>
                                          <p:spTgt spid="106"/>
                                        </p:tgtEl>
                                      </p:cBhvr>
                                    </p:animEffect>
                                  </p:childTnLst>
                                </p:cTn>
                              </p:par>
                            </p:childTnLst>
                          </p:cTn>
                        </p:par>
                        <p:par>
                          <p:cTn id="98" fill="hold">
                            <p:stCondLst>
                              <p:cond delay="7000"/>
                            </p:stCondLst>
                            <p:childTnLst>
                              <p:par>
                                <p:cTn id="99" presetID="47" presetClass="entr" presetSubtype="0" fill="hold" grpId="0" nodeType="afterEffect">
                                  <p:stCondLst>
                                    <p:cond delay="0"/>
                                  </p:stCondLst>
                                  <p:childTnLst>
                                    <p:set>
                                      <p:cBhvr>
                                        <p:cTn id="100" dur="1" fill="hold">
                                          <p:stCondLst>
                                            <p:cond delay="0"/>
                                          </p:stCondLst>
                                        </p:cTn>
                                        <p:tgtEl>
                                          <p:spTgt spid="107"/>
                                        </p:tgtEl>
                                        <p:attrNameLst>
                                          <p:attrName>style.visibility</p:attrName>
                                        </p:attrNameLst>
                                      </p:cBhvr>
                                      <p:to>
                                        <p:strVal val="visible"/>
                                      </p:to>
                                    </p:set>
                                    <p:animEffect transition="in" filter="fade">
                                      <p:cBhvr>
                                        <p:cTn id="101" dur="1000"/>
                                        <p:tgtEl>
                                          <p:spTgt spid="107"/>
                                        </p:tgtEl>
                                      </p:cBhvr>
                                    </p:animEffect>
                                    <p:anim calcmode="lin" valueType="num">
                                      <p:cBhvr>
                                        <p:cTn id="102" dur="1000" fill="hold"/>
                                        <p:tgtEl>
                                          <p:spTgt spid="107"/>
                                        </p:tgtEl>
                                        <p:attrNameLst>
                                          <p:attrName>ppt_x</p:attrName>
                                        </p:attrNameLst>
                                      </p:cBhvr>
                                      <p:tavLst>
                                        <p:tav tm="0">
                                          <p:val>
                                            <p:strVal val="#ppt_x"/>
                                          </p:val>
                                        </p:tav>
                                        <p:tav tm="100000">
                                          <p:val>
                                            <p:strVal val="#ppt_x"/>
                                          </p:val>
                                        </p:tav>
                                      </p:tavLst>
                                    </p:anim>
                                    <p:anim calcmode="lin" valueType="num">
                                      <p:cBhvr>
                                        <p:cTn id="103" dur="1000" fill="hold"/>
                                        <p:tgtEl>
                                          <p:spTgt spid="107"/>
                                        </p:tgtEl>
                                        <p:attrNameLst>
                                          <p:attrName>ppt_y</p:attrName>
                                        </p:attrNameLst>
                                      </p:cBhvr>
                                      <p:tavLst>
                                        <p:tav tm="0">
                                          <p:val>
                                            <p:strVal val="#ppt_y-.1"/>
                                          </p:val>
                                        </p:tav>
                                        <p:tav tm="100000">
                                          <p:val>
                                            <p:strVal val="#ppt_y"/>
                                          </p:val>
                                        </p:tav>
                                      </p:tavLst>
                                    </p:anim>
                                  </p:childTnLst>
                                </p:cTn>
                              </p:par>
                            </p:childTnLst>
                          </p:cTn>
                        </p:par>
                        <p:par>
                          <p:cTn id="104" fill="hold">
                            <p:stCondLst>
                              <p:cond delay="8000"/>
                            </p:stCondLst>
                            <p:childTnLst>
                              <p:par>
                                <p:cTn id="105" presetID="22" presetClass="entr" presetSubtype="8" fill="hold" nodeType="afterEffect">
                                  <p:stCondLst>
                                    <p:cond delay="0"/>
                                  </p:stCondLst>
                                  <p:childTnLst>
                                    <p:set>
                                      <p:cBhvr>
                                        <p:cTn id="106" dur="1" fill="hold">
                                          <p:stCondLst>
                                            <p:cond delay="0"/>
                                          </p:stCondLst>
                                        </p:cTn>
                                        <p:tgtEl>
                                          <p:spTgt spid="108"/>
                                        </p:tgtEl>
                                        <p:attrNameLst>
                                          <p:attrName>style.visibility</p:attrName>
                                        </p:attrNameLst>
                                      </p:cBhvr>
                                      <p:to>
                                        <p:strVal val="visible"/>
                                      </p:to>
                                    </p:set>
                                    <p:animEffect transition="in" filter="wipe(left)">
                                      <p:cBhvr>
                                        <p:cTn id="107" dur="500"/>
                                        <p:tgtEl>
                                          <p:spTgt spid="108"/>
                                        </p:tgtEl>
                                      </p:cBhvr>
                                    </p:animEffect>
                                  </p:childTnLst>
                                </p:cTn>
                              </p:par>
                            </p:childTnLst>
                          </p:cTn>
                        </p:par>
                        <p:par>
                          <p:cTn id="108" fill="hold">
                            <p:stCondLst>
                              <p:cond delay="8500"/>
                            </p:stCondLst>
                            <p:childTnLst>
                              <p:par>
                                <p:cTn id="109" presetID="22" presetClass="entr" presetSubtype="8" fill="hold" grpId="0" nodeType="afterEffect">
                                  <p:stCondLst>
                                    <p:cond delay="0"/>
                                  </p:stCondLst>
                                  <p:childTnLst>
                                    <p:set>
                                      <p:cBhvr>
                                        <p:cTn id="110" dur="1" fill="hold">
                                          <p:stCondLst>
                                            <p:cond delay="0"/>
                                          </p:stCondLst>
                                        </p:cTn>
                                        <p:tgtEl>
                                          <p:spTgt spid="109"/>
                                        </p:tgtEl>
                                        <p:attrNameLst>
                                          <p:attrName>style.visibility</p:attrName>
                                        </p:attrNameLst>
                                      </p:cBhvr>
                                      <p:to>
                                        <p:strVal val="visible"/>
                                      </p:to>
                                    </p:set>
                                    <p:animEffect transition="in" filter="wipe(left)">
                                      <p:cBhvr>
                                        <p:cTn id="111" dur="500"/>
                                        <p:tgtEl>
                                          <p:spTgt spid="109"/>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10"/>
                                        </p:tgtEl>
                                        <p:attrNameLst>
                                          <p:attrName>style.visibility</p:attrName>
                                        </p:attrNameLst>
                                      </p:cBhvr>
                                      <p:to>
                                        <p:strVal val="visible"/>
                                      </p:to>
                                    </p:set>
                                    <p:animEffect transition="in" filter="wipe(left)">
                                      <p:cBhvr>
                                        <p:cTn id="114" dur="500"/>
                                        <p:tgtEl>
                                          <p:spTgt spid="110"/>
                                        </p:tgtEl>
                                      </p:cBhvr>
                                    </p:animEffect>
                                  </p:childTnLst>
                                </p:cTn>
                              </p:par>
                            </p:childTnLst>
                          </p:cTn>
                        </p:par>
                        <p:par>
                          <p:cTn id="115" fill="hold">
                            <p:stCondLst>
                              <p:cond delay="9000"/>
                            </p:stCondLst>
                            <p:childTnLst>
                              <p:par>
                                <p:cTn id="116" presetID="47" presetClass="entr" presetSubtype="0" fill="hold" grpId="0" nodeType="afterEffect">
                                  <p:stCondLst>
                                    <p:cond delay="0"/>
                                  </p:stCondLst>
                                  <p:childTnLst>
                                    <p:set>
                                      <p:cBhvr>
                                        <p:cTn id="117" dur="1" fill="hold">
                                          <p:stCondLst>
                                            <p:cond delay="0"/>
                                          </p:stCondLst>
                                        </p:cTn>
                                        <p:tgtEl>
                                          <p:spTgt spid="111"/>
                                        </p:tgtEl>
                                        <p:attrNameLst>
                                          <p:attrName>style.visibility</p:attrName>
                                        </p:attrNameLst>
                                      </p:cBhvr>
                                      <p:to>
                                        <p:strVal val="visible"/>
                                      </p:to>
                                    </p:set>
                                    <p:animEffect transition="in" filter="fade">
                                      <p:cBhvr>
                                        <p:cTn id="118" dur="1000"/>
                                        <p:tgtEl>
                                          <p:spTgt spid="111"/>
                                        </p:tgtEl>
                                      </p:cBhvr>
                                    </p:animEffect>
                                    <p:anim calcmode="lin" valueType="num">
                                      <p:cBhvr>
                                        <p:cTn id="119" dur="1000" fill="hold"/>
                                        <p:tgtEl>
                                          <p:spTgt spid="111"/>
                                        </p:tgtEl>
                                        <p:attrNameLst>
                                          <p:attrName>ppt_x</p:attrName>
                                        </p:attrNameLst>
                                      </p:cBhvr>
                                      <p:tavLst>
                                        <p:tav tm="0">
                                          <p:val>
                                            <p:strVal val="#ppt_x"/>
                                          </p:val>
                                        </p:tav>
                                        <p:tav tm="100000">
                                          <p:val>
                                            <p:strVal val="#ppt_x"/>
                                          </p:val>
                                        </p:tav>
                                      </p:tavLst>
                                    </p:anim>
                                    <p:anim calcmode="lin" valueType="num">
                                      <p:cBhvr>
                                        <p:cTn id="120" dur="1000" fill="hold"/>
                                        <p:tgtEl>
                                          <p:spTgt spid="111"/>
                                        </p:tgtEl>
                                        <p:attrNameLst>
                                          <p:attrName>ppt_y</p:attrName>
                                        </p:attrNameLst>
                                      </p:cBhvr>
                                      <p:tavLst>
                                        <p:tav tm="0">
                                          <p:val>
                                            <p:strVal val="#ppt_y-.1"/>
                                          </p:val>
                                        </p:tav>
                                        <p:tav tm="100000">
                                          <p:val>
                                            <p:strVal val="#ppt_y"/>
                                          </p:val>
                                        </p:tav>
                                      </p:tavLst>
                                    </p:anim>
                                  </p:childTnLst>
                                </p:cTn>
                              </p:par>
                            </p:childTnLst>
                          </p:cTn>
                        </p:par>
                        <p:par>
                          <p:cTn id="121" fill="hold">
                            <p:stCondLst>
                              <p:cond delay="10000"/>
                            </p:stCondLst>
                            <p:childTnLst>
                              <p:par>
                                <p:cTn id="122" presetID="22" presetClass="entr" presetSubtype="8" fill="hold" nodeType="afterEffect">
                                  <p:stCondLst>
                                    <p:cond delay="0"/>
                                  </p:stCondLst>
                                  <p:childTnLst>
                                    <p:set>
                                      <p:cBhvr>
                                        <p:cTn id="123" dur="1" fill="hold">
                                          <p:stCondLst>
                                            <p:cond delay="0"/>
                                          </p:stCondLst>
                                        </p:cTn>
                                        <p:tgtEl>
                                          <p:spTgt spid="112"/>
                                        </p:tgtEl>
                                        <p:attrNameLst>
                                          <p:attrName>style.visibility</p:attrName>
                                        </p:attrNameLst>
                                      </p:cBhvr>
                                      <p:to>
                                        <p:strVal val="visible"/>
                                      </p:to>
                                    </p:set>
                                    <p:animEffect transition="in" filter="wipe(left)">
                                      <p:cBhvr>
                                        <p:cTn id="124" dur="500"/>
                                        <p:tgtEl>
                                          <p:spTgt spid="112"/>
                                        </p:tgtEl>
                                      </p:cBhvr>
                                    </p:animEffect>
                                  </p:childTnLst>
                                </p:cTn>
                              </p:par>
                            </p:childTnLst>
                          </p:cTn>
                        </p:par>
                        <p:par>
                          <p:cTn id="125" fill="hold">
                            <p:stCondLst>
                              <p:cond delay="10500"/>
                            </p:stCondLst>
                            <p:childTnLst>
                              <p:par>
                                <p:cTn id="126" presetID="22" presetClass="entr" presetSubtype="8" fill="hold" grpId="0" nodeType="afterEffect">
                                  <p:stCondLst>
                                    <p:cond delay="0"/>
                                  </p:stCondLst>
                                  <p:childTnLst>
                                    <p:set>
                                      <p:cBhvr>
                                        <p:cTn id="127" dur="1" fill="hold">
                                          <p:stCondLst>
                                            <p:cond delay="0"/>
                                          </p:stCondLst>
                                        </p:cTn>
                                        <p:tgtEl>
                                          <p:spTgt spid="113"/>
                                        </p:tgtEl>
                                        <p:attrNameLst>
                                          <p:attrName>style.visibility</p:attrName>
                                        </p:attrNameLst>
                                      </p:cBhvr>
                                      <p:to>
                                        <p:strVal val="visible"/>
                                      </p:to>
                                    </p:set>
                                    <p:animEffect transition="in" filter="wipe(left)">
                                      <p:cBhvr>
                                        <p:cTn id="128" dur="500"/>
                                        <p:tgtEl>
                                          <p:spTgt spid="113"/>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14"/>
                                        </p:tgtEl>
                                        <p:attrNameLst>
                                          <p:attrName>style.visibility</p:attrName>
                                        </p:attrNameLst>
                                      </p:cBhvr>
                                      <p:to>
                                        <p:strVal val="visible"/>
                                      </p:to>
                                    </p:set>
                                    <p:animEffect transition="in" filter="wipe(left)">
                                      <p:cBhvr>
                                        <p:cTn id="131" dur="500"/>
                                        <p:tgtEl>
                                          <p:spTgt spid="114"/>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115"/>
                                        </p:tgtEl>
                                        <p:attrNameLst>
                                          <p:attrName>style.visibility</p:attrName>
                                        </p:attrNameLst>
                                      </p:cBhvr>
                                      <p:to>
                                        <p:strVal val="visible"/>
                                      </p:to>
                                    </p:set>
                                    <p:anim calcmode="lin" valueType="num">
                                      <p:cBhvr additive="base">
                                        <p:cTn id="134" dur="500"/>
                                        <p:tgtEl>
                                          <p:spTgt spid="115"/>
                                        </p:tgtEl>
                                        <p:attrNameLst>
                                          <p:attrName>ppt_x</p:attrName>
                                        </p:attrNameLst>
                                      </p:cBhvr>
                                      <p:tavLst>
                                        <p:tav tm="0">
                                          <p:val>
                                            <p:strVal val="#ppt_x-#ppt_w*1.125000"/>
                                          </p:val>
                                        </p:tav>
                                        <p:tav tm="100000">
                                          <p:val>
                                            <p:strVal val="#ppt_x"/>
                                          </p:val>
                                        </p:tav>
                                      </p:tavLst>
                                    </p:anim>
                                    <p:animEffect transition="in" filter="wipe(right)">
                                      <p:cBhvr>
                                        <p:cTn id="135"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9" grpId="0" animBg="1"/>
      <p:bldP spid="95" grpId="0"/>
      <p:bldP spid="96" grpId="0"/>
      <p:bldP spid="97" grpId="0"/>
      <p:bldP spid="98" grpId="0"/>
      <p:bldP spid="99" grpId="0" animBg="1"/>
      <p:bldP spid="101" grpId="0"/>
      <p:bldP spid="102" grpId="0"/>
      <p:bldP spid="103" grpId="0" animBg="1"/>
      <p:bldP spid="105" grpId="0"/>
      <p:bldP spid="106" grpId="0"/>
      <p:bldP spid="107" grpId="0" animBg="1"/>
      <p:bldP spid="109" grpId="0"/>
      <p:bldP spid="110" grpId="0"/>
      <p:bldP spid="111" grpId="0" animBg="1"/>
      <p:bldP spid="113" grpId="0"/>
      <p:bldP spid="114" grpId="0"/>
      <p:bldP spid="1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95100" y="2736205"/>
            <a:ext cx="12290276" cy="2520280"/>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Freeform 5"/>
          <p:cNvSpPr>
            <a:spLocks/>
          </p:cNvSpPr>
          <p:nvPr/>
        </p:nvSpPr>
        <p:spPr bwMode="auto">
          <a:xfrm>
            <a:off x="4300872" y="3462594"/>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cxnSp>
        <p:nvCxnSpPr>
          <p:cNvPr id="39" name="直接连接符 38"/>
          <p:cNvCxnSpPr/>
          <p:nvPr/>
        </p:nvCxnSpPr>
        <p:spPr>
          <a:xfrm>
            <a:off x="5669024" y="3390586"/>
            <a:ext cx="0" cy="1289835"/>
          </a:xfrm>
          <a:prstGeom prst="line">
            <a:avLst/>
          </a:prstGeom>
          <a:noFill/>
          <a:ln w="9525" cap="flat" cmpd="sng" algn="ctr">
            <a:solidFill>
              <a:sysClr val="window" lastClr="FFFFFF"/>
            </a:solidFill>
            <a:prstDash val="sysDash"/>
            <a:headEnd type="oval" w="med" len="med"/>
            <a:tailEnd type="oval" w="med" len="med"/>
          </a:ln>
          <a:effectLst/>
        </p:spPr>
      </p:cxnSp>
      <p:sp>
        <p:nvSpPr>
          <p:cNvPr id="40" name="文本框 9"/>
          <p:cNvSpPr txBox="1"/>
          <p:nvPr/>
        </p:nvSpPr>
        <p:spPr>
          <a:xfrm>
            <a:off x="6014256" y="3240261"/>
            <a:ext cx="2103040" cy="654025"/>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b="1" dirty="0">
                <a:solidFill>
                  <a:prstClr val="white"/>
                </a:solidFill>
                <a:latin typeface="微软雅黑" pitchFamily="34" charset="-122"/>
                <a:ea typeface="微软雅黑" pitchFamily="34" charset="-122"/>
              </a:rPr>
              <a:t>成功项目展示</a:t>
            </a:r>
            <a:endParaRPr lang="en-US" altLang="zh-CN" sz="2400" b="1" dirty="0">
              <a:solidFill>
                <a:prstClr val="white"/>
              </a:solidFill>
              <a:latin typeface="微软雅黑" pitchFamily="34" charset="-122"/>
              <a:ea typeface="微软雅黑" pitchFamily="34" charset="-122"/>
            </a:endParaRPr>
          </a:p>
          <a:p>
            <a:pPr marL="0" lvl="1" algn="ctr" fontAlgn="auto">
              <a:spcBef>
                <a:spcPts val="0"/>
              </a:spcBef>
              <a:spcAft>
                <a:spcPts val="0"/>
              </a:spcAft>
            </a:pPr>
            <a:r>
              <a:rPr lang="zh-CN" altLang="en-US" sz="1400" dirty="0">
                <a:solidFill>
                  <a:prstClr val="white"/>
                </a:solidFill>
                <a:latin typeface="微软雅黑" pitchFamily="34" charset="-122"/>
                <a:ea typeface="微软雅黑" pitchFamily="34" charset="-122"/>
              </a:rPr>
              <a:t>（添加二级标题）</a:t>
            </a:r>
          </a:p>
        </p:txBody>
      </p:sp>
      <p:grpSp>
        <p:nvGrpSpPr>
          <p:cNvPr id="41" name="组合 40"/>
          <p:cNvGrpSpPr/>
          <p:nvPr/>
        </p:nvGrpSpPr>
        <p:grpSpPr>
          <a:xfrm>
            <a:off x="5888533" y="3888333"/>
            <a:ext cx="1436675" cy="215444"/>
            <a:chOff x="4369395" y="3284984"/>
            <a:chExt cx="1436675" cy="215444"/>
          </a:xfrm>
        </p:grpSpPr>
        <p:sp>
          <p:nvSpPr>
            <p:cNvPr id="4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等腰三角形 4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6" name="组合 45"/>
          <p:cNvGrpSpPr/>
          <p:nvPr/>
        </p:nvGrpSpPr>
        <p:grpSpPr>
          <a:xfrm>
            <a:off x="7253200" y="3888333"/>
            <a:ext cx="1436675" cy="215444"/>
            <a:chOff x="4369395" y="3284984"/>
            <a:chExt cx="1436675" cy="215444"/>
          </a:xfrm>
        </p:grpSpPr>
        <p:sp>
          <p:nvSpPr>
            <p:cNvPr id="4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8" name="组合 47"/>
            <p:cNvGrpSpPr/>
            <p:nvPr/>
          </p:nvGrpSpPr>
          <p:grpSpPr>
            <a:xfrm>
              <a:off x="4369395" y="3316401"/>
              <a:ext cx="168551" cy="168551"/>
              <a:chOff x="5005199" y="3717032"/>
              <a:chExt cx="168551" cy="168551"/>
            </a:xfrm>
          </p:grpSpPr>
          <p:sp>
            <p:nvSpPr>
              <p:cNvPr id="49" name="椭圆 4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等腰三角形 4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1" name="组合 50"/>
          <p:cNvGrpSpPr/>
          <p:nvPr/>
        </p:nvGrpSpPr>
        <p:grpSpPr>
          <a:xfrm>
            <a:off x="5885048" y="4176945"/>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5" name="等腰三角形 5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6" name="组合 55"/>
          <p:cNvGrpSpPr/>
          <p:nvPr/>
        </p:nvGrpSpPr>
        <p:grpSpPr>
          <a:xfrm>
            <a:off x="7253200" y="4176365"/>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等腰三角形 5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1" name="组合 60"/>
          <p:cNvGrpSpPr/>
          <p:nvPr/>
        </p:nvGrpSpPr>
        <p:grpSpPr>
          <a:xfrm>
            <a:off x="5885048" y="4464977"/>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6" name="组合 65"/>
          <p:cNvGrpSpPr/>
          <p:nvPr/>
        </p:nvGrpSpPr>
        <p:grpSpPr>
          <a:xfrm>
            <a:off x="7253200" y="4464397"/>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sp>
        <p:nvSpPr>
          <p:cNvPr id="71" name="KSO_Shape"/>
          <p:cNvSpPr>
            <a:spLocks/>
          </p:cNvSpPr>
          <p:nvPr/>
        </p:nvSpPr>
        <p:spPr bwMode="auto">
          <a:xfrm>
            <a:off x="4599105" y="3713200"/>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1C666E"/>
              </a:solidFill>
              <a:latin typeface="Calibri"/>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Effect transition="in" filter="fade">
                                      <p:cBhvr>
                                        <p:cTn id="20" dur="500"/>
                                        <p:tgtEl>
                                          <p:spTgt spid="7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down)">
                                      <p:cBhvr>
                                        <p:cTn id="24" dur="500"/>
                                        <p:tgtEl>
                                          <p:spTgt spid="39"/>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ppt_x"/>
                                          </p:val>
                                        </p:tav>
                                        <p:tav tm="100000">
                                          <p:val>
                                            <p:strVal val="#ppt_x"/>
                                          </p:val>
                                        </p:tav>
                                      </p:tavLst>
                                    </p:anim>
                                    <p:anim calcmode="lin" valueType="num">
                                      <p:cBhvr additive="base">
                                        <p:cTn id="49" dur="500" fill="hold"/>
                                        <p:tgtEl>
                                          <p:spTgt spid="56"/>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ppt_x"/>
                                          </p:val>
                                        </p:tav>
                                        <p:tav tm="100000">
                                          <p:val>
                                            <p:strVal val="#ppt_x"/>
                                          </p:val>
                                        </p:tav>
                                      </p:tavLst>
                                    </p:anim>
                                    <p:anim calcmode="lin" valueType="num">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P spid="7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7627725" y="2070514"/>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2F5EB0"/>
          </a:solidFill>
          <a:ln>
            <a:noFill/>
          </a:ln>
          <a:effectLst>
            <a:innerShdw blurRad="63500" dist="50800" dir="13500000">
              <a:prstClr val="black">
                <a:alpha val="50000"/>
              </a:prstClr>
            </a:innerShdw>
          </a:effectLst>
        </p:spPr>
        <p:txBody>
          <a:bodyPr vert="horz" wrap="square" lIns="91440" tIns="756000" rIns="91440" bIns="45720" numCol="1" anchor="t" anchorCtr="0" compatLnSpc="1">
            <a:prstTxWarp prst="textNoShape">
              <a:avLst/>
            </a:prstTxWarp>
          </a:bodyPr>
          <a:lstStyle/>
          <a:p>
            <a:pPr algn="ctr" fontAlgn="auto">
              <a:lnSpc>
                <a:spcPts val="1500"/>
              </a:lnSpc>
              <a:spcBef>
                <a:spcPts val="0"/>
              </a:spcBef>
              <a:spcAft>
                <a:spcPts val="0"/>
              </a:spcAft>
            </a:pPr>
            <a:r>
              <a:rPr lang="en-US" altLang="zh-CN" sz="5400" dirty="0">
                <a:solidFill>
                  <a:prstClr val="white"/>
                </a:solidFill>
                <a:latin typeface="微软雅黑" panose="020B0503020204020204" pitchFamily="34" charset="-122"/>
                <a:ea typeface="微软雅黑" panose="020B0503020204020204" pitchFamily="34" charset="-122"/>
                <a:cs typeface="UKIJ Qolyazma" pitchFamily="18" charset="0"/>
              </a:rPr>
              <a:t>62</a:t>
            </a:r>
            <a:r>
              <a:rPr lang="en-US" altLang="zh-CN" sz="2400" dirty="0">
                <a:solidFill>
                  <a:prstClr val="white"/>
                </a:solidFill>
                <a:latin typeface="微软雅黑" panose="020B0503020204020204" pitchFamily="34" charset="-122"/>
                <a:ea typeface="微软雅黑" panose="020B0503020204020204" pitchFamily="34" charset="-122"/>
                <a:cs typeface="UKIJ Qolyazma" pitchFamily="18" charset="0"/>
              </a:rPr>
              <a:t>%</a:t>
            </a:r>
          </a:p>
          <a:p>
            <a:pPr algn="ctr" fontAlgn="auto">
              <a:lnSpc>
                <a:spcPts val="1500"/>
              </a:lnSpc>
              <a:spcBef>
                <a:spcPts val="0"/>
              </a:spcBef>
              <a:spcAft>
                <a:spcPts val="0"/>
              </a:spcAft>
            </a:pPr>
            <a:r>
              <a:rPr lang="zh-CN" altLang="en-US" sz="1200" dirty="0">
                <a:solidFill>
                  <a:prstClr val="white"/>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12" name="Freeform 7"/>
          <p:cNvSpPr>
            <a:spLocks/>
          </p:cNvSpPr>
          <p:nvPr/>
        </p:nvSpPr>
        <p:spPr bwMode="auto">
          <a:xfrm>
            <a:off x="7627725" y="3793985"/>
            <a:ext cx="2485774" cy="1078536"/>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F5EB0"/>
          </a:solidFill>
          <a:ln>
            <a:noFill/>
          </a:ln>
          <a:effectLst>
            <a:innerShdw blurRad="63500" dist="50800" dir="13500000">
              <a:prstClr val="black">
                <a:alpha val="50000"/>
              </a:prstClr>
            </a:innerShdw>
          </a:effectLst>
        </p:spPr>
        <p:txBody>
          <a:bodyPr vert="horz" wrap="square" lIns="91440" tIns="612000" rIns="91440" bIns="45720" numCol="1" anchor="t" anchorCtr="0" compatLnSpc="1">
            <a:prstTxWarp prst="textNoShape">
              <a:avLst/>
            </a:prstTxWarp>
          </a:bodyPr>
          <a:lstStyle/>
          <a:p>
            <a:pPr algn="ctr" fontAlgn="auto">
              <a:lnSpc>
                <a:spcPts val="1500"/>
              </a:lnSpc>
              <a:spcBef>
                <a:spcPts val="0"/>
              </a:spcBef>
              <a:spcAft>
                <a:spcPts val="0"/>
              </a:spcAft>
            </a:pPr>
            <a:r>
              <a:rPr lang="en-US" altLang="zh-CN" sz="5400" dirty="0">
                <a:solidFill>
                  <a:prstClr val="white"/>
                </a:solidFill>
                <a:latin typeface="微软雅黑" panose="020B0503020204020204" pitchFamily="34" charset="-122"/>
                <a:ea typeface="微软雅黑" panose="020B0503020204020204" pitchFamily="34" charset="-122"/>
                <a:cs typeface="UKIJ Qolyazma" pitchFamily="18" charset="0"/>
              </a:rPr>
              <a:t>38</a:t>
            </a:r>
            <a:r>
              <a:rPr lang="en-US" altLang="zh-CN" sz="2400" dirty="0">
                <a:solidFill>
                  <a:prstClr val="white"/>
                </a:solidFill>
                <a:latin typeface="微软雅黑" panose="020B0503020204020204" pitchFamily="34" charset="-122"/>
                <a:ea typeface="微软雅黑" panose="020B0503020204020204" pitchFamily="34" charset="-122"/>
                <a:cs typeface="UKIJ Qolyazma" pitchFamily="18" charset="0"/>
              </a:rPr>
              <a:t>%</a:t>
            </a:r>
          </a:p>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flipH="1">
            <a:off x="1399033" y="3571375"/>
            <a:ext cx="6228692" cy="0"/>
          </a:xfrm>
          <a:prstGeom prst="line">
            <a:avLst/>
          </a:prstGeom>
          <a:noFill/>
          <a:ln w="9525" cap="flat" cmpd="sng" algn="ctr">
            <a:solidFill>
              <a:srgbClr val="2F5EB0"/>
            </a:solidFill>
            <a:prstDash val="solid"/>
          </a:ln>
          <a:effectLst/>
        </p:spPr>
      </p:cxnSp>
      <p:cxnSp>
        <p:nvCxnSpPr>
          <p:cNvPr id="14" name="直接连接符 13"/>
          <p:cNvCxnSpPr>
            <a:stCxn id="12" idx="0"/>
          </p:cNvCxnSpPr>
          <p:nvPr/>
        </p:nvCxnSpPr>
        <p:spPr>
          <a:xfrm flipH="1">
            <a:off x="1399033" y="3793985"/>
            <a:ext cx="6228692" cy="0"/>
          </a:xfrm>
          <a:prstGeom prst="line">
            <a:avLst/>
          </a:prstGeom>
          <a:noFill/>
          <a:ln w="9525" cap="flat" cmpd="sng" algn="ctr">
            <a:solidFill>
              <a:srgbClr val="2F5EB0"/>
            </a:solidFill>
            <a:prstDash val="solid"/>
          </a:ln>
          <a:effectLst/>
        </p:spPr>
      </p:cxnSp>
      <p:sp>
        <p:nvSpPr>
          <p:cNvPr id="15" name="TextBox 13"/>
          <p:cNvSpPr txBox="1"/>
          <p:nvPr/>
        </p:nvSpPr>
        <p:spPr>
          <a:xfrm flipH="1">
            <a:off x="1399033" y="2072869"/>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fontAlgn="auto">
              <a:spcAft>
                <a:spcPts val="0"/>
              </a:spcAft>
              <a:buFont typeface="Arial" charset="0"/>
              <a:buNone/>
            </a:pPr>
            <a:r>
              <a:rPr lang="zh-CN" altLang="en-US" sz="1800" dirty="0">
                <a:solidFill>
                  <a:srgbClr val="2F5EB0"/>
                </a:solidFill>
                <a:cs typeface="Arial" panose="020B0604020202020204" pitchFamily="34" charset="0"/>
              </a:rPr>
              <a:t>点击输入标题</a:t>
            </a:r>
          </a:p>
        </p:txBody>
      </p:sp>
      <p:sp>
        <p:nvSpPr>
          <p:cNvPr id="16" name="TextBox 14"/>
          <p:cNvSpPr txBox="1"/>
          <p:nvPr/>
        </p:nvSpPr>
        <p:spPr>
          <a:xfrm>
            <a:off x="1399033" y="2437519"/>
            <a:ext cx="5250703" cy="932563"/>
          </a:xfrm>
          <a:prstGeom prst="rect">
            <a:avLst/>
          </a:prstGeom>
          <a:noFill/>
        </p:spPr>
        <p:txBody>
          <a:bodyPr wrap="square" rtlCol="0">
            <a:spAutoFit/>
          </a:bodyPr>
          <a:lstStyle/>
          <a:p>
            <a:pPr fontAlgn="auto">
              <a:lnSpc>
                <a:spcPct val="130000"/>
              </a:lnSpc>
              <a:spcBef>
                <a:spcPts val="0"/>
              </a:spcBef>
              <a:spcAft>
                <a:spcPts val="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7" name="TextBox 15"/>
          <p:cNvSpPr txBox="1"/>
          <p:nvPr/>
        </p:nvSpPr>
        <p:spPr>
          <a:xfrm flipH="1">
            <a:off x="1399033" y="4053487"/>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fontAlgn="auto">
              <a:spcAft>
                <a:spcPts val="0"/>
              </a:spcAft>
              <a:buFont typeface="Arial" charset="0"/>
              <a:buNone/>
            </a:pPr>
            <a:r>
              <a:rPr lang="zh-CN" altLang="en-US" sz="1800" dirty="0">
                <a:solidFill>
                  <a:srgbClr val="2F5EB0"/>
                </a:solidFill>
                <a:cs typeface="Arial" panose="020B0604020202020204" pitchFamily="34" charset="0"/>
              </a:rPr>
              <a:t>点击输入标题</a:t>
            </a:r>
          </a:p>
        </p:txBody>
      </p:sp>
      <p:sp>
        <p:nvSpPr>
          <p:cNvPr id="18" name="TextBox 16"/>
          <p:cNvSpPr txBox="1"/>
          <p:nvPr/>
        </p:nvSpPr>
        <p:spPr>
          <a:xfrm>
            <a:off x="1399033" y="4418137"/>
            <a:ext cx="5250703" cy="932563"/>
          </a:xfrm>
          <a:prstGeom prst="rect">
            <a:avLst/>
          </a:prstGeom>
          <a:noFill/>
        </p:spPr>
        <p:txBody>
          <a:bodyPr wrap="square" rtlCol="0">
            <a:spAutoFit/>
          </a:bodyPr>
          <a:lstStyle/>
          <a:p>
            <a:pPr fontAlgn="auto">
              <a:lnSpc>
                <a:spcPct val="130000"/>
              </a:lnSpc>
              <a:spcBef>
                <a:spcPts val="0"/>
              </a:spcBef>
              <a:spcAft>
                <a:spcPts val="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a:t>
            </a:r>
            <a:r>
              <a:rPr lang="zh-CN" altLang="en-US" sz="1400">
                <a:solidFill>
                  <a:prstClr val="black">
                    <a:lumMod val="50000"/>
                    <a:lumOff val="50000"/>
                  </a:prstClr>
                </a:solidFill>
                <a:latin typeface="微软雅黑" pitchFamily="34" charset="-122"/>
                <a:ea typeface="微软雅黑" pitchFamily="34" charset="-122"/>
              </a:rPr>
              <a:t>文本后您的内容打在这里。</a:t>
            </a:r>
          </a:p>
        </p:txBody>
      </p:sp>
      <p:sp>
        <p:nvSpPr>
          <p:cNvPr id="19" name="矩形 47"/>
          <p:cNvSpPr>
            <a:spLocks noChangeArrowheads="1"/>
          </p:cNvSpPr>
          <p:nvPr/>
        </p:nvSpPr>
        <p:spPr bwMode="auto">
          <a:xfrm>
            <a:off x="1296541" y="5727215"/>
            <a:ext cx="893928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ppt_y</p:attrName>
                                        </p:attrNameLst>
                                      </p:cBhvr>
                                      <p:tavLst>
                                        <p:tav tm="0">
                                          <p:val>
                                            <p:strVal val="#ppt_y-#ppt_h*1.125000"/>
                                          </p:val>
                                        </p:tav>
                                        <p:tav tm="100000">
                                          <p:val>
                                            <p:strVal val="#ppt_y"/>
                                          </p:val>
                                        </p:tav>
                                      </p:tavLst>
                                    </p:anim>
                                    <p:animEffect transition="in" filter="wipe(down)">
                                      <p:cBhvr>
                                        <p:cTn id="12" dur="500"/>
                                        <p:tgtEl>
                                          <p:spTgt spid="12"/>
                                        </p:tgtEl>
                                      </p:cBhvr>
                                    </p:animEffect>
                                  </p:childTnLst>
                                </p:cTn>
                              </p:par>
                              <p:par>
                                <p:cTn id="13" presetID="22" presetClass="entr" presetSubtype="2" fill="hold" nodeType="withEffect">
                                  <p:stCondLst>
                                    <p:cond delay="40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par>
                                <p:cTn id="16" presetID="22" presetClass="entr" presetSubtype="2" fill="hold" nodeType="withEffect">
                                  <p:stCondLst>
                                    <p:cond delay="40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15"/>
                                        </p:tgtEl>
                                        <p:attrNameLst>
                                          <p:attrName>style.visibility</p:attrName>
                                        </p:attrNameLst>
                                      </p:cBhvr>
                                      <p:to>
                                        <p:strVal val="visible"/>
                                      </p:to>
                                    </p:set>
                                    <p:animEffect transition="in" filter="fade">
                                      <p:cBhvr>
                                        <p:cTn id="21" dur="100"/>
                                        <p:tgtEl>
                                          <p:spTgt spid="15"/>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16"/>
                                        </p:tgtEl>
                                        <p:attrNameLst>
                                          <p:attrName>style.visibility</p:attrName>
                                        </p:attrNameLst>
                                      </p:cBhvr>
                                      <p:to>
                                        <p:strVal val="visible"/>
                                      </p:to>
                                    </p:set>
                                    <p:animEffect transition="in" filter="fade">
                                      <p:cBhvr>
                                        <p:cTn id="24" dur="100"/>
                                        <p:tgtEl>
                                          <p:spTgt spid="16"/>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17"/>
                                        </p:tgtEl>
                                        <p:attrNameLst>
                                          <p:attrName>style.visibility</p:attrName>
                                        </p:attrNameLst>
                                      </p:cBhvr>
                                      <p:to>
                                        <p:strVal val="visible"/>
                                      </p:to>
                                    </p:set>
                                    <p:animEffect transition="in" filter="fade">
                                      <p:cBhvr>
                                        <p:cTn id="27" dur="100"/>
                                        <p:tgtEl>
                                          <p:spTgt spid="17"/>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18"/>
                                        </p:tgtEl>
                                        <p:attrNameLst>
                                          <p:attrName>style.visibility</p:attrName>
                                        </p:attrNameLst>
                                      </p:cBhvr>
                                      <p:to>
                                        <p:strVal val="visible"/>
                                      </p:to>
                                    </p:set>
                                    <p:animEffect transition="in" filter="fade">
                                      <p:cBhvr>
                                        <p:cTn id="30" dur="100"/>
                                        <p:tgtEl>
                                          <p:spTgt spid="18"/>
                                        </p:tgtEl>
                                      </p:cBhvr>
                                    </p:animEffect>
                                  </p:childTnLst>
                                </p:cTn>
                              </p:par>
                            </p:childTnLst>
                          </p:cTn>
                        </p:par>
                        <p:par>
                          <p:cTn id="31" fill="hold">
                            <p:stCondLst>
                              <p:cond delay="1770"/>
                            </p:stCondLst>
                            <p:childTnLst>
                              <p:par>
                                <p:cTn id="32" presetID="16" presetClass="entr" presetSubtype="37"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arn(outVertical)">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extLst>
              <p:ext uri="{D42A27DB-BD31-4B8C-83A1-F6EECF244321}">
                <p14:modId xmlns:p14="http://schemas.microsoft.com/office/powerpoint/2010/main" val="4042956706"/>
              </p:ext>
            </p:extLst>
          </p:nvPr>
        </p:nvGraphicFramePr>
        <p:xfrm>
          <a:off x="4788929" y="1944117"/>
          <a:ext cx="5760640" cy="3752898"/>
        </p:xfrm>
        <a:graphic>
          <a:graphicData uri="http://schemas.openxmlformats.org/drawingml/2006/chart">
            <c:chart xmlns:c="http://schemas.openxmlformats.org/drawingml/2006/chart" xmlns:r="http://schemas.openxmlformats.org/officeDocument/2006/relationships" r:id="rId2"/>
          </a:graphicData>
        </a:graphic>
      </p:graphicFrame>
      <p:sp>
        <p:nvSpPr>
          <p:cNvPr id="15" name="标题 11"/>
          <p:cNvSpPr txBox="1">
            <a:spLocks/>
          </p:cNvSpPr>
          <p:nvPr/>
        </p:nvSpPr>
        <p:spPr>
          <a:xfrm>
            <a:off x="1476561" y="2303340"/>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64%</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6" name="标题 11"/>
          <p:cNvSpPr txBox="1">
            <a:spLocks/>
          </p:cNvSpPr>
          <p:nvPr/>
        </p:nvSpPr>
        <p:spPr>
          <a:xfrm>
            <a:off x="2030123" y="2375348"/>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a:spLocks/>
          </p:cNvSpPr>
          <p:nvPr/>
        </p:nvSpPr>
        <p:spPr>
          <a:xfrm>
            <a:off x="2030123" y="2019872"/>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18" name="标题 11"/>
          <p:cNvSpPr txBox="1">
            <a:spLocks/>
          </p:cNvSpPr>
          <p:nvPr/>
        </p:nvSpPr>
        <p:spPr>
          <a:xfrm>
            <a:off x="1476561" y="3603608"/>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25%</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9" name="标题 11"/>
          <p:cNvSpPr txBox="1">
            <a:spLocks/>
          </p:cNvSpPr>
          <p:nvPr/>
        </p:nvSpPr>
        <p:spPr>
          <a:xfrm>
            <a:off x="2030123" y="3675616"/>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0" name="标题 11"/>
          <p:cNvSpPr txBox="1">
            <a:spLocks/>
          </p:cNvSpPr>
          <p:nvPr/>
        </p:nvSpPr>
        <p:spPr>
          <a:xfrm>
            <a:off x="2030123" y="3320140"/>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1" name="标题 11"/>
          <p:cNvSpPr txBox="1">
            <a:spLocks/>
          </p:cNvSpPr>
          <p:nvPr/>
        </p:nvSpPr>
        <p:spPr>
          <a:xfrm>
            <a:off x="1476561" y="4819873"/>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00" dirty="0">
                <a:solidFill>
                  <a:srgbClr val="2F5EB0"/>
                </a:solidFill>
                <a:latin typeface="方正兰亭黑简体" panose="02000000000000000000" pitchFamily="2" charset="-122"/>
                <a:ea typeface="方正兰亭黑简体" panose="02000000000000000000" pitchFamily="2" charset="-122"/>
              </a:rPr>
              <a:t>11%</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22" name="标题 11"/>
          <p:cNvSpPr txBox="1">
            <a:spLocks/>
          </p:cNvSpPr>
          <p:nvPr/>
        </p:nvSpPr>
        <p:spPr>
          <a:xfrm>
            <a:off x="2030123" y="4891881"/>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3" name="标题 11"/>
          <p:cNvSpPr txBox="1">
            <a:spLocks/>
          </p:cNvSpPr>
          <p:nvPr/>
        </p:nvSpPr>
        <p:spPr>
          <a:xfrm>
            <a:off x="2030123" y="4536405"/>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4" name="TextBox 23"/>
          <p:cNvSpPr txBox="1"/>
          <p:nvPr/>
        </p:nvSpPr>
        <p:spPr>
          <a:xfrm>
            <a:off x="1440557" y="6266338"/>
            <a:ext cx="8172908" cy="646331"/>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prstClr val="black">
                    <a:lumMod val="50000"/>
                    <a:lumOff val="50000"/>
                  </a:prst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5" name="TextBox 24"/>
          <p:cNvSpPr txBox="1"/>
          <p:nvPr/>
        </p:nvSpPr>
        <p:spPr>
          <a:xfrm>
            <a:off x="4529786" y="5831388"/>
            <a:ext cx="2059343" cy="276999"/>
          </a:xfrm>
          <a:prstGeom prst="rect">
            <a:avLst/>
          </a:prstGeom>
          <a:noFill/>
        </p:spPr>
        <p:txBody>
          <a:bodyPr wrap="square" lIns="0" tIns="0" rIns="0" bIns="0" rtlCol="0">
            <a:spAutoFit/>
          </a:bodyPr>
          <a:lstStyle/>
          <a:p>
            <a:pPr fontAlgn="auto">
              <a:spcBef>
                <a:spcPts val="0"/>
              </a:spcBef>
              <a:spcAft>
                <a:spcPts val="0"/>
              </a:spcAft>
            </a:pPr>
            <a:r>
              <a:rPr lang="zh-CN" altLang="en-US" b="1" dirty="0">
                <a:solidFill>
                  <a:srgbClr val="2F5EB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childTnLst>
                          </p:cTn>
                        </p:par>
                        <p:par>
                          <p:cTn id="55" fill="hold">
                            <p:stCondLst>
                              <p:cond delay="175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300" fill="hold"/>
                                        <p:tgtEl>
                                          <p:spTgt spid="25"/>
                                        </p:tgtEl>
                                        <p:attrNameLst>
                                          <p:attrName>ppt_x</p:attrName>
                                        </p:attrNameLst>
                                      </p:cBhvr>
                                      <p:tavLst>
                                        <p:tav tm="0">
                                          <p:val>
                                            <p:strVal val="1+#ppt_w/2"/>
                                          </p:val>
                                        </p:tav>
                                        <p:tav tm="100000">
                                          <p:val>
                                            <p:strVal val="#ppt_x"/>
                                          </p:val>
                                        </p:tav>
                                      </p:tavLst>
                                    </p:anim>
                                    <p:anim calcmode="lin" valueType="num">
                                      <p:cBhvr additive="base">
                                        <p:cTn id="59" dur="3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205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300" fill="hold"/>
                                        <p:tgtEl>
                                          <p:spTgt spid="24"/>
                                        </p:tgtEl>
                                        <p:attrNameLst>
                                          <p:attrName>ppt_x</p:attrName>
                                        </p:attrNameLst>
                                      </p:cBhvr>
                                      <p:tavLst>
                                        <p:tav tm="0">
                                          <p:val>
                                            <p:strVal val="1+#ppt_w/2"/>
                                          </p:val>
                                        </p:tav>
                                        <p:tav tm="100000">
                                          <p:val>
                                            <p:strVal val="#ppt_x"/>
                                          </p:val>
                                        </p:tav>
                                      </p:tavLst>
                                    </p:anim>
                                    <p:anim calcmode="lin" valueType="num">
                                      <p:cBhvr additive="base">
                                        <p:cTn id="64" dur="3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P spid="17" grpId="0"/>
      <p:bldP spid="18" grpId="0"/>
      <p:bldP spid="19" grpId="0"/>
      <p:bldP spid="20" grpId="0"/>
      <p:bldP spid="21"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95100" y="2880221"/>
            <a:ext cx="12290276" cy="2520280"/>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Freeform 5"/>
          <p:cNvSpPr>
            <a:spLocks/>
          </p:cNvSpPr>
          <p:nvPr/>
        </p:nvSpPr>
        <p:spPr bwMode="auto">
          <a:xfrm>
            <a:off x="4300872" y="3606610"/>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9" name="KSO_Shape"/>
          <p:cNvSpPr>
            <a:spLocks/>
          </p:cNvSpPr>
          <p:nvPr/>
        </p:nvSpPr>
        <p:spPr bwMode="auto">
          <a:xfrm>
            <a:off x="4612702" y="3918295"/>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prstClr val="white"/>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5669024" y="3534602"/>
            <a:ext cx="0" cy="1289835"/>
          </a:xfrm>
          <a:prstGeom prst="line">
            <a:avLst/>
          </a:prstGeom>
          <a:noFill/>
          <a:ln w="9525" cap="flat" cmpd="sng" algn="ctr">
            <a:solidFill>
              <a:sysClr val="window" lastClr="FFFFFF"/>
            </a:solidFill>
            <a:prstDash val="sysDash"/>
            <a:headEnd type="oval" w="med" len="med"/>
            <a:tailEnd type="oval" w="med" len="med"/>
          </a:ln>
          <a:effectLst/>
        </p:spPr>
      </p:cxnSp>
      <p:sp>
        <p:nvSpPr>
          <p:cNvPr id="41" name="文本框 9"/>
          <p:cNvSpPr txBox="1"/>
          <p:nvPr/>
        </p:nvSpPr>
        <p:spPr>
          <a:xfrm>
            <a:off x="6014256" y="3384277"/>
            <a:ext cx="2103040" cy="654025"/>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b="1" dirty="0">
                <a:solidFill>
                  <a:prstClr val="white"/>
                </a:solidFill>
                <a:latin typeface="微软雅黑" pitchFamily="34" charset="-122"/>
                <a:ea typeface="微软雅黑" pitchFamily="34" charset="-122"/>
              </a:rPr>
              <a:t>年度工作概述</a:t>
            </a:r>
            <a:endParaRPr lang="en-US" altLang="zh-CN" sz="2400" b="1" dirty="0">
              <a:solidFill>
                <a:prstClr val="white"/>
              </a:solidFill>
              <a:latin typeface="微软雅黑" pitchFamily="34" charset="-122"/>
              <a:ea typeface="微软雅黑" pitchFamily="34" charset="-122"/>
            </a:endParaRPr>
          </a:p>
          <a:p>
            <a:pPr marL="0" lvl="1" algn="ctr" fontAlgn="auto">
              <a:spcBef>
                <a:spcPts val="0"/>
              </a:spcBef>
              <a:spcAft>
                <a:spcPts val="0"/>
              </a:spcAft>
            </a:pPr>
            <a:r>
              <a:rPr lang="zh-CN" altLang="en-US" sz="1400" dirty="0">
                <a:solidFill>
                  <a:prstClr val="white"/>
                </a:solidFill>
                <a:latin typeface="微软雅黑" pitchFamily="34" charset="-122"/>
                <a:ea typeface="微软雅黑" pitchFamily="34" charset="-122"/>
              </a:rPr>
              <a:t>（添加二级标题）</a:t>
            </a:r>
          </a:p>
        </p:txBody>
      </p:sp>
      <p:grpSp>
        <p:nvGrpSpPr>
          <p:cNvPr id="42" name="组合 41"/>
          <p:cNvGrpSpPr/>
          <p:nvPr/>
        </p:nvGrpSpPr>
        <p:grpSpPr>
          <a:xfrm>
            <a:off x="5888533" y="4032349"/>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工作概述</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6" name="等腰三角形 45"/>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7" name="组合 46"/>
          <p:cNvGrpSpPr/>
          <p:nvPr/>
        </p:nvGrpSpPr>
        <p:grpSpPr>
          <a:xfrm>
            <a:off x="7253200" y="4032349"/>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月度报表</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1" name="等腰三角形 50"/>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2" name="组合 51"/>
          <p:cNvGrpSpPr/>
          <p:nvPr/>
        </p:nvGrpSpPr>
        <p:grpSpPr>
          <a:xfrm>
            <a:off x="5885048" y="4320961"/>
            <a:ext cx="1436675" cy="215444"/>
            <a:chOff x="4369395" y="3284984"/>
            <a:chExt cx="1436675" cy="215444"/>
          </a:xfrm>
        </p:grpSpPr>
        <p:sp>
          <p:nvSpPr>
            <p:cNvPr id="53"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月度概况</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6" name="等腰三角形 55"/>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7" name="组合 56"/>
          <p:cNvGrpSpPr/>
          <p:nvPr/>
        </p:nvGrpSpPr>
        <p:grpSpPr>
          <a:xfrm>
            <a:off x="7253200" y="4320381"/>
            <a:ext cx="1436675" cy="215444"/>
            <a:chOff x="4369395" y="3284984"/>
            <a:chExt cx="1436675" cy="215444"/>
          </a:xfrm>
        </p:grpSpPr>
        <p:sp>
          <p:nvSpPr>
            <p:cNvPr id="58"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历年对比</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1" name="等腰三角形 60"/>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2" name="组合 61"/>
          <p:cNvGrpSpPr/>
          <p:nvPr/>
        </p:nvGrpSpPr>
        <p:grpSpPr>
          <a:xfrm>
            <a:off x="5885048" y="4608993"/>
            <a:ext cx="1436675" cy="215444"/>
            <a:chOff x="4369395" y="3284984"/>
            <a:chExt cx="1436675" cy="215444"/>
          </a:xfrm>
        </p:grpSpPr>
        <p:sp>
          <p:nvSpPr>
            <p:cNvPr id="63"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月度数据</a:t>
              </a:r>
            </a:p>
          </p:txBody>
        </p:sp>
        <p:grpSp>
          <p:nvGrpSpPr>
            <p:cNvPr id="64" name="组合 63"/>
            <p:cNvGrpSpPr/>
            <p:nvPr/>
          </p:nvGrpSpPr>
          <p:grpSpPr>
            <a:xfrm>
              <a:off x="4369395" y="3316401"/>
              <a:ext cx="168551" cy="168551"/>
              <a:chOff x="5005199" y="3717032"/>
              <a:chExt cx="168551" cy="168551"/>
            </a:xfrm>
          </p:grpSpPr>
          <p:sp>
            <p:nvSpPr>
              <p:cNvPr id="65" name="椭圆 64"/>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6" name="等腰三角形 65"/>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7" name="组合 66"/>
          <p:cNvGrpSpPr/>
          <p:nvPr/>
        </p:nvGrpSpPr>
        <p:grpSpPr>
          <a:xfrm>
            <a:off x="7253200" y="4608413"/>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总体概述</a:t>
              </a: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1" name="等腰三角形 70"/>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down)">
                                      <p:cBhvr>
                                        <p:cTn id="24" dur="500"/>
                                        <p:tgtEl>
                                          <p:spTgt spid="40"/>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ppt_x"/>
                                          </p:val>
                                        </p:tav>
                                        <p:tav tm="100000">
                                          <p:val>
                                            <p:strVal val="#ppt_x"/>
                                          </p:val>
                                        </p:tav>
                                      </p:tavLst>
                                    </p:anim>
                                    <p:anim calcmode="lin" valueType="num">
                                      <p:cBhvr additive="base">
                                        <p:cTn id="29" dur="500" fill="hold"/>
                                        <p:tgtEl>
                                          <p:spTgt spid="41"/>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ppt_x"/>
                                          </p:val>
                                        </p:tav>
                                        <p:tav tm="100000">
                                          <p:val>
                                            <p:strVal val="#ppt_x"/>
                                          </p:val>
                                        </p:tav>
                                      </p:tavLst>
                                    </p:anim>
                                    <p:anim calcmode="lin" valueType="num">
                                      <p:cBhvr additive="base">
                                        <p:cTn id="34" dur="500" fill="hold"/>
                                        <p:tgtEl>
                                          <p:spTgt spid="42"/>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ppt_x"/>
                                          </p:val>
                                        </p:tav>
                                        <p:tav tm="100000">
                                          <p:val>
                                            <p:strVal val="#ppt_x"/>
                                          </p:val>
                                        </p:tav>
                                      </p:tavLst>
                                    </p:anim>
                                    <p:anim calcmode="lin" valueType="num">
                                      <p:cBhvr additive="base">
                                        <p:cTn id="39" dur="500" fill="hold"/>
                                        <p:tgtEl>
                                          <p:spTgt spid="4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ppt_x"/>
                                          </p:val>
                                        </p:tav>
                                        <p:tav tm="100000">
                                          <p:val>
                                            <p:strVal val="#ppt_x"/>
                                          </p:val>
                                        </p:tav>
                                      </p:tavLst>
                                    </p:anim>
                                    <p:anim calcmode="lin" valueType="num">
                                      <p:cBhvr additive="base">
                                        <p:cTn id="49" dur="500" fill="hold"/>
                                        <p:tgtEl>
                                          <p:spTgt spid="57"/>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fill="hold"/>
                                        <p:tgtEl>
                                          <p:spTgt spid="62"/>
                                        </p:tgtEl>
                                        <p:attrNameLst>
                                          <p:attrName>ppt_x</p:attrName>
                                        </p:attrNameLst>
                                      </p:cBhvr>
                                      <p:tavLst>
                                        <p:tav tm="0">
                                          <p:val>
                                            <p:strVal val="#ppt_x"/>
                                          </p:val>
                                        </p:tav>
                                        <p:tav tm="100000">
                                          <p:val>
                                            <p:strVal val="#ppt_x"/>
                                          </p:val>
                                        </p:tav>
                                      </p:tavLst>
                                    </p:anim>
                                    <p:anim calcmode="lin" valueType="num">
                                      <p:cBhvr additive="base">
                                        <p:cTn id="54" dur="500" fill="hold"/>
                                        <p:tgtEl>
                                          <p:spTgt spid="62"/>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67"/>
                                        </p:tgtEl>
                                        <p:attrNameLst>
                                          <p:attrName>style.visibility</p:attrName>
                                        </p:attrNameLst>
                                      </p:cBhvr>
                                      <p:to>
                                        <p:strVal val="visible"/>
                                      </p:to>
                                    </p:set>
                                    <p:anim calcmode="lin" valueType="num">
                                      <p:cBhvr additive="base">
                                        <p:cTn id="58" dur="500" fill="hold"/>
                                        <p:tgtEl>
                                          <p:spTgt spid="67"/>
                                        </p:tgtEl>
                                        <p:attrNameLst>
                                          <p:attrName>ppt_x</p:attrName>
                                        </p:attrNameLst>
                                      </p:cBhvr>
                                      <p:tavLst>
                                        <p:tav tm="0">
                                          <p:val>
                                            <p:strVal val="#ppt_x"/>
                                          </p:val>
                                        </p:tav>
                                        <p:tav tm="100000">
                                          <p:val>
                                            <p:strVal val="#ppt_x"/>
                                          </p:val>
                                        </p:tav>
                                      </p:tavLst>
                                    </p:anim>
                                    <p:anim calcmode="lin" valueType="num">
                                      <p:cBhvr additive="base">
                                        <p:cTn id="59"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359643" y="1872109"/>
            <a:ext cx="12362284" cy="2664296"/>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7" name="组合 26"/>
          <p:cNvGrpSpPr/>
          <p:nvPr/>
        </p:nvGrpSpPr>
        <p:grpSpPr>
          <a:xfrm>
            <a:off x="1543787" y="4913204"/>
            <a:ext cx="663125" cy="663125"/>
            <a:chOff x="8077071" y="845254"/>
            <a:chExt cx="2036801" cy="2036802"/>
          </a:xfrm>
        </p:grpSpPr>
        <p:sp>
          <p:nvSpPr>
            <p:cNvPr id="28" name="椭圆 27"/>
            <p:cNvSpPr/>
            <p:nvPr/>
          </p:nvSpPr>
          <p:spPr>
            <a:xfrm>
              <a:off x="8077071" y="845254"/>
              <a:ext cx="2036801"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29"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grpSp>
        <p:nvGrpSpPr>
          <p:cNvPr id="30" name="组合 29"/>
          <p:cNvGrpSpPr/>
          <p:nvPr/>
        </p:nvGrpSpPr>
        <p:grpSpPr>
          <a:xfrm>
            <a:off x="3522809" y="4913204"/>
            <a:ext cx="663125" cy="663125"/>
            <a:chOff x="8125599" y="1434035"/>
            <a:chExt cx="2036802" cy="2036802"/>
          </a:xfrm>
        </p:grpSpPr>
        <p:sp>
          <p:nvSpPr>
            <p:cNvPr id="31" name="椭圆 30"/>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32"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33" name="组合 32"/>
          <p:cNvGrpSpPr/>
          <p:nvPr/>
        </p:nvGrpSpPr>
        <p:grpSpPr>
          <a:xfrm>
            <a:off x="5545015" y="4913204"/>
            <a:ext cx="663125" cy="663125"/>
            <a:chOff x="8125599" y="1434035"/>
            <a:chExt cx="2036802" cy="2036802"/>
          </a:xfrm>
        </p:grpSpPr>
        <p:sp>
          <p:nvSpPr>
            <p:cNvPr id="34" name="椭圆 33"/>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nvGrpSpPr>
            <p:cNvPr id="35" name="组合 34"/>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36"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37"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38"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grpSp>
      <p:grpSp>
        <p:nvGrpSpPr>
          <p:cNvPr id="39" name="组合 38"/>
          <p:cNvGrpSpPr/>
          <p:nvPr/>
        </p:nvGrpSpPr>
        <p:grpSpPr>
          <a:xfrm>
            <a:off x="7594727" y="4913204"/>
            <a:ext cx="663125" cy="663125"/>
            <a:chOff x="8125599" y="1434035"/>
            <a:chExt cx="2036802" cy="2036802"/>
          </a:xfrm>
        </p:grpSpPr>
        <p:sp>
          <p:nvSpPr>
            <p:cNvPr id="40" name="椭圆 39"/>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1"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42" name="组合 41"/>
          <p:cNvGrpSpPr/>
          <p:nvPr/>
        </p:nvGrpSpPr>
        <p:grpSpPr>
          <a:xfrm>
            <a:off x="9706423" y="4913204"/>
            <a:ext cx="663125" cy="663125"/>
            <a:chOff x="8125599" y="1434035"/>
            <a:chExt cx="2036802" cy="2036802"/>
          </a:xfrm>
        </p:grpSpPr>
        <p:sp>
          <p:nvSpPr>
            <p:cNvPr id="43" name="椭圆 42"/>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4"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sp>
        <p:nvSpPr>
          <p:cNvPr id="45" name="矩形 44"/>
          <p:cNvSpPr/>
          <p:nvPr/>
        </p:nvSpPr>
        <p:spPr>
          <a:xfrm>
            <a:off x="720476" y="5648337"/>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6" name="矩形 45"/>
          <p:cNvSpPr/>
          <p:nvPr/>
        </p:nvSpPr>
        <p:spPr>
          <a:xfrm>
            <a:off x="2808708" y="5648337"/>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7" name="矩形 46"/>
          <p:cNvSpPr/>
          <p:nvPr/>
        </p:nvSpPr>
        <p:spPr>
          <a:xfrm>
            <a:off x="4825606" y="5648337"/>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8" name="矩形 47"/>
          <p:cNvSpPr/>
          <p:nvPr/>
        </p:nvSpPr>
        <p:spPr>
          <a:xfrm>
            <a:off x="6841830" y="5648337"/>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9" name="矩形 48"/>
          <p:cNvSpPr/>
          <p:nvPr/>
        </p:nvSpPr>
        <p:spPr>
          <a:xfrm>
            <a:off x="8930062" y="5648337"/>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3333">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14:bounceEnd="53333">
                                          <p:cBhvr additive="base">
                                            <p:cTn id="12" dur="750" fill="hold"/>
                                            <p:tgtEl>
                                              <p:spTgt spid="27"/>
                                            </p:tgtEl>
                                            <p:attrNameLst>
                                              <p:attrName>ppt_x</p:attrName>
                                            </p:attrNameLst>
                                          </p:cBhvr>
                                          <p:tavLst>
                                            <p:tav tm="0">
                                              <p:val>
                                                <p:strVal val="#ppt_x"/>
                                              </p:val>
                                            </p:tav>
                                            <p:tav tm="100000">
                                              <p:val>
                                                <p:strVal val="#ppt_x"/>
                                              </p:val>
                                            </p:tav>
                                          </p:tavLst>
                                        </p:anim>
                                        <p:anim calcmode="lin" valueType="num" p14:bounceEnd="53333">
                                          <p:cBhvr additive="base">
                                            <p:cTn id="13" dur="750" fill="hold"/>
                                            <p:tgtEl>
                                              <p:spTgt spid="27"/>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up)">
                                          <p:cBhvr>
                                            <p:cTn id="17" dur="500"/>
                                            <p:tgtEl>
                                              <p:spTgt spid="45"/>
                                            </p:tgtEl>
                                          </p:cBhvr>
                                        </p:animEffect>
                                      </p:childTnLst>
                                    </p:cTn>
                                  </p:par>
                                </p:childTnLst>
                              </p:cTn>
                            </p:par>
                            <p:par>
                              <p:cTn id="18" fill="hold">
                                <p:stCondLst>
                                  <p:cond delay="1750"/>
                                </p:stCondLst>
                                <p:childTnLst>
                                  <p:par>
                                    <p:cTn id="19" presetID="2" presetClass="entr" presetSubtype="1" fill="hold" nodeType="afterEffect" p14:presetBounceEnd="53333">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14:bounceEnd="53333">
                                          <p:cBhvr additive="base">
                                            <p:cTn id="21" dur="750" fill="hold"/>
                                            <p:tgtEl>
                                              <p:spTgt spid="30"/>
                                            </p:tgtEl>
                                            <p:attrNameLst>
                                              <p:attrName>ppt_x</p:attrName>
                                            </p:attrNameLst>
                                          </p:cBhvr>
                                          <p:tavLst>
                                            <p:tav tm="0">
                                              <p:val>
                                                <p:strVal val="#ppt_x"/>
                                              </p:val>
                                            </p:tav>
                                            <p:tav tm="100000">
                                              <p:val>
                                                <p:strVal val="#ppt_x"/>
                                              </p:val>
                                            </p:tav>
                                          </p:tavLst>
                                        </p:anim>
                                        <p:anim calcmode="lin" valueType="num" p14:bounceEnd="53333">
                                          <p:cBhvr additive="base">
                                            <p:cTn id="22" dur="750" fill="hold"/>
                                            <p:tgtEl>
                                              <p:spTgt spid="30"/>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childTnLst>
                              </p:cTn>
                            </p:par>
                            <p:par>
                              <p:cTn id="27" fill="hold">
                                <p:stCondLst>
                                  <p:cond delay="3000"/>
                                </p:stCondLst>
                                <p:childTnLst>
                                  <p:par>
                                    <p:cTn id="28" presetID="2" presetClass="entr" presetSubtype="1" fill="hold" nodeType="afterEffect" p14:presetBounceEnd="53333">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14:bounceEnd="53333">
                                          <p:cBhvr additive="base">
                                            <p:cTn id="30" dur="750" fill="hold"/>
                                            <p:tgtEl>
                                              <p:spTgt spid="33"/>
                                            </p:tgtEl>
                                            <p:attrNameLst>
                                              <p:attrName>ppt_x</p:attrName>
                                            </p:attrNameLst>
                                          </p:cBhvr>
                                          <p:tavLst>
                                            <p:tav tm="0">
                                              <p:val>
                                                <p:strVal val="#ppt_x"/>
                                              </p:val>
                                            </p:tav>
                                            <p:tav tm="100000">
                                              <p:val>
                                                <p:strVal val="#ppt_x"/>
                                              </p:val>
                                            </p:tav>
                                          </p:tavLst>
                                        </p:anim>
                                        <p:anim calcmode="lin" valueType="num" p14:bounceEnd="53333">
                                          <p:cBhvr additive="base">
                                            <p:cTn id="31" dur="750" fill="hold"/>
                                            <p:tgtEl>
                                              <p:spTgt spid="33"/>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500"/>
                                            <p:tgtEl>
                                              <p:spTgt spid="47"/>
                                            </p:tgtEl>
                                          </p:cBhvr>
                                        </p:animEffect>
                                      </p:childTnLst>
                                    </p:cTn>
                                  </p:par>
                                </p:childTnLst>
                              </p:cTn>
                            </p:par>
                            <p:par>
                              <p:cTn id="36" fill="hold">
                                <p:stCondLst>
                                  <p:cond delay="4250"/>
                                </p:stCondLst>
                                <p:childTnLst>
                                  <p:par>
                                    <p:cTn id="37" presetID="2" presetClass="entr" presetSubtype="1" fill="hold" nodeType="afterEffect" p14:presetBounceEnd="53333">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14:bounceEnd="53333">
                                          <p:cBhvr additive="base">
                                            <p:cTn id="3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39"/>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up)">
                                          <p:cBhvr>
                                            <p:cTn id="44" dur="500"/>
                                            <p:tgtEl>
                                              <p:spTgt spid="48"/>
                                            </p:tgtEl>
                                          </p:cBhvr>
                                        </p:animEffect>
                                      </p:childTnLst>
                                    </p:cTn>
                                  </p:par>
                                </p:childTnLst>
                              </p:cTn>
                            </p:par>
                            <p:par>
                              <p:cTn id="45" fill="hold">
                                <p:stCondLst>
                                  <p:cond delay="5500"/>
                                </p:stCondLst>
                                <p:childTnLst>
                                  <p:par>
                                    <p:cTn id="46" presetID="2" presetClass="entr" presetSubtype="1" fill="hold" nodeType="afterEffect" p14:presetBounceEnd="53333">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14:bounceEnd="53333">
                                          <p:cBhvr additive="base">
                                            <p:cTn id="48" dur="750" fill="hold"/>
                                            <p:tgtEl>
                                              <p:spTgt spid="42"/>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42"/>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up)">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5" grpId="0"/>
          <p:bldP spid="46" grpId="0"/>
          <p:bldP spid="47" grpId="0"/>
          <p:bldP spid="48" grpId="0"/>
          <p:bldP spid="4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750" fill="hold"/>
                                            <p:tgtEl>
                                              <p:spTgt spid="27"/>
                                            </p:tgtEl>
                                            <p:attrNameLst>
                                              <p:attrName>ppt_x</p:attrName>
                                            </p:attrNameLst>
                                          </p:cBhvr>
                                          <p:tavLst>
                                            <p:tav tm="0">
                                              <p:val>
                                                <p:strVal val="#ppt_x"/>
                                              </p:val>
                                            </p:tav>
                                            <p:tav tm="100000">
                                              <p:val>
                                                <p:strVal val="#ppt_x"/>
                                              </p:val>
                                            </p:tav>
                                          </p:tavLst>
                                        </p:anim>
                                        <p:anim calcmode="lin" valueType="num">
                                          <p:cBhvr additive="base">
                                            <p:cTn id="13" dur="750" fill="hold"/>
                                            <p:tgtEl>
                                              <p:spTgt spid="27"/>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up)">
                                          <p:cBhvr>
                                            <p:cTn id="17" dur="500"/>
                                            <p:tgtEl>
                                              <p:spTgt spid="45"/>
                                            </p:tgtEl>
                                          </p:cBhvr>
                                        </p:animEffect>
                                      </p:childTnLst>
                                    </p:cTn>
                                  </p:par>
                                </p:childTnLst>
                              </p:cTn>
                            </p:par>
                            <p:par>
                              <p:cTn id="18" fill="hold">
                                <p:stCondLst>
                                  <p:cond delay="1750"/>
                                </p:stCondLst>
                                <p:childTnLst>
                                  <p:par>
                                    <p:cTn id="19" presetID="2" presetClass="entr" presetSubtype="1"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750" fill="hold"/>
                                            <p:tgtEl>
                                              <p:spTgt spid="30"/>
                                            </p:tgtEl>
                                            <p:attrNameLst>
                                              <p:attrName>ppt_x</p:attrName>
                                            </p:attrNameLst>
                                          </p:cBhvr>
                                          <p:tavLst>
                                            <p:tav tm="0">
                                              <p:val>
                                                <p:strVal val="#ppt_x"/>
                                              </p:val>
                                            </p:tav>
                                            <p:tav tm="100000">
                                              <p:val>
                                                <p:strVal val="#ppt_x"/>
                                              </p:val>
                                            </p:tav>
                                          </p:tavLst>
                                        </p:anim>
                                        <p:anim calcmode="lin" valueType="num">
                                          <p:cBhvr additive="base">
                                            <p:cTn id="22" dur="750" fill="hold"/>
                                            <p:tgtEl>
                                              <p:spTgt spid="30"/>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childTnLst>
                              </p:cTn>
                            </p:par>
                            <p:par>
                              <p:cTn id="27" fill="hold">
                                <p:stCondLst>
                                  <p:cond delay="3000"/>
                                </p:stCondLst>
                                <p:childTnLst>
                                  <p:par>
                                    <p:cTn id="28" presetID="2" presetClass="entr" presetSubtype="1"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750" fill="hold"/>
                                            <p:tgtEl>
                                              <p:spTgt spid="33"/>
                                            </p:tgtEl>
                                            <p:attrNameLst>
                                              <p:attrName>ppt_x</p:attrName>
                                            </p:attrNameLst>
                                          </p:cBhvr>
                                          <p:tavLst>
                                            <p:tav tm="0">
                                              <p:val>
                                                <p:strVal val="#ppt_x"/>
                                              </p:val>
                                            </p:tav>
                                            <p:tav tm="100000">
                                              <p:val>
                                                <p:strVal val="#ppt_x"/>
                                              </p:val>
                                            </p:tav>
                                          </p:tavLst>
                                        </p:anim>
                                        <p:anim calcmode="lin" valueType="num">
                                          <p:cBhvr additive="base">
                                            <p:cTn id="31" dur="750" fill="hold"/>
                                            <p:tgtEl>
                                              <p:spTgt spid="33"/>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500"/>
                                            <p:tgtEl>
                                              <p:spTgt spid="47"/>
                                            </p:tgtEl>
                                          </p:cBhvr>
                                        </p:animEffect>
                                      </p:childTnLst>
                                    </p:cTn>
                                  </p:par>
                                </p:childTnLst>
                              </p:cTn>
                            </p:par>
                            <p:par>
                              <p:cTn id="36" fill="hold">
                                <p:stCondLst>
                                  <p:cond delay="4250"/>
                                </p:stCondLst>
                                <p:childTnLst>
                                  <p:par>
                                    <p:cTn id="37" presetID="2" presetClass="entr" presetSubtype="1"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750" fill="hold"/>
                                            <p:tgtEl>
                                              <p:spTgt spid="39"/>
                                            </p:tgtEl>
                                            <p:attrNameLst>
                                              <p:attrName>ppt_x</p:attrName>
                                            </p:attrNameLst>
                                          </p:cBhvr>
                                          <p:tavLst>
                                            <p:tav tm="0">
                                              <p:val>
                                                <p:strVal val="#ppt_x"/>
                                              </p:val>
                                            </p:tav>
                                            <p:tav tm="100000">
                                              <p:val>
                                                <p:strVal val="#ppt_x"/>
                                              </p:val>
                                            </p:tav>
                                          </p:tavLst>
                                        </p:anim>
                                        <p:anim calcmode="lin" valueType="num">
                                          <p:cBhvr additive="base">
                                            <p:cTn id="40" dur="750" fill="hold"/>
                                            <p:tgtEl>
                                              <p:spTgt spid="39"/>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up)">
                                          <p:cBhvr>
                                            <p:cTn id="44" dur="500"/>
                                            <p:tgtEl>
                                              <p:spTgt spid="48"/>
                                            </p:tgtEl>
                                          </p:cBhvr>
                                        </p:animEffect>
                                      </p:childTnLst>
                                    </p:cTn>
                                  </p:par>
                                </p:childTnLst>
                              </p:cTn>
                            </p:par>
                            <p:par>
                              <p:cTn id="45" fill="hold">
                                <p:stCondLst>
                                  <p:cond delay="5500"/>
                                </p:stCondLst>
                                <p:childTnLst>
                                  <p:par>
                                    <p:cTn id="46" presetID="2" presetClass="entr" presetSubtype="1"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750" fill="hold"/>
                                            <p:tgtEl>
                                              <p:spTgt spid="42"/>
                                            </p:tgtEl>
                                            <p:attrNameLst>
                                              <p:attrName>ppt_x</p:attrName>
                                            </p:attrNameLst>
                                          </p:cBhvr>
                                          <p:tavLst>
                                            <p:tav tm="0">
                                              <p:val>
                                                <p:strVal val="#ppt_x"/>
                                              </p:val>
                                            </p:tav>
                                            <p:tav tm="100000">
                                              <p:val>
                                                <p:strVal val="#ppt_x"/>
                                              </p:val>
                                            </p:tav>
                                          </p:tavLst>
                                        </p:anim>
                                        <p:anim calcmode="lin" valueType="num">
                                          <p:cBhvr additive="base">
                                            <p:cTn id="49" dur="750" fill="hold"/>
                                            <p:tgtEl>
                                              <p:spTgt spid="42"/>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up)">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5" grpId="0"/>
          <p:bldP spid="46" grpId="0"/>
          <p:bldP spid="47" grpId="0"/>
          <p:bldP spid="48" grpId="0"/>
          <p:bldP spid="4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9"/>
          <p:cNvSpPr>
            <a:spLocks/>
          </p:cNvSpPr>
          <p:nvPr/>
        </p:nvSpPr>
        <p:spPr bwMode="auto">
          <a:xfrm rot="13500000">
            <a:off x="1595721" y="368145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sp>
        <p:nvSpPr>
          <p:cNvPr id="34" name="Freeform 9"/>
          <p:cNvSpPr>
            <a:spLocks/>
          </p:cNvSpPr>
          <p:nvPr/>
        </p:nvSpPr>
        <p:spPr bwMode="auto">
          <a:xfrm rot="13500000">
            <a:off x="3932256" y="3681460"/>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sp>
        <p:nvSpPr>
          <p:cNvPr id="35" name="Freeform 9"/>
          <p:cNvSpPr>
            <a:spLocks/>
          </p:cNvSpPr>
          <p:nvPr/>
        </p:nvSpPr>
        <p:spPr bwMode="auto">
          <a:xfrm rot="2700000">
            <a:off x="2760716" y="2542355"/>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grpSp>
        <p:nvGrpSpPr>
          <p:cNvPr id="36" name="Group 10"/>
          <p:cNvGrpSpPr/>
          <p:nvPr/>
        </p:nvGrpSpPr>
        <p:grpSpPr>
          <a:xfrm>
            <a:off x="1817271" y="3868547"/>
            <a:ext cx="599208" cy="492388"/>
            <a:chOff x="7836195" y="3464708"/>
            <a:chExt cx="599208" cy="492388"/>
          </a:xfrm>
        </p:grpSpPr>
        <p:sp>
          <p:nvSpPr>
            <p:cNvPr id="37" name="Oval 11"/>
            <p:cNvSpPr/>
            <p:nvPr/>
          </p:nvSpPr>
          <p:spPr>
            <a:xfrm rot="2700000">
              <a:off x="7882236" y="3464708"/>
              <a:ext cx="492388" cy="492388"/>
            </a:xfrm>
            <a:prstGeom prst="ellipse">
              <a:avLst/>
            </a:prstGeom>
            <a:solidFill>
              <a:srgbClr val="F9F9F9"/>
            </a:solidFill>
            <a:ln w="13335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2F5EB0"/>
                </a:solidFill>
                <a:effectLst/>
                <a:uLnTx/>
                <a:uFillTx/>
                <a:latin typeface="方正兰亭黑简体" panose="02000000000000000000" pitchFamily="2" charset="-122"/>
                <a:ea typeface="方正兰亭黑简体" panose="02000000000000000000" pitchFamily="2" charset="-122"/>
                <a:cs typeface="+mn-cs"/>
              </a:endParaRPr>
            </a:p>
          </p:txBody>
        </p:sp>
        <p:sp>
          <p:nvSpPr>
            <p:cNvPr id="38" name="TextBox 37"/>
            <p:cNvSpPr txBox="1"/>
            <p:nvPr/>
          </p:nvSpPr>
          <p:spPr>
            <a:xfrm>
              <a:off x="7836195" y="3536805"/>
              <a:ext cx="599208"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2F5EB0"/>
                  </a:solidFill>
                  <a:effectLst/>
                  <a:uLnTx/>
                  <a:uFillTx/>
                  <a:latin typeface="方正兰亭黑简体" panose="02000000000000000000" pitchFamily="2" charset="-122"/>
                  <a:ea typeface="方正兰亭黑简体" panose="02000000000000000000" pitchFamily="2" charset="-122"/>
                </a:rPr>
                <a:t>01</a:t>
              </a:r>
            </a:p>
          </p:txBody>
        </p:sp>
      </p:grpSp>
      <p:grpSp>
        <p:nvGrpSpPr>
          <p:cNvPr id="39" name="Group 13"/>
          <p:cNvGrpSpPr/>
          <p:nvPr/>
        </p:nvGrpSpPr>
        <p:grpSpPr>
          <a:xfrm>
            <a:off x="3526686" y="2359438"/>
            <a:ext cx="599208" cy="492388"/>
            <a:chOff x="9545610" y="1955599"/>
            <a:chExt cx="599208" cy="492388"/>
          </a:xfrm>
        </p:grpSpPr>
        <p:sp>
          <p:nvSpPr>
            <p:cNvPr id="40" name="Oval 14"/>
            <p:cNvSpPr/>
            <p:nvPr/>
          </p:nvSpPr>
          <p:spPr>
            <a:xfrm rot="2700000">
              <a:off x="9603416" y="1955599"/>
              <a:ext cx="492388" cy="492388"/>
            </a:xfrm>
            <a:prstGeom prst="ellipse">
              <a:avLst/>
            </a:prstGeom>
            <a:solidFill>
              <a:sysClr val="window" lastClr="FFFFFF"/>
            </a:solidFill>
            <a:ln w="13335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2F5EB0"/>
                </a:solidFill>
                <a:effectLst/>
                <a:uLnTx/>
                <a:uFillTx/>
                <a:latin typeface="方正兰亭黑简体" panose="02000000000000000000" pitchFamily="2" charset="-122"/>
                <a:ea typeface="方正兰亭黑简体" panose="02000000000000000000" pitchFamily="2" charset="-122"/>
                <a:cs typeface="+mn-cs"/>
              </a:endParaRPr>
            </a:p>
          </p:txBody>
        </p:sp>
        <p:sp>
          <p:nvSpPr>
            <p:cNvPr id="41" name="TextBox 40"/>
            <p:cNvSpPr txBox="1"/>
            <p:nvPr/>
          </p:nvSpPr>
          <p:spPr>
            <a:xfrm>
              <a:off x="9545610" y="2019602"/>
              <a:ext cx="599208"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2F5EB0"/>
                  </a:solidFill>
                  <a:effectLst/>
                  <a:uLnTx/>
                  <a:uFillTx/>
                  <a:latin typeface="方正兰亭黑简体" panose="02000000000000000000" pitchFamily="2" charset="-122"/>
                  <a:ea typeface="方正兰亭黑简体" panose="02000000000000000000" pitchFamily="2" charset="-122"/>
                </a:rPr>
                <a:t>02</a:t>
              </a:r>
            </a:p>
          </p:txBody>
        </p:sp>
      </p:grpSp>
      <p:grpSp>
        <p:nvGrpSpPr>
          <p:cNvPr id="42" name="Group 16"/>
          <p:cNvGrpSpPr/>
          <p:nvPr/>
        </p:nvGrpSpPr>
        <p:grpSpPr>
          <a:xfrm>
            <a:off x="5279486" y="3879116"/>
            <a:ext cx="599208" cy="492388"/>
            <a:chOff x="10716797" y="5108091"/>
            <a:chExt cx="599208" cy="492388"/>
          </a:xfrm>
        </p:grpSpPr>
        <p:sp>
          <p:nvSpPr>
            <p:cNvPr id="43" name="Oval 17"/>
            <p:cNvSpPr/>
            <p:nvPr/>
          </p:nvSpPr>
          <p:spPr>
            <a:xfrm rot="2700000">
              <a:off x="10774955" y="5108091"/>
              <a:ext cx="492388" cy="492388"/>
            </a:xfrm>
            <a:prstGeom prst="ellipse">
              <a:avLst/>
            </a:prstGeom>
            <a:solidFill>
              <a:srgbClr val="F9F9F9"/>
            </a:solidFill>
            <a:ln w="13335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2F5EB0"/>
                </a:solidFill>
                <a:effectLst/>
                <a:uLnTx/>
                <a:uFillTx/>
                <a:latin typeface="方正兰亭黑简体" panose="02000000000000000000" pitchFamily="2" charset="-122"/>
                <a:ea typeface="方正兰亭黑简体" panose="02000000000000000000" pitchFamily="2" charset="-122"/>
                <a:cs typeface="+mn-cs"/>
              </a:endParaRPr>
            </a:p>
          </p:txBody>
        </p:sp>
        <p:sp>
          <p:nvSpPr>
            <p:cNvPr id="44" name="TextBox 43"/>
            <p:cNvSpPr txBox="1"/>
            <p:nvPr/>
          </p:nvSpPr>
          <p:spPr>
            <a:xfrm>
              <a:off x="10716797" y="5178591"/>
              <a:ext cx="599208"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2F5EB0"/>
                  </a:solidFill>
                  <a:effectLst/>
                  <a:uLnTx/>
                  <a:uFillTx/>
                  <a:latin typeface="方正兰亭黑简体" panose="02000000000000000000" pitchFamily="2" charset="-122"/>
                  <a:ea typeface="方正兰亭黑简体" panose="02000000000000000000" pitchFamily="2" charset="-122"/>
                </a:rPr>
                <a:t>03</a:t>
              </a:r>
            </a:p>
          </p:txBody>
        </p:sp>
      </p:grpSp>
      <p:sp>
        <p:nvSpPr>
          <p:cNvPr id="45" name="Freeform 19"/>
          <p:cNvSpPr>
            <a:spLocks noEditPoints="1"/>
          </p:cNvSpPr>
          <p:nvPr/>
        </p:nvSpPr>
        <p:spPr bwMode="auto">
          <a:xfrm>
            <a:off x="3596970" y="3346658"/>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sp>
        <p:nvSpPr>
          <p:cNvPr id="46" name="Freeform 23"/>
          <p:cNvSpPr>
            <a:spLocks noEditPoints="1"/>
          </p:cNvSpPr>
          <p:nvPr/>
        </p:nvSpPr>
        <p:spPr bwMode="auto">
          <a:xfrm>
            <a:off x="2438400" y="4655839"/>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grpSp>
        <p:nvGrpSpPr>
          <p:cNvPr id="47" name="Group 24"/>
          <p:cNvGrpSpPr/>
          <p:nvPr/>
        </p:nvGrpSpPr>
        <p:grpSpPr>
          <a:xfrm>
            <a:off x="4771740" y="4600576"/>
            <a:ext cx="451474" cy="442875"/>
            <a:chOff x="6786562" y="796925"/>
            <a:chExt cx="500063" cy="490538"/>
          </a:xfrm>
          <a:solidFill>
            <a:srgbClr val="2F5EB0"/>
          </a:solidFill>
        </p:grpSpPr>
        <p:sp>
          <p:nvSpPr>
            <p:cNvPr id="4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sp>
          <p:nvSpPr>
            <p:cNvPr id="4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sp>
          <p:nvSpPr>
            <p:cNvPr id="50"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sp>
          <p:nvSpPr>
            <p:cNvPr id="51"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srgbClr val="2F5EB0"/>
                </a:solidFill>
                <a:latin typeface="Calibri"/>
                <a:ea typeface="+mn-ea"/>
              </a:endParaRPr>
            </a:p>
          </p:txBody>
        </p:sp>
      </p:grpSp>
      <p:sp>
        <p:nvSpPr>
          <p:cNvPr id="52" name="椭圆 51"/>
          <p:cNvSpPr/>
          <p:nvPr/>
        </p:nvSpPr>
        <p:spPr>
          <a:xfrm>
            <a:off x="5676608" y="2547451"/>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标题 4"/>
          <p:cNvSpPr txBox="1">
            <a:spLocks/>
          </p:cNvSpPr>
          <p:nvPr/>
        </p:nvSpPr>
        <p:spPr>
          <a:xfrm>
            <a:off x="5705737" y="264202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微软雅黑" panose="020B0503020204020204" pitchFamily="34" charset="-122"/>
                <a:ea typeface="微软雅黑" panose="020B0503020204020204" pitchFamily="34" charset="-122"/>
              </a:rPr>
              <a:t>01</a:t>
            </a:r>
          </a:p>
        </p:txBody>
      </p:sp>
      <p:sp>
        <p:nvSpPr>
          <p:cNvPr id="54" name="椭圆 53"/>
          <p:cNvSpPr/>
          <p:nvPr/>
        </p:nvSpPr>
        <p:spPr>
          <a:xfrm>
            <a:off x="6396689" y="3555563"/>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标题 4"/>
          <p:cNvSpPr txBox="1">
            <a:spLocks/>
          </p:cNvSpPr>
          <p:nvPr/>
        </p:nvSpPr>
        <p:spPr>
          <a:xfrm>
            <a:off x="6425818" y="3650136"/>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微软雅黑" panose="020B0503020204020204" pitchFamily="34" charset="-122"/>
                <a:ea typeface="微软雅黑" panose="020B0503020204020204" pitchFamily="34" charset="-122"/>
              </a:rPr>
              <a:t>02</a:t>
            </a:r>
          </a:p>
        </p:txBody>
      </p:sp>
      <p:sp>
        <p:nvSpPr>
          <p:cNvPr id="56" name="椭圆 55"/>
          <p:cNvSpPr/>
          <p:nvPr/>
        </p:nvSpPr>
        <p:spPr>
          <a:xfrm>
            <a:off x="7108109" y="4606554"/>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标题 4"/>
          <p:cNvSpPr txBox="1">
            <a:spLocks/>
          </p:cNvSpPr>
          <p:nvPr/>
        </p:nvSpPr>
        <p:spPr>
          <a:xfrm>
            <a:off x="7137238" y="470112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800" b="1" dirty="0">
                <a:solidFill>
                  <a:prstClr val="white"/>
                </a:solidFill>
                <a:latin typeface="微软雅黑" panose="020B0503020204020204" pitchFamily="34" charset="-122"/>
                <a:ea typeface="微软雅黑" panose="020B0503020204020204" pitchFamily="34" charset="-122"/>
              </a:rPr>
              <a:t>03</a:t>
            </a:r>
          </a:p>
        </p:txBody>
      </p:sp>
      <p:sp>
        <p:nvSpPr>
          <p:cNvPr id="58" name="矩形 57"/>
          <p:cNvSpPr/>
          <p:nvPr/>
        </p:nvSpPr>
        <p:spPr>
          <a:xfrm>
            <a:off x="6440255" y="2401638"/>
            <a:ext cx="2758205"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59" name="矩形 47"/>
          <p:cNvSpPr>
            <a:spLocks noChangeArrowheads="1"/>
          </p:cNvSpPr>
          <p:nvPr/>
        </p:nvSpPr>
        <p:spPr bwMode="auto">
          <a:xfrm>
            <a:off x="6439568" y="270287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60" name="矩形 59"/>
          <p:cNvSpPr/>
          <p:nvPr/>
        </p:nvSpPr>
        <p:spPr>
          <a:xfrm>
            <a:off x="7232343" y="3481758"/>
            <a:ext cx="3188134"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61" name="矩形 47"/>
          <p:cNvSpPr>
            <a:spLocks noChangeArrowheads="1"/>
          </p:cNvSpPr>
          <p:nvPr/>
        </p:nvSpPr>
        <p:spPr bwMode="auto">
          <a:xfrm>
            <a:off x="7231656" y="378299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62" name="矩形 61"/>
          <p:cNvSpPr/>
          <p:nvPr/>
        </p:nvSpPr>
        <p:spPr>
          <a:xfrm>
            <a:off x="7943763" y="4480586"/>
            <a:ext cx="2123549"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63" name="矩形 47"/>
          <p:cNvSpPr>
            <a:spLocks noChangeArrowheads="1"/>
          </p:cNvSpPr>
          <p:nvPr/>
        </p:nvSpPr>
        <p:spPr bwMode="auto">
          <a:xfrm>
            <a:off x="7943076" y="4791111"/>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500"/>
                                        <p:tgtEl>
                                          <p:spTgt spid="3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right)">
                                      <p:cBhvr>
                                        <p:cTn id="11" dur="500"/>
                                        <p:tgtEl>
                                          <p:spTgt spid="3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par>
                                <p:cTn id="16" presetID="42" presetClass="entr" presetSubtype="0" fill="hold" nodeType="withEffect">
                                  <p:stCondLst>
                                    <p:cond delay="50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1000"/>
                                        <p:tgtEl>
                                          <p:spTgt spid="42"/>
                                        </p:tgtEl>
                                      </p:cBhvr>
                                    </p:animEffect>
                                    <p:anim calcmode="lin" valueType="num">
                                      <p:cBhvr>
                                        <p:cTn id="29" dur="1000" fill="hold"/>
                                        <p:tgtEl>
                                          <p:spTgt spid="42"/>
                                        </p:tgtEl>
                                        <p:attrNameLst>
                                          <p:attrName>ppt_x</p:attrName>
                                        </p:attrNameLst>
                                      </p:cBhvr>
                                      <p:tavLst>
                                        <p:tav tm="0">
                                          <p:val>
                                            <p:strVal val="#ppt_x"/>
                                          </p:val>
                                        </p:tav>
                                        <p:tav tm="100000">
                                          <p:val>
                                            <p:strVal val="#ppt_x"/>
                                          </p:val>
                                        </p:tav>
                                      </p:tavLst>
                                    </p:anim>
                                    <p:anim calcmode="lin" valueType="num">
                                      <p:cBhvr>
                                        <p:cTn id="30" dur="1000" fill="hold"/>
                                        <p:tgtEl>
                                          <p:spTgt spid="42"/>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Effect transition="in" filter="fade">
                                      <p:cBhvr>
                                        <p:cTn id="44" dur="500"/>
                                        <p:tgtEl>
                                          <p:spTgt spid="52"/>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59"/>
                                        </p:tgtEl>
                                        <p:attrNameLst>
                                          <p:attrName>style.visibility</p:attrName>
                                        </p:attrNameLst>
                                      </p:cBhvr>
                                      <p:to>
                                        <p:strVal val="visible"/>
                                      </p:to>
                                    </p:set>
                                    <p:anim calcmode="lin" valueType="num">
                                      <p:cBhvr>
                                        <p:cTn id="57" dur="500" fill="hold"/>
                                        <p:tgtEl>
                                          <p:spTgt spid="59"/>
                                        </p:tgtEl>
                                        <p:attrNameLst>
                                          <p:attrName>ppt_w</p:attrName>
                                        </p:attrNameLst>
                                      </p:cBhvr>
                                      <p:tavLst>
                                        <p:tav tm="0">
                                          <p:val>
                                            <p:fltVal val="0"/>
                                          </p:val>
                                        </p:tav>
                                        <p:tav tm="100000">
                                          <p:val>
                                            <p:strVal val="#ppt_w"/>
                                          </p:val>
                                        </p:tav>
                                      </p:tavLst>
                                    </p:anim>
                                    <p:anim calcmode="lin" valueType="num">
                                      <p:cBhvr>
                                        <p:cTn id="58" dur="500" fill="hold"/>
                                        <p:tgtEl>
                                          <p:spTgt spid="59"/>
                                        </p:tgtEl>
                                        <p:attrNameLst>
                                          <p:attrName>ppt_h</p:attrName>
                                        </p:attrNameLst>
                                      </p:cBhvr>
                                      <p:tavLst>
                                        <p:tav tm="0">
                                          <p:val>
                                            <p:fltVal val="0"/>
                                          </p:val>
                                        </p:tav>
                                        <p:tav tm="100000">
                                          <p:val>
                                            <p:strVal val="#ppt_h"/>
                                          </p:val>
                                        </p:tav>
                                      </p:tavLst>
                                    </p:anim>
                                    <p:animEffect transition="in" filter="fade">
                                      <p:cBhvr>
                                        <p:cTn id="59" dur="500"/>
                                        <p:tgtEl>
                                          <p:spTgt spid="59"/>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54"/>
                                        </p:tgtEl>
                                        <p:attrNameLst>
                                          <p:attrName>style.visibility</p:attrName>
                                        </p:attrNameLst>
                                      </p:cBhvr>
                                      <p:to>
                                        <p:strVal val="visible"/>
                                      </p:to>
                                    </p:set>
                                    <p:anim calcmode="lin" valueType="num">
                                      <p:cBhvr>
                                        <p:cTn id="62" dur="500" fill="hold"/>
                                        <p:tgtEl>
                                          <p:spTgt spid="54"/>
                                        </p:tgtEl>
                                        <p:attrNameLst>
                                          <p:attrName>ppt_w</p:attrName>
                                        </p:attrNameLst>
                                      </p:cBhvr>
                                      <p:tavLst>
                                        <p:tav tm="0">
                                          <p:val>
                                            <p:fltVal val="0"/>
                                          </p:val>
                                        </p:tav>
                                        <p:tav tm="100000">
                                          <p:val>
                                            <p:strVal val="#ppt_w"/>
                                          </p:val>
                                        </p:tav>
                                      </p:tavLst>
                                    </p:anim>
                                    <p:anim calcmode="lin" valueType="num">
                                      <p:cBhvr>
                                        <p:cTn id="63" dur="500" fill="hold"/>
                                        <p:tgtEl>
                                          <p:spTgt spid="54"/>
                                        </p:tgtEl>
                                        <p:attrNameLst>
                                          <p:attrName>ppt_h</p:attrName>
                                        </p:attrNameLst>
                                      </p:cBhvr>
                                      <p:tavLst>
                                        <p:tav tm="0">
                                          <p:val>
                                            <p:fltVal val="0"/>
                                          </p:val>
                                        </p:tav>
                                        <p:tav tm="100000">
                                          <p:val>
                                            <p:strVal val="#ppt_h"/>
                                          </p:val>
                                        </p:tav>
                                      </p:tavLst>
                                    </p:anim>
                                    <p:animEffect transition="in" filter="fade">
                                      <p:cBhvr>
                                        <p:cTn id="64" dur="500"/>
                                        <p:tgtEl>
                                          <p:spTgt spid="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60"/>
                                        </p:tgtEl>
                                        <p:attrNameLst>
                                          <p:attrName>style.visibility</p:attrName>
                                        </p:attrNameLst>
                                      </p:cBhvr>
                                      <p:to>
                                        <p:strVal val="visible"/>
                                      </p:to>
                                    </p:set>
                                    <p:anim calcmode="lin" valueType="num">
                                      <p:cBhvr>
                                        <p:cTn id="72" dur="500" fill="hold"/>
                                        <p:tgtEl>
                                          <p:spTgt spid="60"/>
                                        </p:tgtEl>
                                        <p:attrNameLst>
                                          <p:attrName>ppt_w</p:attrName>
                                        </p:attrNameLst>
                                      </p:cBhvr>
                                      <p:tavLst>
                                        <p:tav tm="0">
                                          <p:val>
                                            <p:fltVal val="0"/>
                                          </p:val>
                                        </p:tav>
                                        <p:tav tm="100000">
                                          <p:val>
                                            <p:strVal val="#ppt_w"/>
                                          </p:val>
                                        </p:tav>
                                      </p:tavLst>
                                    </p:anim>
                                    <p:anim calcmode="lin" valueType="num">
                                      <p:cBhvr>
                                        <p:cTn id="73" dur="500" fill="hold"/>
                                        <p:tgtEl>
                                          <p:spTgt spid="60"/>
                                        </p:tgtEl>
                                        <p:attrNameLst>
                                          <p:attrName>ppt_h</p:attrName>
                                        </p:attrNameLst>
                                      </p:cBhvr>
                                      <p:tavLst>
                                        <p:tav tm="0">
                                          <p:val>
                                            <p:fltVal val="0"/>
                                          </p:val>
                                        </p:tav>
                                        <p:tav tm="100000">
                                          <p:val>
                                            <p:strVal val="#ppt_h"/>
                                          </p:val>
                                        </p:tav>
                                      </p:tavLst>
                                    </p:anim>
                                    <p:animEffect transition="in" filter="fade">
                                      <p:cBhvr>
                                        <p:cTn id="74" dur="500"/>
                                        <p:tgtEl>
                                          <p:spTgt spid="60"/>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61"/>
                                        </p:tgtEl>
                                        <p:attrNameLst>
                                          <p:attrName>style.visibility</p:attrName>
                                        </p:attrNameLst>
                                      </p:cBhvr>
                                      <p:to>
                                        <p:strVal val="visible"/>
                                      </p:to>
                                    </p:set>
                                    <p:anim calcmode="lin" valueType="num">
                                      <p:cBhvr>
                                        <p:cTn id="77" dur="500" fill="hold"/>
                                        <p:tgtEl>
                                          <p:spTgt spid="61"/>
                                        </p:tgtEl>
                                        <p:attrNameLst>
                                          <p:attrName>ppt_w</p:attrName>
                                        </p:attrNameLst>
                                      </p:cBhvr>
                                      <p:tavLst>
                                        <p:tav tm="0">
                                          <p:val>
                                            <p:fltVal val="0"/>
                                          </p:val>
                                        </p:tav>
                                        <p:tav tm="100000">
                                          <p:val>
                                            <p:strVal val="#ppt_w"/>
                                          </p:val>
                                        </p:tav>
                                      </p:tavLst>
                                    </p:anim>
                                    <p:anim calcmode="lin" valueType="num">
                                      <p:cBhvr>
                                        <p:cTn id="78" dur="500" fill="hold"/>
                                        <p:tgtEl>
                                          <p:spTgt spid="61"/>
                                        </p:tgtEl>
                                        <p:attrNameLst>
                                          <p:attrName>ppt_h</p:attrName>
                                        </p:attrNameLst>
                                      </p:cBhvr>
                                      <p:tavLst>
                                        <p:tav tm="0">
                                          <p:val>
                                            <p:fltVal val="0"/>
                                          </p:val>
                                        </p:tav>
                                        <p:tav tm="100000">
                                          <p:val>
                                            <p:strVal val="#ppt_h"/>
                                          </p:val>
                                        </p:tav>
                                      </p:tavLst>
                                    </p:anim>
                                    <p:animEffect transition="in" filter="fade">
                                      <p:cBhvr>
                                        <p:cTn id="79" dur="500"/>
                                        <p:tgtEl>
                                          <p:spTgt spid="61"/>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56"/>
                                        </p:tgtEl>
                                        <p:attrNameLst>
                                          <p:attrName>style.visibility</p:attrName>
                                        </p:attrNameLst>
                                      </p:cBhvr>
                                      <p:to>
                                        <p:strVal val="visible"/>
                                      </p:to>
                                    </p:set>
                                    <p:anim calcmode="lin" valueType="num">
                                      <p:cBhvr>
                                        <p:cTn id="82" dur="500" fill="hold"/>
                                        <p:tgtEl>
                                          <p:spTgt spid="56"/>
                                        </p:tgtEl>
                                        <p:attrNameLst>
                                          <p:attrName>ppt_w</p:attrName>
                                        </p:attrNameLst>
                                      </p:cBhvr>
                                      <p:tavLst>
                                        <p:tav tm="0">
                                          <p:val>
                                            <p:fltVal val="0"/>
                                          </p:val>
                                        </p:tav>
                                        <p:tav tm="100000">
                                          <p:val>
                                            <p:strVal val="#ppt_w"/>
                                          </p:val>
                                        </p:tav>
                                      </p:tavLst>
                                    </p:anim>
                                    <p:anim calcmode="lin" valueType="num">
                                      <p:cBhvr>
                                        <p:cTn id="83" dur="500" fill="hold"/>
                                        <p:tgtEl>
                                          <p:spTgt spid="56"/>
                                        </p:tgtEl>
                                        <p:attrNameLst>
                                          <p:attrName>ppt_h</p:attrName>
                                        </p:attrNameLst>
                                      </p:cBhvr>
                                      <p:tavLst>
                                        <p:tav tm="0">
                                          <p:val>
                                            <p:fltVal val="0"/>
                                          </p:val>
                                        </p:tav>
                                        <p:tav tm="100000">
                                          <p:val>
                                            <p:strVal val="#ppt_h"/>
                                          </p:val>
                                        </p:tav>
                                      </p:tavLst>
                                    </p:anim>
                                    <p:animEffect transition="in" filter="fade">
                                      <p:cBhvr>
                                        <p:cTn id="84" dur="500"/>
                                        <p:tgtEl>
                                          <p:spTgt spid="56"/>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57"/>
                                        </p:tgtEl>
                                        <p:attrNameLst>
                                          <p:attrName>style.visibility</p:attrName>
                                        </p:attrNameLst>
                                      </p:cBhvr>
                                      <p:to>
                                        <p:strVal val="visible"/>
                                      </p:to>
                                    </p:set>
                                    <p:anim calcmode="lin" valueType="num">
                                      <p:cBhvr>
                                        <p:cTn id="87" dur="500" fill="hold"/>
                                        <p:tgtEl>
                                          <p:spTgt spid="57"/>
                                        </p:tgtEl>
                                        <p:attrNameLst>
                                          <p:attrName>ppt_w</p:attrName>
                                        </p:attrNameLst>
                                      </p:cBhvr>
                                      <p:tavLst>
                                        <p:tav tm="0">
                                          <p:val>
                                            <p:fltVal val="0"/>
                                          </p:val>
                                        </p:tav>
                                        <p:tav tm="100000">
                                          <p:val>
                                            <p:strVal val="#ppt_w"/>
                                          </p:val>
                                        </p:tav>
                                      </p:tavLst>
                                    </p:anim>
                                    <p:anim calcmode="lin" valueType="num">
                                      <p:cBhvr>
                                        <p:cTn id="88" dur="500" fill="hold"/>
                                        <p:tgtEl>
                                          <p:spTgt spid="57"/>
                                        </p:tgtEl>
                                        <p:attrNameLst>
                                          <p:attrName>ppt_h</p:attrName>
                                        </p:attrNameLst>
                                      </p:cBhvr>
                                      <p:tavLst>
                                        <p:tav tm="0">
                                          <p:val>
                                            <p:fltVal val="0"/>
                                          </p:val>
                                        </p:tav>
                                        <p:tav tm="100000">
                                          <p:val>
                                            <p:strVal val="#ppt_h"/>
                                          </p:val>
                                        </p:tav>
                                      </p:tavLst>
                                    </p:anim>
                                    <p:animEffect transition="in" filter="fade">
                                      <p:cBhvr>
                                        <p:cTn id="89" dur="500"/>
                                        <p:tgtEl>
                                          <p:spTgt spid="57"/>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62"/>
                                        </p:tgtEl>
                                        <p:attrNameLst>
                                          <p:attrName>style.visibility</p:attrName>
                                        </p:attrNameLst>
                                      </p:cBhvr>
                                      <p:to>
                                        <p:strVal val="visible"/>
                                      </p:to>
                                    </p:set>
                                    <p:anim calcmode="lin" valueType="num">
                                      <p:cBhvr>
                                        <p:cTn id="92" dur="500" fill="hold"/>
                                        <p:tgtEl>
                                          <p:spTgt spid="62"/>
                                        </p:tgtEl>
                                        <p:attrNameLst>
                                          <p:attrName>ppt_w</p:attrName>
                                        </p:attrNameLst>
                                      </p:cBhvr>
                                      <p:tavLst>
                                        <p:tav tm="0">
                                          <p:val>
                                            <p:fltVal val="0"/>
                                          </p:val>
                                        </p:tav>
                                        <p:tav tm="100000">
                                          <p:val>
                                            <p:strVal val="#ppt_w"/>
                                          </p:val>
                                        </p:tav>
                                      </p:tavLst>
                                    </p:anim>
                                    <p:anim calcmode="lin" valueType="num">
                                      <p:cBhvr>
                                        <p:cTn id="93" dur="500" fill="hold"/>
                                        <p:tgtEl>
                                          <p:spTgt spid="62"/>
                                        </p:tgtEl>
                                        <p:attrNameLst>
                                          <p:attrName>ppt_h</p:attrName>
                                        </p:attrNameLst>
                                      </p:cBhvr>
                                      <p:tavLst>
                                        <p:tav tm="0">
                                          <p:val>
                                            <p:fltVal val="0"/>
                                          </p:val>
                                        </p:tav>
                                        <p:tav tm="100000">
                                          <p:val>
                                            <p:strVal val="#ppt_h"/>
                                          </p:val>
                                        </p:tav>
                                      </p:tavLst>
                                    </p:anim>
                                    <p:animEffect transition="in" filter="fade">
                                      <p:cBhvr>
                                        <p:cTn id="94" dur="500"/>
                                        <p:tgtEl>
                                          <p:spTgt spid="62"/>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63"/>
                                        </p:tgtEl>
                                        <p:attrNameLst>
                                          <p:attrName>style.visibility</p:attrName>
                                        </p:attrNameLst>
                                      </p:cBhvr>
                                      <p:to>
                                        <p:strVal val="visible"/>
                                      </p:to>
                                    </p:set>
                                    <p:anim calcmode="lin" valueType="num">
                                      <p:cBhvr>
                                        <p:cTn id="97" dur="500" fill="hold"/>
                                        <p:tgtEl>
                                          <p:spTgt spid="63"/>
                                        </p:tgtEl>
                                        <p:attrNameLst>
                                          <p:attrName>ppt_w</p:attrName>
                                        </p:attrNameLst>
                                      </p:cBhvr>
                                      <p:tavLst>
                                        <p:tav tm="0">
                                          <p:val>
                                            <p:fltVal val="0"/>
                                          </p:val>
                                        </p:tav>
                                        <p:tav tm="100000">
                                          <p:val>
                                            <p:strVal val="#ppt_w"/>
                                          </p:val>
                                        </p:tav>
                                      </p:tavLst>
                                    </p:anim>
                                    <p:anim calcmode="lin" valueType="num">
                                      <p:cBhvr>
                                        <p:cTn id="98" dur="500" fill="hold"/>
                                        <p:tgtEl>
                                          <p:spTgt spid="63"/>
                                        </p:tgtEl>
                                        <p:attrNameLst>
                                          <p:attrName>ppt_h</p:attrName>
                                        </p:attrNameLst>
                                      </p:cBhvr>
                                      <p:tavLst>
                                        <p:tav tm="0">
                                          <p:val>
                                            <p:fltVal val="0"/>
                                          </p:val>
                                        </p:tav>
                                        <p:tav tm="100000">
                                          <p:val>
                                            <p:strVal val="#ppt_h"/>
                                          </p:val>
                                        </p:tav>
                                      </p:tavLst>
                                    </p:anim>
                                    <p:animEffect transition="in" filter="fade">
                                      <p:cBhvr>
                                        <p:cTn id="9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45" grpId="0" animBg="1"/>
      <p:bldP spid="46" grpId="0" animBg="1"/>
      <p:bldP spid="52" grpId="0" animBg="1"/>
      <p:bldP spid="53" grpId="0"/>
      <p:bldP spid="54" grpId="0" animBg="1"/>
      <p:bldP spid="55" grpId="0"/>
      <p:bldP spid="56" grpId="0" animBg="1"/>
      <p:bldP spid="57"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6"/>
          <p:cNvSpPr>
            <a:spLocks/>
          </p:cNvSpPr>
          <p:nvPr/>
        </p:nvSpPr>
        <p:spPr bwMode="auto">
          <a:xfrm>
            <a:off x="1988702"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1" name="Freeform 7"/>
          <p:cNvSpPr>
            <a:spLocks/>
          </p:cNvSpPr>
          <p:nvPr/>
        </p:nvSpPr>
        <p:spPr bwMode="auto">
          <a:xfrm>
            <a:off x="1988702" y="3448604"/>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2" name="Freeform 8"/>
          <p:cNvSpPr>
            <a:spLocks/>
          </p:cNvSpPr>
          <p:nvPr/>
        </p:nvSpPr>
        <p:spPr bwMode="auto">
          <a:xfrm>
            <a:off x="2327003"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3" name="Freeform 9"/>
          <p:cNvSpPr>
            <a:spLocks/>
          </p:cNvSpPr>
          <p:nvPr/>
        </p:nvSpPr>
        <p:spPr bwMode="auto">
          <a:xfrm>
            <a:off x="2665304"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4" name="Freeform 10"/>
          <p:cNvSpPr>
            <a:spLocks/>
          </p:cNvSpPr>
          <p:nvPr/>
        </p:nvSpPr>
        <p:spPr bwMode="auto">
          <a:xfrm>
            <a:off x="3005028" y="2324930"/>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5" name="Freeform 11"/>
          <p:cNvSpPr>
            <a:spLocks/>
          </p:cNvSpPr>
          <p:nvPr/>
        </p:nvSpPr>
        <p:spPr bwMode="auto">
          <a:xfrm>
            <a:off x="2327003" y="3109944"/>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6" name="Freeform 12"/>
          <p:cNvSpPr>
            <a:spLocks/>
          </p:cNvSpPr>
          <p:nvPr/>
        </p:nvSpPr>
        <p:spPr bwMode="auto">
          <a:xfrm>
            <a:off x="2665304" y="2759945"/>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7" name="Freeform 13"/>
          <p:cNvSpPr>
            <a:spLocks/>
          </p:cNvSpPr>
          <p:nvPr/>
        </p:nvSpPr>
        <p:spPr bwMode="auto">
          <a:xfrm>
            <a:off x="3005028" y="2530394"/>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8" name="Freeform 14"/>
          <p:cNvSpPr>
            <a:spLocks/>
          </p:cNvSpPr>
          <p:nvPr/>
        </p:nvSpPr>
        <p:spPr bwMode="auto">
          <a:xfrm>
            <a:off x="4051247"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9" name="Freeform 15"/>
          <p:cNvSpPr>
            <a:spLocks/>
          </p:cNvSpPr>
          <p:nvPr/>
        </p:nvSpPr>
        <p:spPr bwMode="auto">
          <a:xfrm>
            <a:off x="4389390"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0" name="Freeform 16"/>
          <p:cNvSpPr>
            <a:spLocks/>
          </p:cNvSpPr>
          <p:nvPr/>
        </p:nvSpPr>
        <p:spPr bwMode="auto">
          <a:xfrm>
            <a:off x="4728957"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1" name="Freeform 17"/>
          <p:cNvSpPr>
            <a:spLocks/>
          </p:cNvSpPr>
          <p:nvPr/>
        </p:nvSpPr>
        <p:spPr bwMode="auto">
          <a:xfrm>
            <a:off x="5068523"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2" name="Freeform 18"/>
          <p:cNvSpPr>
            <a:spLocks/>
          </p:cNvSpPr>
          <p:nvPr/>
        </p:nvSpPr>
        <p:spPr bwMode="auto">
          <a:xfrm>
            <a:off x="4051247" y="3705079"/>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63" name="Freeform 19"/>
          <p:cNvSpPr>
            <a:spLocks/>
          </p:cNvSpPr>
          <p:nvPr/>
        </p:nvSpPr>
        <p:spPr bwMode="auto">
          <a:xfrm>
            <a:off x="4389390" y="3117027"/>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64" name="Freeform 20"/>
          <p:cNvSpPr>
            <a:spLocks/>
          </p:cNvSpPr>
          <p:nvPr/>
        </p:nvSpPr>
        <p:spPr bwMode="auto">
          <a:xfrm>
            <a:off x="4728957" y="2530394"/>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65" name="Freeform 21"/>
          <p:cNvSpPr>
            <a:spLocks/>
          </p:cNvSpPr>
          <p:nvPr/>
        </p:nvSpPr>
        <p:spPr bwMode="auto">
          <a:xfrm>
            <a:off x="5068523" y="3323909"/>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66" name="Freeform 22"/>
          <p:cNvSpPr>
            <a:spLocks/>
          </p:cNvSpPr>
          <p:nvPr/>
        </p:nvSpPr>
        <p:spPr bwMode="auto">
          <a:xfrm>
            <a:off x="6113792"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7" name="Freeform 23"/>
          <p:cNvSpPr>
            <a:spLocks/>
          </p:cNvSpPr>
          <p:nvPr/>
        </p:nvSpPr>
        <p:spPr bwMode="auto">
          <a:xfrm>
            <a:off x="6454150"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8" name="Freeform 24"/>
          <p:cNvSpPr>
            <a:spLocks/>
          </p:cNvSpPr>
          <p:nvPr/>
        </p:nvSpPr>
        <p:spPr bwMode="auto">
          <a:xfrm>
            <a:off x="6793084"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69" name="Freeform 25"/>
          <p:cNvSpPr>
            <a:spLocks/>
          </p:cNvSpPr>
          <p:nvPr/>
        </p:nvSpPr>
        <p:spPr bwMode="auto">
          <a:xfrm>
            <a:off x="7132018"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0" name="Freeform 26"/>
          <p:cNvSpPr>
            <a:spLocks/>
          </p:cNvSpPr>
          <p:nvPr/>
        </p:nvSpPr>
        <p:spPr bwMode="auto">
          <a:xfrm>
            <a:off x="7132018" y="2523307"/>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71" name="Freeform 27"/>
          <p:cNvSpPr>
            <a:spLocks/>
          </p:cNvSpPr>
          <p:nvPr/>
        </p:nvSpPr>
        <p:spPr bwMode="auto">
          <a:xfrm>
            <a:off x="6793084" y="2786870"/>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72" name="Freeform 28"/>
          <p:cNvSpPr>
            <a:spLocks/>
          </p:cNvSpPr>
          <p:nvPr/>
        </p:nvSpPr>
        <p:spPr bwMode="auto">
          <a:xfrm>
            <a:off x="6454150" y="3117027"/>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73" name="Freeform 29"/>
          <p:cNvSpPr>
            <a:spLocks/>
          </p:cNvSpPr>
          <p:nvPr/>
        </p:nvSpPr>
        <p:spPr bwMode="auto">
          <a:xfrm>
            <a:off x="6113792" y="3459940"/>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74" name="Freeform 30"/>
          <p:cNvSpPr>
            <a:spLocks/>
          </p:cNvSpPr>
          <p:nvPr/>
        </p:nvSpPr>
        <p:spPr bwMode="auto">
          <a:xfrm>
            <a:off x="8177761" y="2324930"/>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5" name="Freeform 31"/>
          <p:cNvSpPr>
            <a:spLocks/>
          </p:cNvSpPr>
          <p:nvPr/>
        </p:nvSpPr>
        <p:spPr bwMode="auto">
          <a:xfrm>
            <a:off x="8517486" y="232493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6" name="Freeform 32"/>
          <p:cNvSpPr>
            <a:spLocks/>
          </p:cNvSpPr>
          <p:nvPr/>
        </p:nvSpPr>
        <p:spPr bwMode="auto">
          <a:xfrm>
            <a:off x="8857211"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7" name="Freeform 33"/>
          <p:cNvSpPr>
            <a:spLocks/>
          </p:cNvSpPr>
          <p:nvPr/>
        </p:nvSpPr>
        <p:spPr bwMode="auto">
          <a:xfrm>
            <a:off x="9195512" y="232493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85000"/>
            </a:sys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8" name="Freeform 34"/>
          <p:cNvSpPr>
            <a:spLocks/>
          </p:cNvSpPr>
          <p:nvPr/>
        </p:nvSpPr>
        <p:spPr bwMode="auto">
          <a:xfrm>
            <a:off x="9195512" y="2538895"/>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79" name="Freeform 35"/>
          <p:cNvSpPr>
            <a:spLocks/>
          </p:cNvSpPr>
          <p:nvPr/>
        </p:nvSpPr>
        <p:spPr bwMode="auto">
          <a:xfrm>
            <a:off x="8857211" y="2662174"/>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0" name="Freeform 36"/>
          <p:cNvSpPr>
            <a:spLocks/>
          </p:cNvSpPr>
          <p:nvPr/>
        </p:nvSpPr>
        <p:spPr bwMode="auto">
          <a:xfrm>
            <a:off x="8517486" y="3600221"/>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1" name="Freeform 37"/>
          <p:cNvSpPr>
            <a:spLocks/>
          </p:cNvSpPr>
          <p:nvPr/>
        </p:nvSpPr>
        <p:spPr bwMode="auto">
          <a:xfrm>
            <a:off x="8177761" y="2958323"/>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2" name="Oval 38"/>
          <p:cNvSpPr>
            <a:spLocks noChangeArrowheads="1"/>
          </p:cNvSpPr>
          <p:nvPr/>
        </p:nvSpPr>
        <p:spPr bwMode="auto">
          <a:xfrm>
            <a:off x="2285189" y="4216191"/>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3" name="Freeform 39"/>
          <p:cNvSpPr>
            <a:spLocks noEditPoints="1"/>
          </p:cNvSpPr>
          <p:nvPr/>
        </p:nvSpPr>
        <p:spPr bwMode="auto">
          <a:xfrm>
            <a:off x="2458000" y="4372098"/>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4" name="Oval 40"/>
          <p:cNvSpPr>
            <a:spLocks noChangeArrowheads="1"/>
          </p:cNvSpPr>
          <p:nvPr/>
        </p:nvSpPr>
        <p:spPr bwMode="auto">
          <a:xfrm>
            <a:off x="4345251" y="4216191"/>
            <a:ext cx="675073"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5" name="Oval 41"/>
          <p:cNvSpPr>
            <a:spLocks noChangeArrowheads="1"/>
          </p:cNvSpPr>
          <p:nvPr/>
        </p:nvSpPr>
        <p:spPr bwMode="auto">
          <a:xfrm>
            <a:off x="6412317" y="4216191"/>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6" name="Oval 42"/>
          <p:cNvSpPr>
            <a:spLocks noChangeArrowheads="1"/>
          </p:cNvSpPr>
          <p:nvPr/>
        </p:nvSpPr>
        <p:spPr bwMode="auto">
          <a:xfrm>
            <a:off x="8484232" y="4216191"/>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7" name="Freeform 43"/>
          <p:cNvSpPr>
            <a:spLocks noEditPoints="1"/>
          </p:cNvSpPr>
          <p:nvPr/>
        </p:nvSpPr>
        <p:spPr bwMode="auto">
          <a:xfrm>
            <a:off x="6608929" y="4439883"/>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8" name="Freeform 44"/>
          <p:cNvSpPr>
            <a:spLocks noEditPoints="1"/>
          </p:cNvSpPr>
          <p:nvPr/>
        </p:nvSpPr>
        <p:spPr bwMode="auto">
          <a:xfrm>
            <a:off x="4488871" y="4385234"/>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9" name="Freeform 45"/>
          <p:cNvSpPr>
            <a:spLocks noEditPoints="1"/>
          </p:cNvSpPr>
          <p:nvPr/>
        </p:nvSpPr>
        <p:spPr bwMode="auto">
          <a:xfrm>
            <a:off x="8661390" y="4391439"/>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0" name="TextBox 89"/>
          <p:cNvSpPr txBox="1"/>
          <p:nvPr/>
        </p:nvSpPr>
        <p:spPr>
          <a:xfrm>
            <a:off x="1728589" y="5324667"/>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您的内容打在这里，或者通过复制您的文本后</a:t>
            </a:r>
          </a:p>
        </p:txBody>
      </p:sp>
      <p:sp>
        <p:nvSpPr>
          <p:cNvPr id="91" name="TextBox 90"/>
          <p:cNvSpPr txBox="1"/>
          <p:nvPr/>
        </p:nvSpPr>
        <p:spPr>
          <a:xfrm>
            <a:off x="2028207" y="4982728"/>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92" name="TextBox 91"/>
          <p:cNvSpPr txBox="1"/>
          <p:nvPr/>
        </p:nvSpPr>
        <p:spPr>
          <a:xfrm>
            <a:off x="3816821" y="5324667"/>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您的内容打在这里，或者通过复制您的文本后。</a:t>
            </a:r>
          </a:p>
        </p:txBody>
      </p:sp>
      <p:sp>
        <p:nvSpPr>
          <p:cNvPr id="93" name="TextBox 92"/>
          <p:cNvSpPr txBox="1"/>
          <p:nvPr/>
        </p:nvSpPr>
        <p:spPr>
          <a:xfrm>
            <a:off x="4116439" y="5016595"/>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94" name="TextBox 93"/>
          <p:cNvSpPr txBox="1"/>
          <p:nvPr/>
        </p:nvSpPr>
        <p:spPr>
          <a:xfrm>
            <a:off x="5905053" y="5324667"/>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您的内容打在这里，或者通过复制您的文本后。</a:t>
            </a:r>
          </a:p>
        </p:txBody>
      </p:sp>
      <p:sp>
        <p:nvSpPr>
          <p:cNvPr id="95" name="TextBox 94"/>
          <p:cNvSpPr txBox="1"/>
          <p:nvPr/>
        </p:nvSpPr>
        <p:spPr>
          <a:xfrm>
            <a:off x="6132663" y="5016595"/>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96" name="TextBox 95"/>
          <p:cNvSpPr txBox="1"/>
          <p:nvPr/>
        </p:nvSpPr>
        <p:spPr>
          <a:xfrm>
            <a:off x="7921277" y="5324667"/>
            <a:ext cx="1883794" cy="858283"/>
          </a:xfrm>
          <a:prstGeom prst="rect">
            <a:avLst/>
          </a:prstGeom>
          <a:noFill/>
        </p:spPr>
        <p:txBody>
          <a:bodyPr wrap="square" lIns="81887" tIns="40943" rIns="81887" bIns="40943" rtlCol="0">
            <a:spAutoFit/>
          </a:bodyPr>
          <a:lstStyle/>
          <a:p>
            <a:pPr fontAlgn="auto">
              <a:lnSpc>
                <a:spcPct val="120000"/>
              </a:lnSpc>
              <a:spcBef>
                <a:spcPts val="0"/>
              </a:spcBef>
              <a:spcAft>
                <a:spcPts val="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a:t>
            </a:r>
          </a:p>
        </p:txBody>
      </p:sp>
      <p:sp>
        <p:nvSpPr>
          <p:cNvPr id="97" name="TextBox 96"/>
          <p:cNvSpPr txBox="1"/>
          <p:nvPr/>
        </p:nvSpPr>
        <p:spPr>
          <a:xfrm>
            <a:off x="8220895" y="5016595"/>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ppt_w</p:attrName>
                                        </p:attrNameLst>
                                      </p:cBhvr>
                                      <p:tavLst>
                                        <p:tav tm="0" fmla="#ppt_w*sin(2.5*pi*$)">
                                          <p:val>
                                            <p:fltVal val="0"/>
                                          </p:val>
                                        </p:tav>
                                        <p:tav tm="100000">
                                          <p:val>
                                            <p:fltVal val="1"/>
                                          </p:val>
                                        </p:tav>
                                      </p:tavLst>
                                    </p:anim>
                                    <p:anim calcmode="lin" valueType="num">
                                      <p:cBhvr>
                                        <p:cTn id="9" dur="500" fill="hold"/>
                                        <p:tgtEl>
                                          <p:spTgt spid="8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500"/>
                                        <p:tgtEl>
                                          <p:spTgt spid="83"/>
                                        </p:tgtEl>
                                      </p:cBhvr>
                                    </p:animEffect>
                                    <p:anim calcmode="lin" valueType="num">
                                      <p:cBhvr>
                                        <p:cTn id="13" dur="500" fill="hold"/>
                                        <p:tgtEl>
                                          <p:spTgt spid="83"/>
                                        </p:tgtEl>
                                        <p:attrNameLst>
                                          <p:attrName>ppt_w</p:attrName>
                                        </p:attrNameLst>
                                      </p:cBhvr>
                                      <p:tavLst>
                                        <p:tav tm="0" fmla="#ppt_w*sin(2.5*pi*$)">
                                          <p:val>
                                            <p:fltVal val="0"/>
                                          </p:val>
                                        </p:tav>
                                        <p:tav tm="100000">
                                          <p:val>
                                            <p:fltVal val="1"/>
                                          </p:val>
                                        </p:tav>
                                      </p:tavLst>
                                    </p:anim>
                                    <p:anim calcmode="lin" valueType="num">
                                      <p:cBhvr>
                                        <p:cTn id="14" dur="500" fill="hold"/>
                                        <p:tgtEl>
                                          <p:spTgt spid="83"/>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1000"/>
                                        <p:tgtEl>
                                          <p:spTgt spid="90"/>
                                        </p:tgtEl>
                                      </p:cBhvr>
                                    </p:animEffect>
                                    <p:anim calcmode="lin" valueType="num">
                                      <p:cBhvr>
                                        <p:cTn id="24" dur="1000" fill="hold"/>
                                        <p:tgtEl>
                                          <p:spTgt spid="90"/>
                                        </p:tgtEl>
                                        <p:attrNameLst>
                                          <p:attrName>ppt_x</p:attrName>
                                        </p:attrNameLst>
                                      </p:cBhvr>
                                      <p:tavLst>
                                        <p:tav tm="0">
                                          <p:val>
                                            <p:strVal val="#ppt_x"/>
                                          </p:val>
                                        </p:tav>
                                        <p:tav tm="100000">
                                          <p:val>
                                            <p:strVal val="#ppt_x"/>
                                          </p:val>
                                        </p:tav>
                                      </p:tavLst>
                                    </p:anim>
                                    <p:anim calcmode="lin" valueType="num">
                                      <p:cBhvr>
                                        <p:cTn id="25" dur="1000" fill="hold"/>
                                        <p:tgtEl>
                                          <p:spTgt spid="90"/>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down)">
                                      <p:cBhvr>
                                        <p:cTn id="28" dur="500"/>
                                        <p:tgtEl>
                                          <p:spTgt spid="50"/>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2"/>
                                        </p:tgtEl>
                                        <p:attrNameLst>
                                          <p:attrName>style.visibility</p:attrName>
                                        </p:attrNameLst>
                                      </p:cBhvr>
                                      <p:to>
                                        <p:strVal val="visible"/>
                                      </p:to>
                                    </p:set>
                                    <p:animEffect transition="in" filter="wipe(down)">
                                      <p:cBhvr>
                                        <p:cTn id="31" dur="500"/>
                                        <p:tgtEl>
                                          <p:spTgt spid="52"/>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54"/>
                                        </p:tgtEl>
                                        <p:attrNameLst>
                                          <p:attrName>style.visibility</p:attrName>
                                        </p:attrNameLst>
                                      </p:cBhvr>
                                      <p:to>
                                        <p:strVal val="visible"/>
                                      </p:to>
                                    </p:set>
                                    <p:animEffect transition="in" filter="wipe(down)">
                                      <p:cBhvr>
                                        <p:cTn id="37" dur="500"/>
                                        <p:tgtEl>
                                          <p:spTgt spid="54"/>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down)">
                                      <p:cBhvr>
                                        <p:cTn id="44" dur="500"/>
                                        <p:tgtEl>
                                          <p:spTgt spid="5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down)">
                                      <p:cBhvr>
                                        <p:cTn id="50" dur="500"/>
                                        <p:tgtEl>
                                          <p:spTgt spid="57"/>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anim calcmode="lin" valueType="num">
                                      <p:cBhvr>
                                        <p:cTn id="55" dur="500" fill="hold"/>
                                        <p:tgtEl>
                                          <p:spTgt spid="84"/>
                                        </p:tgtEl>
                                        <p:attrNameLst>
                                          <p:attrName>ppt_w</p:attrName>
                                        </p:attrNameLst>
                                      </p:cBhvr>
                                      <p:tavLst>
                                        <p:tav tm="0" fmla="#ppt_w*sin(2.5*pi*$)">
                                          <p:val>
                                            <p:fltVal val="0"/>
                                          </p:val>
                                        </p:tav>
                                        <p:tav tm="100000">
                                          <p:val>
                                            <p:fltVal val="1"/>
                                          </p:val>
                                        </p:tav>
                                      </p:tavLst>
                                    </p:anim>
                                    <p:anim calcmode="lin" valueType="num">
                                      <p:cBhvr>
                                        <p:cTn id="56" dur="500" fill="hold"/>
                                        <p:tgtEl>
                                          <p:spTgt spid="84"/>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anim calcmode="lin" valueType="num">
                                      <p:cBhvr>
                                        <p:cTn id="60" dur="500" fill="hold"/>
                                        <p:tgtEl>
                                          <p:spTgt spid="88"/>
                                        </p:tgtEl>
                                        <p:attrNameLst>
                                          <p:attrName>ppt_w</p:attrName>
                                        </p:attrNameLst>
                                      </p:cBhvr>
                                      <p:tavLst>
                                        <p:tav tm="0" fmla="#ppt_w*sin(2.5*pi*$)">
                                          <p:val>
                                            <p:fltVal val="0"/>
                                          </p:val>
                                        </p:tav>
                                        <p:tav tm="100000">
                                          <p:val>
                                            <p:fltVal val="1"/>
                                          </p:val>
                                        </p:tav>
                                      </p:tavLst>
                                    </p:anim>
                                    <p:anim calcmode="lin" valueType="num">
                                      <p:cBhvr>
                                        <p:cTn id="61" dur="500" fill="hold"/>
                                        <p:tgtEl>
                                          <p:spTgt spid="88"/>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fade">
                                      <p:cBhvr>
                                        <p:cTn id="65" dur="1000"/>
                                        <p:tgtEl>
                                          <p:spTgt spid="93"/>
                                        </p:tgtEl>
                                      </p:cBhvr>
                                    </p:animEffect>
                                    <p:anim calcmode="lin" valueType="num">
                                      <p:cBhvr>
                                        <p:cTn id="66" dur="1000" fill="hold"/>
                                        <p:tgtEl>
                                          <p:spTgt spid="93"/>
                                        </p:tgtEl>
                                        <p:attrNameLst>
                                          <p:attrName>ppt_x</p:attrName>
                                        </p:attrNameLst>
                                      </p:cBhvr>
                                      <p:tavLst>
                                        <p:tav tm="0">
                                          <p:val>
                                            <p:strVal val="#ppt_x"/>
                                          </p:val>
                                        </p:tav>
                                        <p:tav tm="100000">
                                          <p:val>
                                            <p:strVal val="#ppt_x"/>
                                          </p:val>
                                        </p:tav>
                                      </p:tavLst>
                                    </p:anim>
                                    <p:anim calcmode="lin" valueType="num">
                                      <p:cBhvr>
                                        <p:cTn id="67" dur="1000" fill="hold"/>
                                        <p:tgtEl>
                                          <p:spTgt spid="9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1000"/>
                                        <p:tgtEl>
                                          <p:spTgt spid="92"/>
                                        </p:tgtEl>
                                      </p:cBhvr>
                                    </p:animEffect>
                                    <p:anim calcmode="lin" valueType="num">
                                      <p:cBhvr>
                                        <p:cTn id="71" dur="1000" fill="hold"/>
                                        <p:tgtEl>
                                          <p:spTgt spid="92"/>
                                        </p:tgtEl>
                                        <p:attrNameLst>
                                          <p:attrName>ppt_x</p:attrName>
                                        </p:attrNameLst>
                                      </p:cBhvr>
                                      <p:tavLst>
                                        <p:tav tm="0">
                                          <p:val>
                                            <p:strVal val="#ppt_x"/>
                                          </p:val>
                                        </p:tav>
                                        <p:tav tm="100000">
                                          <p:val>
                                            <p:strVal val="#ppt_x"/>
                                          </p:val>
                                        </p:tav>
                                      </p:tavLst>
                                    </p:anim>
                                    <p:anim calcmode="lin" valueType="num">
                                      <p:cBhvr>
                                        <p:cTn id="72" dur="1000" fill="hold"/>
                                        <p:tgtEl>
                                          <p:spTgt spid="92"/>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down)">
                                      <p:cBhvr>
                                        <p:cTn id="75" dur="500"/>
                                        <p:tgtEl>
                                          <p:spTgt spid="58"/>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59"/>
                                        </p:tgtEl>
                                        <p:attrNameLst>
                                          <p:attrName>style.visibility</p:attrName>
                                        </p:attrNameLst>
                                      </p:cBhvr>
                                      <p:to>
                                        <p:strVal val="visible"/>
                                      </p:to>
                                    </p:set>
                                    <p:animEffect transition="in" filter="wipe(down)">
                                      <p:cBhvr>
                                        <p:cTn id="78" dur="500"/>
                                        <p:tgtEl>
                                          <p:spTgt spid="59"/>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1"/>
                                        </p:tgtEl>
                                        <p:attrNameLst>
                                          <p:attrName>style.visibility</p:attrName>
                                        </p:attrNameLst>
                                      </p:cBhvr>
                                      <p:to>
                                        <p:strVal val="visible"/>
                                      </p:to>
                                    </p:set>
                                    <p:animEffect transition="in" filter="wipe(down)">
                                      <p:cBhvr>
                                        <p:cTn id="84" dur="500"/>
                                        <p:tgtEl>
                                          <p:spTgt spid="61"/>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down)">
                                      <p:cBhvr>
                                        <p:cTn id="88" dur="500"/>
                                        <p:tgtEl>
                                          <p:spTgt spid="62"/>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down)">
                                      <p:cBhvr>
                                        <p:cTn id="91" dur="500"/>
                                        <p:tgtEl>
                                          <p:spTgt spid="63"/>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down)">
                                      <p:cBhvr>
                                        <p:cTn id="94" dur="500"/>
                                        <p:tgtEl>
                                          <p:spTgt spid="64"/>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down)">
                                      <p:cBhvr>
                                        <p:cTn id="97" dur="500"/>
                                        <p:tgtEl>
                                          <p:spTgt spid="65"/>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anim calcmode="lin" valueType="num">
                                      <p:cBhvr>
                                        <p:cTn id="102" dur="500" fill="hold"/>
                                        <p:tgtEl>
                                          <p:spTgt spid="85"/>
                                        </p:tgtEl>
                                        <p:attrNameLst>
                                          <p:attrName>ppt_w</p:attrName>
                                        </p:attrNameLst>
                                      </p:cBhvr>
                                      <p:tavLst>
                                        <p:tav tm="0" fmla="#ppt_w*sin(2.5*pi*$)">
                                          <p:val>
                                            <p:fltVal val="0"/>
                                          </p:val>
                                        </p:tav>
                                        <p:tav tm="100000">
                                          <p:val>
                                            <p:fltVal val="1"/>
                                          </p:val>
                                        </p:tav>
                                      </p:tavLst>
                                    </p:anim>
                                    <p:anim calcmode="lin" valueType="num">
                                      <p:cBhvr>
                                        <p:cTn id="103" dur="500" fill="hold"/>
                                        <p:tgtEl>
                                          <p:spTgt spid="85"/>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fade">
                                      <p:cBhvr>
                                        <p:cTn id="112" dur="1000"/>
                                        <p:tgtEl>
                                          <p:spTgt spid="95"/>
                                        </p:tgtEl>
                                      </p:cBhvr>
                                    </p:animEffect>
                                    <p:anim calcmode="lin" valueType="num">
                                      <p:cBhvr>
                                        <p:cTn id="113" dur="1000" fill="hold"/>
                                        <p:tgtEl>
                                          <p:spTgt spid="95"/>
                                        </p:tgtEl>
                                        <p:attrNameLst>
                                          <p:attrName>ppt_x</p:attrName>
                                        </p:attrNameLst>
                                      </p:cBhvr>
                                      <p:tavLst>
                                        <p:tav tm="0">
                                          <p:val>
                                            <p:strVal val="#ppt_x"/>
                                          </p:val>
                                        </p:tav>
                                        <p:tav tm="100000">
                                          <p:val>
                                            <p:strVal val="#ppt_x"/>
                                          </p:val>
                                        </p:tav>
                                      </p:tavLst>
                                    </p:anim>
                                    <p:anim calcmode="lin" valueType="num">
                                      <p:cBhvr>
                                        <p:cTn id="114" dur="1000" fill="hold"/>
                                        <p:tgtEl>
                                          <p:spTgt spid="9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1000"/>
                                        <p:tgtEl>
                                          <p:spTgt spid="94"/>
                                        </p:tgtEl>
                                      </p:cBhvr>
                                    </p:animEffect>
                                    <p:anim calcmode="lin" valueType="num">
                                      <p:cBhvr>
                                        <p:cTn id="118" dur="1000" fill="hold"/>
                                        <p:tgtEl>
                                          <p:spTgt spid="94"/>
                                        </p:tgtEl>
                                        <p:attrNameLst>
                                          <p:attrName>ppt_x</p:attrName>
                                        </p:attrNameLst>
                                      </p:cBhvr>
                                      <p:tavLst>
                                        <p:tav tm="0">
                                          <p:val>
                                            <p:strVal val="#ppt_x"/>
                                          </p:val>
                                        </p:tav>
                                        <p:tav tm="100000">
                                          <p:val>
                                            <p:strVal val="#ppt_x"/>
                                          </p:val>
                                        </p:tav>
                                      </p:tavLst>
                                    </p:anim>
                                    <p:anim calcmode="lin" valueType="num">
                                      <p:cBhvr>
                                        <p:cTn id="119" dur="1000" fill="hold"/>
                                        <p:tgtEl>
                                          <p:spTgt spid="94"/>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down)">
                                      <p:cBhvr>
                                        <p:cTn id="122" dur="500"/>
                                        <p:tgtEl>
                                          <p:spTgt spid="66"/>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67"/>
                                        </p:tgtEl>
                                        <p:attrNameLst>
                                          <p:attrName>style.visibility</p:attrName>
                                        </p:attrNameLst>
                                      </p:cBhvr>
                                      <p:to>
                                        <p:strVal val="visible"/>
                                      </p:to>
                                    </p:set>
                                    <p:animEffect transition="in" filter="wipe(down)">
                                      <p:cBhvr>
                                        <p:cTn id="125" dur="500"/>
                                        <p:tgtEl>
                                          <p:spTgt spid="67"/>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68"/>
                                        </p:tgtEl>
                                        <p:attrNameLst>
                                          <p:attrName>style.visibility</p:attrName>
                                        </p:attrNameLst>
                                      </p:cBhvr>
                                      <p:to>
                                        <p:strVal val="visible"/>
                                      </p:to>
                                    </p:set>
                                    <p:animEffect transition="in" filter="wipe(down)">
                                      <p:cBhvr>
                                        <p:cTn id="128" dur="500"/>
                                        <p:tgtEl>
                                          <p:spTgt spid="68"/>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69"/>
                                        </p:tgtEl>
                                        <p:attrNameLst>
                                          <p:attrName>style.visibility</p:attrName>
                                        </p:attrNameLst>
                                      </p:cBhvr>
                                      <p:to>
                                        <p:strVal val="visible"/>
                                      </p:to>
                                    </p:set>
                                    <p:animEffect transition="in" filter="wipe(down)">
                                      <p:cBhvr>
                                        <p:cTn id="131" dur="500"/>
                                        <p:tgtEl>
                                          <p:spTgt spid="69"/>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73"/>
                                        </p:tgtEl>
                                        <p:attrNameLst>
                                          <p:attrName>style.visibility</p:attrName>
                                        </p:attrNameLst>
                                      </p:cBhvr>
                                      <p:to>
                                        <p:strVal val="visible"/>
                                      </p:to>
                                    </p:set>
                                    <p:animEffect transition="in" filter="wipe(down)">
                                      <p:cBhvr>
                                        <p:cTn id="135" dur="500"/>
                                        <p:tgtEl>
                                          <p:spTgt spid="73"/>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Effect transition="in" filter="wipe(down)">
                                      <p:cBhvr>
                                        <p:cTn id="138" dur="500"/>
                                        <p:tgtEl>
                                          <p:spTgt spid="72"/>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wipe(down)">
                                      <p:cBhvr>
                                        <p:cTn id="141" dur="500"/>
                                        <p:tgtEl>
                                          <p:spTgt spid="71"/>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0"/>
                                        </p:tgtEl>
                                        <p:attrNameLst>
                                          <p:attrName>style.visibility</p:attrName>
                                        </p:attrNameLst>
                                      </p:cBhvr>
                                      <p:to>
                                        <p:strVal val="visible"/>
                                      </p:to>
                                    </p:set>
                                    <p:animEffect transition="in" filter="wipe(down)">
                                      <p:cBhvr>
                                        <p:cTn id="144" dur="500"/>
                                        <p:tgtEl>
                                          <p:spTgt spid="70"/>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anim calcmode="lin" valueType="num">
                                      <p:cBhvr>
                                        <p:cTn id="149" dur="500" fill="hold"/>
                                        <p:tgtEl>
                                          <p:spTgt spid="86"/>
                                        </p:tgtEl>
                                        <p:attrNameLst>
                                          <p:attrName>ppt_w</p:attrName>
                                        </p:attrNameLst>
                                      </p:cBhvr>
                                      <p:tavLst>
                                        <p:tav tm="0" fmla="#ppt_w*sin(2.5*pi*$)">
                                          <p:val>
                                            <p:fltVal val="0"/>
                                          </p:val>
                                        </p:tav>
                                        <p:tav tm="100000">
                                          <p:val>
                                            <p:fltVal val="1"/>
                                          </p:val>
                                        </p:tav>
                                      </p:tavLst>
                                    </p:anim>
                                    <p:anim calcmode="lin" valueType="num">
                                      <p:cBhvr>
                                        <p:cTn id="150" dur="500" fill="hold"/>
                                        <p:tgtEl>
                                          <p:spTgt spid="86"/>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89"/>
                                        </p:tgtEl>
                                        <p:attrNameLst>
                                          <p:attrName>style.visibility</p:attrName>
                                        </p:attrNameLst>
                                      </p:cBhvr>
                                      <p:to>
                                        <p:strVal val="visible"/>
                                      </p:to>
                                    </p:set>
                                    <p:animEffect transition="in" filter="fade">
                                      <p:cBhvr>
                                        <p:cTn id="153" dur="500"/>
                                        <p:tgtEl>
                                          <p:spTgt spid="89"/>
                                        </p:tgtEl>
                                      </p:cBhvr>
                                    </p:animEffect>
                                    <p:anim calcmode="lin" valueType="num">
                                      <p:cBhvr>
                                        <p:cTn id="154" dur="500" fill="hold"/>
                                        <p:tgtEl>
                                          <p:spTgt spid="89"/>
                                        </p:tgtEl>
                                        <p:attrNameLst>
                                          <p:attrName>ppt_w</p:attrName>
                                        </p:attrNameLst>
                                      </p:cBhvr>
                                      <p:tavLst>
                                        <p:tav tm="0" fmla="#ppt_w*sin(2.5*pi*$)">
                                          <p:val>
                                            <p:fltVal val="0"/>
                                          </p:val>
                                        </p:tav>
                                        <p:tav tm="100000">
                                          <p:val>
                                            <p:fltVal val="1"/>
                                          </p:val>
                                        </p:tav>
                                      </p:tavLst>
                                    </p:anim>
                                    <p:anim calcmode="lin" valueType="num">
                                      <p:cBhvr>
                                        <p:cTn id="155" dur="500" fill="hold"/>
                                        <p:tgtEl>
                                          <p:spTgt spid="89"/>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97"/>
                                        </p:tgtEl>
                                        <p:attrNameLst>
                                          <p:attrName>style.visibility</p:attrName>
                                        </p:attrNameLst>
                                      </p:cBhvr>
                                      <p:to>
                                        <p:strVal val="visible"/>
                                      </p:to>
                                    </p:set>
                                    <p:animEffect transition="in" filter="fade">
                                      <p:cBhvr>
                                        <p:cTn id="159" dur="1000"/>
                                        <p:tgtEl>
                                          <p:spTgt spid="97"/>
                                        </p:tgtEl>
                                      </p:cBhvr>
                                    </p:animEffect>
                                    <p:anim calcmode="lin" valueType="num">
                                      <p:cBhvr>
                                        <p:cTn id="160" dur="1000" fill="hold"/>
                                        <p:tgtEl>
                                          <p:spTgt spid="97"/>
                                        </p:tgtEl>
                                        <p:attrNameLst>
                                          <p:attrName>ppt_x</p:attrName>
                                        </p:attrNameLst>
                                      </p:cBhvr>
                                      <p:tavLst>
                                        <p:tav tm="0">
                                          <p:val>
                                            <p:strVal val="#ppt_x"/>
                                          </p:val>
                                        </p:tav>
                                        <p:tav tm="100000">
                                          <p:val>
                                            <p:strVal val="#ppt_x"/>
                                          </p:val>
                                        </p:tav>
                                      </p:tavLst>
                                    </p:anim>
                                    <p:anim calcmode="lin" valueType="num">
                                      <p:cBhvr>
                                        <p:cTn id="161" dur="1000" fill="hold"/>
                                        <p:tgtEl>
                                          <p:spTgt spid="9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wipe(down)">
                                      <p:cBhvr>
                                        <p:cTn id="169" dur="500"/>
                                        <p:tgtEl>
                                          <p:spTgt spid="74"/>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75"/>
                                        </p:tgtEl>
                                        <p:attrNameLst>
                                          <p:attrName>style.visibility</p:attrName>
                                        </p:attrNameLst>
                                      </p:cBhvr>
                                      <p:to>
                                        <p:strVal val="visible"/>
                                      </p:to>
                                    </p:set>
                                    <p:animEffect transition="in" filter="wipe(down)">
                                      <p:cBhvr>
                                        <p:cTn id="172" dur="500"/>
                                        <p:tgtEl>
                                          <p:spTgt spid="75"/>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76"/>
                                        </p:tgtEl>
                                        <p:attrNameLst>
                                          <p:attrName>style.visibility</p:attrName>
                                        </p:attrNameLst>
                                      </p:cBhvr>
                                      <p:to>
                                        <p:strVal val="visible"/>
                                      </p:to>
                                    </p:set>
                                    <p:animEffect transition="in" filter="wipe(down)">
                                      <p:cBhvr>
                                        <p:cTn id="175" dur="500"/>
                                        <p:tgtEl>
                                          <p:spTgt spid="76"/>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77"/>
                                        </p:tgtEl>
                                        <p:attrNameLst>
                                          <p:attrName>style.visibility</p:attrName>
                                        </p:attrNameLst>
                                      </p:cBhvr>
                                      <p:to>
                                        <p:strVal val="visible"/>
                                      </p:to>
                                    </p:set>
                                    <p:animEffect transition="in" filter="wipe(down)">
                                      <p:cBhvr>
                                        <p:cTn id="178" dur="500"/>
                                        <p:tgtEl>
                                          <p:spTgt spid="77"/>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1"/>
                                        </p:tgtEl>
                                        <p:attrNameLst>
                                          <p:attrName>style.visibility</p:attrName>
                                        </p:attrNameLst>
                                      </p:cBhvr>
                                      <p:to>
                                        <p:strVal val="visible"/>
                                      </p:to>
                                    </p:set>
                                    <p:animEffect transition="in" filter="wipe(down)">
                                      <p:cBhvr>
                                        <p:cTn id="182" dur="500"/>
                                        <p:tgtEl>
                                          <p:spTgt spid="81"/>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0"/>
                                        </p:tgtEl>
                                        <p:attrNameLst>
                                          <p:attrName>style.visibility</p:attrName>
                                        </p:attrNameLst>
                                      </p:cBhvr>
                                      <p:to>
                                        <p:strVal val="visible"/>
                                      </p:to>
                                    </p:set>
                                    <p:animEffect transition="in" filter="wipe(down)">
                                      <p:cBhvr>
                                        <p:cTn id="185" dur="500"/>
                                        <p:tgtEl>
                                          <p:spTgt spid="80"/>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79"/>
                                        </p:tgtEl>
                                        <p:attrNameLst>
                                          <p:attrName>style.visibility</p:attrName>
                                        </p:attrNameLst>
                                      </p:cBhvr>
                                      <p:to>
                                        <p:strVal val="visible"/>
                                      </p:to>
                                    </p:set>
                                    <p:animEffect transition="in" filter="wipe(down)">
                                      <p:cBhvr>
                                        <p:cTn id="188" dur="500"/>
                                        <p:tgtEl>
                                          <p:spTgt spid="79"/>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Effect transition="in" filter="wipe(down)">
                                      <p:cBhvr>
                                        <p:cTn id="19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p:bldP spid="92" grpId="0"/>
      <p:bldP spid="93" grpId="0"/>
      <p:bldP spid="94" grpId="0"/>
      <p:bldP spid="95" grpId="0"/>
      <p:bldP spid="96" grpId="0"/>
      <p:bldP spid="9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08509" y="2233552"/>
            <a:ext cx="2245895" cy="2887579"/>
          </a:xfrm>
          <a:prstGeom prst="rect">
            <a:avLst/>
          </a:prstGeom>
          <a:blipFill>
            <a:blip r:embed="rId2" cstate="print">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9" name="矩形 18"/>
          <p:cNvSpPr/>
          <p:nvPr/>
        </p:nvSpPr>
        <p:spPr>
          <a:xfrm>
            <a:off x="1008509" y="5121131"/>
            <a:ext cx="2245895" cy="625642"/>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 name="矩形 19"/>
          <p:cNvSpPr/>
          <p:nvPr/>
        </p:nvSpPr>
        <p:spPr>
          <a:xfrm>
            <a:off x="1082140" y="5214710"/>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Aft>
                <a:spcPts val="0"/>
              </a:spcAft>
              <a:buFont typeface="Arial" charset="0"/>
              <a:buNone/>
            </a:pPr>
            <a:r>
              <a:rPr lang="zh-CN" altLang="en-US" b="1" dirty="0">
                <a:solidFill>
                  <a:prstClr val="white"/>
                </a:solidFill>
                <a:latin typeface="微软雅黑" panose="020B0503020204020204" pitchFamily="34" charset="-122"/>
                <a:ea typeface="微软雅黑" panose="020B0503020204020204" pitchFamily="34" charset="-122"/>
              </a:rPr>
              <a:t>添加项目名称</a:t>
            </a:r>
            <a:endParaRPr lang="en-US" altLang="zh-CN" b="1" dirty="0">
              <a:solidFill>
                <a:prstClr val="white"/>
              </a:solidFill>
              <a:latin typeface="微软雅黑" panose="020B0503020204020204" pitchFamily="34" charset="-122"/>
              <a:ea typeface="微软雅黑" panose="020B0503020204020204" pitchFamily="34" charset="-122"/>
            </a:endParaRPr>
          </a:p>
        </p:txBody>
      </p:sp>
      <p:sp>
        <p:nvSpPr>
          <p:cNvPr id="21" name="矩形 47"/>
          <p:cNvSpPr>
            <a:spLocks noChangeArrowheads="1"/>
          </p:cNvSpPr>
          <p:nvPr/>
        </p:nvSpPr>
        <p:spPr bwMode="auto">
          <a:xfrm>
            <a:off x="1040593" y="5842312"/>
            <a:ext cx="2245895" cy="54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右键点击图片选择设置图片格式可直接替换图片。</a:t>
            </a:r>
            <a:endParaRPr kumimoji="0" lang="en-US" altLang="zh-CN"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endParaRPr>
          </a:p>
        </p:txBody>
      </p:sp>
      <p:sp>
        <p:nvSpPr>
          <p:cNvPr id="22" name="矩形 21"/>
          <p:cNvSpPr/>
          <p:nvPr/>
        </p:nvSpPr>
        <p:spPr>
          <a:xfrm>
            <a:off x="3417871" y="2233552"/>
            <a:ext cx="2245895" cy="2887579"/>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3" name="矩形 22"/>
          <p:cNvSpPr/>
          <p:nvPr/>
        </p:nvSpPr>
        <p:spPr>
          <a:xfrm>
            <a:off x="3417871" y="5121131"/>
            <a:ext cx="2245895" cy="625642"/>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 name="矩形 23"/>
          <p:cNvSpPr/>
          <p:nvPr/>
        </p:nvSpPr>
        <p:spPr>
          <a:xfrm>
            <a:off x="3491502" y="5214710"/>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Aft>
                <a:spcPts val="0"/>
              </a:spcAft>
              <a:buFont typeface="Arial" charset="0"/>
              <a:buNone/>
            </a:pPr>
            <a:r>
              <a:rPr lang="zh-CN" altLang="en-US" b="1" dirty="0">
                <a:solidFill>
                  <a:prstClr val="white"/>
                </a:solidFill>
                <a:latin typeface="微软雅黑" panose="020B0503020204020204" pitchFamily="34" charset="-122"/>
                <a:ea typeface="微软雅黑" panose="020B0503020204020204" pitchFamily="34" charset="-122"/>
              </a:rPr>
              <a:t>添加项目名称</a:t>
            </a:r>
            <a:endParaRPr lang="en-US" altLang="zh-CN" b="1" dirty="0">
              <a:solidFill>
                <a:prstClr val="white"/>
              </a:solidFill>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3449955" y="5842312"/>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右键点击图片选择设置图片格式可直接替换图片。</a:t>
            </a:r>
            <a:endParaRPr kumimoji="0" lang="en-US" altLang="zh-CN"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endParaRPr>
          </a:p>
        </p:txBody>
      </p:sp>
      <p:sp>
        <p:nvSpPr>
          <p:cNvPr id="26" name="矩形 25"/>
          <p:cNvSpPr/>
          <p:nvPr/>
        </p:nvSpPr>
        <p:spPr>
          <a:xfrm>
            <a:off x="5827233" y="2233552"/>
            <a:ext cx="2245895" cy="2887579"/>
          </a:xfrm>
          <a:prstGeom prst="rect">
            <a:avLst/>
          </a:prstGeom>
          <a:blipFill>
            <a:blip r:embed="rId4" cstate="screen">
              <a:extLst>
                <a:ext uri="{28A0092B-C50C-407E-A947-70E740481C1C}">
                  <a14:useLocalDpi xmlns:a14="http://schemas.microsoft.com/office/drawing/2010/main"/>
                </a:ext>
              </a:extLst>
            </a:blip>
            <a:srcRect/>
            <a:stretch>
              <a:fillRect b="1"/>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矩形 26"/>
          <p:cNvSpPr/>
          <p:nvPr/>
        </p:nvSpPr>
        <p:spPr>
          <a:xfrm>
            <a:off x="5827233" y="5121131"/>
            <a:ext cx="2245895" cy="625642"/>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矩形 27"/>
          <p:cNvSpPr/>
          <p:nvPr/>
        </p:nvSpPr>
        <p:spPr>
          <a:xfrm>
            <a:off x="5900864" y="5214710"/>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Aft>
                <a:spcPts val="0"/>
              </a:spcAft>
              <a:buFont typeface="Arial" charset="0"/>
              <a:buNone/>
            </a:pPr>
            <a:r>
              <a:rPr lang="zh-CN" altLang="en-US" b="1" dirty="0">
                <a:solidFill>
                  <a:prstClr val="white"/>
                </a:solidFill>
                <a:latin typeface="微软雅黑" panose="020B0503020204020204" pitchFamily="34" charset="-122"/>
                <a:ea typeface="微软雅黑" panose="020B0503020204020204" pitchFamily="34" charset="-122"/>
              </a:rPr>
              <a:t>添加项目名称</a:t>
            </a:r>
            <a:endParaRPr lang="en-US" altLang="zh-CN" b="1" dirty="0">
              <a:solidFill>
                <a:prstClr val="white"/>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5859317" y="5842312"/>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右键点击图片选择设置图片格式可直接替换图片。</a:t>
            </a:r>
            <a:endParaRPr kumimoji="0" lang="en-US" altLang="zh-CN"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endParaRPr>
          </a:p>
        </p:txBody>
      </p:sp>
      <p:sp>
        <p:nvSpPr>
          <p:cNvPr id="30" name="矩形 29"/>
          <p:cNvSpPr/>
          <p:nvPr/>
        </p:nvSpPr>
        <p:spPr>
          <a:xfrm>
            <a:off x="8236596" y="2233552"/>
            <a:ext cx="2245895" cy="2887579"/>
          </a:xfrm>
          <a:prstGeom prst="rect">
            <a:avLst/>
          </a:prstGeom>
          <a:blipFill>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矩形 30"/>
          <p:cNvSpPr/>
          <p:nvPr/>
        </p:nvSpPr>
        <p:spPr>
          <a:xfrm>
            <a:off x="8236596" y="5121131"/>
            <a:ext cx="2245895" cy="625642"/>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 name="矩形 31"/>
          <p:cNvSpPr/>
          <p:nvPr/>
        </p:nvSpPr>
        <p:spPr>
          <a:xfrm>
            <a:off x="8310227" y="5214710"/>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Aft>
                <a:spcPts val="0"/>
              </a:spcAft>
              <a:buFont typeface="Arial" charset="0"/>
              <a:buNone/>
            </a:pPr>
            <a:r>
              <a:rPr lang="zh-CN" altLang="en-US" b="1" dirty="0">
                <a:solidFill>
                  <a:prstClr val="white"/>
                </a:solidFill>
                <a:latin typeface="微软雅黑" panose="020B0503020204020204" pitchFamily="34" charset="-122"/>
                <a:ea typeface="微软雅黑" panose="020B0503020204020204" pitchFamily="34" charset="-122"/>
              </a:rPr>
              <a:t>添加项目名称</a:t>
            </a:r>
            <a:endParaRPr lang="en-US" altLang="zh-CN" b="1" dirty="0">
              <a:solidFill>
                <a:prstClr val="white"/>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8268680" y="5842312"/>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右键点击图片选择设置图片格式可直接替换图片。</a:t>
            </a:r>
            <a:endParaRPr kumimoji="0" lang="en-US" altLang="zh-CN"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ppt_x"/>
                                          </p:val>
                                        </p:tav>
                                        <p:tav tm="100000">
                                          <p:val>
                                            <p:strVal val="#ppt_x"/>
                                          </p:val>
                                        </p:tav>
                                      </p:tavLst>
                                    </p:anim>
                                    <p:anim calcmode="lin" valueType="num">
                                      <p:cBhvr additive="base">
                                        <p:cTn id="35" dur="500" fill="hold"/>
                                        <p:tgtEl>
                                          <p:spTgt spid="30"/>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ppt_x"/>
                                          </p:val>
                                        </p:tav>
                                        <p:tav tm="100000">
                                          <p:val>
                                            <p:strVal val="#ppt_x"/>
                                          </p:val>
                                        </p:tav>
                                      </p:tavLst>
                                    </p:anim>
                                    <p:anim calcmode="lin" valueType="num">
                                      <p:cBhvr additive="base">
                                        <p:cTn id="39" dur="5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400"/>
                                        <p:tgtEl>
                                          <p:spTgt spid="20"/>
                                        </p:tgtEl>
                                      </p:cBhvr>
                                    </p:animEffect>
                                  </p:childTnLst>
                                </p:cTn>
                              </p:par>
                            </p:childTnLst>
                          </p:cTn>
                        </p:par>
                        <p:par>
                          <p:cTn id="44" fill="hold">
                            <p:stCondLst>
                              <p:cond delay="2400"/>
                            </p:stCondLst>
                            <p:childTnLst>
                              <p:par>
                                <p:cTn id="45" presetID="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childTnLst>
                          </p:cTn>
                        </p:par>
                        <p:par>
                          <p:cTn id="49" fill="hold">
                            <p:stCondLst>
                              <p:cond delay="2900"/>
                            </p:stCondLst>
                            <p:childTnLst>
                              <p:par>
                                <p:cTn id="50" presetID="14" presetClass="entr" presetSubtype="1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400"/>
                                        <p:tgtEl>
                                          <p:spTgt spid="24"/>
                                        </p:tgtEl>
                                      </p:cBhvr>
                                    </p:animEffect>
                                  </p:childTnLst>
                                </p:cTn>
                              </p:par>
                            </p:childTnLst>
                          </p:cTn>
                        </p:par>
                        <p:par>
                          <p:cTn id="53" fill="hold">
                            <p:stCondLst>
                              <p:cond delay="3300"/>
                            </p:stCondLst>
                            <p:childTnLst>
                              <p:par>
                                <p:cTn id="54" presetID="2" presetClass="entr" presetSubtype="4"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fill="hold"/>
                                        <p:tgtEl>
                                          <p:spTgt spid="25"/>
                                        </p:tgtEl>
                                        <p:attrNameLst>
                                          <p:attrName>ppt_x</p:attrName>
                                        </p:attrNameLst>
                                      </p:cBhvr>
                                      <p:tavLst>
                                        <p:tav tm="0">
                                          <p:val>
                                            <p:strVal val="#ppt_x"/>
                                          </p:val>
                                        </p:tav>
                                        <p:tav tm="100000">
                                          <p:val>
                                            <p:strVal val="#ppt_x"/>
                                          </p:val>
                                        </p:tav>
                                      </p:tavLst>
                                    </p:anim>
                                    <p:anim calcmode="lin" valueType="num">
                                      <p:cBhvr additive="base">
                                        <p:cTn id="57" dur="500" fill="hold"/>
                                        <p:tgtEl>
                                          <p:spTgt spid="25"/>
                                        </p:tgtEl>
                                        <p:attrNameLst>
                                          <p:attrName>ppt_y</p:attrName>
                                        </p:attrNameLst>
                                      </p:cBhvr>
                                      <p:tavLst>
                                        <p:tav tm="0">
                                          <p:val>
                                            <p:strVal val="1+#ppt_h/2"/>
                                          </p:val>
                                        </p:tav>
                                        <p:tav tm="100000">
                                          <p:val>
                                            <p:strVal val="#ppt_y"/>
                                          </p:val>
                                        </p:tav>
                                      </p:tavLst>
                                    </p:anim>
                                  </p:childTnLst>
                                </p:cTn>
                              </p:par>
                            </p:childTnLst>
                          </p:cTn>
                        </p:par>
                        <p:par>
                          <p:cTn id="58" fill="hold">
                            <p:stCondLst>
                              <p:cond delay="3800"/>
                            </p:stCondLst>
                            <p:childTnLst>
                              <p:par>
                                <p:cTn id="59" presetID="14" presetClass="entr" presetSubtype="10"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randombar(horizontal)">
                                      <p:cBhvr>
                                        <p:cTn id="61" dur="400"/>
                                        <p:tgtEl>
                                          <p:spTgt spid="28"/>
                                        </p:tgtEl>
                                      </p:cBhvr>
                                    </p:animEffect>
                                  </p:childTnLst>
                                </p:cTn>
                              </p:par>
                            </p:childTnLst>
                          </p:cTn>
                        </p:par>
                        <p:par>
                          <p:cTn id="62" fill="hold">
                            <p:stCondLst>
                              <p:cond delay="4200"/>
                            </p:stCondLst>
                            <p:childTnLst>
                              <p:par>
                                <p:cTn id="63" presetID="2" presetClass="entr" presetSubtype="4"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fill="hold"/>
                                        <p:tgtEl>
                                          <p:spTgt spid="29"/>
                                        </p:tgtEl>
                                        <p:attrNameLst>
                                          <p:attrName>ppt_x</p:attrName>
                                        </p:attrNameLst>
                                      </p:cBhvr>
                                      <p:tavLst>
                                        <p:tav tm="0">
                                          <p:val>
                                            <p:strVal val="#ppt_x"/>
                                          </p:val>
                                        </p:tav>
                                        <p:tav tm="100000">
                                          <p:val>
                                            <p:strVal val="#ppt_x"/>
                                          </p:val>
                                        </p:tav>
                                      </p:tavLst>
                                    </p:anim>
                                    <p:anim calcmode="lin" valueType="num">
                                      <p:cBhvr additive="base">
                                        <p:cTn id="66" dur="500" fill="hold"/>
                                        <p:tgtEl>
                                          <p:spTgt spid="29"/>
                                        </p:tgtEl>
                                        <p:attrNameLst>
                                          <p:attrName>ppt_y</p:attrName>
                                        </p:attrNameLst>
                                      </p:cBhvr>
                                      <p:tavLst>
                                        <p:tav tm="0">
                                          <p:val>
                                            <p:strVal val="1+#ppt_h/2"/>
                                          </p:val>
                                        </p:tav>
                                        <p:tav tm="100000">
                                          <p:val>
                                            <p:strVal val="#ppt_y"/>
                                          </p:val>
                                        </p:tav>
                                      </p:tavLst>
                                    </p:anim>
                                  </p:childTnLst>
                                </p:cTn>
                              </p:par>
                            </p:childTnLst>
                          </p:cTn>
                        </p:par>
                        <p:par>
                          <p:cTn id="67" fill="hold">
                            <p:stCondLst>
                              <p:cond delay="4700"/>
                            </p:stCondLst>
                            <p:childTnLst>
                              <p:par>
                                <p:cTn id="68" presetID="14" presetClass="entr" presetSubtype="1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randombar(horizontal)">
                                      <p:cBhvr>
                                        <p:cTn id="70" dur="400"/>
                                        <p:tgtEl>
                                          <p:spTgt spid="32"/>
                                        </p:tgtEl>
                                      </p:cBhvr>
                                    </p:animEffect>
                                  </p:childTnLst>
                                </p:cTn>
                              </p:par>
                            </p:childTnLst>
                          </p:cTn>
                        </p:par>
                        <p:par>
                          <p:cTn id="71" fill="hold">
                            <p:stCondLst>
                              <p:cond delay="5100"/>
                            </p:stCondLst>
                            <p:childTnLst>
                              <p:par>
                                <p:cTn id="72" presetID="2" presetClass="entr" presetSubtype="4"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ppt_x"/>
                                          </p:val>
                                        </p:tav>
                                        <p:tav tm="100000">
                                          <p:val>
                                            <p:strVal val="#ppt_x"/>
                                          </p:val>
                                        </p:tav>
                                      </p:tavLst>
                                    </p:anim>
                                    <p:anim calcmode="lin" valueType="num">
                                      <p:cBhvr additive="base">
                                        <p:cTn id="7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2" grpId="0" animBg="1"/>
      <p:bldP spid="23" grpId="0" animBg="1"/>
      <p:bldP spid="24" grpId="0"/>
      <p:bldP spid="25" grpId="0"/>
      <p:bldP spid="26" grpId="0" animBg="1"/>
      <p:bldP spid="27" grpId="0" animBg="1"/>
      <p:bldP spid="28" grpId="0"/>
      <p:bldP spid="29" grpId="0"/>
      <p:bldP spid="30" grpId="0" animBg="1"/>
      <p:bldP spid="31" grpId="0" animBg="1"/>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287635" y="2736205"/>
            <a:ext cx="12290276" cy="2520280"/>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Freeform 5"/>
          <p:cNvSpPr>
            <a:spLocks/>
          </p:cNvSpPr>
          <p:nvPr/>
        </p:nvSpPr>
        <p:spPr bwMode="auto">
          <a:xfrm>
            <a:off x="4108337" y="3462594"/>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cxnSp>
        <p:nvCxnSpPr>
          <p:cNvPr id="39" name="直接连接符 38"/>
          <p:cNvCxnSpPr/>
          <p:nvPr/>
        </p:nvCxnSpPr>
        <p:spPr>
          <a:xfrm>
            <a:off x="5476489" y="3390586"/>
            <a:ext cx="0" cy="1289835"/>
          </a:xfrm>
          <a:prstGeom prst="line">
            <a:avLst/>
          </a:prstGeom>
          <a:noFill/>
          <a:ln w="9525" cap="flat" cmpd="sng" algn="ctr">
            <a:solidFill>
              <a:sysClr val="window" lastClr="FFFFFF"/>
            </a:solidFill>
            <a:prstDash val="sysDash"/>
            <a:headEnd type="oval" w="med" len="med"/>
            <a:tailEnd type="oval" w="med" len="med"/>
          </a:ln>
          <a:effectLst/>
        </p:spPr>
      </p:cxnSp>
      <p:sp>
        <p:nvSpPr>
          <p:cNvPr id="40" name="文本框 9"/>
          <p:cNvSpPr txBox="1"/>
          <p:nvPr/>
        </p:nvSpPr>
        <p:spPr>
          <a:xfrm>
            <a:off x="5821721" y="3240261"/>
            <a:ext cx="2103040" cy="654025"/>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b="1" dirty="0">
                <a:solidFill>
                  <a:prstClr val="white"/>
                </a:solidFill>
                <a:latin typeface="微软雅黑" pitchFamily="34" charset="-122"/>
                <a:ea typeface="微软雅黑" pitchFamily="34" charset="-122"/>
              </a:rPr>
              <a:t>工作不足之处</a:t>
            </a:r>
            <a:endParaRPr lang="en-US" altLang="zh-CN" sz="2400" b="1" dirty="0">
              <a:solidFill>
                <a:prstClr val="white"/>
              </a:solidFill>
              <a:latin typeface="微软雅黑" pitchFamily="34" charset="-122"/>
              <a:ea typeface="微软雅黑" pitchFamily="34" charset="-122"/>
            </a:endParaRPr>
          </a:p>
          <a:p>
            <a:pPr marL="0" lvl="1" algn="ctr" fontAlgn="auto">
              <a:spcBef>
                <a:spcPts val="0"/>
              </a:spcBef>
              <a:spcAft>
                <a:spcPts val="0"/>
              </a:spcAft>
            </a:pPr>
            <a:r>
              <a:rPr lang="zh-CN" altLang="en-US" sz="1400" dirty="0">
                <a:solidFill>
                  <a:prstClr val="white"/>
                </a:solidFill>
                <a:latin typeface="微软雅黑" pitchFamily="34" charset="-122"/>
                <a:ea typeface="微软雅黑" pitchFamily="34" charset="-122"/>
              </a:rPr>
              <a:t>（添加二级标题）</a:t>
            </a:r>
          </a:p>
        </p:txBody>
      </p:sp>
      <p:grpSp>
        <p:nvGrpSpPr>
          <p:cNvPr id="41" name="组合 40"/>
          <p:cNvGrpSpPr/>
          <p:nvPr/>
        </p:nvGrpSpPr>
        <p:grpSpPr>
          <a:xfrm>
            <a:off x="5695998" y="3888333"/>
            <a:ext cx="1436675" cy="215444"/>
            <a:chOff x="4369395" y="3284984"/>
            <a:chExt cx="1436675" cy="215444"/>
          </a:xfrm>
        </p:grpSpPr>
        <p:sp>
          <p:nvSpPr>
            <p:cNvPr id="4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等腰三角形 4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6" name="组合 45"/>
          <p:cNvGrpSpPr/>
          <p:nvPr/>
        </p:nvGrpSpPr>
        <p:grpSpPr>
          <a:xfrm>
            <a:off x="7060665" y="3888333"/>
            <a:ext cx="1436675" cy="215444"/>
            <a:chOff x="4369395" y="3284984"/>
            <a:chExt cx="1436675" cy="215444"/>
          </a:xfrm>
        </p:grpSpPr>
        <p:sp>
          <p:nvSpPr>
            <p:cNvPr id="4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8" name="组合 47"/>
            <p:cNvGrpSpPr/>
            <p:nvPr/>
          </p:nvGrpSpPr>
          <p:grpSpPr>
            <a:xfrm>
              <a:off x="4369395" y="3316401"/>
              <a:ext cx="168551" cy="168551"/>
              <a:chOff x="5005199" y="3717032"/>
              <a:chExt cx="168551" cy="168551"/>
            </a:xfrm>
          </p:grpSpPr>
          <p:sp>
            <p:nvSpPr>
              <p:cNvPr id="49" name="椭圆 4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等腰三角形 4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1" name="组合 50"/>
          <p:cNvGrpSpPr/>
          <p:nvPr/>
        </p:nvGrpSpPr>
        <p:grpSpPr>
          <a:xfrm>
            <a:off x="5692513" y="4176945"/>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5" name="等腰三角形 5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6" name="组合 55"/>
          <p:cNvGrpSpPr/>
          <p:nvPr/>
        </p:nvGrpSpPr>
        <p:grpSpPr>
          <a:xfrm>
            <a:off x="7060665" y="4176365"/>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等腰三角形 5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1" name="组合 60"/>
          <p:cNvGrpSpPr/>
          <p:nvPr/>
        </p:nvGrpSpPr>
        <p:grpSpPr>
          <a:xfrm>
            <a:off x="5692513" y="4464977"/>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6" name="组合 65"/>
          <p:cNvGrpSpPr/>
          <p:nvPr/>
        </p:nvGrpSpPr>
        <p:grpSpPr>
          <a:xfrm>
            <a:off x="7060665" y="4464397"/>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sp>
        <p:nvSpPr>
          <p:cNvPr id="71" name="KSO_Shape"/>
          <p:cNvSpPr>
            <a:spLocks/>
          </p:cNvSpPr>
          <p:nvPr/>
        </p:nvSpPr>
        <p:spPr bwMode="auto">
          <a:xfrm>
            <a:off x="4440705" y="3736428"/>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Effect transition="in" filter="fade">
                                      <p:cBhvr>
                                        <p:cTn id="20" dur="500"/>
                                        <p:tgtEl>
                                          <p:spTgt spid="7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down)">
                                      <p:cBhvr>
                                        <p:cTn id="24" dur="500"/>
                                        <p:tgtEl>
                                          <p:spTgt spid="39"/>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ppt_x"/>
                                          </p:val>
                                        </p:tav>
                                        <p:tav tm="100000">
                                          <p:val>
                                            <p:strVal val="#ppt_x"/>
                                          </p:val>
                                        </p:tav>
                                      </p:tavLst>
                                    </p:anim>
                                    <p:anim calcmode="lin" valueType="num">
                                      <p:cBhvr additive="base">
                                        <p:cTn id="49" dur="500" fill="hold"/>
                                        <p:tgtEl>
                                          <p:spTgt spid="56"/>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ppt_x"/>
                                          </p:val>
                                        </p:tav>
                                        <p:tav tm="100000">
                                          <p:val>
                                            <p:strVal val="#ppt_x"/>
                                          </p:val>
                                        </p:tav>
                                      </p:tavLst>
                                    </p:anim>
                                    <p:anim calcmode="lin" valueType="num">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P spid="7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5666586" y="1363854"/>
            <a:ext cx="1" cy="1300343"/>
          </a:xfrm>
          <a:prstGeom prst="line">
            <a:avLst/>
          </a:prstGeom>
          <a:ln w="9525">
            <a:solidFill>
              <a:srgbClr val="2F5EB0"/>
            </a:solidFill>
            <a:prstDash val="sys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76818" y="2497350"/>
            <a:ext cx="2779537" cy="2779537"/>
            <a:chOff x="3325860" y="1074902"/>
            <a:chExt cx="2531533" cy="2531533"/>
          </a:xfrm>
          <a:gradFill>
            <a:gsLst>
              <a:gs pos="0">
                <a:srgbClr val="0E1A40"/>
              </a:gs>
              <a:gs pos="100000">
                <a:srgbClr val="2F5EB0"/>
              </a:gs>
            </a:gsLst>
            <a:lin ang="13800000" scaled="0"/>
          </a:gradFill>
        </p:grpSpPr>
        <p:sp>
          <p:nvSpPr>
            <p:cNvPr id="4" name="椭圆 3"/>
            <p:cNvSpPr/>
            <p:nvPr/>
          </p:nvSpPr>
          <p:spPr>
            <a:xfrm>
              <a:off x="3325860" y="1074902"/>
              <a:ext cx="2531533" cy="253153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accent1">
                <a:lumMod val="60000"/>
                <a:lumOff val="40000"/>
              </a:schemeClr>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6"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添加标题</a:t>
              </a:r>
              <a:endParaRPr lang="en-US" altLang="zh-CN" sz="20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3694367" y="2763577"/>
            <a:ext cx="939800" cy="939800"/>
            <a:chOff x="2386060" y="1495059"/>
            <a:chExt cx="939800" cy="939800"/>
          </a:xfrm>
        </p:grpSpPr>
        <p:sp>
          <p:nvSpPr>
            <p:cNvPr id="8" name="椭圆 7"/>
            <p:cNvSpPr/>
            <p:nvPr/>
          </p:nvSpPr>
          <p:spPr>
            <a:xfrm>
              <a:off x="2386060" y="1495059"/>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9"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389558" y="2485020"/>
            <a:ext cx="939800" cy="939800"/>
            <a:chOff x="5454052" y="1074902"/>
            <a:chExt cx="939800" cy="939800"/>
          </a:xfrm>
        </p:grpSpPr>
        <p:sp>
          <p:nvSpPr>
            <p:cNvPr id="11" name="椭圆 10"/>
            <p:cNvSpPr/>
            <p:nvPr/>
          </p:nvSpPr>
          <p:spPr>
            <a:xfrm>
              <a:off x="5454052" y="1074902"/>
              <a:ext cx="939800" cy="939800"/>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12" name="组合 11"/>
            <p:cNvGrpSpPr/>
            <p:nvPr/>
          </p:nvGrpSpPr>
          <p:grpSpPr>
            <a:xfrm>
              <a:off x="5729640" y="1309909"/>
              <a:ext cx="411300" cy="441104"/>
              <a:chOff x="5995987" y="547688"/>
              <a:chExt cx="219075" cy="234950"/>
            </a:xfrm>
            <a:solidFill>
              <a:schemeClr val="bg1"/>
            </a:solidFill>
          </p:grpSpPr>
          <p:sp>
            <p:nvSpPr>
              <p:cNvPr id="13"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5" name="组合 14"/>
          <p:cNvGrpSpPr/>
          <p:nvPr/>
        </p:nvGrpSpPr>
        <p:grpSpPr>
          <a:xfrm>
            <a:off x="4269755" y="4392389"/>
            <a:ext cx="939800" cy="939800"/>
            <a:chOff x="3080330" y="2789142"/>
            <a:chExt cx="939800" cy="939800"/>
          </a:xfrm>
        </p:grpSpPr>
        <p:sp>
          <p:nvSpPr>
            <p:cNvPr id="16" name="椭圆 15"/>
            <p:cNvSpPr/>
            <p:nvPr/>
          </p:nvSpPr>
          <p:spPr>
            <a:xfrm>
              <a:off x="3080330" y="2789142"/>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17" name="组合 16"/>
            <p:cNvGrpSpPr/>
            <p:nvPr/>
          </p:nvGrpSpPr>
          <p:grpSpPr>
            <a:xfrm>
              <a:off x="3294687" y="3010257"/>
              <a:ext cx="497794" cy="491067"/>
              <a:chOff x="8123237" y="3667126"/>
              <a:chExt cx="234950" cy="231775"/>
            </a:xfrm>
            <a:solidFill>
              <a:schemeClr val="bg1"/>
            </a:solidFill>
          </p:grpSpPr>
          <p:sp>
            <p:nvSpPr>
              <p:cNvPr id="18"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0" name="组合 19"/>
          <p:cNvGrpSpPr/>
          <p:nvPr/>
        </p:nvGrpSpPr>
        <p:grpSpPr>
          <a:xfrm>
            <a:off x="6693009" y="4133906"/>
            <a:ext cx="901165" cy="901165"/>
            <a:chOff x="5719249" y="3077288"/>
            <a:chExt cx="767347" cy="767347"/>
          </a:xfrm>
        </p:grpSpPr>
        <p:sp>
          <p:nvSpPr>
            <p:cNvPr id="21" name="椭圆 20"/>
            <p:cNvSpPr/>
            <p:nvPr/>
          </p:nvSpPr>
          <p:spPr>
            <a:xfrm>
              <a:off x="5719249" y="3077288"/>
              <a:ext cx="767347" cy="767347"/>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2"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23" name="椭圆 22"/>
          <p:cNvSpPr/>
          <p:nvPr/>
        </p:nvSpPr>
        <p:spPr>
          <a:xfrm>
            <a:off x="5349915" y="1310774"/>
            <a:ext cx="633343" cy="63334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473251" y="4752429"/>
            <a:ext cx="1656184" cy="369324"/>
          </a:xfrm>
          <a:prstGeom prst="rect">
            <a:avLst/>
          </a:prstGeom>
        </p:spPr>
        <p:txBody>
          <a:bodyPr wrap="squar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5" name="矩形 24"/>
          <p:cNvSpPr/>
          <p:nvPr/>
        </p:nvSpPr>
        <p:spPr>
          <a:xfrm>
            <a:off x="1681163" y="3096245"/>
            <a:ext cx="1841984" cy="369324"/>
          </a:xfrm>
          <a:prstGeom prst="rect">
            <a:avLst/>
          </a:prstGeom>
        </p:spPr>
        <p:txBody>
          <a:bodyPr wrap="squar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6" name="矩形 25"/>
          <p:cNvSpPr/>
          <p:nvPr/>
        </p:nvSpPr>
        <p:spPr>
          <a:xfrm>
            <a:off x="7441803" y="2664197"/>
            <a:ext cx="1841984" cy="369324"/>
          </a:xfrm>
          <a:prstGeom prst="rect">
            <a:avLst/>
          </a:prstGeom>
        </p:spPr>
        <p:txBody>
          <a:bodyPr wrap="squar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7" name="矩形 26"/>
          <p:cNvSpPr/>
          <p:nvPr/>
        </p:nvSpPr>
        <p:spPr>
          <a:xfrm>
            <a:off x="7729835" y="4392389"/>
            <a:ext cx="2171800" cy="369324"/>
          </a:xfrm>
          <a:prstGeom prst="rect">
            <a:avLst/>
          </a:prstGeom>
        </p:spPr>
        <p:txBody>
          <a:bodyPr wrap="squar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8" name="Freeform 12"/>
          <p:cNvSpPr>
            <a:spLocks/>
          </p:cNvSpPr>
          <p:nvPr/>
        </p:nvSpPr>
        <p:spPr bwMode="auto">
          <a:xfrm>
            <a:off x="1224533" y="539400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29" name="Freeform 12"/>
          <p:cNvSpPr>
            <a:spLocks/>
          </p:cNvSpPr>
          <p:nvPr/>
        </p:nvSpPr>
        <p:spPr bwMode="auto">
          <a:xfrm flipH="1" flipV="1">
            <a:off x="9818067" y="631043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30" name="TextBox 29"/>
          <p:cNvSpPr txBox="1"/>
          <p:nvPr/>
        </p:nvSpPr>
        <p:spPr>
          <a:xfrm>
            <a:off x="1584573" y="5708203"/>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par>
                                <p:cTn id="13" presetID="23" presetClass="entr" presetSubtype="3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400" fill="hold"/>
                                        <p:tgtEl>
                                          <p:spTgt spid="7"/>
                                        </p:tgtEl>
                                        <p:attrNameLst>
                                          <p:attrName>ppt_w</p:attrName>
                                        </p:attrNameLst>
                                      </p:cBhvr>
                                      <p:tavLst>
                                        <p:tav tm="0">
                                          <p:val>
                                            <p:fltVal val="0"/>
                                          </p:val>
                                        </p:tav>
                                        <p:tav tm="100000">
                                          <p:val>
                                            <p:strVal val="#ppt_w"/>
                                          </p:val>
                                        </p:tav>
                                      </p:tavLst>
                                    </p:anim>
                                    <p:anim calcmode="lin" valueType="num">
                                      <p:cBhvr>
                                        <p:cTn id="21" dur="400" fill="hold"/>
                                        <p:tgtEl>
                                          <p:spTgt spid="7"/>
                                        </p:tgtEl>
                                        <p:attrNameLst>
                                          <p:attrName>ppt_h</p:attrName>
                                        </p:attrNameLst>
                                      </p:cBhvr>
                                      <p:tavLst>
                                        <p:tav tm="0">
                                          <p:val>
                                            <p:fltVal val="0"/>
                                          </p:val>
                                        </p:tav>
                                        <p:tav tm="100000">
                                          <p:val>
                                            <p:strVal val="#ppt_h"/>
                                          </p:val>
                                        </p:tav>
                                      </p:tavLst>
                                    </p:anim>
                                    <p:animEffect transition="in" filter="fade">
                                      <p:cBhvr>
                                        <p:cTn id="22" dur="400"/>
                                        <p:tgtEl>
                                          <p:spTgt spid="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randombar(horizontal)">
                                      <p:cBhvr>
                                        <p:cTn id="25" dur="400"/>
                                        <p:tgtEl>
                                          <p:spTgt spid="25"/>
                                        </p:tgtEl>
                                      </p:cBhvr>
                                    </p:animEffect>
                                  </p:childTnLst>
                                </p:cTn>
                              </p:par>
                            </p:childTnLst>
                          </p:cTn>
                        </p:par>
                        <p:par>
                          <p:cTn id="26" fill="hold">
                            <p:stCondLst>
                              <p:cond delay="1400"/>
                            </p:stCondLst>
                            <p:childTnLst>
                              <p:par>
                                <p:cTn id="27" presetID="53" presetClass="entr" presetSubtype="16"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400" fill="hold"/>
                                        <p:tgtEl>
                                          <p:spTgt spid="15"/>
                                        </p:tgtEl>
                                        <p:attrNameLst>
                                          <p:attrName>ppt_w</p:attrName>
                                        </p:attrNameLst>
                                      </p:cBhvr>
                                      <p:tavLst>
                                        <p:tav tm="0">
                                          <p:val>
                                            <p:fltVal val="0"/>
                                          </p:val>
                                        </p:tav>
                                        <p:tav tm="100000">
                                          <p:val>
                                            <p:strVal val="#ppt_w"/>
                                          </p:val>
                                        </p:tav>
                                      </p:tavLst>
                                    </p:anim>
                                    <p:anim calcmode="lin" valueType="num">
                                      <p:cBhvr>
                                        <p:cTn id="30" dur="400" fill="hold"/>
                                        <p:tgtEl>
                                          <p:spTgt spid="15"/>
                                        </p:tgtEl>
                                        <p:attrNameLst>
                                          <p:attrName>ppt_h</p:attrName>
                                        </p:attrNameLst>
                                      </p:cBhvr>
                                      <p:tavLst>
                                        <p:tav tm="0">
                                          <p:val>
                                            <p:fltVal val="0"/>
                                          </p:val>
                                        </p:tav>
                                        <p:tav tm="100000">
                                          <p:val>
                                            <p:strVal val="#ppt_h"/>
                                          </p:val>
                                        </p:tav>
                                      </p:tavLst>
                                    </p:anim>
                                    <p:animEffect transition="in" filter="fade">
                                      <p:cBhvr>
                                        <p:cTn id="31" dur="4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randombar(horizontal)">
                                      <p:cBhvr>
                                        <p:cTn id="34" dur="400"/>
                                        <p:tgtEl>
                                          <p:spTgt spid="24"/>
                                        </p:tgtEl>
                                      </p:cBhvr>
                                    </p:animEffect>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400" fill="hold"/>
                                        <p:tgtEl>
                                          <p:spTgt spid="20"/>
                                        </p:tgtEl>
                                        <p:attrNameLst>
                                          <p:attrName>ppt_w</p:attrName>
                                        </p:attrNameLst>
                                      </p:cBhvr>
                                      <p:tavLst>
                                        <p:tav tm="0">
                                          <p:val>
                                            <p:fltVal val="0"/>
                                          </p:val>
                                        </p:tav>
                                        <p:tav tm="100000">
                                          <p:val>
                                            <p:strVal val="#ppt_w"/>
                                          </p:val>
                                        </p:tav>
                                      </p:tavLst>
                                    </p:anim>
                                    <p:anim calcmode="lin" valueType="num">
                                      <p:cBhvr>
                                        <p:cTn id="39" dur="400" fill="hold"/>
                                        <p:tgtEl>
                                          <p:spTgt spid="20"/>
                                        </p:tgtEl>
                                        <p:attrNameLst>
                                          <p:attrName>ppt_h</p:attrName>
                                        </p:attrNameLst>
                                      </p:cBhvr>
                                      <p:tavLst>
                                        <p:tav tm="0">
                                          <p:val>
                                            <p:fltVal val="0"/>
                                          </p:val>
                                        </p:tav>
                                        <p:tav tm="100000">
                                          <p:val>
                                            <p:strVal val="#ppt_h"/>
                                          </p:val>
                                        </p:tav>
                                      </p:tavLst>
                                    </p:anim>
                                    <p:animEffect transition="in" filter="fade">
                                      <p:cBhvr>
                                        <p:cTn id="40" dur="400"/>
                                        <p:tgtEl>
                                          <p:spTgt spid="2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randombar(horizontal)">
                                      <p:cBhvr>
                                        <p:cTn id="43" dur="400"/>
                                        <p:tgtEl>
                                          <p:spTgt spid="27"/>
                                        </p:tgtEl>
                                      </p:cBhvr>
                                    </p:animEffect>
                                  </p:childTnLst>
                                </p:cTn>
                              </p:par>
                            </p:childTnLst>
                          </p:cTn>
                        </p:par>
                        <p:par>
                          <p:cTn id="44" fill="hold">
                            <p:stCondLst>
                              <p:cond delay="2200"/>
                            </p:stCondLst>
                            <p:childTnLst>
                              <p:par>
                                <p:cTn id="45" presetID="53" presetClass="entr" presetSubtype="16"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400" fill="hold"/>
                                        <p:tgtEl>
                                          <p:spTgt spid="10"/>
                                        </p:tgtEl>
                                        <p:attrNameLst>
                                          <p:attrName>ppt_w</p:attrName>
                                        </p:attrNameLst>
                                      </p:cBhvr>
                                      <p:tavLst>
                                        <p:tav tm="0">
                                          <p:val>
                                            <p:fltVal val="0"/>
                                          </p:val>
                                        </p:tav>
                                        <p:tav tm="100000">
                                          <p:val>
                                            <p:strVal val="#ppt_w"/>
                                          </p:val>
                                        </p:tav>
                                      </p:tavLst>
                                    </p:anim>
                                    <p:anim calcmode="lin" valueType="num">
                                      <p:cBhvr>
                                        <p:cTn id="48" dur="400" fill="hold"/>
                                        <p:tgtEl>
                                          <p:spTgt spid="10"/>
                                        </p:tgtEl>
                                        <p:attrNameLst>
                                          <p:attrName>ppt_h</p:attrName>
                                        </p:attrNameLst>
                                      </p:cBhvr>
                                      <p:tavLst>
                                        <p:tav tm="0">
                                          <p:val>
                                            <p:fltVal val="0"/>
                                          </p:val>
                                        </p:tav>
                                        <p:tav tm="100000">
                                          <p:val>
                                            <p:strVal val="#ppt_h"/>
                                          </p:val>
                                        </p:tav>
                                      </p:tavLst>
                                    </p:anim>
                                    <p:animEffect transition="in" filter="fade">
                                      <p:cBhvr>
                                        <p:cTn id="49" dur="400"/>
                                        <p:tgtEl>
                                          <p:spTgt spid="10"/>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randombar(horizontal)">
                                      <p:cBhvr>
                                        <p:cTn id="52" dur="400"/>
                                        <p:tgtEl>
                                          <p:spTgt spid="26"/>
                                        </p:tgtEl>
                                      </p:cBhvr>
                                    </p:animEffect>
                                  </p:childTnLst>
                                </p:cTn>
                              </p:par>
                            </p:childTnLst>
                          </p:cTn>
                        </p:par>
                        <p:par>
                          <p:cTn id="53" fill="hold">
                            <p:stCondLst>
                              <p:cond delay="2600"/>
                            </p:stCondLst>
                            <p:childTnLst>
                              <p:par>
                                <p:cTn id="54" presetID="1"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28"/>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29"/>
                                        </p:tgtEl>
                                        <p:attrNameLst>
                                          <p:attrName>ppt_x,ppt_y</p:attrName>
                                        </p:attrNameLst>
                                      </p:cBhvr>
                                      <p:rCtr x="-19748" y="-5509"/>
                                    </p:animMotion>
                                  </p:childTnLst>
                                </p:cTn>
                              </p:par>
                            </p:childTnLst>
                          </p:cTn>
                        </p:par>
                        <p:par>
                          <p:cTn id="62" fill="hold">
                            <p:stCondLst>
                              <p:cond delay="3100"/>
                            </p:stCondLst>
                            <p:childTnLst>
                              <p:par>
                                <p:cTn id="63" presetID="18" presetClass="entr" presetSubtype="3"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upRigh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animBg="1"/>
      <p:bldP spid="28" grpId="1" animBg="1"/>
      <p:bldP spid="29" grpId="0" animBg="1"/>
      <p:bldP spid="29" grpId="1" animBg="1"/>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6"/>
          <p:cNvSpPr>
            <a:spLocks/>
          </p:cNvSpPr>
          <p:nvPr/>
        </p:nvSpPr>
        <p:spPr bwMode="auto">
          <a:xfrm>
            <a:off x="8615864" y="3210932"/>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lumMod val="65000"/>
                  <a:lumOff val="35000"/>
                </a:prstClr>
              </a:solidFill>
              <a:latin typeface="Calibri"/>
              <a:ea typeface="宋体"/>
            </a:endParaRPr>
          </a:p>
        </p:txBody>
      </p:sp>
      <p:sp>
        <p:nvSpPr>
          <p:cNvPr id="16" name="Freeform 7"/>
          <p:cNvSpPr>
            <a:spLocks/>
          </p:cNvSpPr>
          <p:nvPr/>
        </p:nvSpPr>
        <p:spPr bwMode="auto">
          <a:xfrm>
            <a:off x="6043101" y="4226097"/>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lumMod val="65000"/>
                  <a:lumOff val="35000"/>
                </a:prstClr>
              </a:solidFill>
              <a:latin typeface="Calibri"/>
              <a:ea typeface="宋体"/>
            </a:endParaRPr>
          </a:p>
        </p:txBody>
      </p:sp>
      <p:sp>
        <p:nvSpPr>
          <p:cNvPr id="17" name="Oval 8"/>
          <p:cNvSpPr>
            <a:spLocks noChangeArrowheads="1"/>
          </p:cNvSpPr>
          <p:nvPr/>
        </p:nvSpPr>
        <p:spPr bwMode="auto">
          <a:xfrm>
            <a:off x="1656581" y="2602824"/>
            <a:ext cx="1840882" cy="1833732"/>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r>
              <a:rPr lang="zh-CN" altLang="en-US" dirty="0">
                <a:solidFill>
                  <a:prstClr val="white"/>
                </a:solidFill>
                <a:latin typeface="微软雅黑" pitchFamily="34" charset="-122"/>
                <a:ea typeface="微软雅黑" pitchFamily="34" charset="-122"/>
              </a:rPr>
              <a:t>添加标题</a:t>
            </a:r>
          </a:p>
        </p:txBody>
      </p:sp>
      <p:sp>
        <p:nvSpPr>
          <p:cNvPr id="18" name="Oval 9"/>
          <p:cNvSpPr>
            <a:spLocks noChangeArrowheads="1"/>
          </p:cNvSpPr>
          <p:nvPr/>
        </p:nvSpPr>
        <p:spPr bwMode="auto">
          <a:xfrm>
            <a:off x="3025626" y="2509886"/>
            <a:ext cx="2287698" cy="228054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algn="r" fontAlgn="auto">
              <a:spcBef>
                <a:spcPts val="0"/>
              </a:spcBef>
              <a:spcAft>
                <a:spcPts val="0"/>
              </a:spcAft>
            </a:pPr>
            <a:r>
              <a:rPr lang="zh-CN" altLang="en-US" sz="2400" dirty="0">
                <a:solidFill>
                  <a:prstClr val="white"/>
                </a:solidFill>
                <a:latin typeface="微软雅黑" pitchFamily="34" charset="-122"/>
                <a:ea typeface="微软雅黑" pitchFamily="34" charset="-122"/>
              </a:rPr>
              <a:t>添加标题</a:t>
            </a:r>
          </a:p>
        </p:txBody>
      </p:sp>
      <p:sp>
        <p:nvSpPr>
          <p:cNvPr id="19" name="Freeform 15"/>
          <p:cNvSpPr>
            <a:spLocks/>
          </p:cNvSpPr>
          <p:nvPr/>
        </p:nvSpPr>
        <p:spPr bwMode="auto">
          <a:xfrm>
            <a:off x="7323200" y="3825472"/>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lumMod val="65000"/>
                  <a:lumOff val="35000"/>
                </a:prstClr>
              </a:solidFill>
              <a:latin typeface="Calibri"/>
              <a:ea typeface="宋体"/>
            </a:endParaRPr>
          </a:p>
        </p:txBody>
      </p:sp>
      <p:sp>
        <p:nvSpPr>
          <p:cNvPr id="20" name="TextBox 14"/>
          <p:cNvSpPr txBox="1"/>
          <p:nvPr/>
        </p:nvSpPr>
        <p:spPr>
          <a:xfrm>
            <a:off x="6220190" y="3739321"/>
            <a:ext cx="617478" cy="523220"/>
          </a:xfrm>
          <a:prstGeom prst="rect">
            <a:avLst/>
          </a:prstGeom>
          <a:noFill/>
        </p:spPr>
        <p:txBody>
          <a:bodyPr wrap="none" rtlCol="0" anchor="ctr">
            <a:spAutoFit/>
          </a:bodyPr>
          <a:lstStyle/>
          <a:p>
            <a:pPr algn="ctr" fontAlgn="auto">
              <a:spcBef>
                <a:spcPts val="0"/>
              </a:spcBef>
              <a:spcAft>
                <a:spcPts val="0"/>
              </a:spcAft>
            </a:pP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8"/>
          <p:cNvSpPr txBox="1"/>
          <p:nvPr/>
        </p:nvSpPr>
        <p:spPr>
          <a:xfrm>
            <a:off x="7520441" y="3243653"/>
            <a:ext cx="620684" cy="523220"/>
          </a:xfrm>
          <a:prstGeom prst="rect">
            <a:avLst/>
          </a:prstGeom>
          <a:noFill/>
        </p:spPr>
        <p:txBody>
          <a:bodyPr wrap="none" rtlCol="0" anchor="ctr">
            <a:spAutoFit/>
          </a:bodyPr>
          <a:lstStyle/>
          <a:p>
            <a:pPr algn="ctr" fontAlgn="auto">
              <a:spcBef>
                <a:spcPts val="0"/>
              </a:spcBef>
              <a:spcAft>
                <a:spcPts val="0"/>
              </a:spcAft>
            </a:pP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2" name="TextBox 19"/>
          <p:cNvSpPr txBox="1"/>
          <p:nvPr/>
        </p:nvSpPr>
        <p:spPr>
          <a:xfrm>
            <a:off x="8809716" y="2651284"/>
            <a:ext cx="623889" cy="523220"/>
          </a:xfrm>
          <a:prstGeom prst="rect">
            <a:avLst/>
          </a:prstGeom>
          <a:noFill/>
        </p:spPr>
        <p:txBody>
          <a:bodyPr wrap="none" rtlCol="0" anchor="ctr">
            <a:spAutoFit/>
          </a:bodyPr>
          <a:lstStyle/>
          <a:p>
            <a:pPr algn="ctr" fontAlgn="auto">
              <a:spcBef>
                <a:spcPts val="0"/>
              </a:spcBef>
              <a:spcAft>
                <a:spcPts val="0"/>
              </a:spcAft>
            </a:pP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3" name="直接连接符 22"/>
          <p:cNvCxnSpPr/>
          <p:nvPr/>
        </p:nvCxnSpPr>
        <p:spPr>
          <a:xfrm>
            <a:off x="4006670" y="3902259"/>
            <a:ext cx="1655835" cy="1017296"/>
          </a:xfrm>
          <a:prstGeom prst="line">
            <a:avLst/>
          </a:prstGeom>
          <a:noFill/>
          <a:ln w="9525" cap="flat" cmpd="sng" algn="ctr">
            <a:solidFill>
              <a:sysClr val="window" lastClr="FFFFFF">
                <a:lumMod val="50000"/>
              </a:sysClr>
            </a:solidFill>
            <a:prstDash val="solid"/>
            <a:headEnd type="triangle" w="med" len="med"/>
            <a:tailEnd type="none" w="med" len="med"/>
          </a:ln>
          <a:effectLst/>
        </p:spPr>
      </p:cxnSp>
      <p:cxnSp>
        <p:nvCxnSpPr>
          <p:cNvPr id="24" name="直接连接符 23"/>
          <p:cNvCxnSpPr/>
          <p:nvPr/>
        </p:nvCxnSpPr>
        <p:spPr>
          <a:xfrm>
            <a:off x="5662505" y="4919555"/>
            <a:ext cx="4252983" cy="0"/>
          </a:xfrm>
          <a:prstGeom prst="line">
            <a:avLst/>
          </a:prstGeom>
          <a:noFill/>
          <a:ln w="9525" cap="flat" cmpd="sng" algn="ctr">
            <a:solidFill>
              <a:sysClr val="window" lastClr="FFFFFF">
                <a:lumMod val="50000"/>
              </a:sysClr>
            </a:solidFill>
            <a:prstDash val="solid"/>
            <a:headEnd type="none" w="med" len="med"/>
            <a:tailEnd type="triangle" w="med" len="med"/>
          </a:ln>
          <a:effectLst/>
        </p:spPr>
      </p:cxnSp>
      <p:sp>
        <p:nvSpPr>
          <p:cNvPr id="25" name="TextBox 29"/>
          <p:cNvSpPr txBox="1"/>
          <p:nvPr/>
        </p:nvSpPr>
        <p:spPr>
          <a:xfrm flipH="1">
            <a:off x="5662505" y="5306134"/>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fontAlgn="auto">
              <a:spcAft>
                <a:spcPts val="0"/>
              </a:spcAft>
              <a:buFont typeface="Arial" charset="0"/>
              <a:buNone/>
            </a:pPr>
            <a:r>
              <a:rPr lang="zh-CN" altLang="en-US" sz="1800" dirty="0">
                <a:solidFill>
                  <a:srgbClr val="2F5EB0"/>
                </a:solidFill>
                <a:latin typeface="微软雅黑" panose="020B0503020204020204" pitchFamily="34" charset="-122"/>
                <a:cs typeface="Arial" panose="020B0604020202020204" pitchFamily="34" charset="0"/>
              </a:rPr>
              <a:t>点击输入标题</a:t>
            </a:r>
          </a:p>
        </p:txBody>
      </p:sp>
      <p:sp>
        <p:nvSpPr>
          <p:cNvPr id="26" name="TextBox 30"/>
          <p:cNvSpPr txBox="1"/>
          <p:nvPr/>
        </p:nvSpPr>
        <p:spPr>
          <a:xfrm>
            <a:off x="5662504" y="5620066"/>
            <a:ext cx="4602129" cy="932563"/>
          </a:xfrm>
          <a:prstGeom prst="rect">
            <a:avLst/>
          </a:prstGeom>
          <a:noFill/>
        </p:spPr>
        <p:txBody>
          <a:bodyPr wrap="square" rtlCol="0">
            <a:spAutoFit/>
          </a:bodyPr>
          <a:lstStyle/>
          <a:p>
            <a:pPr fontAlgn="auto">
              <a:lnSpc>
                <a:spcPct val="130000"/>
              </a:lnSpc>
              <a:spcBef>
                <a:spcPts val="0"/>
              </a:spcBef>
              <a:spcAft>
                <a:spcPts val="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27" name="Oval 10"/>
          <p:cNvSpPr>
            <a:spLocks noChangeArrowheads="1"/>
          </p:cNvSpPr>
          <p:nvPr/>
        </p:nvSpPr>
        <p:spPr bwMode="auto">
          <a:xfrm>
            <a:off x="2232080" y="3728800"/>
            <a:ext cx="1915947" cy="1923095"/>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ctr" anchorCtr="0" compatLnSpc="1">
            <a:prstTxWarp prst="textNoShape">
              <a:avLst/>
            </a:prstTxWarp>
          </a:bodyPr>
          <a:lstStyle/>
          <a:p>
            <a:pPr algn="ctr" fontAlgn="auto">
              <a:spcBef>
                <a:spcPts val="0"/>
              </a:spcBef>
              <a:spcAft>
                <a:spcPts val="0"/>
              </a:spcAft>
            </a:pPr>
            <a:r>
              <a:rPr lang="zh-CN" altLang="en-US" sz="2000" dirty="0">
                <a:solidFill>
                  <a:prstClr val="white"/>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50" fill="hold"/>
                                        <p:tgtEl>
                                          <p:spTgt spid="17"/>
                                        </p:tgtEl>
                                        <p:attrNameLst>
                                          <p:attrName>ppt_x</p:attrName>
                                        </p:attrNameLst>
                                      </p:cBhvr>
                                      <p:tavLst>
                                        <p:tav tm="0">
                                          <p:val>
                                            <p:strVal val="0-#ppt_w/2"/>
                                          </p:val>
                                        </p:tav>
                                        <p:tav tm="100000">
                                          <p:val>
                                            <p:strVal val="#ppt_x"/>
                                          </p:val>
                                        </p:tav>
                                      </p:tavLst>
                                    </p:anim>
                                    <p:anim calcmode="lin" valueType="num">
                                      <p:cBhvr additive="base">
                                        <p:cTn id="8" dur="3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400" fill="hold"/>
                                        <p:tgtEl>
                                          <p:spTgt spid="27"/>
                                        </p:tgtEl>
                                        <p:attrNameLst>
                                          <p:attrName>ppt_x</p:attrName>
                                        </p:attrNameLst>
                                      </p:cBhvr>
                                      <p:tavLst>
                                        <p:tav tm="0">
                                          <p:val>
                                            <p:strVal val="#ppt_x"/>
                                          </p:val>
                                        </p:tav>
                                        <p:tav tm="100000">
                                          <p:val>
                                            <p:strVal val="#ppt_x"/>
                                          </p:val>
                                        </p:tav>
                                      </p:tavLst>
                                    </p:anim>
                                    <p:anim calcmode="lin" valueType="num">
                                      <p:cBhvr additive="base">
                                        <p:cTn id="12" dur="4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fill="hold"/>
                                        <p:tgtEl>
                                          <p:spTgt spid="18"/>
                                        </p:tgtEl>
                                        <p:attrNameLst>
                                          <p:attrName>ppt_x</p:attrName>
                                        </p:attrNameLst>
                                      </p:cBhvr>
                                      <p:tavLst>
                                        <p:tav tm="0">
                                          <p:val>
                                            <p:strVal val="1+#ppt_w/2"/>
                                          </p:val>
                                        </p:tav>
                                        <p:tav tm="100000">
                                          <p:val>
                                            <p:strVal val="#ppt_x"/>
                                          </p:val>
                                        </p:tav>
                                      </p:tavLst>
                                    </p:anim>
                                    <p:anim calcmode="lin" valueType="num">
                                      <p:cBhvr additive="base">
                                        <p:cTn id="16" dur="400" fill="hold"/>
                                        <p:tgtEl>
                                          <p:spTgt spid="18"/>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400"/>
                                        <p:tgtEl>
                                          <p:spTgt spid="23"/>
                                        </p:tgtEl>
                                      </p:cBhvr>
                                    </p:animEffect>
                                  </p:childTnLst>
                                </p:cTn>
                              </p:par>
                            </p:childTnLst>
                          </p:cTn>
                        </p:par>
                        <p:par>
                          <p:cTn id="21" fill="hold">
                            <p:stCondLst>
                              <p:cond delay="1300"/>
                            </p:stCondLst>
                            <p:childTnLst>
                              <p:par>
                                <p:cTn id="22" presetID="22" presetClass="entr" presetSubtype="8"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350"/>
                                        <p:tgtEl>
                                          <p:spTgt spid="24"/>
                                        </p:tgtEl>
                                      </p:cBhvr>
                                    </p:animEffect>
                                  </p:childTnLst>
                                </p:cTn>
                              </p:par>
                            </p:childTnLst>
                          </p:cTn>
                        </p:par>
                        <p:par>
                          <p:cTn id="25" fill="hold">
                            <p:stCondLst>
                              <p:cond delay="1650"/>
                            </p:stCondLst>
                            <p:childTnLst>
                              <p:par>
                                <p:cTn id="26" presetID="2" presetClass="entr" presetSubtype="4" decel="100000" fill="hold" grpId="0" nodeType="afterEffect">
                                  <p:stCondLst>
                                    <p:cond delay="25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Effect transition="in" filter="fade">
                                      <p:cBhvr>
                                        <p:cTn id="51" dur="100"/>
                                        <p:tgtEl>
                                          <p:spTgt spid="25"/>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Effect transition="in" filter="fade">
                                      <p:cBhvr>
                                        <p:cTn id="54" dur="1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p:bldP spid="21" grpId="0"/>
      <p:bldP spid="22" grpId="0"/>
      <p:bldP spid="25" grpId="0"/>
      <p:bldP spid="26" grpId="0"/>
      <p:bldP spid="2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Bent Arrow 21"/>
          <p:cNvSpPr/>
          <p:nvPr/>
        </p:nvSpPr>
        <p:spPr>
          <a:xfrm>
            <a:off x="8151169" y="3085343"/>
            <a:ext cx="2428892" cy="1550916"/>
          </a:xfrm>
          <a:prstGeom prst="bentArrow">
            <a:avLst/>
          </a:prstGeom>
          <a:solidFill>
            <a:srgbClr val="2F5EB0"/>
          </a:solidFill>
          <a:ln w="9525"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black"/>
              </a:solidFill>
              <a:effectLst/>
              <a:uLnTx/>
              <a:uFillTx/>
              <a:latin typeface="Calibri"/>
              <a:ea typeface="+mn-ea"/>
              <a:cs typeface="+mn-cs"/>
            </a:endParaRPr>
          </a:p>
        </p:txBody>
      </p:sp>
      <p:sp>
        <p:nvSpPr>
          <p:cNvPr id="32" name="Bent Arrow 18"/>
          <p:cNvSpPr/>
          <p:nvPr/>
        </p:nvSpPr>
        <p:spPr>
          <a:xfrm>
            <a:off x="864493" y="4636260"/>
            <a:ext cx="2428892" cy="1550916"/>
          </a:xfrm>
          <a:prstGeom prst="bentArrow">
            <a:avLst/>
          </a:prstGeom>
          <a:solidFill>
            <a:srgbClr val="2F5EB0"/>
          </a:solidFill>
          <a:ln w="9525"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black"/>
              </a:solidFill>
              <a:effectLst/>
              <a:uLnTx/>
              <a:uFillTx/>
              <a:latin typeface="Calibri"/>
              <a:ea typeface="+mn-ea"/>
              <a:cs typeface="+mn-cs"/>
            </a:endParaRPr>
          </a:p>
        </p:txBody>
      </p:sp>
      <p:sp>
        <p:nvSpPr>
          <p:cNvPr id="33" name="Bent Arrow 20"/>
          <p:cNvSpPr/>
          <p:nvPr/>
        </p:nvSpPr>
        <p:spPr>
          <a:xfrm>
            <a:off x="5722275" y="3688476"/>
            <a:ext cx="2428892" cy="1550916"/>
          </a:xfrm>
          <a:prstGeom prst="bentArrow">
            <a:avLst/>
          </a:prstGeom>
          <a:solidFill>
            <a:srgbClr val="2F5EB0"/>
          </a:solidFill>
          <a:ln w="9525"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black"/>
              </a:solidFill>
              <a:effectLst/>
              <a:uLnTx/>
              <a:uFillTx/>
              <a:latin typeface="Calibri"/>
              <a:ea typeface="+mn-ea"/>
              <a:cs typeface="+mn-cs"/>
            </a:endParaRPr>
          </a:p>
        </p:txBody>
      </p:sp>
      <p:sp>
        <p:nvSpPr>
          <p:cNvPr id="34" name="Bent Arrow 19"/>
          <p:cNvSpPr/>
          <p:nvPr/>
        </p:nvSpPr>
        <p:spPr>
          <a:xfrm>
            <a:off x="3293383" y="4119288"/>
            <a:ext cx="2428892" cy="1550916"/>
          </a:xfrm>
          <a:prstGeom prst="bentArrow">
            <a:avLst/>
          </a:prstGeom>
          <a:solidFill>
            <a:srgbClr val="2F5EB0"/>
          </a:solidFill>
          <a:ln w="9525"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black"/>
              </a:solidFill>
              <a:effectLst/>
              <a:uLnTx/>
              <a:uFillTx/>
              <a:latin typeface="Calibri"/>
              <a:ea typeface="+mn-ea"/>
              <a:cs typeface="+mn-cs"/>
            </a:endParaRPr>
          </a:p>
        </p:txBody>
      </p:sp>
      <p:grpSp>
        <p:nvGrpSpPr>
          <p:cNvPr id="35" name="组合 34"/>
          <p:cNvGrpSpPr/>
          <p:nvPr/>
        </p:nvGrpSpPr>
        <p:grpSpPr>
          <a:xfrm>
            <a:off x="9112953" y="1860013"/>
            <a:ext cx="887355" cy="1291435"/>
            <a:chOff x="8516938" y="5619750"/>
            <a:chExt cx="693738" cy="1009650"/>
          </a:xfrm>
          <a:solidFill>
            <a:srgbClr val="2F5EB0"/>
          </a:solidFill>
          <a:effectLst>
            <a:innerShdw blurRad="63500" dist="50800" dir="13500000">
              <a:prstClr val="black">
                <a:alpha val="50000"/>
              </a:prstClr>
            </a:innerShdw>
          </a:effectLst>
        </p:grpSpPr>
        <p:sp>
          <p:nvSpPr>
            <p:cNvPr id="36"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37"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38"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39"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40"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41"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sp>
          <p:nvSpPr>
            <p:cNvPr id="42"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424953"/>
                </a:solidFill>
                <a:latin typeface="Calibri"/>
                <a:ea typeface="+mn-ea"/>
              </a:endParaRPr>
            </a:p>
          </p:txBody>
        </p:sp>
      </p:grpSp>
      <p:sp>
        <p:nvSpPr>
          <p:cNvPr id="43" name="Freeform 368"/>
          <p:cNvSpPr>
            <a:spLocks/>
          </p:cNvSpPr>
          <p:nvPr/>
        </p:nvSpPr>
        <p:spPr bwMode="auto">
          <a:xfrm>
            <a:off x="1850945" y="4333392"/>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sp>
        <p:nvSpPr>
          <p:cNvPr id="44" name="Freeform 336"/>
          <p:cNvSpPr>
            <a:spLocks noEditPoints="1"/>
          </p:cNvSpPr>
          <p:nvPr/>
        </p:nvSpPr>
        <p:spPr bwMode="auto">
          <a:xfrm>
            <a:off x="4338816" y="3860801"/>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sp>
        <p:nvSpPr>
          <p:cNvPr id="45" name="Freeform 261"/>
          <p:cNvSpPr>
            <a:spLocks noEditPoints="1"/>
          </p:cNvSpPr>
          <p:nvPr/>
        </p:nvSpPr>
        <p:spPr bwMode="auto">
          <a:xfrm>
            <a:off x="6709248" y="3415367"/>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mn-ea"/>
            </a:endParaRPr>
          </a:p>
        </p:txBody>
      </p:sp>
      <p:sp>
        <p:nvSpPr>
          <p:cNvPr id="46" name="TextBox 7"/>
          <p:cNvSpPr>
            <a:spLocks noChangeArrowheads="1"/>
          </p:cNvSpPr>
          <p:nvPr/>
        </p:nvSpPr>
        <p:spPr bwMode="auto">
          <a:xfrm>
            <a:off x="1606257" y="5684063"/>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47" name="圆角矩形 46"/>
          <p:cNvSpPr/>
          <p:nvPr/>
        </p:nvSpPr>
        <p:spPr>
          <a:xfrm>
            <a:off x="1395049" y="5604429"/>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48" name="文本框 49"/>
          <p:cNvSpPr txBox="1"/>
          <p:nvPr/>
        </p:nvSpPr>
        <p:spPr>
          <a:xfrm>
            <a:off x="1296541" y="6143482"/>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49" name="TextBox 7"/>
          <p:cNvSpPr>
            <a:spLocks noChangeArrowheads="1"/>
          </p:cNvSpPr>
          <p:nvPr/>
        </p:nvSpPr>
        <p:spPr bwMode="auto">
          <a:xfrm>
            <a:off x="4037661" y="5180007"/>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50" name="圆角矩形 49"/>
          <p:cNvSpPr/>
          <p:nvPr/>
        </p:nvSpPr>
        <p:spPr>
          <a:xfrm>
            <a:off x="3826453" y="5100373"/>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51" name="文本框 49"/>
          <p:cNvSpPr txBox="1"/>
          <p:nvPr/>
        </p:nvSpPr>
        <p:spPr>
          <a:xfrm>
            <a:off x="3727945" y="5639426"/>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52" name="TextBox 7"/>
          <p:cNvSpPr>
            <a:spLocks noChangeArrowheads="1"/>
          </p:cNvSpPr>
          <p:nvPr/>
        </p:nvSpPr>
        <p:spPr bwMode="auto">
          <a:xfrm>
            <a:off x="6485933" y="4735863"/>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53" name="圆角矩形 52"/>
          <p:cNvSpPr/>
          <p:nvPr/>
        </p:nvSpPr>
        <p:spPr>
          <a:xfrm>
            <a:off x="6274725" y="4656229"/>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54" name="文本框 49"/>
          <p:cNvSpPr txBox="1"/>
          <p:nvPr/>
        </p:nvSpPr>
        <p:spPr>
          <a:xfrm>
            <a:off x="6176217" y="5195282"/>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55" name="TextBox 7"/>
          <p:cNvSpPr>
            <a:spLocks noChangeArrowheads="1"/>
          </p:cNvSpPr>
          <p:nvPr/>
        </p:nvSpPr>
        <p:spPr bwMode="auto">
          <a:xfrm>
            <a:off x="8951073" y="4159799"/>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56" name="圆角矩形 55"/>
          <p:cNvSpPr/>
          <p:nvPr/>
        </p:nvSpPr>
        <p:spPr>
          <a:xfrm>
            <a:off x="8739865" y="4080165"/>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57" name="文本框 49"/>
          <p:cNvSpPr txBox="1"/>
          <p:nvPr/>
        </p:nvSpPr>
        <p:spPr>
          <a:xfrm>
            <a:off x="8641357" y="4619218"/>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58" name="TextBox 13"/>
          <p:cNvSpPr txBox="1"/>
          <p:nvPr/>
        </p:nvSpPr>
        <p:spPr>
          <a:xfrm flipH="1">
            <a:off x="870374" y="2076037"/>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fontAlgn="auto">
              <a:spcAft>
                <a:spcPts val="0"/>
              </a:spcAft>
              <a:buFont typeface="Arial" charset="0"/>
              <a:buNone/>
            </a:pPr>
            <a:r>
              <a:rPr lang="zh-CN" altLang="en-US" sz="1800" dirty="0">
                <a:solidFill>
                  <a:srgbClr val="2F5EB0"/>
                </a:solidFill>
                <a:cs typeface="Arial" panose="020B0604020202020204" pitchFamily="34" charset="0"/>
              </a:rPr>
              <a:t>点击输入标题</a:t>
            </a:r>
          </a:p>
        </p:txBody>
      </p:sp>
      <p:sp>
        <p:nvSpPr>
          <p:cNvPr id="59" name="TextBox 14"/>
          <p:cNvSpPr txBox="1"/>
          <p:nvPr/>
        </p:nvSpPr>
        <p:spPr>
          <a:xfrm>
            <a:off x="870374" y="2440687"/>
            <a:ext cx="5250703" cy="932563"/>
          </a:xfrm>
          <a:prstGeom prst="rect">
            <a:avLst/>
          </a:prstGeom>
          <a:noFill/>
        </p:spPr>
        <p:txBody>
          <a:bodyPr wrap="square" rtlCol="0">
            <a:spAutoFit/>
          </a:bodyPr>
          <a:lstStyle/>
          <a:p>
            <a:pPr fontAlgn="auto">
              <a:lnSpc>
                <a:spcPct val="130000"/>
              </a:lnSpc>
              <a:spcBef>
                <a:spcPts val="0"/>
              </a:spcBef>
              <a:spcAft>
                <a:spcPts val="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down)">
                                      <p:cBhvr>
                                        <p:cTn id="19" dur="500"/>
                                        <p:tgtEl>
                                          <p:spTgt spid="47"/>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1000"/>
                                        <p:tgtEl>
                                          <p:spTgt spid="48"/>
                                        </p:tgtEl>
                                      </p:cBhvr>
                                    </p:animEffect>
                                    <p:anim calcmode="lin" valueType="num">
                                      <p:cBhvr>
                                        <p:cTn id="30" dur="1000" fill="hold"/>
                                        <p:tgtEl>
                                          <p:spTgt spid="48"/>
                                        </p:tgtEl>
                                        <p:attrNameLst>
                                          <p:attrName>ppt_x</p:attrName>
                                        </p:attrNameLst>
                                      </p:cBhvr>
                                      <p:tavLst>
                                        <p:tav tm="0">
                                          <p:val>
                                            <p:strVal val="#ppt_x"/>
                                          </p:val>
                                        </p:tav>
                                        <p:tav tm="100000">
                                          <p:val>
                                            <p:strVal val="#ppt_x"/>
                                          </p:val>
                                        </p:tav>
                                      </p:tavLst>
                                    </p:anim>
                                    <p:anim calcmode="lin" valueType="num">
                                      <p:cBhvr>
                                        <p:cTn id="31" dur="1000" fill="hold"/>
                                        <p:tgtEl>
                                          <p:spTgt spid="48"/>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down)">
                                      <p:cBhvr>
                                        <p:cTn id="47" dur="500"/>
                                        <p:tgtEl>
                                          <p:spTgt spid="50"/>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1000" fill="hold"/>
                                        <p:tgtEl>
                                          <p:spTgt spid="33"/>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down)">
                                      <p:cBhvr>
                                        <p:cTn id="75" dur="500"/>
                                        <p:tgtEl>
                                          <p:spTgt spid="53"/>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p:cTn id="79" dur="500" fill="hold"/>
                                        <p:tgtEl>
                                          <p:spTgt spid="52"/>
                                        </p:tgtEl>
                                        <p:attrNameLst>
                                          <p:attrName>ppt_w</p:attrName>
                                        </p:attrNameLst>
                                      </p:cBhvr>
                                      <p:tavLst>
                                        <p:tav tm="0">
                                          <p:val>
                                            <p:fltVal val="0"/>
                                          </p:val>
                                        </p:tav>
                                        <p:tav tm="100000">
                                          <p:val>
                                            <p:strVal val="#ppt_w"/>
                                          </p:val>
                                        </p:tav>
                                      </p:tavLst>
                                    </p:anim>
                                    <p:anim calcmode="lin" valueType="num">
                                      <p:cBhvr>
                                        <p:cTn id="80" dur="500" fill="hold"/>
                                        <p:tgtEl>
                                          <p:spTgt spid="52"/>
                                        </p:tgtEl>
                                        <p:attrNameLst>
                                          <p:attrName>ppt_h</p:attrName>
                                        </p:attrNameLst>
                                      </p:cBhvr>
                                      <p:tavLst>
                                        <p:tav tm="0">
                                          <p:val>
                                            <p:fltVal val="0"/>
                                          </p:val>
                                        </p:tav>
                                        <p:tav tm="100000">
                                          <p:val>
                                            <p:strVal val="#ppt_h"/>
                                          </p:val>
                                        </p:tav>
                                      </p:tavLst>
                                    </p:anim>
                                    <p:animEffect transition="in" filter="fade">
                                      <p:cBhvr>
                                        <p:cTn id="81" dur="500"/>
                                        <p:tgtEl>
                                          <p:spTgt spid="52"/>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fade">
                                      <p:cBhvr>
                                        <p:cTn id="85" dur="1000"/>
                                        <p:tgtEl>
                                          <p:spTgt spid="54"/>
                                        </p:tgtEl>
                                      </p:cBhvr>
                                    </p:animEffect>
                                    <p:anim calcmode="lin" valueType="num">
                                      <p:cBhvr>
                                        <p:cTn id="86" dur="1000" fill="hold"/>
                                        <p:tgtEl>
                                          <p:spTgt spid="54"/>
                                        </p:tgtEl>
                                        <p:attrNameLst>
                                          <p:attrName>ppt_x</p:attrName>
                                        </p:attrNameLst>
                                      </p:cBhvr>
                                      <p:tavLst>
                                        <p:tav tm="0">
                                          <p:val>
                                            <p:strVal val="#ppt_x"/>
                                          </p:val>
                                        </p:tav>
                                        <p:tav tm="100000">
                                          <p:val>
                                            <p:strVal val="#ppt_x"/>
                                          </p:val>
                                        </p:tav>
                                      </p:tavLst>
                                    </p:anim>
                                    <p:anim calcmode="lin" valueType="num">
                                      <p:cBhvr>
                                        <p:cTn id="87" dur="1000" fill="hold"/>
                                        <p:tgtEl>
                                          <p:spTgt spid="54"/>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fade">
                                      <p:cBhvr>
                                        <p:cTn id="97" dur="1000"/>
                                        <p:tgtEl>
                                          <p:spTgt spid="31"/>
                                        </p:tgtEl>
                                      </p:cBhvr>
                                    </p:animEffect>
                                    <p:anim calcmode="lin" valueType="num">
                                      <p:cBhvr>
                                        <p:cTn id="98" dur="1000" fill="hold"/>
                                        <p:tgtEl>
                                          <p:spTgt spid="31"/>
                                        </p:tgtEl>
                                        <p:attrNameLst>
                                          <p:attrName>ppt_x</p:attrName>
                                        </p:attrNameLst>
                                      </p:cBhvr>
                                      <p:tavLst>
                                        <p:tav tm="0">
                                          <p:val>
                                            <p:strVal val="#ppt_x"/>
                                          </p:val>
                                        </p:tav>
                                        <p:tav tm="100000">
                                          <p:val>
                                            <p:strVal val="#ppt_x"/>
                                          </p:val>
                                        </p:tav>
                                      </p:tavLst>
                                    </p:anim>
                                    <p:anim calcmode="lin" valueType="num">
                                      <p:cBhvr>
                                        <p:cTn id="99" dur="1000" fill="hold"/>
                                        <p:tgtEl>
                                          <p:spTgt spid="31"/>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down)">
                                      <p:cBhvr>
                                        <p:cTn id="103" dur="500"/>
                                        <p:tgtEl>
                                          <p:spTgt spid="56"/>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p:cTn id="107" dur="500" fill="hold"/>
                                        <p:tgtEl>
                                          <p:spTgt spid="55"/>
                                        </p:tgtEl>
                                        <p:attrNameLst>
                                          <p:attrName>ppt_w</p:attrName>
                                        </p:attrNameLst>
                                      </p:cBhvr>
                                      <p:tavLst>
                                        <p:tav tm="0">
                                          <p:val>
                                            <p:fltVal val="0"/>
                                          </p:val>
                                        </p:tav>
                                        <p:tav tm="100000">
                                          <p:val>
                                            <p:strVal val="#ppt_w"/>
                                          </p:val>
                                        </p:tav>
                                      </p:tavLst>
                                    </p:anim>
                                    <p:anim calcmode="lin" valueType="num">
                                      <p:cBhvr>
                                        <p:cTn id="108" dur="500" fill="hold"/>
                                        <p:tgtEl>
                                          <p:spTgt spid="55"/>
                                        </p:tgtEl>
                                        <p:attrNameLst>
                                          <p:attrName>ppt_h</p:attrName>
                                        </p:attrNameLst>
                                      </p:cBhvr>
                                      <p:tavLst>
                                        <p:tav tm="0">
                                          <p:val>
                                            <p:fltVal val="0"/>
                                          </p:val>
                                        </p:tav>
                                        <p:tav tm="100000">
                                          <p:val>
                                            <p:strVal val="#ppt_h"/>
                                          </p:val>
                                        </p:tav>
                                      </p:tavLst>
                                    </p:anim>
                                    <p:animEffect transition="in" filter="fade">
                                      <p:cBhvr>
                                        <p:cTn id="109" dur="500"/>
                                        <p:tgtEl>
                                          <p:spTgt spid="55"/>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1000"/>
                                        <p:tgtEl>
                                          <p:spTgt spid="57"/>
                                        </p:tgtEl>
                                      </p:cBhvr>
                                    </p:animEffect>
                                    <p:anim calcmode="lin" valueType="num">
                                      <p:cBhvr>
                                        <p:cTn id="114" dur="1000" fill="hold"/>
                                        <p:tgtEl>
                                          <p:spTgt spid="57"/>
                                        </p:tgtEl>
                                        <p:attrNameLst>
                                          <p:attrName>ppt_x</p:attrName>
                                        </p:attrNameLst>
                                      </p:cBhvr>
                                      <p:tavLst>
                                        <p:tav tm="0">
                                          <p:val>
                                            <p:strVal val="#ppt_x"/>
                                          </p:val>
                                        </p:tav>
                                        <p:tav tm="100000">
                                          <p:val>
                                            <p:strVal val="#ppt_x"/>
                                          </p:val>
                                        </p:tav>
                                      </p:tavLst>
                                    </p:anim>
                                    <p:anim calcmode="lin" valueType="num">
                                      <p:cBhvr>
                                        <p:cTn id="115" dur="1000" fill="hold"/>
                                        <p:tgtEl>
                                          <p:spTgt spid="57"/>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58"/>
                                        </p:tgtEl>
                                        <p:attrNameLst>
                                          <p:attrName>style.visibility</p:attrName>
                                        </p:attrNameLst>
                                      </p:cBhvr>
                                      <p:to>
                                        <p:strVal val="visible"/>
                                      </p:to>
                                    </p:set>
                                    <p:animEffect transition="in" filter="fade">
                                      <p:cBhvr>
                                        <p:cTn id="118" dur="100"/>
                                        <p:tgtEl>
                                          <p:spTgt spid="58"/>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59"/>
                                        </p:tgtEl>
                                        <p:attrNameLst>
                                          <p:attrName>style.visibility</p:attrName>
                                        </p:attrNameLst>
                                      </p:cBhvr>
                                      <p:to>
                                        <p:strVal val="visible"/>
                                      </p:to>
                                    </p:set>
                                    <p:animEffect transition="in" filter="fade">
                                      <p:cBhvr>
                                        <p:cTn id="121" dur="1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43" grpId="0" animBg="1"/>
      <p:bldP spid="44" grpId="0" animBg="1"/>
      <p:bldP spid="45" grpId="0" animBg="1"/>
      <p:bldP spid="46" grpId="0"/>
      <p:bldP spid="47" grpId="0" animBg="1"/>
      <p:bldP spid="48" grpId="0"/>
      <p:bldP spid="49" grpId="0"/>
      <p:bldP spid="50" grpId="0" animBg="1"/>
      <p:bldP spid="51" grpId="0"/>
      <p:bldP spid="52" grpId="0"/>
      <p:bldP spid="53" grpId="0" animBg="1"/>
      <p:bldP spid="54" grpId="0"/>
      <p:bldP spid="55" grpId="0"/>
      <p:bldP spid="56" grpId="0" animBg="1"/>
      <p:bldP spid="57" grpId="0"/>
      <p:bldP spid="58" grpId="0"/>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344279" y="2652101"/>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5" name="椭圆 44"/>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6" name="椭圆 45"/>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a:cs typeface="+mn-cs"/>
              </a:endParaRPr>
            </a:p>
          </p:txBody>
        </p:sp>
      </p:grpSp>
      <p:grpSp>
        <p:nvGrpSpPr>
          <p:cNvPr id="47" name="组合 46"/>
          <p:cNvGrpSpPr/>
          <p:nvPr/>
        </p:nvGrpSpPr>
        <p:grpSpPr>
          <a:xfrm>
            <a:off x="4474619" y="2652101"/>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9" name="椭圆 48"/>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a:cs typeface="+mn-cs"/>
              </a:endParaRPr>
            </a:p>
          </p:txBody>
        </p:sp>
      </p:grpSp>
      <p:grpSp>
        <p:nvGrpSpPr>
          <p:cNvPr id="50" name="组合 49"/>
          <p:cNvGrpSpPr/>
          <p:nvPr/>
        </p:nvGrpSpPr>
        <p:grpSpPr>
          <a:xfrm>
            <a:off x="5723865" y="2652101"/>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1" name="椭圆 50"/>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2" name="椭圆 51"/>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a:cs typeface="+mn-cs"/>
              </a:endParaRPr>
            </a:p>
          </p:txBody>
        </p:sp>
      </p:grpSp>
      <p:cxnSp>
        <p:nvCxnSpPr>
          <p:cNvPr id="53" name="Straight Connector 22"/>
          <p:cNvCxnSpPr/>
          <p:nvPr/>
        </p:nvCxnSpPr>
        <p:spPr>
          <a:xfrm rot="16200000" flipH="1">
            <a:off x="2026932" y="2209742"/>
            <a:ext cx="0" cy="2180861"/>
          </a:xfrm>
          <a:prstGeom prst="line">
            <a:avLst/>
          </a:prstGeom>
          <a:noFill/>
          <a:ln w="9525" cap="flat" cmpd="sng" algn="ctr">
            <a:solidFill>
              <a:srgbClr val="2F5EB0"/>
            </a:solidFill>
            <a:prstDash val="solid"/>
            <a:headEnd type="none" w="med" len="med"/>
            <a:tailEnd type="oval" w="med" len="med"/>
          </a:ln>
          <a:effectLst/>
        </p:spPr>
      </p:cxnSp>
      <p:grpSp>
        <p:nvGrpSpPr>
          <p:cNvPr id="54" name="组合 53"/>
          <p:cNvGrpSpPr/>
          <p:nvPr/>
        </p:nvGrpSpPr>
        <p:grpSpPr>
          <a:xfrm>
            <a:off x="6861779" y="2652101"/>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5" name="椭圆 54"/>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6" name="椭圆 55"/>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a:cs typeface="+mn-cs"/>
              </a:endParaRPr>
            </a:p>
          </p:txBody>
        </p:sp>
      </p:grpSp>
      <p:cxnSp>
        <p:nvCxnSpPr>
          <p:cNvPr id="57" name="Straight Connector 21"/>
          <p:cNvCxnSpPr/>
          <p:nvPr/>
        </p:nvCxnSpPr>
        <p:spPr>
          <a:xfrm rot="5400000">
            <a:off x="9536386" y="2209742"/>
            <a:ext cx="0" cy="2180861"/>
          </a:xfrm>
          <a:prstGeom prst="line">
            <a:avLst/>
          </a:prstGeom>
          <a:noFill/>
          <a:ln w="9525" cap="flat" cmpd="sng" algn="ctr">
            <a:solidFill>
              <a:srgbClr val="2F5EB0"/>
            </a:solidFill>
            <a:prstDash val="solid"/>
            <a:headEnd type="none" w="med" len="med"/>
            <a:tailEnd type="oval" w="med" len="med"/>
          </a:ln>
          <a:effectLst/>
        </p:spPr>
      </p:cxnSp>
      <p:grpSp>
        <p:nvGrpSpPr>
          <p:cNvPr id="58" name="组合 57"/>
          <p:cNvGrpSpPr/>
          <p:nvPr/>
        </p:nvGrpSpPr>
        <p:grpSpPr>
          <a:xfrm>
            <a:off x="3832161" y="3051540"/>
            <a:ext cx="392388" cy="569273"/>
            <a:chOff x="5690315" y="3674507"/>
            <a:chExt cx="314729" cy="458061"/>
          </a:xfrm>
          <a:solidFill>
            <a:srgbClr val="2F5EB0"/>
          </a:solidFill>
          <a:effectLst>
            <a:outerShdw blurRad="50800" dist="38100" dir="2700000" algn="tl" rotWithShape="0">
              <a:prstClr val="black">
                <a:alpha val="40000"/>
              </a:prstClr>
            </a:outerShdw>
          </a:effectLst>
        </p:grpSpPr>
        <p:sp>
          <p:nvSpPr>
            <p:cNvPr id="5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61" name="组合 60"/>
          <p:cNvGrpSpPr/>
          <p:nvPr/>
        </p:nvGrpSpPr>
        <p:grpSpPr>
          <a:xfrm>
            <a:off x="4876975" y="3074119"/>
            <a:ext cx="563439" cy="546694"/>
            <a:chOff x="6345238" y="2830513"/>
            <a:chExt cx="908050" cy="881063"/>
          </a:xfrm>
          <a:solidFill>
            <a:srgbClr val="2F5EB0"/>
          </a:solidFill>
          <a:effectLst>
            <a:outerShdw blurRad="50800" dist="38100" dir="2700000" algn="tl" rotWithShape="0">
              <a:prstClr val="black">
                <a:alpha val="40000"/>
              </a:prstClr>
            </a:outerShdw>
          </a:effectLst>
        </p:grpSpPr>
        <p:sp>
          <p:nvSpPr>
            <p:cNvPr id="62" name="Freeform 15"/>
            <p:cNvSpPr>
              <a:spLocks/>
            </p:cNvSpPr>
            <p:nvPr/>
          </p:nvSpPr>
          <p:spPr bwMode="auto">
            <a:xfrm>
              <a:off x="6464300" y="3198813"/>
              <a:ext cx="369887" cy="50482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63" name="Freeform 16"/>
            <p:cNvSpPr>
              <a:spLocks/>
            </p:cNvSpPr>
            <p:nvPr/>
          </p:nvSpPr>
          <p:spPr bwMode="auto">
            <a:xfrm>
              <a:off x="6345238" y="2830513"/>
              <a:ext cx="908050" cy="63658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64" name="Freeform 17"/>
            <p:cNvSpPr>
              <a:spLocks/>
            </p:cNvSpPr>
            <p:nvPr/>
          </p:nvSpPr>
          <p:spPr bwMode="auto">
            <a:xfrm>
              <a:off x="6780213" y="3205163"/>
              <a:ext cx="369887" cy="506413"/>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0EDEBA"/>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6144873" y="3156157"/>
            <a:ext cx="526133" cy="440310"/>
            <a:chOff x="10593388" y="692150"/>
            <a:chExt cx="1119187" cy="936625"/>
          </a:xfrm>
          <a:solidFill>
            <a:srgbClr val="2F5EB0"/>
          </a:solidFill>
          <a:effectLst>
            <a:outerShdw blurRad="50800" dist="38100" dir="2700000" algn="tl" rotWithShape="0">
              <a:prstClr val="black">
                <a:alpha val="40000"/>
              </a:prstClr>
            </a:outerShdw>
          </a:effectLst>
        </p:grpSpPr>
        <p:sp>
          <p:nvSpPr>
            <p:cNvPr id="66" name="Freeform 12"/>
            <p:cNvSpPr>
              <a:spLocks noEditPoints="1"/>
            </p:cNvSpPr>
            <p:nvPr/>
          </p:nvSpPr>
          <p:spPr bwMode="auto">
            <a:xfrm>
              <a:off x="10593388" y="827088"/>
              <a:ext cx="679450" cy="679450"/>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1F497D">
                    <a:lumMod val="50000"/>
                  </a:srgbClr>
                </a:solidFill>
                <a:latin typeface="微软雅黑" panose="020B0503020204020204" pitchFamily="34" charset="-122"/>
                <a:ea typeface="微软雅黑" panose="020B0503020204020204" pitchFamily="34" charset="-122"/>
              </a:endParaRPr>
            </a:p>
          </p:txBody>
        </p:sp>
        <p:sp>
          <p:nvSpPr>
            <p:cNvPr id="67" name="Freeform 13"/>
            <p:cNvSpPr>
              <a:spLocks noEditPoints="1"/>
            </p:cNvSpPr>
            <p:nvPr/>
          </p:nvSpPr>
          <p:spPr bwMode="auto">
            <a:xfrm>
              <a:off x="11268075" y="1190625"/>
              <a:ext cx="438150" cy="438150"/>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1F497D">
                    <a:lumMod val="50000"/>
                  </a:srgbClr>
                </a:solidFill>
                <a:latin typeface="微软雅黑" panose="020B0503020204020204" pitchFamily="34" charset="-122"/>
                <a:ea typeface="微软雅黑" panose="020B0503020204020204" pitchFamily="34" charset="-122"/>
              </a:endParaRPr>
            </a:p>
          </p:txBody>
        </p:sp>
        <p:sp>
          <p:nvSpPr>
            <p:cNvPr id="68" name="Freeform 14"/>
            <p:cNvSpPr>
              <a:spLocks noEditPoints="1"/>
            </p:cNvSpPr>
            <p:nvPr/>
          </p:nvSpPr>
          <p:spPr bwMode="auto">
            <a:xfrm>
              <a:off x="11256963" y="692150"/>
              <a:ext cx="455612" cy="454025"/>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200" b="1">
                <a:solidFill>
                  <a:srgbClr val="1F497D">
                    <a:lumMod val="50000"/>
                  </a:srgbClr>
                </a:solidFill>
                <a:latin typeface="微软雅黑" panose="020B0503020204020204" pitchFamily="34" charset="-122"/>
                <a:ea typeface="微软雅黑" panose="020B0503020204020204" pitchFamily="34" charset="-122"/>
              </a:endParaRPr>
            </a:p>
          </p:txBody>
        </p:sp>
      </p:grpSp>
      <p:sp>
        <p:nvSpPr>
          <p:cNvPr id="69" name="KSO_Shape"/>
          <p:cNvSpPr>
            <a:spLocks/>
          </p:cNvSpPr>
          <p:nvPr/>
        </p:nvSpPr>
        <p:spPr bwMode="auto">
          <a:xfrm>
            <a:off x="7285713" y="3156157"/>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F5EB0"/>
          </a:solidFill>
          <a:ln>
            <a:noFill/>
          </a:ln>
          <a:effectLst>
            <a:outerShdw blurRad="50800" dist="38100" dir="2700000" algn="tl" rotWithShape="0">
              <a:prstClr val="black">
                <a:alpha val="40000"/>
              </a:prstClr>
            </a:outerShdw>
          </a:effec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70" name="文本框 58"/>
          <p:cNvSpPr txBox="1"/>
          <p:nvPr/>
        </p:nvSpPr>
        <p:spPr>
          <a:xfrm>
            <a:off x="2429325" y="4443590"/>
            <a:ext cx="665568" cy="584775"/>
          </a:xfrm>
          <a:prstGeom prst="rect">
            <a:avLst/>
          </a:prstGeom>
          <a:noFill/>
          <a:effectLst/>
        </p:spPr>
        <p:txBody>
          <a:bodyPr wrap="none" rtlCol="0">
            <a:spAutoFit/>
          </a:bodyPr>
          <a:lstStyle/>
          <a:p>
            <a:pPr algn="ctr" fontAlgn="auto">
              <a:spcBef>
                <a:spcPts val="0"/>
              </a:spcBef>
              <a:spcAft>
                <a:spcPts val="0"/>
              </a:spcAft>
            </a:pP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01</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文本框 59"/>
          <p:cNvSpPr txBox="1"/>
          <p:nvPr/>
        </p:nvSpPr>
        <p:spPr>
          <a:xfrm>
            <a:off x="4438388" y="4443590"/>
            <a:ext cx="665568" cy="584775"/>
          </a:xfrm>
          <a:prstGeom prst="rect">
            <a:avLst/>
          </a:prstGeom>
          <a:noFill/>
          <a:effectLst/>
        </p:spPr>
        <p:txBody>
          <a:bodyPr wrap="none" rtlCol="0">
            <a:spAutoFit/>
          </a:bodyPr>
          <a:lstStyle/>
          <a:p>
            <a:pPr algn="ctr" fontAlgn="auto">
              <a:spcBef>
                <a:spcPts val="0"/>
              </a:spcBef>
              <a:spcAft>
                <a:spcPts val="0"/>
              </a:spcAft>
            </a:pP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02</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2" name="文本框 60"/>
          <p:cNvSpPr txBox="1"/>
          <p:nvPr/>
        </p:nvSpPr>
        <p:spPr>
          <a:xfrm>
            <a:off x="6447450" y="4443590"/>
            <a:ext cx="665567" cy="584775"/>
          </a:xfrm>
          <a:prstGeom prst="rect">
            <a:avLst/>
          </a:prstGeom>
          <a:noFill/>
          <a:effectLst/>
        </p:spPr>
        <p:txBody>
          <a:bodyPr wrap="none" rtlCol="0">
            <a:spAutoFit/>
          </a:bodyPr>
          <a:lstStyle/>
          <a:p>
            <a:pPr algn="ctr" fontAlgn="auto">
              <a:spcBef>
                <a:spcPts val="0"/>
              </a:spcBef>
              <a:spcAft>
                <a:spcPts val="0"/>
              </a:spcAft>
            </a:pP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03</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3" name="文本框 61"/>
          <p:cNvSpPr txBox="1"/>
          <p:nvPr/>
        </p:nvSpPr>
        <p:spPr>
          <a:xfrm>
            <a:off x="8456513" y="4443590"/>
            <a:ext cx="665567" cy="584775"/>
          </a:xfrm>
          <a:prstGeom prst="rect">
            <a:avLst/>
          </a:prstGeom>
          <a:noFill/>
          <a:effectLst/>
        </p:spPr>
        <p:txBody>
          <a:bodyPr wrap="none" rtlCol="0">
            <a:spAutoFit/>
          </a:bodyPr>
          <a:lstStyle/>
          <a:p>
            <a:pPr algn="ctr" fontAlgn="auto">
              <a:spcBef>
                <a:spcPts val="0"/>
              </a:spcBef>
              <a:spcAft>
                <a:spcPts val="0"/>
              </a:spcAft>
            </a:pP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04</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4" name="TextBox 7"/>
          <p:cNvSpPr>
            <a:spLocks noChangeArrowheads="1"/>
          </p:cNvSpPr>
          <p:nvPr/>
        </p:nvSpPr>
        <p:spPr bwMode="auto">
          <a:xfrm>
            <a:off x="2130935" y="517789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75" name="圆角矩形 74"/>
          <p:cNvSpPr/>
          <p:nvPr/>
        </p:nvSpPr>
        <p:spPr>
          <a:xfrm>
            <a:off x="1919727" y="5082875"/>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Calibri"/>
              <a:ea typeface="宋体"/>
              <a:cs typeface="+mn-cs"/>
            </a:endParaRPr>
          </a:p>
        </p:txBody>
      </p:sp>
      <p:sp>
        <p:nvSpPr>
          <p:cNvPr id="76" name="文本框 49"/>
          <p:cNvSpPr txBox="1"/>
          <p:nvPr/>
        </p:nvSpPr>
        <p:spPr>
          <a:xfrm>
            <a:off x="1821219" y="5604429"/>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77" name="TextBox 7"/>
          <p:cNvSpPr>
            <a:spLocks noChangeArrowheads="1"/>
          </p:cNvSpPr>
          <p:nvPr/>
        </p:nvSpPr>
        <p:spPr bwMode="auto">
          <a:xfrm>
            <a:off x="4147159" y="517789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78" name="圆角矩形 77"/>
          <p:cNvSpPr/>
          <p:nvPr/>
        </p:nvSpPr>
        <p:spPr>
          <a:xfrm>
            <a:off x="3935951" y="5082875"/>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Calibri"/>
              <a:ea typeface="宋体"/>
              <a:cs typeface="+mn-cs"/>
            </a:endParaRPr>
          </a:p>
        </p:txBody>
      </p:sp>
      <p:sp>
        <p:nvSpPr>
          <p:cNvPr id="79" name="文本框 49"/>
          <p:cNvSpPr txBox="1"/>
          <p:nvPr/>
        </p:nvSpPr>
        <p:spPr>
          <a:xfrm>
            <a:off x="3837443" y="5627330"/>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80" name="TextBox 7"/>
          <p:cNvSpPr>
            <a:spLocks noChangeArrowheads="1"/>
          </p:cNvSpPr>
          <p:nvPr/>
        </p:nvSpPr>
        <p:spPr bwMode="auto">
          <a:xfrm>
            <a:off x="6218523" y="517789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81" name="圆角矩形 80"/>
          <p:cNvSpPr/>
          <p:nvPr/>
        </p:nvSpPr>
        <p:spPr>
          <a:xfrm>
            <a:off x="6007315" y="5082875"/>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Calibri"/>
              <a:ea typeface="宋体"/>
              <a:cs typeface="+mn-cs"/>
            </a:endParaRPr>
          </a:p>
        </p:txBody>
      </p:sp>
      <p:sp>
        <p:nvSpPr>
          <p:cNvPr id="82" name="文本框 49"/>
          <p:cNvSpPr txBox="1"/>
          <p:nvPr/>
        </p:nvSpPr>
        <p:spPr>
          <a:xfrm>
            <a:off x="5908807" y="5639426"/>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
        <p:nvSpPr>
          <p:cNvPr id="83" name="TextBox 7"/>
          <p:cNvSpPr>
            <a:spLocks noChangeArrowheads="1"/>
          </p:cNvSpPr>
          <p:nvPr/>
        </p:nvSpPr>
        <p:spPr bwMode="auto">
          <a:xfrm>
            <a:off x="8234747" y="517789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84" name="圆角矩形 83"/>
          <p:cNvSpPr/>
          <p:nvPr/>
        </p:nvSpPr>
        <p:spPr>
          <a:xfrm>
            <a:off x="8023539" y="5082875"/>
            <a:ext cx="1646552"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3CCCC7"/>
              </a:solidFill>
              <a:effectLst/>
              <a:uLnTx/>
              <a:uFillTx/>
              <a:latin typeface="Calibri"/>
              <a:ea typeface="宋体"/>
              <a:cs typeface="+mn-cs"/>
            </a:endParaRPr>
          </a:p>
        </p:txBody>
      </p:sp>
      <p:sp>
        <p:nvSpPr>
          <p:cNvPr id="85" name="文本框 49"/>
          <p:cNvSpPr txBox="1"/>
          <p:nvPr/>
        </p:nvSpPr>
        <p:spPr>
          <a:xfrm>
            <a:off x="7925031" y="5639426"/>
            <a:ext cx="1817068" cy="625171"/>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1+#ppt_w/2"/>
                                          </p:val>
                                        </p:tav>
                                        <p:tav tm="100000">
                                          <p:val>
                                            <p:strVal val="#ppt_x"/>
                                          </p:val>
                                        </p:tav>
                                      </p:tavLst>
                                    </p:anim>
                                    <p:anim calcmode="lin" valueType="num">
                                      <p:cBhvr additive="base">
                                        <p:cTn id="13" dur="500" fill="hold"/>
                                        <p:tgtEl>
                                          <p:spTgt spid="57"/>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44"/>
                                        </p:tgtEl>
                                        <p:attrNameLst>
                                          <p:attrName>style.visibility</p:attrName>
                                        </p:attrNameLst>
                                      </p:cBhvr>
                                      <p:to>
                                        <p:strVal val="visible"/>
                                      </p:to>
                                    </p:set>
                                    <p:anim calcmode="lin" valueType="num">
                                      <p:cBhvr>
                                        <p:cTn id="16" dur="500" fill="hold"/>
                                        <p:tgtEl>
                                          <p:spTgt spid="44"/>
                                        </p:tgtEl>
                                        <p:attrNameLst>
                                          <p:attrName>ppt_w</p:attrName>
                                        </p:attrNameLst>
                                      </p:cBhvr>
                                      <p:tavLst>
                                        <p:tav tm="0">
                                          <p:val>
                                            <p:fltVal val="0"/>
                                          </p:val>
                                        </p:tav>
                                        <p:tav tm="100000">
                                          <p:val>
                                            <p:strVal val="#ppt_w"/>
                                          </p:val>
                                        </p:tav>
                                      </p:tavLst>
                                    </p:anim>
                                    <p:anim calcmode="lin" valueType="num">
                                      <p:cBhvr>
                                        <p:cTn id="17" dur="500" fill="hold"/>
                                        <p:tgtEl>
                                          <p:spTgt spid="44"/>
                                        </p:tgtEl>
                                        <p:attrNameLst>
                                          <p:attrName>ppt_h</p:attrName>
                                        </p:attrNameLst>
                                      </p:cBhvr>
                                      <p:tavLst>
                                        <p:tav tm="0">
                                          <p:val>
                                            <p:fltVal val="0"/>
                                          </p:val>
                                        </p:tav>
                                        <p:tav tm="100000">
                                          <p:val>
                                            <p:strVal val="#ppt_h"/>
                                          </p:val>
                                        </p:tav>
                                      </p:tavLst>
                                    </p:anim>
                                    <p:animEffect transition="in" filter="fade">
                                      <p:cBhvr>
                                        <p:cTn id="18" dur="500"/>
                                        <p:tgtEl>
                                          <p:spTgt spid="44"/>
                                        </p:tgtEl>
                                      </p:cBhvr>
                                    </p:animEffect>
                                  </p:childTnLst>
                                </p:cTn>
                              </p:par>
                              <p:par>
                                <p:cTn id="19" presetID="53" presetClass="entr" presetSubtype="16" fill="hold" nodeType="withEffect">
                                  <p:stCondLst>
                                    <p:cond delay="5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childTnLst>
                                </p:cTn>
                              </p:par>
                              <p:par>
                                <p:cTn id="24" presetID="53" presetClass="entr" presetSubtype="16"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fltVal val="0"/>
                                          </p:val>
                                        </p:tav>
                                        <p:tav tm="100000">
                                          <p:val>
                                            <p:strVal val="#ppt_h"/>
                                          </p:val>
                                        </p:tav>
                                      </p:tavLst>
                                    </p:anim>
                                    <p:animEffect transition="in" filter="fade">
                                      <p:cBhvr>
                                        <p:cTn id="28" dur="500"/>
                                        <p:tgtEl>
                                          <p:spTgt spid="50"/>
                                        </p:tgtEl>
                                      </p:cBhvr>
                                    </p:animEffect>
                                  </p:childTnLst>
                                </p:cTn>
                              </p:par>
                              <p:par>
                                <p:cTn id="29" presetID="53" presetClass="entr" presetSubtype="16" fill="hold" nodeType="withEffect">
                                  <p:stCondLst>
                                    <p:cond delay="50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Effect transition="in" filter="fade">
                                      <p:cBhvr>
                                        <p:cTn id="33" dur="500"/>
                                        <p:tgtEl>
                                          <p:spTgt spid="54"/>
                                        </p:tgtEl>
                                      </p:cBhvr>
                                    </p:animEffect>
                                  </p:childTnLst>
                                </p:cTn>
                              </p:par>
                              <p:par>
                                <p:cTn id="34" presetID="53" presetClass="entr" presetSubtype="16" fill="hold" nodeType="withEffect">
                                  <p:stCondLst>
                                    <p:cond delay="5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fltVal val="0"/>
                                          </p:val>
                                        </p:tav>
                                        <p:tav tm="100000">
                                          <p:val>
                                            <p:strVal val="#ppt_w"/>
                                          </p:val>
                                        </p:tav>
                                      </p:tavLst>
                                    </p:anim>
                                    <p:anim calcmode="lin" valueType="num">
                                      <p:cBhvr>
                                        <p:cTn id="37" dur="500" fill="hold"/>
                                        <p:tgtEl>
                                          <p:spTgt spid="58"/>
                                        </p:tgtEl>
                                        <p:attrNameLst>
                                          <p:attrName>ppt_h</p:attrName>
                                        </p:attrNameLst>
                                      </p:cBhvr>
                                      <p:tavLst>
                                        <p:tav tm="0">
                                          <p:val>
                                            <p:fltVal val="0"/>
                                          </p:val>
                                        </p:tav>
                                        <p:tav tm="100000">
                                          <p:val>
                                            <p:strVal val="#ppt_h"/>
                                          </p:val>
                                        </p:tav>
                                      </p:tavLst>
                                    </p:anim>
                                    <p:animEffect transition="in" filter="fade">
                                      <p:cBhvr>
                                        <p:cTn id="38" dur="500"/>
                                        <p:tgtEl>
                                          <p:spTgt spid="58"/>
                                        </p:tgtEl>
                                      </p:cBhvr>
                                    </p:animEffect>
                                  </p:childTnLst>
                                </p:cTn>
                              </p:par>
                              <p:par>
                                <p:cTn id="39" presetID="53" presetClass="entr" presetSubtype="16" fill="hold" nodeType="withEffect">
                                  <p:stCondLst>
                                    <p:cond delay="500"/>
                                  </p:stCondLst>
                                  <p:childTnLst>
                                    <p:set>
                                      <p:cBhvr>
                                        <p:cTn id="40" dur="1" fill="hold">
                                          <p:stCondLst>
                                            <p:cond delay="0"/>
                                          </p:stCondLst>
                                        </p:cTn>
                                        <p:tgtEl>
                                          <p:spTgt spid="61"/>
                                        </p:tgtEl>
                                        <p:attrNameLst>
                                          <p:attrName>style.visibility</p:attrName>
                                        </p:attrNameLst>
                                      </p:cBhvr>
                                      <p:to>
                                        <p:strVal val="visible"/>
                                      </p:to>
                                    </p:set>
                                    <p:anim calcmode="lin" valueType="num">
                                      <p:cBhvr>
                                        <p:cTn id="41" dur="500" fill="hold"/>
                                        <p:tgtEl>
                                          <p:spTgt spid="61"/>
                                        </p:tgtEl>
                                        <p:attrNameLst>
                                          <p:attrName>ppt_w</p:attrName>
                                        </p:attrNameLst>
                                      </p:cBhvr>
                                      <p:tavLst>
                                        <p:tav tm="0">
                                          <p:val>
                                            <p:fltVal val="0"/>
                                          </p:val>
                                        </p:tav>
                                        <p:tav tm="100000">
                                          <p:val>
                                            <p:strVal val="#ppt_w"/>
                                          </p:val>
                                        </p:tav>
                                      </p:tavLst>
                                    </p:anim>
                                    <p:anim calcmode="lin" valueType="num">
                                      <p:cBhvr>
                                        <p:cTn id="42" dur="500" fill="hold"/>
                                        <p:tgtEl>
                                          <p:spTgt spid="61"/>
                                        </p:tgtEl>
                                        <p:attrNameLst>
                                          <p:attrName>ppt_h</p:attrName>
                                        </p:attrNameLst>
                                      </p:cBhvr>
                                      <p:tavLst>
                                        <p:tav tm="0">
                                          <p:val>
                                            <p:fltVal val="0"/>
                                          </p:val>
                                        </p:tav>
                                        <p:tav tm="100000">
                                          <p:val>
                                            <p:strVal val="#ppt_h"/>
                                          </p:val>
                                        </p:tav>
                                      </p:tavLst>
                                    </p:anim>
                                    <p:animEffect transition="in" filter="fade">
                                      <p:cBhvr>
                                        <p:cTn id="43" dur="500"/>
                                        <p:tgtEl>
                                          <p:spTgt spid="61"/>
                                        </p:tgtEl>
                                      </p:cBhvr>
                                    </p:animEffect>
                                  </p:childTnLst>
                                </p:cTn>
                              </p:par>
                              <p:par>
                                <p:cTn id="44" presetID="53" presetClass="entr" presetSubtype="16" fill="hold" nodeType="withEffect">
                                  <p:stCondLst>
                                    <p:cond delay="500"/>
                                  </p:stCondLst>
                                  <p:childTnLst>
                                    <p:set>
                                      <p:cBhvr>
                                        <p:cTn id="45" dur="1" fill="hold">
                                          <p:stCondLst>
                                            <p:cond delay="0"/>
                                          </p:stCondLst>
                                        </p:cTn>
                                        <p:tgtEl>
                                          <p:spTgt spid="65"/>
                                        </p:tgtEl>
                                        <p:attrNameLst>
                                          <p:attrName>style.visibility</p:attrName>
                                        </p:attrNameLst>
                                      </p:cBhvr>
                                      <p:to>
                                        <p:strVal val="visible"/>
                                      </p:to>
                                    </p:set>
                                    <p:anim calcmode="lin" valueType="num">
                                      <p:cBhvr>
                                        <p:cTn id="46" dur="500" fill="hold"/>
                                        <p:tgtEl>
                                          <p:spTgt spid="65"/>
                                        </p:tgtEl>
                                        <p:attrNameLst>
                                          <p:attrName>ppt_w</p:attrName>
                                        </p:attrNameLst>
                                      </p:cBhvr>
                                      <p:tavLst>
                                        <p:tav tm="0">
                                          <p:val>
                                            <p:fltVal val="0"/>
                                          </p:val>
                                        </p:tav>
                                        <p:tav tm="100000">
                                          <p:val>
                                            <p:strVal val="#ppt_w"/>
                                          </p:val>
                                        </p:tav>
                                      </p:tavLst>
                                    </p:anim>
                                    <p:anim calcmode="lin" valueType="num">
                                      <p:cBhvr>
                                        <p:cTn id="47" dur="500" fill="hold"/>
                                        <p:tgtEl>
                                          <p:spTgt spid="65"/>
                                        </p:tgtEl>
                                        <p:attrNameLst>
                                          <p:attrName>ppt_h</p:attrName>
                                        </p:attrNameLst>
                                      </p:cBhvr>
                                      <p:tavLst>
                                        <p:tav tm="0">
                                          <p:val>
                                            <p:fltVal val="0"/>
                                          </p:val>
                                        </p:tav>
                                        <p:tav tm="100000">
                                          <p:val>
                                            <p:strVal val="#ppt_h"/>
                                          </p:val>
                                        </p:tav>
                                      </p:tavLst>
                                    </p:anim>
                                    <p:animEffect transition="in" filter="fade">
                                      <p:cBhvr>
                                        <p:cTn id="48" dur="500"/>
                                        <p:tgtEl>
                                          <p:spTgt spid="65"/>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69"/>
                                        </p:tgtEl>
                                        <p:attrNameLst>
                                          <p:attrName>style.visibility</p:attrName>
                                        </p:attrNameLst>
                                      </p:cBhvr>
                                      <p:to>
                                        <p:strVal val="visible"/>
                                      </p:to>
                                    </p:set>
                                    <p:anim calcmode="lin" valueType="num">
                                      <p:cBhvr>
                                        <p:cTn id="51" dur="500" fill="hold"/>
                                        <p:tgtEl>
                                          <p:spTgt spid="69"/>
                                        </p:tgtEl>
                                        <p:attrNameLst>
                                          <p:attrName>ppt_w</p:attrName>
                                        </p:attrNameLst>
                                      </p:cBhvr>
                                      <p:tavLst>
                                        <p:tav tm="0">
                                          <p:val>
                                            <p:fltVal val="0"/>
                                          </p:val>
                                        </p:tav>
                                        <p:tav tm="100000">
                                          <p:val>
                                            <p:strVal val="#ppt_w"/>
                                          </p:val>
                                        </p:tav>
                                      </p:tavLst>
                                    </p:anim>
                                    <p:anim calcmode="lin" valueType="num">
                                      <p:cBhvr>
                                        <p:cTn id="52" dur="500" fill="hold"/>
                                        <p:tgtEl>
                                          <p:spTgt spid="69"/>
                                        </p:tgtEl>
                                        <p:attrNameLst>
                                          <p:attrName>ppt_h</p:attrName>
                                        </p:attrNameLst>
                                      </p:cBhvr>
                                      <p:tavLst>
                                        <p:tav tm="0">
                                          <p:val>
                                            <p:fltVal val="0"/>
                                          </p:val>
                                        </p:tav>
                                        <p:tav tm="100000">
                                          <p:val>
                                            <p:strVal val="#ppt_h"/>
                                          </p:val>
                                        </p:tav>
                                      </p:tavLst>
                                    </p:anim>
                                    <p:animEffect transition="in" filter="fade">
                                      <p:cBhvr>
                                        <p:cTn id="53" dur="500"/>
                                        <p:tgtEl>
                                          <p:spTgt spid="69"/>
                                        </p:tgtEl>
                                      </p:cBhvr>
                                    </p:animEffect>
                                  </p:childTnLst>
                                </p:cTn>
                              </p:par>
                            </p:childTnLst>
                          </p:cTn>
                        </p:par>
                        <p:par>
                          <p:cTn id="54" fill="hold">
                            <p:stCondLst>
                              <p:cond delay="1500"/>
                            </p:stCondLst>
                            <p:childTnLst>
                              <p:par>
                                <p:cTn id="55" presetID="42" presetClass="entr" presetSubtype="0" fill="hold" grpId="0" nodeType="after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750"/>
                                        <p:tgtEl>
                                          <p:spTgt spid="70"/>
                                        </p:tgtEl>
                                      </p:cBhvr>
                                    </p:animEffect>
                                    <p:anim calcmode="lin" valueType="num">
                                      <p:cBhvr>
                                        <p:cTn id="58" dur="750" fill="hold"/>
                                        <p:tgtEl>
                                          <p:spTgt spid="70"/>
                                        </p:tgtEl>
                                        <p:attrNameLst>
                                          <p:attrName>ppt_x</p:attrName>
                                        </p:attrNameLst>
                                      </p:cBhvr>
                                      <p:tavLst>
                                        <p:tav tm="0">
                                          <p:val>
                                            <p:strVal val="#ppt_x"/>
                                          </p:val>
                                        </p:tav>
                                        <p:tav tm="100000">
                                          <p:val>
                                            <p:strVal val="#ppt_x"/>
                                          </p:val>
                                        </p:tav>
                                      </p:tavLst>
                                    </p:anim>
                                    <p:anim calcmode="lin" valueType="num">
                                      <p:cBhvr>
                                        <p:cTn id="59" dur="750" fill="hold"/>
                                        <p:tgtEl>
                                          <p:spTgt spid="70"/>
                                        </p:tgtEl>
                                        <p:attrNameLst>
                                          <p:attrName>ppt_y</p:attrName>
                                        </p:attrNameLst>
                                      </p:cBhvr>
                                      <p:tavLst>
                                        <p:tav tm="0">
                                          <p:val>
                                            <p:strVal val="#ppt_y+.1"/>
                                          </p:val>
                                        </p:tav>
                                        <p:tav tm="100000">
                                          <p:val>
                                            <p:strVal val="#ppt_y"/>
                                          </p:val>
                                        </p:tav>
                                      </p:tavLst>
                                    </p:anim>
                                  </p:childTnLst>
                                </p:cTn>
                              </p:par>
                            </p:childTnLst>
                          </p:cTn>
                        </p:par>
                        <p:par>
                          <p:cTn id="60" fill="hold">
                            <p:stCondLst>
                              <p:cond delay="2250"/>
                            </p:stCondLst>
                            <p:childTnLst>
                              <p:par>
                                <p:cTn id="61" presetID="42" presetClass="entr" presetSubtype="0" fill="hold" grpId="0" nodeType="after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fade">
                                      <p:cBhvr>
                                        <p:cTn id="63" dur="750"/>
                                        <p:tgtEl>
                                          <p:spTgt spid="74"/>
                                        </p:tgtEl>
                                      </p:cBhvr>
                                    </p:animEffect>
                                    <p:anim calcmode="lin" valueType="num">
                                      <p:cBhvr>
                                        <p:cTn id="64" dur="750" fill="hold"/>
                                        <p:tgtEl>
                                          <p:spTgt spid="74"/>
                                        </p:tgtEl>
                                        <p:attrNameLst>
                                          <p:attrName>ppt_x</p:attrName>
                                        </p:attrNameLst>
                                      </p:cBhvr>
                                      <p:tavLst>
                                        <p:tav tm="0">
                                          <p:val>
                                            <p:strVal val="#ppt_x"/>
                                          </p:val>
                                        </p:tav>
                                        <p:tav tm="100000">
                                          <p:val>
                                            <p:strVal val="#ppt_x"/>
                                          </p:val>
                                        </p:tav>
                                      </p:tavLst>
                                    </p:anim>
                                    <p:anim calcmode="lin" valueType="num">
                                      <p:cBhvr>
                                        <p:cTn id="65" dur="750" fill="hold"/>
                                        <p:tgtEl>
                                          <p:spTgt spid="74"/>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wipe(down)">
                                      <p:cBhvr>
                                        <p:cTn id="69" dur="500"/>
                                        <p:tgtEl>
                                          <p:spTgt spid="7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750"/>
                                        <p:tgtEl>
                                          <p:spTgt spid="76"/>
                                        </p:tgtEl>
                                      </p:cBhvr>
                                    </p:animEffect>
                                    <p:anim calcmode="lin" valueType="num">
                                      <p:cBhvr>
                                        <p:cTn id="74" dur="750" fill="hold"/>
                                        <p:tgtEl>
                                          <p:spTgt spid="76"/>
                                        </p:tgtEl>
                                        <p:attrNameLst>
                                          <p:attrName>ppt_x</p:attrName>
                                        </p:attrNameLst>
                                      </p:cBhvr>
                                      <p:tavLst>
                                        <p:tav tm="0">
                                          <p:val>
                                            <p:strVal val="#ppt_x"/>
                                          </p:val>
                                        </p:tav>
                                        <p:tav tm="100000">
                                          <p:val>
                                            <p:strVal val="#ppt_x"/>
                                          </p:val>
                                        </p:tav>
                                      </p:tavLst>
                                    </p:anim>
                                    <p:anim calcmode="lin" valueType="num">
                                      <p:cBhvr>
                                        <p:cTn id="75" dur="750" fill="hold"/>
                                        <p:tgtEl>
                                          <p:spTgt spid="76"/>
                                        </p:tgtEl>
                                        <p:attrNameLst>
                                          <p:attrName>ppt_y</p:attrName>
                                        </p:attrNameLst>
                                      </p:cBhvr>
                                      <p:tavLst>
                                        <p:tav tm="0">
                                          <p:val>
                                            <p:strVal val="#ppt_y+.1"/>
                                          </p:val>
                                        </p:tav>
                                        <p:tav tm="100000">
                                          <p:val>
                                            <p:strVal val="#ppt_y"/>
                                          </p:val>
                                        </p:tav>
                                      </p:tavLst>
                                    </p:anim>
                                  </p:childTnLst>
                                </p:cTn>
                              </p:par>
                            </p:childTnLst>
                          </p:cTn>
                        </p:par>
                        <p:par>
                          <p:cTn id="76" fill="hold">
                            <p:stCondLst>
                              <p:cond delay="4250"/>
                            </p:stCondLst>
                            <p:childTnLst>
                              <p:par>
                                <p:cTn id="77" presetID="42" presetClass="entr" presetSubtype="0"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fade">
                                      <p:cBhvr>
                                        <p:cTn id="79" dur="750"/>
                                        <p:tgtEl>
                                          <p:spTgt spid="71"/>
                                        </p:tgtEl>
                                      </p:cBhvr>
                                    </p:animEffect>
                                    <p:anim calcmode="lin" valueType="num">
                                      <p:cBhvr>
                                        <p:cTn id="80" dur="750" fill="hold"/>
                                        <p:tgtEl>
                                          <p:spTgt spid="71"/>
                                        </p:tgtEl>
                                        <p:attrNameLst>
                                          <p:attrName>ppt_x</p:attrName>
                                        </p:attrNameLst>
                                      </p:cBhvr>
                                      <p:tavLst>
                                        <p:tav tm="0">
                                          <p:val>
                                            <p:strVal val="#ppt_x"/>
                                          </p:val>
                                        </p:tav>
                                        <p:tav tm="100000">
                                          <p:val>
                                            <p:strVal val="#ppt_x"/>
                                          </p:val>
                                        </p:tav>
                                      </p:tavLst>
                                    </p:anim>
                                    <p:anim calcmode="lin" valueType="num">
                                      <p:cBhvr>
                                        <p:cTn id="81" dur="750" fill="hold"/>
                                        <p:tgtEl>
                                          <p:spTgt spid="71"/>
                                        </p:tgtEl>
                                        <p:attrNameLst>
                                          <p:attrName>ppt_y</p:attrName>
                                        </p:attrNameLst>
                                      </p:cBhvr>
                                      <p:tavLst>
                                        <p:tav tm="0">
                                          <p:val>
                                            <p:strVal val="#ppt_y+.1"/>
                                          </p:val>
                                        </p:tav>
                                        <p:tav tm="100000">
                                          <p:val>
                                            <p:strVal val="#ppt_y"/>
                                          </p:val>
                                        </p:tav>
                                      </p:tavLst>
                                    </p:anim>
                                  </p:childTnLst>
                                </p:cTn>
                              </p:par>
                            </p:childTnLst>
                          </p:cTn>
                        </p:par>
                        <p:par>
                          <p:cTn id="82" fill="hold">
                            <p:stCondLst>
                              <p:cond delay="5000"/>
                            </p:stCondLst>
                            <p:childTnLst>
                              <p:par>
                                <p:cTn id="83" presetID="42" presetClass="entr" presetSubtype="0"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fade">
                                      <p:cBhvr>
                                        <p:cTn id="85" dur="750"/>
                                        <p:tgtEl>
                                          <p:spTgt spid="77"/>
                                        </p:tgtEl>
                                      </p:cBhvr>
                                    </p:animEffect>
                                    <p:anim calcmode="lin" valueType="num">
                                      <p:cBhvr>
                                        <p:cTn id="86" dur="750" fill="hold"/>
                                        <p:tgtEl>
                                          <p:spTgt spid="77"/>
                                        </p:tgtEl>
                                        <p:attrNameLst>
                                          <p:attrName>ppt_x</p:attrName>
                                        </p:attrNameLst>
                                      </p:cBhvr>
                                      <p:tavLst>
                                        <p:tav tm="0">
                                          <p:val>
                                            <p:strVal val="#ppt_x"/>
                                          </p:val>
                                        </p:tav>
                                        <p:tav tm="100000">
                                          <p:val>
                                            <p:strVal val="#ppt_x"/>
                                          </p:val>
                                        </p:tav>
                                      </p:tavLst>
                                    </p:anim>
                                    <p:anim calcmode="lin" valueType="num">
                                      <p:cBhvr>
                                        <p:cTn id="87" dur="750" fill="hold"/>
                                        <p:tgtEl>
                                          <p:spTgt spid="77"/>
                                        </p:tgtEl>
                                        <p:attrNameLst>
                                          <p:attrName>ppt_y</p:attrName>
                                        </p:attrNameLst>
                                      </p:cBhvr>
                                      <p:tavLst>
                                        <p:tav tm="0">
                                          <p:val>
                                            <p:strVal val="#ppt_y+.1"/>
                                          </p:val>
                                        </p:tav>
                                        <p:tav tm="100000">
                                          <p:val>
                                            <p:strVal val="#ppt_y"/>
                                          </p:val>
                                        </p:tav>
                                      </p:tavLst>
                                    </p:anim>
                                  </p:childTnLst>
                                </p:cTn>
                              </p:par>
                            </p:childTnLst>
                          </p:cTn>
                        </p:par>
                        <p:par>
                          <p:cTn id="88" fill="hold">
                            <p:stCondLst>
                              <p:cond delay="5750"/>
                            </p:stCondLst>
                            <p:childTnLst>
                              <p:par>
                                <p:cTn id="89" presetID="22" presetClass="entr" presetSubtype="4"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wipe(down)">
                                      <p:cBhvr>
                                        <p:cTn id="91" dur="500"/>
                                        <p:tgtEl>
                                          <p:spTgt spid="78"/>
                                        </p:tgtEl>
                                      </p:cBhvr>
                                    </p:animEffect>
                                  </p:childTnLst>
                                </p:cTn>
                              </p:par>
                            </p:childTnLst>
                          </p:cTn>
                        </p:par>
                        <p:par>
                          <p:cTn id="92" fill="hold">
                            <p:stCondLst>
                              <p:cond delay="6250"/>
                            </p:stCondLst>
                            <p:childTnLst>
                              <p:par>
                                <p:cTn id="93" presetID="42" presetClass="entr" presetSubtype="0" fill="hold" grpId="0" nodeType="afterEffect">
                                  <p:stCondLst>
                                    <p:cond delay="0"/>
                                  </p:stCondLst>
                                  <p:childTnLst>
                                    <p:set>
                                      <p:cBhvr>
                                        <p:cTn id="94" dur="1" fill="hold">
                                          <p:stCondLst>
                                            <p:cond delay="0"/>
                                          </p:stCondLst>
                                        </p:cTn>
                                        <p:tgtEl>
                                          <p:spTgt spid="79"/>
                                        </p:tgtEl>
                                        <p:attrNameLst>
                                          <p:attrName>style.visibility</p:attrName>
                                        </p:attrNameLst>
                                      </p:cBhvr>
                                      <p:to>
                                        <p:strVal val="visible"/>
                                      </p:to>
                                    </p:set>
                                    <p:animEffect transition="in" filter="fade">
                                      <p:cBhvr>
                                        <p:cTn id="95" dur="750"/>
                                        <p:tgtEl>
                                          <p:spTgt spid="79"/>
                                        </p:tgtEl>
                                      </p:cBhvr>
                                    </p:animEffect>
                                    <p:anim calcmode="lin" valueType="num">
                                      <p:cBhvr>
                                        <p:cTn id="96" dur="750" fill="hold"/>
                                        <p:tgtEl>
                                          <p:spTgt spid="79"/>
                                        </p:tgtEl>
                                        <p:attrNameLst>
                                          <p:attrName>ppt_x</p:attrName>
                                        </p:attrNameLst>
                                      </p:cBhvr>
                                      <p:tavLst>
                                        <p:tav tm="0">
                                          <p:val>
                                            <p:strVal val="#ppt_x"/>
                                          </p:val>
                                        </p:tav>
                                        <p:tav tm="100000">
                                          <p:val>
                                            <p:strVal val="#ppt_x"/>
                                          </p:val>
                                        </p:tav>
                                      </p:tavLst>
                                    </p:anim>
                                    <p:anim calcmode="lin" valueType="num">
                                      <p:cBhvr>
                                        <p:cTn id="97" dur="750" fill="hold"/>
                                        <p:tgtEl>
                                          <p:spTgt spid="79"/>
                                        </p:tgtEl>
                                        <p:attrNameLst>
                                          <p:attrName>ppt_y</p:attrName>
                                        </p:attrNameLst>
                                      </p:cBhvr>
                                      <p:tavLst>
                                        <p:tav tm="0">
                                          <p:val>
                                            <p:strVal val="#ppt_y+.1"/>
                                          </p:val>
                                        </p:tav>
                                        <p:tav tm="100000">
                                          <p:val>
                                            <p:strVal val="#ppt_y"/>
                                          </p:val>
                                        </p:tav>
                                      </p:tavLst>
                                    </p:anim>
                                  </p:childTnLst>
                                </p:cTn>
                              </p:par>
                            </p:childTnLst>
                          </p:cTn>
                        </p:par>
                        <p:par>
                          <p:cTn id="98" fill="hold">
                            <p:stCondLst>
                              <p:cond delay="7000"/>
                            </p:stCondLst>
                            <p:childTnLst>
                              <p:par>
                                <p:cTn id="99" presetID="42" presetClass="entr" presetSubtype="0"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fade">
                                      <p:cBhvr>
                                        <p:cTn id="101" dur="750"/>
                                        <p:tgtEl>
                                          <p:spTgt spid="72"/>
                                        </p:tgtEl>
                                      </p:cBhvr>
                                    </p:animEffect>
                                    <p:anim calcmode="lin" valueType="num">
                                      <p:cBhvr>
                                        <p:cTn id="102" dur="750" fill="hold"/>
                                        <p:tgtEl>
                                          <p:spTgt spid="72"/>
                                        </p:tgtEl>
                                        <p:attrNameLst>
                                          <p:attrName>ppt_x</p:attrName>
                                        </p:attrNameLst>
                                      </p:cBhvr>
                                      <p:tavLst>
                                        <p:tav tm="0">
                                          <p:val>
                                            <p:strVal val="#ppt_x"/>
                                          </p:val>
                                        </p:tav>
                                        <p:tav tm="100000">
                                          <p:val>
                                            <p:strVal val="#ppt_x"/>
                                          </p:val>
                                        </p:tav>
                                      </p:tavLst>
                                    </p:anim>
                                    <p:anim calcmode="lin" valueType="num">
                                      <p:cBhvr>
                                        <p:cTn id="103" dur="750" fill="hold"/>
                                        <p:tgtEl>
                                          <p:spTgt spid="72"/>
                                        </p:tgtEl>
                                        <p:attrNameLst>
                                          <p:attrName>ppt_y</p:attrName>
                                        </p:attrNameLst>
                                      </p:cBhvr>
                                      <p:tavLst>
                                        <p:tav tm="0">
                                          <p:val>
                                            <p:strVal val="#ppt_y+.1"/>
                                          </p:val>
                                        </p:tav>
                                        <p:tav tm="100000">
                                          <p:val>
                                            <p:strVal val="#ppt_y"/>
                                          </p:val>
                                        </p:tav>
                                      </p:tavLst>
                                    </p:anim>
                                  </p:childTnLst>
                                </p:cTn>
                              </p:par>
                            </p:childTnLst>
                          </p:cTn>
                        </p:par>
                        <p:par>
                          <p:cTn id="104" fill="hold">
                            <p:stCondLst>
                              <p:cond delay="7750"/>
                            </p:stCondLst>
                            <p:childTnLst>
                              <p:par>
                                <p:cTn id="105" presetID="42" presetClass="entr" presetSubtype="0" fill="hold" grpId="0" nodeType="afterEffect">
                                  <p:stCondLst>
                                    <p:cond delay="0"/>
                                  </p:stCondLst>
                                  <p:childTnLst>
                                    <p:set>
                                      <p:cBhvr>
                                        <p:cTn id="106" dur="1" fill="hold">
                                          <p:stCondLst>
                                            <p:cond delay="0"/>
                                          </p:stCondLst>
                                        </p:cTn>
                                        <p:tgtEl>
                                          <p:spTgt spid="80"/>
                                        </p:tgtEl>
                                        <p:attrNameLst>
                                          <p:attrName>style.visibility</p:attrName>
                                        </p:attrNameLst>
                                      </p:cBhvr>
                                      <p:to>
                                        <p:strVal val="visible"/>
                                      </p:to>
                                    </p:set>
                                    <p:animEffect transition="in" filter="fade">
                                      <p:cBhvr>
                                        <p:cTn id="107" dur="750"/>
                                        <p:tgtEl>
                                          <p:spTgt spid="80"/>
                                        </p:tgtEl>
                                      </p:cBhvr>
                                    </p:animEffect>
                                    <p:anim calcmode="lin" valueType="num">
                                      <p:cBhvr>
                                        <p:cTn id="108" dur="750" fill="hold"/>
                                        <p:tgtEl>
                                          <p:spTgt spid="80"/>
                                        </p:tgtEl>
                                        <p:attrNameLst>
                                          <p:attrName>ppt_x</p:attrName>
                                        </p:attrNameLst>
                                      </p:cBhvr>
                                      <p:tavLst>
                                        <p:tav tm="0">
                                          <p:val>
                                            <p:strVal val="#ppt_x"/>
                                          </p:val>
                                        </p:tav>
                                        <p:tav tm="100000">
                                          <p:val>
                                            <p:strVal val="#ppt_x"/>
                                          </p:val>
                                        </p:tav>
                                      </p:tavLst>
                                    </p:anim>
                                    <p:anim calcmode="lin" valueType="num">
                                      <p:cBhvr>
                                        <p:cTn id="109" dur="750" fill="hold"/>
                                        <p:tgtEl>
                                          <p:spTgt spid="80"/>
                                        </p:tgtEl>
                                        <p:attrNameLst>
                                          <p:attrName>ppt_y</p:attrName>
                                        </p:attrNameLst>
                                      </p:cBhvr>
                                      <p:tavLst>
                                        <p:tav tm="0">
                                          <p:val>
                                            <p:strVal val="#ppt_y+.1"/>
                                          </p:val>
                                        </p:tav>
                                        <p:tav tm="100000">
                                          <p:val>
                                            <p:strVal val="#ppt_y"/>
                                          </p:val>
                                        </p:tav>
                                      </p:tavLst>
                                    </p:anim>
                                  </p:childTnLst>
                                </p:cTn>
                              </p:par>
                            </p:childTnLst>
                          </p:cTn>
                        </p:par>
                        <p:par>
                          <p:cTn id="110" fill="hold">
                            <p:stCondLst>
                              <p:cond delay="8500"/>
                            </p:stCondLst>
                            <p:childTnLst>
                              <p:par>
                                <p:cTn id="111" presetID="22" presetClass="entr" presetSubtype="4"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wipe(down)">
                                      <p:cBhvr>
                                        <p:cTn id="113" dur="500"/>
                                        <p:tgtEl>
                                          <p:spTgt spid="81"/>
                                        </p:tgtEl>
                                      </p:cBhvr>
                                    </p:animEffect>
                                  </p:childTnLst>
                                </p:cTn>
                              </p:par>
                            </p:childTnLst>
                          </p:cTn>
                        </p:par>
                        <p:par>
                          <p:cTn id="114" fill="hold">
                            <p:stCondLst>
                              <p:cond delay="9000"/>
                            </p:stCondLst>
                            <p:childTnLst>
                              <p:par>
                                <p:cTn id="115" presetID="42" presetClass="entr" presetSubtype="0" fill="hold" grpId="0" nodeType="afterEffect">
                                  <p:stCondLst>
                                    <p:cond delay="0"/>
                                  </p:stCondLst>
                                  <p:childTnLst>
                                    <p:set>
                                      <p:cBhvr>
                                        <p:cTn id="116" dur="1" fill="hold">
                                          <p:stCondLst>
                                            <p:cond delay="0"/>
                                          </p:stCondLst>
                                        </p:cTn>
                                        <p:tgtEl>
                                          <p:spTgt spid="82"/>
                                        </p:tgtEl>
                                        <p:attrNameLst>
                                          <p:attrName>style.visibility</p:attrName>
                                        </p:attrNameLst>
                                      </p:cBhvr>
                                      <p:to>
                                        <p:strVal val="visible"/>
                                      </p:to>
                                    </p:set>
                                    <p:animEffect transition="in" filter="fade">
                                      <p:cBhvr>
                                        <p:cTn id="117" dur="750"/>
                                        <p:tgtEl>
                                          <p:spTgt spid="82"/>
                                        </p:tgtEl>
                                      </p:cBhvr>
                                    </p:animEffect>
                                    <p:anim calcmode="lin" valueType="num">
                                      <p:cBhvr>
                                        <p:cTn id="118" dur="750" fill="hold"/>
                                        <p:tgtEl>
                                          <p:spTgt spid="82"/>
                                        </p:tgtEl>
                                        <p:attrNameLst>
                                          <p:attrName>ppt_x</p:attrName>
                                        </p:attrNameLst>
                                      </p:cBhvr>
                                      <p:tavLst>
                                        <p:tav tm="0">
                                          <p:val>
                                            <p:strVal val="#ppt_x"/>
                                          </p:val>
                                        </p:tav>
                                        <p:tav tm="100000">
                                          <p:val>
                                            <p:strVal val="#ppt_x"/>
                                          </p:val>
                                        </p:tav>
                                      </p:tavLst>
                                    </p:anim>
                                    <p:anim calcmode="lin" valueType="num">
                                      <p:cBhvr>
                                        <p:cTn id="119" dur="750" fill="hold"/>
                                        <p:tgtEl>
                                          <p:spTgt spid="82"/>
                                        </p:tgtEl>
                                        <p:attrNameLst>
                                          <p:attrName>ppt_y</p:attrName>
                                        </p:attrNameLst>
                                      </p:cBhvr>
                                      <p:tavLst>
                                        <p:tav tm="0">
                                          <p:val>
                                            <p:strVal val="#ppt_y+.1"/>
                                          </p:val>
                                        </p:tav>
                                        <p:tav tm="100000">
                                          <p:val>
                                            <p:strVal val="#ppt_y"/>
                                          </p:val>
                                        </p:tav>
                                      </p:tavLst>
                                    </p:anim>
                                  </p:childTnLst>
                                </p:cTn>
                              </p:par>
                            </p:childTnLst>
                          </p:cTn>
                        </p:par>
                        <p:par>
                          <p:cTn id="120" fill="hold">
                            <p:stCondLst>
                              <p:cond delay="9750"/>
                            </p:stCondLst>
                            <p:childTnLst>
                              <p:par>
                                <p:cTn id="121" presetID="42" presetClass="entr" presetSubtype="0"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fade">
                                      <p:cBhvr>
                                        <p:cTn id="123" dur="750"/>
                                        <p:tgtEl>
                                          <p:spTgt spid="73"/>
                                        </p:tgtEl>
                                      </p:cBhvr>
                                    </p:animEffect>
                                    <p:anim calcmode="lin" valueType="num">
                                      <p:cBhvr>
                                        <p:cTn id="124" dur="750" fill="hold"/>
                                        <p:tgtEl>
                                          <p:spTgt spid="73"/>
                                        </p:tgtEl>
                                        <p:attrNameLst>
                                          <p:attrName>ppt_x</p:attrName>
                                        </p:attrNameLst>
                                      </p:cBhvr>
                                      <p:tavLst>
                                        <p:tav tm="0">
                                          <p:val>
                                            <p:strVal val="#ppt_x"/>
                                          </p:val>
                                        </p:tav>
                                        <p:tav tm="100000">
                                          <p:val>
                                            <p:strVal val="#ppt_x"/>
                                          </p:val>
                                        </p:tav>
                                      </p:tavLst>
                                    </p:anim>
                                    <p:anim calcmode="lin" valueType="num">
                                      <p:cBhvr>
                                        <p:cTn id="125" dur="750" fill="hold"/>
                                        <p:tgtEl>
                                          <p:spTgt spid="73"/>
                                        </p:tgtEl>
                                        <p:attrNameLst>
                                          <p:attrName>ppt_y</p:attrName>
                                        </p:attrNameLst>
                                      </p:cBhvr>
                                      <p:tavLst>
                                        <p:tav tm="0">
                                          <p:val>
                                            <p:strVal val="#ppt_y+.1"/>
                                          </p:val>
                                        </p:tav>
                                        <p:tav tm="100000">
                                          <p:val>
                                            <p:strVal val="#ppt_y"/>
                                          </p:val>
                                        </p:tav>
                                      </p:tavLst>
                                    </p:anim>
                                  </p:childTnLst>
                                </p:cTn>
                              </p:par>
                            </p:childTnLst>
                          </p:cTn>
                        </p:par>
                        <p:par>
                          <p:cTn id="126" fill="hold">
                            <p:stCondLst>
                              <p:cond delay="10500"/>
                            </p:stCondLst>
                            <p:childTnLst>
                              <p:par>
                                <p:cTn id="127" presetID="42" presetClass="entr" presetSubtype="0"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fade">
                                      <p:cBhvr>
                                        <p:cTn id="129" dur="750"/>
                                        <p:tgtEl>
                                          <p:spTgt spid="83"/>
                                        </p:tgtEl>
                                      </p:cBhvr>
                                    </p:animEffect>
                                    <p:anim calcmode="lin" valueType="num">
                                      <p:cBhvr>
                                        <p:cTn id="130" dur="750" fill="hold"/>
                                        <p:tgtEl>
                                          <p:spTgt spid="83"/>
                                        </p:tgtEl>
                                        <p:attrNameLst>
                                          <p:attrName>ppt_x</p:attrName>
                                        </p:attrNameLst>
                                      </p:cBhvr>
                                      <p:tavLst>
                                        <p:tav tm="0">
                                          <p:val>
                                            <p:strVal val="#ppt_x"/>
                                          </p:val>
                                        </p:tav>
                                        <p:tav tm="100000">
                                          <p:val>
                                            <p:strVal val="#ppt_x"/>
                                          </p:val>
                                        </p:tav>
                                      </p:tavLst>
                                    </p:anim>
                                    <p:anim calcmode="lin" valueType="num">
                                      <p:cBhvr>
                                        <p:cTn id="131" dur="750" fill="hold"/>
                                        <p:tgtEl>
                                          <p:spTgt spid="83"/>
                                        </p:tgtEl>
                                        <p:attrNameLst>
                                          <p:attrName>ppt_y</p:attrName>
                                        </p:attrNameLst>
                                      </p:cBhvr>
                                      <p:tavLst>
                                        <p:tav tm="0">
                                          <p:val>
                                            <p:strVal val="#ppt_y+.1"/>
                                          </p:val>
                                        </p:tav>
                                        <p:tav tm="100000">
                                          <p:val>
                                            <p:strVal val="#ppt_y"/>
                                          </p:val>
                                        </p:tav>
                                      </p:tavLst>
                                    </p:anim>
                                  </p:childTnLst>
                                </p:cTn>
                              </p:par>
                            </p:childTnLst>
                          </p:cTn>
                        </p:par>
                        <p:par>
                          <p:cTn id="132" fill="hold">
                            <p:stCondLst>
                              <p:cond delay="11250"/>
                            </p:stCondLst>
                            <p:childTnLst>
                              <p:par>
                                <p:cTn id="133" presetID="22" presetClass="entr" presetSubtype="4" fill="hold" grpId="0" nodeType="afterEffect">
                                  <p:stCondLst>
                                    <p:cond delay="0"/>
                                  </p:stCondLst>
                                  <p:childTnLst>
                                    <p:set>
                                      <p:cBhvr>
                                        <p:cTn id="134" dur="1" fill="hold">
                                          <p:stCondLst>
                                            <p:cond delay="0"/>
                                          </p:stCondLst>
                                        </p:cTn>
                                        <p:tgtEl>
                                          <p:spTgt spid="84"/>
                                        </p:tgtEl>
                                        <p:attrNameLst>
                                          <p:attrName>style.visibility</p:attrName>
                                        </p:attrNameLst>
                                      </p:cBhvr>
                                      <p:to>
                                        <p:strVal val="visible"/>
                                      </p:to>
                                    </p:set>
                                    <p:animEffect transition="in" filter="wipe(down)">
                                      <p:cBhvr>
                                        <p:cTn id="135" dur="500"/>
                                        <p:tgtEl>
                                          <p:spTgt spid="84"/>
                                        </p:tgtEl>
                                      </p:cBhvr>
                                    </p:animEffect>
                                  </p:childTnLst>
                                </p:cTn>
                              </p:par>
                            </p:childTnLst>
                          </p:cTn>
                        </p:par>
                        <p:par>
                          <p:cTn id="136" fill="hold">
                            <p:stCondLst>
                              <p:cond delay="11750"/>
                            </p:stCondLst>
                            <p:childTnLst>
                              <p:par>
                                <p:cTn id="137" presetID="42" presetClass="entr" presetSubtype="0" fill="hold" grpId="0" nodeType="afterEffect">
                                  <p:stCondLst>
                                    <p:cond delay="0"/>
                                  </p:stCondLst>
                                  <p:childTnLst>
                                    <p:set>
                                      <p:cBhvr>
                                        <p:cTn id="138" dur="1" fill="hold">
                                          <p:stCondLst>
                                            <p:cond delay="0"/>
                                          </p:stCondLst>
                                        </p:cTn>
                                        <p:tgtEl>
                                          <p:spTgt spid="85"/>
                                        </p:tgtEl>
                                        <p:attrNameLst>
                                          <p:attrName>style.visibility</p:attrName>
                                        </p:attrNameLst>
                                      </p:cBhvr>
                                      <p:to>
                                        <p:strVal val="visible"/>
                                      </p:to>
                                    </p:set>
                                    <p:animEffect transition="in" filter="fade">
                                      <p:cBhvr>
                                        <p:cTn id="139" dur="750"/>
                                        <p:tgtEl>
                                          <p:spTgt spid="85"/>
                                        </p:tgtEl>
                                      </p:cBhvr>
                                    </p:animEffect>
                                    <p:anim calcmode="lin" valueType="num">
                                      <p:cBhvr>
                                        <p:cTn id="140" dur="750" fill="hold"/>
                                        <p:tgtEl>
                                          <p:spTgt spid="85"/>
                                        </p:tgtEl>
                                        <p:attrNameLst>
                                          <p:attrName>ppt_x</p:attrName>
                                        </p:attrNameLst>
                                      </p:cBhvr>
                                      <p:tavLst>
                                        <p:tav tm="0">
                                          <p:val>
                                            <p:strVal val="#ppt_x"/>
                                          </p:val>
                                        </p:tav>
                                        <p:tav tm="100000">
                                          <p:val>
                                            <p:strVal val="#ppt_x"/>
                                          </p:val>
                                        </p:tav>
                                      </p:tavLst>
                                    </p:anim>
                                    <p:anim calcmode="lin" valueType="num">
                                      <p:cBhvr>
                                        <p:cTn id="141" dur="75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71" grpId="0"/>
      <p:bldP spid="72" grpId="0"/>
      <p:bldP spid="73" grpId="0"/>
      <p:bldP spid="74" grpId="0"/>
      <p:bldP spid="75" grpId="0" animBg="1"/>
      <p:bldP spid="76" grpId="0"/>
      <p:bldP spid="77" grpId="0"/>
      <p:bldP spid="78" grpId="0" animBg="1"/>
      <p:bldP spid="79" grpId="0"/>
      <p:bldP spid="80" grpId="0"/>
      <p:bldP spid="81" grpId="0" animBg="1"/>
      <p:bldP spid="82" grpId="0"/>
      <p:bldP spid="83" grpId="0"/>
      <p:bldP spid="84" grpId="0" animBg="1"/>
      <p:bldP spid="8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470230" y="2982380"/>
            <a:ext cx="4768768" cy="4794385"/>
            <a:chOff x="3513680" y="1931126"/>
            <a:chExt cx="5164640" cy="5192384"/>
          </a:xfrm>
        </p:grpSpPr>
        <p:pic>
          <p:nvPicPr>
            <p:cNvPr id="28" name="Picture 2" descr="E:\lizzy\PPT-by lizzy\自制PNG\iphone5-b.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2"/>
            <a:stretch/>
          </p:blipFill>
          <p:spPr bwMode="auto">
            <a:xfrm>
              <a:off x="3513680" y="1931126"/>
              <a:ext cx="5164640" cy="5192384"/>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4405360" y="3112169"/>
              <a:ext cx="3276704" cy="4011341"/>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30" name="组合 29"/>
          <p:cNvGrpSpPr/>
          <p:nvPr/>
        </p:nvGrpSpPr>
        <p:grpSpPr>
          <a:xfrm>
            <a:off x="3126056" y="4300898"/>
            <a:ext cx="1484148" cy="1484148"/>
            <a:chOff x="3427660" y="3452388"/>
            <a:chExt cx="1484148" cy="1484148"/>
          </a:xfrm>
        </p:grpSpPr>
        <p:sp>
          <p:nvSpPr>
            <p:cNvPr id="31" name="椭圆 30"/>
            <p:cNvSpPr/>
            <p:nvPr/>
          </p:nvSpPr>
          <p:spPr>
            <a:xfrm>
              <a:off x="3427660" y="3452388"/>
              <a:ext cx="1484148" cy="1484148"/>
            </a:xfrm>
            <a:prstGeom prst="ellips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2" name="组合 31"/>
            <p:cNvGrpSpPr>
              <a:grpSpLocks noChangeAspect="1"/>
            </p:cNvGrpSpPr>
            <p:nvPr/>
          </p:nvGrpSpPr>
          <p:grpSpPr>
            <a:xfrm>
              <a:off x="3809886" y="3874477"/>
              <a:ext cx="719696" cy="551771"/>
              <a:chOff x="5611813" y="1835150"/>
              <a:chExt cx="285750" cy="219076"/>
            </a:xfrm>
            <a:solidFill>
              <a:sysClr val="window" lastClr="FFFFFF"/>
            </a:solidFill>
          </p:grpSpPr>
          <p:sp>
            <p:nvSpPr>
              <p:cNvPr id="33"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4" name="Rectangle 58"/>
              <p:cNvSpPr>
                <a:spLocks noChangeArrowheads="1"/>
              </p:cNvSpPr>
              <p:nvPr/>
            </p:nvSpPr>
            <p:spPr bwMode="auto">
              <a:xfrm>
                <a:off x="5648326" y="1884363"/>
                <a:ext cx="41275" cy="139700"/>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5" name="Rectangle 59"/>
              <p:cNvSpPr>
                <a:spLocks noChangeArrowheads="1"/>
              </p:cNvSpPr>
              <p:nvPr/>
            </p:nvSpPr>
            <p:spPr bwMode="auto">
              <a:xfrm>
                <a:off x="5708651" y="1835150"/>
                <a:ext cx="41275" cy="1889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6" name="Rectangle 60"/>
              <p:cNvSpPr>
                <a:spLocks noChangeArrowheads="1"/>
              </p:cNvSpPr>
              <p:nvPr/>
            </p:nvSpPr>
            <p:spPr bwMode="auto">
              <a:xfrm>
                <a:off x="5768976" y="1895475"/>
                <a:ext cx="41275" cy="1285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7" name="Rectangle 61"/>
              <p:cNvSpPr>
                <a:spLocks noChangeArrowheads="1"/>
              </p:cNvSpPr>
              <p:nvPr/>
            </p:nvSpPr>
            <p:spPr bwMode="auto">
              <a:xfrm>
                <a:off x="5829301" y="1936750"/>
                <a:ext cx="41275" cy="873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38" name="组合 37"/>
          <p:cNvGrpSpPr/>
          <p:nvPr/>
        </p:nvGrpSpPr>
        <p:grpSpPr>
          <a:xfrm>
            <a:off x="6918780" y="5265674"/>
            <a:ext cx="1484148" cy="1484148"/>
            <a:chOff x="7270150" y="4604902"/>
            <a:chExt cx="1484148" cy="1484148"/>
          </a:xfrm>
        </p:grpSpPr>
        <p:sp>
          <p:nvSpPr>
            <p:cNvPr id="39" name="椭圆 38"/>
            <p:cNvSpPr/>
            <p:nvPr/>
          </p:nvSpPr>
          <p:spPr>
            <a:xfrm>
              <a:off x="7270150" y="4604902"/>
              <a:ext cx="1484148" cy="1484148"/>
            </a:xfrm>
            <a:prstGeom prst="ellips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0" name="椭圆形标注 39"/>
            <p:cNvSpPr/>
            <p:nvPr/>
          </p:nvSpPr>
          <p:spPr>
            <a:xfrm>
              <a:off x="7640426" y="5076976"/>
              <a:ext cx="743596" cy="540000"/>
            </a:xfrm>
            <a:prstGeom prst="wedgeEllipseCallout">
              <a:avLst>
                <a:gd name="adj1" fmla="val -38188"/>
                <a:gd name="adj2" fmla="val 61829"/>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1" name="矩形 40"/>
          <p:cNvSpPr/>
          <p:nvPr/>
        </p:nvSpPr>
        <p:spPr>
          <a:xfrm>
            <a:off x="8088188" y="2436896"/>
            <a:ext cx="1107984" cy="369328"/>
          </a:xfrm>
          <a:prstGeom prst="rect">
            <a:avLst/>
          </a:prstGeom>
        </p:spPr>
        <p:txBody>
          <a:bodyPr wrap="none" lIns="91434" tIns="45718" rIns="91434" bIns="45718">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2" name="矩形 47"/>
          <p:cNvSpPr>
            <a:spLocks noChangeArrowheads="1"/>
          </p:cNvSpPr>
          <p:nvPr/>
        </p:nvSpPr>
        <p:spPr bwMode="auto">
          <a:xfrm>
            <a:off x="8088190" y="2736205"/>
            <a:ext cx="2119039" cy="86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fontAlgn="auto">
              <a:lnSpc>
                <a:spcPct val="120000"/>
              </a:lnSpc>
              <a:spcAft>
                <a:spcPts val="0"/>
              </a:spcAft>
              <a:buFont typeface="Arial" charset="0"/>
              <a:buNone/>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43" name="组合 42"/>
          <p:cNvGrpSpPr/>
          <p:nvPr/>
        </p:nvGrpSpPr>
        <p:grpSpPr>
          <a:xfrm>
            <a:off x="6390943" y="2418571"/>
            <a:ext cx="1484148" cy="1484148"/>
            <a:chOff x="7270150" y="1939337"/>
            <a:chExt cx="1484148" cy="1484148"/>
          </a:xfrm>
        </p:grpSpPr>
        <p:sp>
          <p:nvSpPr>
            <p:cNvPr id="44" name="椭圆 43"/>
            <p:cNvSpPr/>
            <p:nvPr/>
          </p:nvSpPr>
          <p:spPr>
            <a:xfrm>
              <a:off x="7270150" y="1939337"/>
              <a:ext cx="1484148" cy="1484148"/>
            </a:xfrm>
            <a:prstGeom prst="ellips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5" name="组合 44"/>
            <p:cNvGrpSpPr/>
            <p:nvPr/>
          </p:nvGrpSpPr>
          <p:grpSpPr>
            <a:xfrm>
              <a:off x="7628394" y="2388545"/>
              <a:ext cx="767661" cy="585733"/>
              <a:chOff x="12227116" y="4392007"/>
              <a:chExt cx="627436" cy="478740"/>
            </a:xfrm>
          </p:grpSpPr>
          <p:sp>
            <p:nvSpPr>
              <p:cNvPr id="46"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7"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sp>
        <p:nvSpPr>
          <p:cNvPr id="48" name="矩形 47"/>
          <p:cNvSpPr/>
          <p:nvPr/>
        </p:nvSpPr>
        <p:spPr>
          <a:xfrm>
            <a:off x="8583170" y="5333605"/>
            <a:ext cx="1107984" cy="369328"/>
          </a:xfrm>
          <a:prstGeom prst="rect">
            <a:avLst/>
          </a:prstGeom>
        </p:spPr>
        <p:txBody>
          <a:bodyPr wrap="none" lIns="91434" tIns="45718" rIns="91434" bIns="45718">
            <a:spAutoFit/>
          </a:bodyPr>
          <a:lstStyle/>
          <a:p>
            <a:pP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9" name="矩形 47"/>
          <p:cNvSpPr>
            <a:spLocks noChangeArrowheads="1"/>
          </p:cNvSpPr>
          <p:nvPr/>
        </p:nvSpPr>
        <p:spPr bwMode="auto">
          <a:xfrm>
            <a:off x="8583171" y="5632914"/>
            <a:ext cx="2434449"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fontAlgn="auto">
              <a:lnSpc>
                <a:spcPct val="120000"/>
              </a:lnSpc>
              <a:spcAft>
                <a:spcPts val="0"/>
              </a:spcAft>
              <a:buFont typeface="Arial" charset="0"/>
              <a:buNone/>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a:t>
            </a:r>
          </a:p>
        </p:txBody>
      </p:sp>
      <p:sp>
        <p:nvSpPr>
          <p:cNvPr id="50" name="矩形 49"/>
          <p:cNvSpPr/>
          <p:nvPr/>
        </p:nvSpPr>
        <p:spPr>
          <a:xfrm>
            <a:off x="1856472" y="4292618"/>
            <a:ext cx="1107984" cy="369328"/>
          </a:xfrm>
          <a:prstGeom prst="rect">
            <a:avLst/>
          </a:prstGeom>
        </p:spPr>
        <p:txBody>
          <a:bodyPr wrap="none" lIns="91434" tIns="45718" rIns="91434" bIns="45718">
            <a:spAutoFit/>
          </a:bodyPr>
          <a:lstStyle/>
          <a:p>
            <a:pPr algn="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1" name="矩形 47"/>
          <p:cNvSpPr>
            <a:spLocks noChangeArrowheads="1"/>
          </p:cNvSpPr>
          <p:nvPr/>
        </p:nvSpPr>
        <p:spPr bwMode="auto">
          <a:xfrm>
            <a:off x="576461" y="4591927"/>
            <a:ext cx="2387995"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fontAlgn="auto">
              <a:lnSpc>
                <a:spcPct val="120000"/>
              </a:lnSpc>
              <a:spcAft>
                <a:spcPts val="0"/>
              </a:spcAft>
              <a:buFont typeface="Arial" charset="0"/>
              <a:buNone/>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在此录入本图表的综合描述说明，在此录入本图表的综合描述说明，在此录入本图表的描述说明</a:t>
            </a: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16"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childTnLst>
                                </p:cTn>
                              </p:par>
                            </p:childTnLst>
                          </p:cTn>
                        </p:par>
                        <p:par>
                          <p:cTn id="23" fill="hold">
                            <p:stCondLst>
                              <p:cond delay="1250"/>
                            </p:stCondLst>
                            <p:childTnLst>
                              <p:par>
                                <p:cTn id="24" presetID="2" presetClass="entr" presetSubtype="2"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1+#ppt_w/2"/>
                                          </p:val>
                                        </p:tav>
                                        <p:tav tm="100000">
                                          <p:val>
                                            <p:strVal val="#ppt_x"/>
                                          </p:val>
                                        </p:tav>
                                      </p:tavLst>
                                    </p:anim>
                                    <p:anim calcmode="lin" valueType="num">
                                      <p:cBhvr additive="base">
                                        <p:cTn id="31" dur="500" fill="hold"/>
                                        <p:tgtEl>
                                          <p:spTgt spid="4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1+#ppt_w/2"/>
                                          </p:val>
                                        </p:tav>
                                        <p:tav tm="100000">
                                          <p:val>
                                            <p:strVal val="#ppt_x"/>
                                          </p:val>
                                        </p:tav>
                                      </p:tavLst>
                                    </p:anim>
                                    <p:anim calcmode="lin" valueType="num">
                                      <p:cBhvr additive="base">
                                        <p:cTn id="35" dur="500" fill="hold"/>
                                        <p:tgtEl>
                                          <p:spTgt spid="4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1+#ppt_w/2"/>
                                          </p:val>
                                        </p:tav>
                                        <p:tav tm="100000">
                                          <p:val>
                                            <p:strVal val="#ppt_x"/>
                                          </p:val>
                                        </p:tav>
                                      </p:tavLst>
                                    </p:anim>
                                    <p:anim calcmode="lin" valueType="num">
                                      <p:cBhvr additive="base">
                                        <p:cTn id="39" dur="500" fill="hold"/>
                                        <p:tgtEl>
                                          <p:spTgt spid="4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0-#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0-#ppt_w/2"/>
                                          </p:val>
                                        </p:tav>
                                        <p:tav tm="100000">
                                          <p:val>
                                            <p:strVal val="#ppt_x"/>
                                          </p:val>
                                        </p:tav>
                                      </p:tavLst>
                                    </p:anim>
                                    <p:anim calcmode="lin" valueType="num">
                                      <p:cBhvr additive="base">
                                        <p:cTn id="47"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8" grpId="0"/>
      <p:bldP spid="49" grpId="0"/>
      <p:bldP spid="50" grpId="0"/>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3" name="组合 172"/>
          <p:cNvGrpSpPr/>
          <p:nvPr/>
        </p:nvGrpSpPr>
        <p:grpSpPr>
          <a:xfrm>
            <a:off x="4277997" y="2315356"/>
            <a:ext cx="2812732" cy="4381289"/>
            <a:chOff x="913011" y="764704"/>
            <a:chExt cx="2812732" cy="4381289"/>
          </a:xfrm>
        </p:grpSpPr>
        <p:grpSp>
          <p:nvGrpSpPr>
            <p:cNvPr id="174" name="组合 173"/>
            <p:cNvGrpSpPr/>
            <p:nvPr/>
          </p:nvGrpSpPr>
          <p:grpSpPr>
            <a:xfrm>
              <a:off x="1747692" y="4222426"/>
              <a:ext cx="1289708" cy="923567"/>
              <a:chOff x="4350532" y="1811995"/>
              <a:chExt cx="3661868" cy="2622287"/>
            </a:xfrm>
          </p:grpSpPr>
          <p:sp>
            <p:nvSpPr>
              <p:cNvPr id="291" name="Freeform 36"/>
              <p:cNvSpPr>
                <a:spLocks/>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82939 w 3282939"/>
                  <a:gd name="connsiteY4" fmla="*/ 0 h 340225"/>
                  <a:gd name="connsiteX5" fmla="*/ 3202017 w 3282939"/>
                  <a:gd name="connsiteY5" fmla="*/ 103183 h 340225"/>
                  <a:gd name="connsiteX6" fmla="*/ 3217148 w 3282939"/>
                  <a:gd name="connsiteY6" fmla="*/ 145976 h 340225"/>
                  <a:gd name="connsiteX7" fmla="*/ 15867 w 3282939"/>
                  <a:gd name="connsiteY7" fmla="*/ 144596 h 340225"/>
                  <a:gd name="connsiteX8" fmla="*/ 13528 w 3282939"/>
                  <a:gd name="connsiteY8" fmla="*/ 151326 h 340225"/>
                  <a:gd name="connsiteX9" fmla="*/ 0 w 3282939"/>
                  <a:gd name="connsiteY9" fmla="*/ 145014 h 340225"/>
                  <a:gd name="connsiteX10" fmla="*/ 3282939 w 3282939"/>
                  <a:gd name="connsiteY10" fmla="*/ 0 h 340225"/>
                  <a:gd name="connsiteX0" fmla="*/ 0 w 3282939"/>
                  <a:gd name="connsiteY0" fmla="*/ 340225 h 340225"/>
                  <a:gd name="connsiteX1" fmla="*/ 48093 w 3282939"/>
                  <a:gd name="connsiteY1" fmla="*/ 338101 h 340225"/>
                  <a:gd name="connsiteX2" fmla="*/ 0 w 3282939"/>
                  <a:gd name="connsiteY2" fmla="*/ 340225 h 340225"/>
                  <a:gd name="connsiteX3" fmla="*/ 3282939 w 3282939"/>
                  <a:gd name="connsiteY3" fmla="*/ 0 h 340225"/>
                  <a:gd name="connsiteX4" fmla="*/ 3202017 w 3282939"/>
                  <a:gd name="connsiteY4" fmla="*/ 103183 h 340225"/>
                  <a:gd name="connsiteX5" fmla="*/ 3217148 w 3282939"/>
                  <a:gd name="connsiteY5" fmla="*/ 145976 h 340225"/>
                  <a:gd name="connsiteX6" fmla="*/ 15867 w 3282939"/>
                  <a:gd name="connsiteY6" fmla="*/ 144596 h 340225"/>
                  <a:gd name="connsiteX7" fmla="*/ 13528 w 3282939"/>
                  <a:gd name="connsiteY7" fmla="*/ 151326 h 340225"/>
                  <a:gd name="connsiteX8" fmla="*/ 0 w 3282939"/>
                  <a:gd name="connsiteY8" fmla="*/ 145014 h 340225"/>
                  <a:gd name="connsiteX9" fmla="*/ 3282939 w 3282939"/>
                  <a:gd name="connsiteY9" fmla="*/ 0 h 340225"/>
                  <a:gd name="connsiteX0" fmla="*/ 3282939 w 3374379"/>
                  <a:gd name="connsiteY0" fmla="*/ 0 h 151326"/>
                  <a:gd name="connsiteX1" fmla="*/ 3202017 w 3374379"/>
                  <a:gd name="connsiteY1" fmla="*/ 103183 h 151326"/>
                  <a:gd name="connsiteX2" fmla="*/ 3217148 w 3374379"/>
                  <a:gd name="connsiteY2" fmla="*/ 145976 h 151326"/>
                  <a:gd name="connsiteX3" fmla="*/ 15867 w 3374379"/>
                  <a:gd name="connsiteY3" fmla="*/ 144596 h 151326"/>
                  <a:gd name="connsiteX4" fmla="*/ 13528 w 3374379"/>
                  <a:gd name="connsiteY4" fmla="*/ 151326 h 151326"/>
                  <a:gd name="connsiteX5" fmla="*/ 0 w 3374379"/>
                  <a:gd name="connsiteY5" fmla="*/ 145014 h 151326"/>
                  <a:gd name="connsiteX6" fmla="*/ 3374379 w 3374379"/>
                  <a:gd name="connsiteY6" fmla="*/ 81944 h 151326"/>
                  <a:gd name="connsiteX0" fmla="*/ 3282939 w 3282939"/>
                  <a:gd name="connsiteY0" fmla="*/ 0 h 151326"/>
                  <a:gd name="connsiteX1" fmla="*/ 3202017 w 3282939"/>
                  <a:gd name="connsiteY1" fmla="*/ 103183 h 151326"/>
                  <a:gd name="connsiteX2" fmla="*/ 3217148 w 3282939"/>
                  <a:gd name="connsiteY2" fmla="*/ 145976 h 151326"/>
                  <a:gd name="connsiteX3" fmla="*/ 15867 w 3282939"/>
                  <a:gd name="connsiteY3" fmla="*/ 144596 h 151326"/>
                  <a:gd name="connsiteX4" fmla="*/ 13528 w 3282939"/>
                  <a:gd name="connsiteY4" fmla="*/ 151326 h 151326"/>
                  <a:gd name="connsiteX5" fmla="*/ 0 w 3282939"/>
                  <a:gd name="connsiteY5" fmla="*/ 145014 h 151326"/>
                  <a:gd name="connsiteX6" fmla="*/ 3272779 w 3282939"/>
                  <a:gd name="connsiteY6" fmla="*/ 7967 h 151326"/>
                  <a:gd name="connsiteX0" fmla="*/ 3282939 w 3282939"/>
                  <a:gd name="connsiteY0" fmla="*/ 0 h 145976"/>
                  <a:gd name="connsiteX1" fmla="*/ 3202017 w 3282939"/>
                  <a:gd name="connsiteY1" fmla="*/ 103183 h 145976"/>
                  <a:gd name="connsiteX2" fmla="*/ 3217148 w 3282939"/>
                  <a:gd name="connsiteY2" fmla="*/ 145976 h 145976"/>
                  <a:gd name="connsiteX3" fmla="*/ 15867 w 3282939"/>
                  <a:gd name="connsiteY3" fmla="*/ 144596 h 145976"/>
                  <a:gd name="connsiteX4" fmla="*/ 0 w 3282939"/>
                  <a:gd name="connsiteY4" fmla="*/ 145014 h 145976"/>
                  <a:gd name="connsiteX5" fmla="*/ 3272779 w 3282939"/>
                  <a:gd name="connsiteY5" fmla="*/ 7967 h 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cap="flat" cmpd="sng" algn="ctr">
                <a:solidFill>
                  <a:srgbClr val="49494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2" name="Freeform 38"/>
              <p:cNvSpPr>
                <a:spLocks/>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ysClr val="window" lastClr="FFFFFF">
                      <a:alpha val="76000"/>
                    </a:sysClr>
                  </a:gs>
                  <a:gs pos="0">
                    <a:sysClr val="window" lastClr="FFFFFF">
                      <a:alpha val="0"/>
                    </a:sysClr>
                  </a:gs>
                  <a:gs pos="100000">
                    <a:sysClr val="window" lastClr="FFFFFF">
                      <a:alpha val="0"/>
                    </a:sysClr>
                  </a:gs>
                </a:gsLst>
                <a:lin ang="16200000" scaled="1"/>
                <a:tileRect/>
              </a:gradFill>
              <a:ln w="9525" cap="flat" cmpd="sng" algn="ctr">
                <a:noFill/>
                <a:prstDash val="solid"/>
              </a:ln>
              <a:effectLst>
                <a:softEdge rad="12700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3" name="Freeform 38"/>
              <p:cNvSpPr>
                <a:spLocks/>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cap="flat" cmpd="sng" algn="ctr">
                <a:solidFill>
                  <a:srgbClr val="5E5E5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4"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ysClr val="window" lastClr="FFFFFF">
                      <a:lumMod val="65000"/>
                    </a:sysClr>
                  </a:gs>
                  <a:gs pos="16000">
                    <a:sysClr val="window" lastClr="FFFFFF">
                      <a:lumMod val="75000"/>
                    </a:sysClr>
                  </a:gs>
                  <a:gs pos="0">
                    <a:srgbClr val="5E5E5E"/>
                  </a:gs>
                  <a:gs pos="49000">
                    <a:sysClr val="window" lastClr="FFFFFF"/>
                  </a:gs>
                  <a:gs pos="100000">
                    <a:srgbClr val="494949"/>
                  </a:gs>
                </a:gsLst>
                <a:lin ang="16200000" scaled="1"/>
                <a:tileRect/>
              </a:gradFill>
              <a:ln w="25400" cap="flat" cmpd="sng" algn="ctr">
                <a:noFill/>
                <a:prstDash val="solid"/>
              </a:ln>
              <a:effectLst>
                <a:softEdge rad="127000"/>
              </a:effectLst>
              <a:scene3d>
                <a:camera prst="orthographicFront">
                  <a:rot lat="2683488" lon="21466804"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95" name="组合 294"/>
              <p:cNvGrpSpPr/>
              <p:nvPr/>
            </p:nvGrpSpPr>
            <p:grpSpPr>
              <a:xfrm>
                <a:off x="4350532" y="1811995"/>
                <a:ext cx="3661868" cy="598986"/>
                <a:chOff x="4350532" y="2259168"/>
                <a:chExt cx="3661868" cy="598986"/>
              </a:xfrm>
            </p:grpSpPr>
            <p:sp>
              <p:nvSpPr>
                <p:cNvPr id="310" name="Freeform 35"/>
                <p:cNvSpPr>
                  <a:spLocks/>
                </p:cNvSpPr>
                <p:nvPr/>
              </p:nvSpPr>
              <p:spPr bwMode="auto">
                <a:xfrm>
                  <a:off x="4466938" y="2451775"/>
                  <a:ext cx="3396348" cy="406379"/>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ysClr val="window" lastClr="FFFFFF"/>
                    </a:gs>
                    <a:gs pos="100000">
                      <a:srgbClr val="4C4C4C"/>
                    </a:gs>
                  </a:gsLst>
                  <a:lin ang="10800000" scaled="1"/>
                  <a:tileRect/>
                </a:gradFill>
                <a:ln w="12700" cap="flat" cmpd="sng" algn="ctr">
                  <a:solidFill>
                    <a:sysClr val="windowText" lastClr="000000">
                      <a:alpha val="98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1" name="Freeform 40"/>
                <p:cNvSpPr>
                  <a:spLocks/>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12"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ysClr val="window" lastClr="FFFFFF">
                        <a:lumMod val="65000"/>
                      </a:sysClr>
                    </a:gs>
                    <a:gs pos="16000">
                      <a:sysClr val="window" lastClr="FFFFFF">
                        <a:lumMod val="75000"/>
                      </a:sysClr>
                    </a:gs>
                    <a:gs pos="0">
                      <a:sysClr val="window" lastClr="FFFFFF">
                        <a:lumMod val="75000"/>
                        <a:alpha val="0"/>
                      </a:sysClr>
                    </a:gs>
                    <a:gs pos="49000">
                      <a:sysClr val="window" lastClr="FFFFFF"/>
                    </a:gs>
                    <a:gs pos="100000">
                      <a:sysClr val="window" lastClr="FFFFFF">
                        <a:lumMod val="75000"/>
                        <a:alpha val="0"/>
                      </a:sysClr>
                    </a:gs>
                  </a:gsLst>
                  <a:lin ang="16200000" scaled="1"/>
                  <a:tileRect/>
                </a:gradFill>
                <a:ln w="25400" cap="flat"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96" name="组合 295"/>
              <p:cNvGrpSpPr/>
              <p:nvPr/>
            </p:nvGrpSpPr>
            <p:grpSpPr>
              <a:xfrm>
                <a:off x="4513666" y="2274205"/>
                <a:ext cx="3282939" cy="340225"/>
                <a:chOff x="4513666" y="2710466"/>
                <a:chExt cx="3282939" cy="340225"/>
              </a:xfrm>
            </p:grpSpPr>
            <p:sp>
              <p:nvSpPr>
                <p:cNvPr id="308"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cap="flat" cmpd="sng" algn="ctr">
                  <a:solidFill>
                    <a:srgbClr val="5E5E5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9"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ysClr val="window" lastClr="FFFFFF">
                        <a:lumMod val="65000"/>
                      </a:sysClr>
                    </a:gs>
                    <a:gs pos="16000">
                      <a:sysClr val="window" lastClr="FFFFFF">
                        <a:lumMod val="75000"/>
                      </a:sysClr>
                    </a:gs>
                    <a:gs pos="0">
                      <a:sysClr val="window" lastClr="FFFFFF">
                        <a:lumMod val="75000"/>
                        <a:alpha val="0"/>
                      </a:sysClr>
                    </a:gs>
                    <a:gs pos="49000">
                      <a:sysClr val="window" lastClr="FFFFFF"/>
                    </a:gs>
                    <a:gs pos="100000">
                      <a:sysClr val="window" lastClr="FFFFFF">
                        <a:lumMod val="75000"/>
                        <a:alpha val="0"/>
                      </a:sysClr>
                    </a:gs>
                  </a:gsLst>
                  <a:lin ang="16200000" scaled="1"/>
                  <a:tileRect/>
                </a:gradFill>
                <a:ln w="25400" cap="flat" cmpd="sng" algn="ctr">
                  <a:noFill/>
                  <a:prstDash val="solid"/>
                </a:ln>
                <a:effectLst>
                  <a:softEdge rad="63500"/>
                </a:effectLst>
                <a:scene3d>
                  <a:camera prst="orthographicFront">
                    <a:rot lat="1485327" lon="21548723" rev="21429783"/>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97" name="组合 296"/>
              <p:cNvGrpSpPr/>
              <p:nvPr/>
            </p:nvGrpSpPr>
            <p:grpSpPr>
              <a:xfrm>
                <a:off x="4513666" y="2657696"/>
                <a:ext cx="3282939" cy="340225"/>
                <a:chOff x="4513666" y="2710466"/>
                <a:chExt cx="3282939" cy="340225"/>
              </a:xfrm>
            </p:grpSpPr>
            <p:sp>
              <p:nvSpPr>
                <p:cNvPr id="306"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cap="flat" cmpd="sng" algn="ctr">
                  <a:solidFill>
                    <a:srgbClr val="5E5E5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7"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ysClr val="window" lastClr="FFFFFF">
                        <a:lumMod val="65000"/>
                      </a:sysClr>
                    </a:gs>
                    <a:gs pos="16000">
                      <a:sysClr val="window" lastClr="FFFFFF">
                        <a:lumMod val="75000"/>
                      </a:sysClr>
                    </a:gs>
                    <a:gs pos="0">
                      <a:sysClr val="window" lastClr="FFFFFF">
                        <a:lumMod val="75000"/>
                        <a:alpha val="0"/>
                      </a:sysClr>
                    </a:gs>
                    <a:gs pos="49000">
                      <a:sysClr val="window" lastClr="FFFFFF"/>
                    </a:gs>
                    <a:gs pos="100000">
                      <a:sysClr val="window" lastClr="FFFFFF">
                        <a:lumMod val="75000"/>
                        <a:alpha val="0"/>
                      </a:sysClr>
                    </a:gs>
                  </a:gsLst>
                  <a:lin ang="16200000" scaled="1"/>
                  <a:tileRect/>
                </a:gradFill>
                <a:ln w="25400" cap="flat" cmpd="sng" algn="ctr">
                  <a:noFill/>
                  <a:prstDash val="solid"/>
                </a:ln>
                <a:effectLst>
                  <a:softEdge rad="63500"/>
                </a:effectLst>
                <a:scene3d>
                  <a:camera prst="orthographicFront">
                    <a:rot lat="1485327" lon="21548723" rev="21429783"/>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98" name="Freeform 37"/>
              <p:cNvSpPr>
                <a:spLocks/>
              </p:cNvSpPr>
              <p:nvPr/>
            </p:nvSpPr>
            <p:spPr bwMode="auto">
              <a:xfrm>
                <a:off x="4438213" y="2463286"/>
                <a:ext cx="3464275"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ysClr val="windowText" lastClr="000000"/>
                  </a:gs>
                  <a:gs pos="87000">
                    <a:sysClr val="windowText" lastClr="000000"/>
                  </a:gs>
                  <a:gs pos="68000">
                    <a:srgbClr val="494949"/>
                  </a:gs>
                  <a:gs pos="29000">
                    <a:srgbClr val="494949"/>
                  </a:gs>
                  <a:gs pos="48000">
                    <a:srgbClr val="9D9D9D">
                      <a:alpha val="3000"/>
                    </a:srgbClr>
                  </a:gs>
                </a:gsLst>
                <a:lin ang="16080000" scaled="0"/>
                <a:tileRect/>
              </a:gradFill>
              <a:ln w="9525" cap="flat" cmpd="sng" algn="ctr">
                <a:solidFill>
                  <a:sysClr val="windowText" lastClr="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99" name="组合 298"/>
              <p:cNvGrpSpPr/>
              <p:nvPr/>
            </p:nvGrpSpPr>
            <p:grpSpPr>
              <a:xfrm>
                <a:off x="4513666" y="3041297"/>
                <a:ext cx="3282939" cy="340225"/>
                <a:chOff x="4513666" y="2710466"/>
                <a:chExt cx="3282939" cy="340225"/>
              </a:xfrm>
            </p:grpSpPr>
            <p:sp>
              <p:nvSpPr>
                <p:cNvPr id="304"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cap="flat" cmpd="sng" algn="ctr">
                  <a:solidFill>
                    <a:srgbClr val="5E5E5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5" name="矩形 2788"/>
                <p:cNvSpPr/>
                <p:nvPr/>
              </p:nvSpPr>
              <p:spPr>
                <a:xfrm rot="21348992">
                  <a:off x="4628996" y="2777337"/>
                  <a:ext cx="3125315" cy="193464"/>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ysClr val="window" lastClr="FFFFFF">
                        <a:lumMod val="65000"/>
                      </a:sysClr>
                    </a:gs>
                    <a:gs pos="16000">
                      <a:sysClr val="window" lastClr="FFFFFF">
                        <a:lumMod val="75000"/>
                      </a:sysClr>
                    </a:gs>
                    <a:gs pos="0">
                      <a:sysClr val="window" lastClr="FFFFFF">
                        <a:lumMod val="75000"/>
                        <a:alpha val="0"/>
                      </a:sysClr>
                    </a:gs>
                    <a:gs pos="49000">
                      <a:sysClr val="window" lastClr="FFFFFF"/>
                    </a:gs>
                    <a:gs pos="100000">
                      <a:sysClr val="window" lastClr="FFFFFF">
                        <a:lumMod val="75000"/>
                        <a:alpha val="0"/>
                      </a:sysClr>
                    </a:gs>
                  </a:gsLst>
                  <a:lin ang="16200000" scaled="1"/>
                  <a:tileRect/>
                </a:gradFill>
                <a:ln w="25400" cap="flat" cmpd="sng" algn="ctr">
                  <a:noFill/>
                  <a:prstDash val="solid"/>
                </a:ln>
                <a:effectLst>
                  <a:softEdge rad="63500"/>
                </a:effectLst>
                <a:scene3d>
                  <a:camera prst="orthographicFront">
                    <a:rot lat="1485327" lon="21548723" rev="21429783"/>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00" name="Freeform 37"/>
              <p:cNvSpPr>
                <a:spLocks/>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ysClr val="windowText" lastClr="000000"/>
                  </a:gs>
                  <a:gs pos="87000">
                    <a:sysClr val="windowText" lastClr="000000"/>
                  </a:gs>
                  <a:gs pos="68000">
                    <a:srgbClr val="494949"/>
                  </a:gs>
                  <a:gs pos="29000">
                    <a:srgbClr val="494949"/>
                  </a:gs>
                  <a:gs pos="48000">
                    <a:srgbClr val="9D9D9D">
                      <a:alpha val="3000"/>
                    </a:srgbClr>
                  </a:gs>
                </a:gsLst>
                <a:lin ang="16080000" scaled="0"/>
                <a:tileRect/>
              </a:gradFill>
              <a:ln w="9525" cap="flat" cmpd="sng" algn="ctr">
                <a:solidFill>
                  <a:sysClr val="windowText" lastClr="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1" name="Freeform 37"/>
              <p:cNvSpPr>
                <a:spLocks/>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ysClr val="windowText" lastClr="000000"/>
                  </a:gs>
                  <a:gs pos="87000">
                    <a:sysClr val="windowText" lastClr="000000"/>
                  </a:gs>
                  <a:gs pos="68000">
                    <a:srgbClr val="494949"/>
                  </a:gs>
                  <a:gs pos="29000">
                    <a:srgbClr val="494949"/>
                  </a:gs>
                  <a:gs pos="48000">
                    <a:srgbClr val="9D9D9D">
                      <a:alpha val="3000"/>
                    </a:srgbClr>
                  </a:gs>
                </a:gsLst>
                <a:lin ang="16080000" scaled="0"/>
                <a:tileRect/>
              </a:gradFill>
              <a:ln w="9525" cap="flat" cmpd="sng" algn="ctr">
                <a:solidFill>
                  <a:sysClr val="windowText" lastClr="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2" name="Freeform 38"/>
              <p:cNvSpPr>
                <a:spLocks/>
              </p:cNvSpPr>
              <p:nvPr/>
            </p:nvSpPr>
            <p:spPr bwMode="auto">
              <a:xfrm rot="1313089">
                <a:off x="4499718" y="3552380"/>
                <a:ext cx="3266399"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ysClr val="window" lastClr="FFFFFF">
                      <a:lumMod val="65000"/>
                      <a:alpha val="34000"/>
                    </a:sysClr>
                  </a:gs>
                  <a:gs pos="16000">
                    <a:sysClr val="window" lastClr="FFFFFF">
                      <a:lumMod val="75000"/>
                    </a:sysClr>
                  </a:gs>
                  <a:gs pos="0">
                    <a:srgbClr val="5E5E5E"/>
                  </a:gs>
                  <a:gs pos="49000">
                    <a:sysClr val="window" lastClr="FFFFFF"/>
                  </a:gs>
                  <a:gs pos="100000">
                    <a:srgbClr val="494949"/>
                  </a:gs>
                </a:gsLst>
                <a:lin ang="16800000" scaled="0"/>
                <a:tileRect/>
              </a:gradFill>
              <a:ln w="25400" cap="flat" cmpd="sng" algn="ctr">
                <a:noFill/>
                <a:prstDash val="solid"/>
              </a:ln>
              <a:effectLst>
                <a:softEdge rad="228600"/>
              </a:effectLst>
              <a:scene3d>
                <a:camera prst="orthographicFront">
                  <a:rot lat="2683488" lon="21466804" rev="1200000"/>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3" name="Freeform 39"/>
              <p:cNvSpPr>
                <a:spLocks/>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175" name="Oval 129"/>
            <p:cNvSpPr>
              <a:spLocks noChangeArrowheads="1"/>
            </p:cNvSpPr>
            <p:nvPr/>
          </p:nvSpPr>
          <p:spPr bwMode="auto">
            <a:xfrm>
              <a:off x="3463805" y="2219759"/>
              <a:ext cx="261938" cy="261938"/>
            </a:xfrm>
            <a:prstGeom prst="ellipse">
              <a:avLst/>
            </a:prstGeom>
            <a:gradFill>
              <a:gsLst>
                <a:gs pos="0">
                  <a:srgbClr val="0E1A40"/>
                </a:gs>
                <a:gs pos="100000">
                  <a:srgbClr val="2F5EB0"/>
                </a:gs>
              </a:gsLst>
              <a:lin ang="13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76" name="AutoShape 291"/>
            <p:cNvSpPr>
              <a:spLocks noChangeAspect="1" noChangeArrowheads="1" noTextEdit="1"/>
            </p:cNvSpPr>
            <p:nvPr/>
          </p:nvSpPr>
          <p:spPr bwMode="auto">
            <a:xfrm>
              <a:off x="913011" y="764704"/>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77" name="Rectangle 293"/>
            <p:cNvSpPr>
              <a:spLocks noChangeArrowheads="1"/>
            </p:cNvSpPr>
            <p:nvPr/>
          </p:nvSpPr>
          <p:spPr bwMode="auto">
            <a:xfrm>
              <a:off x="2306836" y="3182467"/>
              <a:ext cx="26988" cy="857250"/>
            </a:xfrm>
            <a:prstGeom prst="rect">
              <a:avLst/>
            </a:prstGeom>
            <a:solidFill>
              <a:srgbClr val="2F5E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78" name="Freeform 294"/>
            <p:cNvSpPr>
              <a:spLocks/>
            </p:cNvSpPr>
            <p:nvPr/>
          </p:nvSpPr>
          <p:spPr bwMode="auto">
            <a:xfrm>
              <a:off x="2316361" y="4023842"/>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79" name="Freeform 295"/>
            <p:cNvSpPr>
              <a:spLocks/>
            </p:cNvSpPr>
            <p:nvPr/>
          </p:nvSpPr>
          <p:spPr bwMode="auto">
            <a:xfrm>
              <a:off x="2021086" y="3652367"/>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0" name="Freeform 296"/>
            <p:cNvSpPr>
              <a:spLocks/>
            </p:cNvSpPr>
            <p:nvPr/>
          </p:nvSpPr>
          <p:spPr bwMode="auto">
            <a:xfrm>
              <a:off x="2300486" y="3696817"/>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1" name="Freeform 297"/>
            <p:cNvSpPr>
              <a:spLocks/>
            </p:cNvSpPr>
            <p:nvPr/>
          </p:nvSpPr>
          <p:spPr bwMode="auto">
            <a:xfrm>
              <a:off x="1694061" y="4031779"/>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2" name="Freeform 298"/>
            <p:cNvSpPr>
              <a:spLocks/>
            </p:cNvSpPr>
            <p:nvPr/>
          </p:nvSpPr>
          <p:spPr bwMode="auto">
            <a:xfrm>
              <a:off x="1554361" y="3595217"/>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3" name="Freeform 299"/>
            <p:cNvSpPr>
              <a:spLocks/>
            </p:cNvSpPr>
            <p:nvPr/>
          </p:nvSpPr>
          <p:spPr bwMode="auto">
            <a:xfrm>
              <a:off x="1679774" y="3657129"/>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4" name="Freeform 300"/>
            <p:cNvSpPr>
              <a:spLocks/>
            </p:cNvSpPr>
            <p:nvPr/>
          </p:nvSpPr>
          <p:spPr bwMode="auto">
            <a:xfrm>
              <a:off x="1557536" y="3584104"/>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5" name="Freeform 301"/>
            <p:cNvSpPr>
              <a:spLocks/>
            </p:cNvSpPr>
            <p:nvPr/>
          </p:nvSpPr>
          <p:spPr bwMode="auto">
            <a:xfrm>
              <a:off x="2019499" y="3182467"/>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6" name="Freeform 302"/>
            <p:cNvSpPr>
              <a:spLocks/>
            </p:cNvSpPr>
            <p:nvPr/>
          </p:nvSpPr>
          <p:spPr bwMode="auto">
            <a:xfrm>
              <a:off x="2729112" y="3439642"/>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7" name="Freeform 303"/>
            <p:cNvSpPr>
              <a:spLocks/>
            </p:cNvSpPr>
            <p:nvPr/>
          </p:nvSpPr>
          <p:spPr bwMode="auto">
            <a:xfrm>
              <a:off x="2706887" y="3709517"/>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8" name="Freeform 304"/>
            <p:cNvSpPr>
              <a:spLocks/>
            </p:cNvSpPr>
            <p:nvPr/>
          </p:nvSpPr>
          <p:spPr bwMode="auto">
            <a:xfrm>
              <a:off x="2035374" y="3631729"/>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89" name="Freeform 305"/>
            <p:cNvSpPr>
              <a:spLocks/>
            </p:cNvSpPr>
            <p:nvPr/>
          </p:nvSpPr>
          <p:spPr bwMode="auto">
            <a:xfrm>
              <a:off x="2714824" y="3239617"/>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0" name="Freeform 306"/>
            <p:cNvSpPr>
              <a:spLocks/>
            </p:cNvSpPr>
            <p:nvPr/>
          </p:nvSpPr>
          <p:spPr bwMode="auto">
            <a:xfrm>
              <a:off x="2725937" y="3682529"/>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1" name="Freeform 307"/>
            <p:cNvSpPr>
              <a:spLocks/>
            </p:cNvSpPr>
            <p:nvPr/>
          </p:nvSpPr>
          <p:spPr bwMode="auto">
            <a:xfrm>
              <a:off x="2719587" y="3976217"/>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2" name="Freeform 308"/>
            <p:cNvSpPr>
              <a:spLocks/>
            </p:cNvSpPr>
            <p:nvPr/>
          </p:nvSpPr>
          <p:spPr bwMode="auto">
            <a:xfrm>
              <a:off x="3024387" y="3452342"/>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3" name="Freeform 309"/>
            <p:cNvSpPr>
              <a:spLocks/>
            </p:cNvSpPr>
            <p:nvPr/>
          </p:nvSpPr>
          <p:spPr bwMode="auto">
            <a:xfrm>
              <a:off x="3092649" y="2964979"/>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4" name="Freeform 310"/>
            <p:cNvSpPr>
              <a:spLocks/>
            </p:cNvSpPr>
            <p:nvPr/>
          </p:nvSpPr>
          <p:spPr bwMode="auto">
            <a:xfrm>
              <a:off x="3300612" y="2364904"/>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5" name="Freeform 311"/>
            <p:cNvSpPr>
              <a:spLocks/>
            </p:cNvSpPr>
            <p:nvPr/>
          </p:nvSpPr>
          <p:spPr bwMode="auto">
            <a:xfrm>
              <a:off x="2998987" y="2634779"/>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6" name="Freeform 312"/>
            <p:cNvSpPr>
              <a:spLocks/>
            </p:cNvSpPr>
            <p:nvPr/>
          </p:nvSpPr>
          <p:spPr bwMode="auto">
            <a:xfrm>
              <a:off x="2719587" y="2634779"/>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7" name="Freeform 313"/>
            <p:cNvSpPr>
              <a:spLocks/>
            </p:cNvSpPr>
            <p:nvPr/>
          </p:nvSpPr>
          <p:spPr bwMode="auto">
            <a:xfrm>
              <a:off x="2317949" y="3172942"/>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8" name="Freeform 314"/>
            <p:cNvSpPr>
              <a:spLocks/>
            </p:cNvSpPr>
            <p:nvPr/>
          </p:nvSpPr>
          <p:spPr bwMode="auto">
            <a:xfrm>
              <a:off x="2729112" y="3228504"/>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99" name="Freeform 315"/>
            <p:cNvSpPr>
              <a:spLocks/>
            </p:cNvSpPr>
            <p:nvPr/>
          </p:nvSpPr>
          <p:spPr bwMode="auto">
            <a:xfrm>
              <a:off x="2733874" y="2958629"/>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0" name="Freeform 316"/>
            <p:cNvSpPr>
              <a:spLocks/>
            </p:cNvSpPr>
            <p:nvPr/>
          </p:nvSpPr>
          <p:spPr bwMode="auto">
            <a:xfrm>
              <a:off x="2638624" y="2739554"/>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1" name="Freeform 317"/>
            <p:cNvSpPr>
              <a:spLocks/>
            </p:cNvSpPr>
            <p:nvPr/>
          </p:nvSpPr>
          <p:spPr bwMode="auto">
            <a:xfrm>
              <a:off x="2303661" y="2747492"/>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2" name="Freeform 318"/>
            <p:cNvSpPr>
              <a:spLocks/>
            </p:cNvSpPr>
            <p:nvPr/>
          </p:nvSpPr>
          <p:spPr bwMode="auto">
            <a:xfrm>
              <a:off x="2276674" y="2072804"/>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3" name="Freeform 319"/>
            <p:cNvSpPr>
              <a:spLocks/>
            </p:cNvSpPr>
            <p:nvPr/>
          </p:nvSpPr>
          <p:spPr bwMode="auto">
            <a:xfrm>
              <a:off x="2322712" y="2723679"/>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4" name="Freeform 320"/>
            <p:cNvSpPr>
              <a:spLocks/>
            </p:cNvSpPr>
            <p:nvPr/>
          </p:nvSpPr>
          <p:spPr bwMode="auto">
            <a:xfrm>
              <a:off x="1846461" y="2755429"/>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5" name="Freeform 321"/>
            <p:cNvSpPr>
              <a:spLocks/>
            </p:cNvSpPr>
            <p:nvPr/>
          </p:nvSpPr>
          <p:spPr bwMode="auto">
            <a:xfrm>
              <a:off x="1551186" y="3058642"/>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6" name="Freeform 322"/>
            <p:cNvSpPr>
              <a:spLocks/>
            </p:cNvSpPr>
            <p:nvPr/>
          </p:nvSpPr>
          <p:spPr bwMode="auto">
            <a:xfrm>
              <a:off x="1557536" y="3177704"/>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7" name="Freeform 323"/>
            <p:cNvSpPr>
              <a:spLocks/>
            </p:cNvSpPr>
            <p:nvPr/>
          </p:nvSpPr>
          <p:spPr bwMode="auto">
            <a:xfrm>
              <a:off x="1844874" y="3058642"/>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8" name="Freeform 324"/>
            <p:cNvSpPr>
              <a:spLocks/>
            </p:cNvSpPr>
            <p:nvPr/>
          </p:nvSpPr>
          <p:spPr bwMode="auto">
            <a:xfrm>
              <a:off x="1163836" y="2768129"/>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09" name="Freeform 325"/>
            <p:cNvSpPr>
              <a:spLocks/>
            </p:cNvSpPr>
            <p:nvPr/>
          </p:nvSpPr>
          <p:spPr bwMode="auto">
            <a:xfrm>
              <a:off x="990799" y="1925167"/>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0" name="Freeform 326"/>
            <p:cNvSpPr>
              <a:spLocks/>
            </p:cNvSpPr>
            <p:nvPr/>
          </p:nvSpPr>
          <p:spPr bwMode="auto">
            <a:xfrm>
              <a:off x="997149" y="1923579"/>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1" name="Freeform 327"/>
            <p:cNvSpPr>
              <a:spLocks/>
            </p:cNvSpPr>
            <p:nvPr/>
          </p:nvSpPr>
          <p:spPr bwMode="auto">
            <a:xfrm>
              <a:off x="1160661" y="2241079"/>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2" name="Freeform 328"/>
            <p:cNvSpPr>
              <a:spLocks/>
            </p:cNvSpPr>
            <p:nvPr/>
          </p:nvSpPr>
          <p:spPr bwMode="auto">
            <a:xfrm>
              <a:off x="1371799" y="2229967"/>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3" name="Freeform 329"/>
            <p:cNvSpPr>
              <a:spLocks/>
            </p:cNvSpPr>
            <p:nvPr/>
          </p:nvSpPr>
          <p:spPr bwMode="auto">
            <a:xfrm>
              <a:off x="1763911" y="2461742"/>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4" name="Freeform 330"/>
            <p:cNvSpPr>
              <a:spLocks/>
            </p:cNvSpPr>
            <p:nvPr/>
          </p:nvSpPr>
          <p:spPr bwMode="auto">
            <a:xfrm>
              <a:off x="1778199" y="2453804"/>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5" name="Freeform 331"/>
            <p:cNvSpPr>
              <a:spLocks/>
            </p:cNvSpPr>
            <p:nvPr/>
          </p:nvSpPr>
          <p:spPr bwMode="auto">
            <a:xfrm>
              <a:off x="1716286" y="2145829"/>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6" name="Freeform 332"/>
            <p:cNvSpPr>
              <a:spLocks/>
            </p:cNvSpPr>
            <p:nvPr/>
          </p:nvSpPr>
          <p:spPr bwMode="auto">
            <a:xfrm>
              <a:off x="1170186" y="2449042"/>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7" name="Freeform 333"/>
            <p:cNvSpPr>
              <a:spLocks/>
            </p:cNvSpPr>
            <p:nvPr/>
          </p:nvSpPr>
          <p:spPr bwMode="auto">
            <a:xfrm>
              <a:off x="1174949" y="2745904"/>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8" name="Freeform 334"/>
            <p:cNvSpPr>
              <a:spLocks/>
            </p:cNvSpPr>
            <p:nvPr/>
          </p:nvSpPr>
          <p:spPr bwMode="auto">
            <a:xfrm>
              <a:off x="1859161" y="2958629"/>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9" name="Freeform 335"/>
            <p:cNvSpPr>
              <a:spLocks/>
            </p:cNvSpPr>
            <p:nvPr/>
          </p:nvSpPr>
          <p:spPr bwMode="auto">
            <a:xfrm>
              <a:off x="3003749" y="2361729"/>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0" name="Freeform 336"/>
            <p:cNvSpPr>
              <a:spLocks/>
            </p:cNvSpPr>
            <p:nvPr/>
          </p:nvSpPr>
          <p:spPr bwMode="auto">
            <a:xfrm>
              <a:off x="2646562" y="2623667"/>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1" name="Freeform 337"/>
            <p:cNvSpPr>
              <a:spLocks/>
            </p:cNvSpPr>
            <p:nvPr/>
          </p:nvSpPr>
          <p:spPr bwMode="auto">
            <a:xfrm>
              <a:off x="3548262" y="1604492"/>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2" name="Freeform 338"/>
            <p:cNvSpPr>
              <a:spLocks/>
            </p:cNvSpPr>
            <p:nvPr/>
          </p:nvSpPr>
          <p:spPr bwMode="auto">
            <a:xfrm>
              <a:off x="3133924" y="1121892"/>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3" name="Freeform 339"/>
            <p:cNvSpPr>
              <a:spLocks/>
            </p:cNvSpPr>
            <p:nvPr/>
          </p:nvSpPr>
          <p:spPr bwMode="auto">
            <a:xfrm>
              <a:off x="3216474" y="1602904"/>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4" name="Freeform 340"/>
            <p:cNvSpPr>
              <a:spLocks/>
            </p:cNvSpPr>
            <p:nvPr/>
          </p:nvSpPr>
          <p:spPr bwMode="auto">
            <a:xfrm>
              <a:off x="2865637" y="1855317"/>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5" name="Freeform 341"/>
            <p:cNvSpPr>
              <a:spLocks/>
            </p:cNvSpPr>
            <p:nvPr/>
          </p:nvSpPr>
          <p:spPr bwMode="auto">
            <a:xfrm>
              <a:off x="2287786" y="2072804"/>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6" name="Freeform 342"/>
            <p:cNvSpPr>
              <a:spLocks/>
            </p:cNvSpPr>
            <p:nvPr/>
          </p:nvSpPr>
          <p:spPr bwMode="auto">
            <a:xfrm>
              <a:off x="1727399" y="2079154"/>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7" name="Freeform 343"/>
            <p:cNvSpPr>
              <a:spLocks/>
            </p:cNvSpPr>
            <p:nvPr/>
          </p:nvSpPr>
          <p:spPr bwMode="auto">
            <a:xfrm>
              <a:off x="1001911" y="1918817"/>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8" name="Freeform 344"/>
            <p:cNvSpPr>
              <a:spLocks/>
            </p:cNvSpPr>
            <p:nvPr/>
          </p:nvSpPr>
          <p:spPr bwMode="auto">
            <a:xfrm>
              <a:off x="1378149" y="2145829"/>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9" name="Freeform 345"/>
            <p:cNvSpPr>
              <a:spLocks/>
            </p:cNvSpPr>
            <p:nvPr/>
          </p:nvSpPr>
          <p:spPr bwMode="auto">
            <a:xfrm>
              <a:off x="1773436" y="2152179"/>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0" name="Freeform 346"/>
            <p:cNvSpPr>
              <a:spLocks/>
            </p:cNvSpPr>
            <p:nvPr/>
          </p:nvSpPr>
          <p:spPr bwMode="auto">
            <a:xfrm>
              <a:off x="1773436" y="2085504"/>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1" name="Freeform 347"/>
            <p:cNvSpPr>
              <a:spLocks/>
            </p:cNvSpPr>
            <p:nvPr/>
          </p:nvSpPr>
          <p:spPr bwMode="auto">
            <a:xfrm>
              <a:off x="2300486" y="1855317"/>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2" name="Freeform 348"/>
            <p:cNvSpPr>
              <a:spLocks/>
            </p:cNvSpPr>
            <p:nvPr/>
          </p:nvSpPr>
          <p:spPr bwMode="auto">
            <a:xfrm>
              <a:off x="2864049" y="2168054"/>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3" name="Freeform 349"/>
            <p:cNvSpPr>
              <a:spLocks/>
            </p:cNvSpPr>
            <p:nvPr/>
          </p:nvSpPr>
          <p:spPr bwMode="auto">
            <a:xfrm>
              <a:off x="2616399" y="1496542"/>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4" name="Freeform 350"/>
            <p:cNvSpPr>
              <a:spLocks/>
            </p:cNvSpPr>
            <p:nvPr/>
          </p:nvSpPr>
          <p:spPr bwMode="auto">
            <a:xfrm>
              <a:off x="2613224" y="1123479"/>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5" name="Freeform 351"/>
            <p:cNvSpPr>
              <a:spLocks/>
            </p:cNvSpPr>
            <p:nvPr/>
          </p:nvSpPr>
          <p:spPr bwMode="auto">
            <a:xfrm>
              <a:off x="990799" y="1345729"/>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6" name="Freeform 352"/>
            <p:cNvSpPr>
              <a:spLocks/>
            </p:cNvSpPr>
            <p:nvPr/>
          </p:nvSpPr>
          <p:spPr bwMode="auto">
            <a:xfrm>
              <a:off x="1236861" y="1334617"/>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7" name="Freeform 353"/>
            <p:cNvSpPr>
              <a:spLocks/>
            </p:cNvSpPr>
            <p:nvPr/>
          </p:nvSpPr>
          <p:spPr bwMode="auto">
            <a:xfrm>
              <a:off x="1640086" y="1863254"/>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8" name="Freeform 354"/>
            <p:cNvSpPr>
              <a:spLocks/>
            </p:cNvSpPr>
            <p:nvPr/>
          </p:nvSpPr>
          <p:spPr bwMode="auto">
            <a:xfrm>
              <a:off x="1624211" y="1872779"/>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39" name="Freeform 355"/>
            <p:cNvSpPr>
              <a:spLocks/>
            </p:cNvSpPr>
            <p:nvPr/>
          </p:nvSpPr>
          <p:spPr bwMode="auto">
            <a:xfrm>
              <a:off x="1367036" y="1866429"/>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0" name="Freeform 356"/>
            <p:cNvSpPr>
              <a:spLocks/>
            </p:cNvSpPr>
            <p:nvPr/>
          </p:nvSpPr>
          <p:spPr bwMode="auto">
            <a:xfrm>
              <a:off x="1224161" y="982192"/>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1" name="Freeform 357"/>
            <p:cNvSpPr>
              <a:spLocks/>
            </p:cNvSpPr>
            <p:nvPr/>
          </p:nvSpPr>
          <p:spPr bwMode="auto">
            <a:xfrm>
              <a:off x="1657549" y="986954"/>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2" name="Freeform 358"/>
            <p:cNvSpPr>
              <a:spLocks/>
            </p:cNvSpPr>
            <p:nvPr/>
          </p:nvSpPr>
          <p:spPr bwMode="auto">
            <a:xfrm>
              <a:off x="1624211" y="1537817"/>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3" name="Freeform 359"/>
            <p:cNvSpPr>
              <a:spLocks/>
            </p:cNvSpPr>
            <p:nvPr/>
          </p:nvSpPr>
          <p:spPr bwMode="auto">
            <a:xfrm>
              <a:off x="1006674" y="1863254"/>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4" name="Freeform 360"/>
            <p:cNvSpPr>
              <a:spLocks/>
            </p:cNvSpPr>
            <p:nvPr/>
          </p:nvSpPr>
          <p:spPr bwMode="auto">
            <a:xfrm>
              <a:off x="2132211" y="1491779"/>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5" name="Freeform 361"/>
            <p:cNvSpPr>
              <a:spLocks/>
            </p:cNvSpPr>
            <p:nvPr/>
          </p:nvSpPr>
          <p:spPr bwMode="auto">
            <a:xfrm>
              <a:off x="2427487" y="820267"/>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6" name="Freeform 362"/>
            <p:cNvSpPr>
              <a:spLocks/>
            </p:cNvSpPr>
            <p:nvPr/>
          </p:nvSpPr>
          <p:spPr bwMode="auto">
            <a:xfrm>
              <a:off x="1662311" y="817092"/>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7" name="Freeform 363"/>
            <p:cNvSpPr>
              <a:spLocks/>
            </p:cNvSpPr>
            <p:nvPr/>
          </p:nvSpPr>
          <p:spPr bwMode="auto">
            <a:xfrm>
              <a:off x="2421137" y="826617"/>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8" name="Freeform 364"/>
            <p:cNvSpPr>
              <a:spLocks/>
            </p:cNvSpPr>
            <p:nvPr/>
          </p:nvSpPr>
          <p:spPr bwMode="auto">
            <a:xfrm>
              <a:off x="2108399" y="839317"/>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49" name="Freeform 365"/>
            <p:cNvSpPr>
              <a:spLocks/>
            </p:cNvSpPr>
            <p:nvPr/>
          </p:nvSpPr>
          <p:spPr bwMode="auto">
            <a:xfrm>
              <a:off x="1613099" y="990129"/>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0" name="Freeform 366"/>
            <p:cNvSpPr>
              <a:spLocks/>
            </p:cNvSpPr>
            <p:nvPr/>
          </p:nvSpPr>
          <p:spPr bwMode="auto">
            <a:xfrm>
              <a:off x="2611637" y="1499717"/>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1" name="Freeform 367"/>
            <p:cNvSpPr>
              <a:spLocks/>
            </p:cNvSpPr>
            <p:nvPr/>
          </p:nvSpPr>
          <p:spPr bwMode="auto">
            <a:xfrm>
              <a:off x="2127449" y="1547342"/>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2" name="Freeform 368"/>
            <p:cNvSpPr>
              <a:spLocks/>
            </p:cNvSpPr>
            <p:nvPr/>
          </p:nvSpPr>
          <p:spPr bwMode="auto">
            <a:xfrm>
              <a:off x="2278261" y="1509242"/>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3" name="Freeform 369"/>
            <p:cNvSpPr>
              <a:spLocks/>
            </p:cNvSpPr>
            <p:nvPr/>
          </p:nvSpPr>
          <p:spPr bwMode="auto">
            <a:xfrm>
              <a:off x="2630687" y="1498129"/>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4" name="Freeform 370"/>
            <p:cNvSpPr>
              <a:spLocks/>
            </p:cNvSpPr>
            <p:nvPr/>
          </p:nvSpPr>
          <p:spPr bwMode="auto">
            <a:xfrm>
              <a:off x="3211712" y="1866429"/>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5" name="Freeform 371"/>
            <p:cNvSpPr>
              <a:spLocks/>
            </p:cNvSpPr>
            <p:nvPr/>
          </p:nvSpPr>
          <p:spPr bwMode="auto">
            <a:xfrm>
              <a:off x="3010099" y="1883892"/>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6" name="Freeform 372"/>
            <p:cNvSpPr>
              <a:spLocks/>
            </p:cNvSpPr>
            <p:nvPr/>
          </p:nvSpPr>
          <p:spPr bwMode="auto">
            <a:xfrm>
              <a:off x="2284611" y="2085504"/>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7" name="Freeform 373"/>
            <p:cNvSpPr>
              <a:spLocks/>
            </p:cNvSpPr>
            <p:nvPr/>
          </p:nvSpPr>
          <p:spPr bwMode="auto">
            <a:xfrm>
              <a:off x="2630687" y="2163292"/>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8" name="Freeform 374"/>
            <p:cNvSpPr>
              <a:spLocks/>
            </p:cNvSpPr>
            <p:nvPr/>
          </p:nvSpPr>
          <p:spPr bwMode="auto">
            <a:xfrm>
              <a:off x="2311599" y="2733204"/>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9" name="Freeform 375"/>
            <p:cNvSpPr>
              <a:spLocks/>
            </p:cNvSpPr>
            <p:nvPr/>
          </p:nvSpPr>
          <p:spPr bwMode="auto">
            <a:xfrm>
              <a:off x="2311599" y="3206279"/>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0" name="Freeform 376"/>
            <p:cNvSpPr>
              <a:spLocks/>
            </p:cNvSpPr>
            <p:nvPr/>
          </p:nvSpPr>
          <p:spPr bwMode="auto">
            <a:xfrm>
              <a:off x="1767086" y="2472854"/>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1" name="Oval 378"/>
            <p:cNvSpPr>
              <a:spLocks noChangeArrowheads="1"/>
            </p:cNvSpPr>
            <p:nvPr/>
          </p:nvSpPr>
          <p:spPr bwMode="auto">
            <a:xfrm>
              <a:off x="1046361" y="263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2" name="Oval 379"/>
            <p:cNvSpPr>
              <a:spLocks noChangeArrowheads="1"/>
            </p:cNvSpPr>
            <p:nvPr/>
          </p:nvSpPr>
          <p:spPr bwMode="auto">
            <a:xfrm>
              <a:off x="2192536" y="390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3" name="Oval 380"/>
            <p:cNvSpPr>
              <a:spLocks noChangeArrowheads="1"/>
            </p:cNvSpPr>
            <p:nvPr/>
          </p:nvSpPr>
          <p:spPr bwMode="auto">
            <a:xfrm>
              <a:off x="1945678" y="1977641"/>
              <a:ext cx="840584" cy="840584"/>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4" name="Oval 381"/>
            <p:cNvSpPr>
              <a:spLocks noChangeArrowheads="1"/>
            </p:cNvSpPr>
            <p:nvPr/>
          </p:nvSpPr>
          <p:spPr bwMode="auto">
            <a:xfrm>
              <a:off x="3466980" y="2224410"/>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5" name="Oval 382"/>
            <p:cNvSpPr>
              <a:spLocks noChangeArrowheads="1"/>
            </p:cNvSpPr>
            <p:nvPr/>
          </p:nvSpPr>
          <p:spPr bwMode="auto">
            <a:xfrm>
              <a:off x="1551186" y="869479"/>
              <a:ext cx="260350"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6" name="Oval 383"/>
            <p:cNvSpPr>
              <a:spLocks noChangeArrowheads="1"/>
            </p:cNvSpPr>
            <p:nvPr/>
          </p:nvSpPr>
          <p:spPr bwMode="auto">
            <a:xfrm>
              <a:off x="1549599" y="1787054"/>
              <a:ext cx="185738" cy="1857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7" name="Oval 384"/>
            <p:cNvSpPr>
              <a:spLocks noChangeArrowheads="1"/>
            </p:cNvSpPr>
            <p:nvPr/>
          </p:nvSpPr>
          <p:spPr bwMode="auto">
            <a:xfrm>
              <a:off x="913011" y="1834679"/>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8" name="Oval 385"/>
            <p:cNvSpPr>
              <a:spLocks noChangeArrowheads="1"/>
            </p:cNvSpPr>
            <p:nvPr/>
          </p:nvSpPr>
          <p:spPr bwMode="auto">
            <a:xfrm>
              <a:off x="1147961" y="1253654"/>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69" name="Oval 386"/>
            <p:cNvSpPr>
              <a:spLocks noChangeArrowheads="1"/>
            </p:cNvSpPr>
            <p:nvPr/>
          </p:nvSpPr>
          <p:spPr bwMode="auto">
            <a:xfrm>
              <a:off x="2527499" y="1413992"/>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0" name="Oval 387"/>
            <p:cNvSpPr>
              <a:spLocks noChangeArrowheads="1"/>
            </p:cNvSpPr>
            <p:nvPr/>
          </p:nvSpPr>
          <p:spPr bwMode="auto">
            <a:xfrm>
              <a:off x="3472062" y="150765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1" name="Oval 388"/>
            <p:cNvSpPr>
              <a:spLocks noChangeArrowheads="1"/>
            </p:cNvSpPr>
            <p:nvPr/>
          </p:nvSpPr>
          <p:spPr bwMode="auto">
            <a:xfrm>
              <a:off x="2921199" y="255381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2" name="Oval 389"/>
            <p:cNvSpPr>
              <a:spLocks noChangeArrowheads="1"/>
            </p:cNvSpPr>
            <p:nvPr/>
          </p:nvSpPr>
          <p:spPr bwMode="auto">
            <a:xfrm>
              <a:off x="3137099" y="1775942"/>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3" name="Oval 390"/>
            <p:cNvSpPr>
              <a:spLocks noChangeArrowheads="1"/>
            </p:cNvSpPr>
            <p:nvPr/>
          </p:nvSpPr>
          <p:spPr bwMode="auto">
            <a:xfrm>
              <a:off x="1473399" y="349996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4" name="Oval 391"/>
            <p:cNvSpPr>
              <a:spLocks noChangeArrowheads="1"/>
            </p:cNvSpPr>
            <p:nvPr/>
          </p:nvSpPr>
          <p:spPr bwMode="auto">
            <a:xfrm>
              <a:off x="2981524" y="3350742"/>
              <a:ext cx="188913" cy="188913"/>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5" name="Oval 392"/>
            <p:cNvSpPr>
              <a:spLocks noChangeArrowheads="1"/>
            </p:cNvSpPr>
            <p:nvPr/>
          </p:nvSpPr>
          <p:spPr bwMode="auto">
            <a:xfrm>
              <a:off x="2070299" y="149177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6" name="Oval 393"/>
            <p:cNvSpPr>
              <a:spLocks noChangeArrowheads="1"/>
            </p:cNvSpPr>
            <p:nvPr/>
          </p:nvSpPr>
          <p:spPr bwMode="auto">
            <a:xfrm>
              <a:off x="1316236" y="2175992"/>
              <a:ext cx="133350" cy="133350"/>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7" name="Oval 394"/>
            <p:cNvSpPr>
              <a:spLocks noChangeArrowheads="1"/>
            </p:cNvSpPr>
            <p:nvPr/>
          </p:nvSpPr>
          <p:spPr bwMode="auto">
            <a:xfrm>
              <a:off x="1667074" y="2087092"/>
              <a:ext cx="133350" cy="1365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8" name="Oval 395"/>
            <p:cNvSpPr>
              <a:spLocks noChangeArrowheads="1"/>
            </p:cNvSpPr>
            <p:nvPr/>
          </p:nvSpPr>
          <p:spPr bwMode="auto">
            <a:xfrm>
              <a:off x="2814837" y="2096617"/>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9" name="Oval 397"/>
            <p:cNvSpPr>
              <a:spLocks noChangeArrowheads="1"/>
            </p:cNvSpPr>
            <p:nvPr/>
          </p:nvSpPr>
          <p:spPr bwMode="auto">
            <a:xfrm>
              <a:off x="2365574" y="764704"/>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0" name="Oval 398"/>
            <p:cNvSpPr>
              <a:spLocks noChangeArrowheads="1"/>
            </p:cNvSpPr>
            <p:nvPr/>
          </p:nvSpPr>
          <p:spPr bwMode="auto">
            <a:xfrm>
              <a:off x="3078362" y="1071092"/>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1" name="Oval 399"/>
            <p:cNvSpPr>
              <a:spLocks noChangeArrowheads="1"/>
            </p:cNvSpPr>
            <p:nvPr/>
          </p:nvSpPr>
          <p:spPr bwMode="auto">
            <a:xfrm>
              <a:off x="3279974" y="2903067"/>
              <a:ext cx="134938"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2" name="Oval 400"/>
            <p:cNvSpPr>
              <a:spLocks noChangeArrowheads="1"/>
            </p:cNvSpPr>
            <p:nvPr/>
          </p:nvSpPr>
          <p:spPr bwMode="auto">
            <a:xfrm>
              <a:off x="2938662" y="391112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3" name="Oval 401"/>
            <p:cNvSpPr>
              <a:spLocks noChangeArrowheads="1"/>
            </p:cNvSpPr>
            <p:nvPr/>
          </p:nvSpPr>
          <p:spPr bwMode="auto">
            <a:xfrm>
              <a:off x="2648149" y="3982567"/>
              <a:ext cx="136525"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4" name="Oval 402"/>
            <p:cNvSpPr>
              <a:spLocks noChangeArrowheads="1"/>
            </p:cNvSpPr>
            <p:nvPr/>
          </p:nvSpPr>
          <p:spPr bwMode="auto">
            <a:xfrm>
              <a:off x="1628974" y="3988917"/>
              <a:ext cx="134938" cy="133350"/>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5" name="Oval 403"/>
            <p:cNvSpPr>
              <a:spLocks noChangeArrowheads="1"/>
            </p:cNvSpPr>
            <p:nvPr/>
          </p:nvSpPr>
          <p:spPr bwMode="auto">
            <a:xfrm>
              <a:off x="1770261" y="2964979"/>
              <a:ext cx="188913"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6" name="Oval 404"/>
            <p:cNvSpPr>
              <a:spLocks noChangeArrowheads="1"/>
            </p:cNvSpPr>
            <p:nvPr/>
          </p:nvSpPr>
          <p:spPr bwMode="auto">
            <a:xfrm>
              <a:off x="2640212" y="3139604"/>
              <a:ext cx="185738" cy="18891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7" name="Oval 405"/>
            <p:cNvSpPr>
              <a:spLocks noChangeArrowheads="1"/>
            </p:cNvSpPr>
            <p:nvPr/>
          </p:nvSpPr>
          <p:spPr bwMode="auto">
            <a:xfrm>
              <a:off x="2648149" y="3606329"/>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8" name="Oval 406"/>
            <p:cNvSpPr>
              <a:spLocks noChangeArrowheads="1"/>
            </p:cNvSpPr>
            <p:nvPr/>
          </p:nvSpPr>
          <p:spPr bwMode="auto">
            <a:xfrm>
              <a:off x="1946474" y="3561879"/>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89" name="Oval 407"/>
            <p:cNvSpPr>
              <a:spLocks noChangeArrowheads="1"/>
            </p:cNvSpPr>
            <p:nvPr/>
          </p:nvSpPr>
          <p:spPr bwMode="auto">
            <a:xfrm>
              <a:off x="1694061" y="237760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90" name="Oval 128"/>
            <p:cNvSpPr>
              <a:spLocks noChangeArrowheads="1"/>
            </p:cNvSpPr>
            <p:nvPr/>
          </p:nvSpPr>
          <p:spPr bwMode="auto">
            <a:xfrm>
              <a:off x="2144911" y="3002424"/>
              <a:ext cx="339725" cy="3397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13" name="组合 312"/>
          <p:cNvGrpSpPr/>
          <p:nvPr/>
        </p:nvGrpSpPr>
        <p:grpSpPr>
          <a:xfrm>
            <a:off x="7014301" y="2305954"/>
            <a:ext cx="546935" cy="546935"/>
            <a:chOff x="7393731" y="1630597"/>
            <a:chExt cx="546935" cy="546935"/>
          </a:xfrm>
          <a:effectLst>
            <a:outerShdw blurRad="50800" dist="38100" dir="2700000" algn="tl" rotWithShape="0">
              <a:prstClr val="black">
                <a:alpha val="40000"/>
              </a:prstClr>
            </a:outerShdw>
          </a:effectLst>
        </p:grpSpPr>
        <p:sp>
          <p:nvSpPr>
            <p:cNvPr id="314" name="椭圆 313"/>
            <p:cNvSpPr/>
            <p:nvPr/>
          </p:nvSpPr>
          <p:spPr>
            <a:xfrm>
              <a:off x="7393731" y="1630597"/>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15" name="标题 4"/>
            <p:cNvSpPr txBox="1">
              <a:spLocks/>
            </p:cNvSpPr>
            <p:nvPr/>
          </p:nvSpPr>
          <p:spPr>
            <a:xfrm>
              <a:off x="7422860" y="172517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01</a:t>
              </a:r>
            </a:p>
          </p:txBody>
        </p:sp>
      </p:grpSp>
      <p:sp>
        <p:nvSpPr>
          <p:cNvPr id="316" name="矩形 315"/>
          <p:cNvSpPr/>
          <p:nvPr/>
        </p:nvSpPr>
        <p:spPr>
          <a:xfrm>
            <a:off x="7777948" y="2088133"/>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17" name="矩形 47"/>
          <p:cNvSpPr>
            <a:spLocks noChangeArrowheads="1"/>
          </p:cNvSpPr>
          <p:nvPr/>
        </p:nvSpPr>
        <p:spPr bwMode="auto">
          <a:xfrm>
            <a:off x="7777261" y="246138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grpSp>
        <p:nvGrpSpPr>
          <p:cNvPr id="318" name="组合 317"/>
          <p:cNvGrpSpPr/>
          <p:nvPr/>
        </p:nvGrpSpPr>
        <p:grpSpPr>
          <a:xfrm>
            <a:off x="7331461" y="3483555"/>
            <a:ext cx="546935" cy="546935"/>
            <a:chOff x="7710891" y="2808198"/>
            <a:chExt cx="546935" cy="546935"/>
          </a:xfrm>
        </p:grpSpPr>
        <p:sp>
          <p:nvSpPr>
            <p:cNvPr id="319" name="椭圆 318"/>
            <p:cNvSpPr/>
            <p:nvPr/>
          </p:nvSpPr>
          <p:spPr>
            <a:xfrm>
              <a:off x="7710891" y="2808198"/>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20" name="标题 4"/>
            <p:cNvSpPr txBox="1">
              <a:spLocks/>
            </p:cNvSpPr>
            <p:nvPr/>
          </p:nvSpPr>
          <p:spPr>
            <a:xfrm>
              <a:off x="7740020" y="2902771"/>
              <a:ext cx="517805" cy="36004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a:t>
              </a:r>
              <a:r>
                <a:rPr kumimoji="0" lang="zh-CN" altLang="en-US"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２</a:t>
              </a:r>
              <a:endPar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endParaRPr>
            </a:p>
          </p:txBody>
        </p:sp>
      </p:grpSp>
      <p:sp>
        <p:nvSpPr>
          <p:cNvPr id="321" name="矩形 320"/>
          <p:cNvSpPr/>
          <p:nvPr/>
        </p:nvSpPr>
        <p:spPr>
          <a:xfrm>
            <a:off x="8095108" y="3265734"/>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22" name="矩形 47"/>
          <p:cNvSpPr>
            <a:spLocks noChangeArrowheads="1"/>
          </p:cNvSpPr>
          <p:nvPr/>
        </p:nvSpPr>
        <p:spPr bwMode="auto">
          <a:xfrm>
            <a:off x="8094421" y="3638983"/>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grpSp>
        <p:nvGrpSpPr>
          <p:cNvPr id="323" name="组合 322"/>
          <p:cNvGrpSpPr/>
          <p:nvPr/>
        </p:nvGrpSpPr>
        <p:grpSpPr>
          <a:xfrm>
            <a:off x="6942293" y="4707691"/>
            <a:ext cx="546935" cy="546935"/>
            <a:chOff x="7321723" y="4032334"/>
            <a:chExt cx="546935" cy="546935"/>
          </a:xfrm>
        </p:grpSpPr>
        <p:sp>
          <p:nvSpPr>
            <p:cNvPr id="324" name="椭圆 323"/>
            <p:cNvSpPr/>
            <p:nvPr/>
          </p:nvSpPr>
          <p:spPr>
            <a:xfrm>
              <a:off x="7321723" y="4032334"/>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25" name="标题 4"/>
            <p:cNvSpPr txBox="1">
              <a:spLocks/>
            </p:cNvSpPr>
            <p:nvPr/>
          </p:nvSpPr>
          <p:spPr>
            <a:xfrm>
              <a:off x="7350852" y="412690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a:t>
              </a:r>
              <a:r>
                <a:rPr kumimoji="0" lang="zh-CN" altLang="en-US"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３</a:t>
              </a:r>
              <a:endPar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endParaRPr>
            </a:p>
          </p:txBody>
        </p:sp>
      </p:grpSp>
      <p:sp>
        <p:nvSpPr>
          <p:cNvPr id="326" name="矩形 325"/>
          <p:cNvSpPr/>
          <p:nvPr/>
        </p:nvSpPr>
        <p:spPr>
          <a:xfrm>
            <a:off x="7705940" y="4489870"/>
            <a:ext cx="2758205" cy="369324"/>
          </a:xfrm>
          <a:prstGeom prst="rect">
            <a:avLst/>
          </a:prstGeom>
        </p:spPr>
        <p:txBody>
          <a:bodyPr wrap="square" lIns="91431" tIns="45716" rIns="91431" bIns="45716">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27" name="矩形 47"/>
          <p:cNvSpPr>
            <a:spLocks noChangeArrowheads="1"/>
          </p:cNvSpPr>
          <p:nvPr/>
        </p:nvSpPr>
        <p:spPr bwMode="auto">
          <a:xfrm>
            <a:off x="7705253" y="486311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grpSp>
        <p:nvGrpSpPr>
          <p:cNvPr id="328" name="组合 327"/>
          <p:cNvGrpSpPr/>
          <p:nvPr/>
        </p:nvGrpSpPr>
        <p:grpSpPr>
          <a:xfrm>
            <a:off x="3731062" y="2331427"/>
            <a:ext cx="546935" cy="546935"/>
            <a:chOff x="4110492" y="1656070"/>
            <a:chExt cx="546935" cy="546935"/>
          </a:xfrm>
        </p:grpSpPr>
        <p:sp>
          <p:nvSpPr>
            <p:cNvPr id="329" name="椭圆 328"/>
            <p:cNvSpPr/>
            <p:nvPr/>
          </p:nvSpPr>
          <p:spPr>
            <a:xfrm>
              <a:off x="4110492" y="1656070"/>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30" name="标题 4"/>
            <p:cNvSpPr txBox="1">
              <a:spLocks/>
            </p:cNvSpPr>
            <p:nvPr/>
          </p:nvSpPr>
          <p:spPr>
            <a:xfrm>
              <a:off x="4139621" y="175064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a:t>
              </a:r>
              <a:r>
                <a:rPr kumimoji="0" lang="zh-CN" altLang="en-US"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４</a:t>
              </a:r>
              <a:endPar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endParaRPr>
            </a:p>
          </p:txBody>
        </p:sp>
      </p:grpSp>
      <p:sp>
        <p:nvSpPr>
          <p:cNvPr id="331" name="矩形 330"/>
          <p:cNvSpPr/>
          <p:nvPr/>
        </p:nvSpPr>
        <p:spPr>
          <a:xfrm>
            <a:off x="986608" y="2113606"/>
            <a:ext cx="2758205" cy="369324"/>
          </a:xfrm>
          <a:prstGeom prst="rect">
            <a:avLst/>
          </a:prstGeom>
        </p:spPr>
        <p:txBody>
          <a:bodyPr wrap="square" lIns="91431" tIns="45716" rIns="91431" bIns="45716">
            <a:spAutoFit/>
          </a:bodyPr>
          <a:lstStyle/>
          <a:p>
            <a:pPr algn="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32" name="矩形 47"/>
          <p:cNvSpPr>
            <a:spLocks noChangeArrowheads="1"/>
          </p:cNvSpPr>
          <p:nvPr/>
        </p:nvSpPr>
        <p:spPr bwMode="auto">
          <a:xfrm>
            <a:off x="720477" y="248685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grpSp>
        <p:nvGrpSpPr>
          <p:cNvPr id="333" name="组合 332"/>
          <p:cNvGrpSpPr/>
          <p:nvPr/>
        </p:nvGrpSpPr>
        <p:grpSpPr>
          <a:xfrm>
            <a:off x="3587046" y="3602098"/>
            <a:ext cx="546935" cy="546935"/>
            <a:chOff x="3966476" y="2926741"/>
            <a:chExt cx="546935" cy="546935"/>
          </a:xfrm>
        </p:grpSpPr>
        <p:sp>
          <p:nvSpPr>
            <p:cNvPr id="334" name="椭圆 333"/>
            <p:cNvSpPr/>
            <p:nvPr/>
          </p:nvSpPr>
          <p:spPr>
            <a:xfrm>
              <a:off x="3966476" y="2926741"/>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35" name="标题 4"/>
            <p:cNvSpPr txBox="1">
              <a:spLocks/>
            </p:cNvSpPr>
            <p:nvPr/>
          </p:nvSpPr>
          <p:spPr>
            <a:xfrm>
              <a:off x="3995605" y="302131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a:t>
              </a:r>
              <a:r>
                <a:rPr kumimoji="0" lang="zh-CN" altLang="en-US"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５</a:t>
              </a:r>
              <a:endPar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endParaRPr>
            </a:p>
          </p:txBody>
        </p:sp>
      </p:grpSp>
      <p:sp>
        <p:nvSpPr>
          <p:cNvPr id="336" name="矩形 335"/>
          <p:cNvSpPr/>
          <p:nvPr/>
        </p:nvSpPr>
        <p:spPr>
          <a:xfrm>
            <a:off x="842592" y="3384277"/>
            <a:ext cx="2758205" cy="369324"/>
          </a:xfrm>
          <a:prstGeom prst="rect">
            <a:avLst/>
          </a:prstGeom>
        </p:spPr>
        <p:txBody>
          <a:bodyPr wrap="square" lIns="91431" tIns="45716" rIns="91431" bIns="45716">
            <a:spAutoFit/>
          </a:bodyPr>
          <a:lstStyle/>
          <a:p>
            <a:pPr algn="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37" name="矩形 47"/>
          <p:cNvSpPr>
            <a:spLocks noChangeArrowheads="1"/>
          </p:cNvSpPr>
          <p:nvPr/>
        </p:nvSpPr>
        <p:spPr bwMode="auto">
          <a:xfrm>
            <a:off x="576461" y="37575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grpSp>
        <p:nvGrpSpPr>
          <p:cNvPr id="338" name="组合 337"/>
          <p:cNvGrpSpPr/>
          <p:nvPr/>
        </p:nvGrpSpPr>
        <p:grpSpPr>
          <a:xfrm>
            <a:off x="3947086" y="4826234"/>
            <a:ext cx="546935" cy="546935"/>
            <a:chOff x="4326516" y="4150877"/>
            <a:chExt cx="546935" cy="546935"/>
          </a:xfrm>
        </p:grpSpPr>
        <p:sp>
          <p:nvSpPr>
            <p:cNvPr id="339" name="椭圆 338"/>
            <p:cNvSpPr/>
            <p:nvPr/>
          </p:nvSpPr>
          <p:spPr>
            <a:xfrm>
              <a:off x="4326516" y="4150877"/>
              <a:ext cx="546935" cy="546935"/>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40" name="标题 4"/>
            <p:cNvSpPr txBox="1">
              <a:spLocks/>
            </p:cNvSpPr>
            <p:nvPr/>
          </p:nvSpPr>
          <p:spPr>
            <a:xfrm>
              <a:off x="4355645" y="424545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0</a:t>
              </a:r>
              <a:r>
                <a:rPr kumimoji="0" lang="zh-CN" altLang="en-US"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rPr>
                <a:t>６</a:t>
              </a:r>
              <a:endParaRPr kumimoji="0" lang="en-US" altLang="zh-CN" sz="1600" b="1" i="0" u="none" strike="noStrike" kern="120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mj-cs"/>
              </a:endParaRPr>
            </a:p>
          </p:txBody>
        </p:sp>
      </p:grpSp>
      <p:sp>
        <p:nvSpPr>
          <p:cNvPr id="341" name="矩形 340"/>
          <p:cNvSpPr/>
          <p:nvPr/>
        </p:nvSpPr>
        <p:spPr>
          <a:xfrm>
            <a:off x="1202632" y="4608413"/>
            <a:ext cx="2758205" cy="369324"/>
          </a:xfrm>
          <a:prstGeom prst="rect">
            <a:avLst/>
          </a:prstGeom>
        </p:spPr>
        <p:txBody>
          <a:bodyPr wrap="square" lIns="91431" tIns="45716" rIns="91431" bIns="45716">
            <a:spAutoFit/>
          </a:bodyPr>
          <a:lstStyle/>
          <a:p>
            <a:pPr algn="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42" name="矩形 47"/>
          <p:cNvSpPr>
            <a:spLocks noChangeArrowheads="1"/>
          </p:cNvSpPr>
          <p:nvPr/>
        </p:nvSpPr>
        <p:spPr bwMode="auto">
          <a:xfrm>
            <a:off x="936501" y="498166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在此录入上述图表的综合说明，在此录入上述图表的综合描述说明</a:t>
            </a:r>
          </a:p>
        </p:txBody>
      </p:sp>
      <p:sp>
        <p:nvSpPr>
          <p:cNvPr id="343" name="标题 4"/>
          <p:cNvSpPr txBox="1">
            <a:spLocks/>
          </p:cNvSpPr>
          <p:nvPr/>
        </p:nvSpPr>
        <p:spPr>
          <a:xfrm>
            <a:off x="5358117" y="3774269"/>
            <a:ext cx="698327"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2000" b="1" dirty="0">
                <a:solidFill>
                  <a:prstClr val="white"/>
                </a:solidFill>
                <a:latin typeface="方正兰亭黑简体" panose="02000000000000000000" pitchFamily="2" charset="-122"/>
                <a:ea typeface="方正兰亭黑简体" panose="02000000000000000000" pitchFamily="2" charset="-122"/>
              </a:rPr>
              <a:t>工作概述</a:t>
            </a:r>
            <a:endParaRPr lang="en-US" altLang="zh-CN" sz="2000" b="1" dirty="0">
              <a:solidFill>
                <a:prstClr val="white"/>
              </a:solidFill>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down)">
                                      <p:cBhvr>
                                        <p:cTn id="7" dur="500"/>
                                        <p:tgtEl>
                                          <p:spTgt spid="17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3"/>
                                        </p:tgtEl>
                                        <p:attrNameLst>
                                          <p:attrName>style.visibility</p:attrName>
                                        </p:attrNameLst>
                                      </p:cBhvr>
                                      <p:to>
                                        <p:strVal val="visible"/>
                                      </p:to>
                                    </p:set>
                                    <p:anim calcmode="lin" valueType="num">
                                      <p:cBhvr>
                                        <p:cTn id="11" dur="500" fill="hold"/>
                                        <p:tgtEl>
                                          <p:spTgt spid="343"/>
                                        </p:tgtEl>
                                        <p:attrNameLst>
                                          <p:attrName>ppt_w</p:attrName>
                                        </p:attrNameLst>
                                      </p:cBhvr>
                                      <p:tavLst>
                                        <p:tav tm="0">
                                          <p:val>
                                            <p:fltVal val="0"/>
                                          </p:val>
                                        </p:tav>
                                        <p:tav tm="100000">
                                          <p:val>
                                            <p:strVal val="#ppt_w"/>
                                          </p:val>
                                        </p:tav>
                                      </p:tavLst>
                                    </p:anim>
                                    <p:anim calcmode="lin" valueType="num">
                                      <p:cBhvr>
                                        <p:cTn id="12" dur="500" fill="hold"/>
                                        <p:tgtEl>
                                          <p:spTgt spid="343"/>
                                        </p:tgtEl>
                                        <p:attrNameLst>
                                          <p:attrName>ppt_h</p:attrName>
                                        </p:attrNameLst>
                                      </p:cBhvr>
                                      <p:tavLst>
                                        <p:tav tm="0">
                                          <p:val>
                                            <p:fltVal val="0"/>
                                          </p:val>
                                        </p:tav>
                                        <p:tav tm="100000">
                                          <p:val>
                                            <p:strVal val="#ppt_h"/>
                                          </p:val>
                                        </p:tav>
                                      </p:tavLst>
                                    </p:anim>
                                    <p:animEffect transition="in" filter="fade">
                                      <p:cBhvr>
                                        <p:cTn id="13" dur="500"/>
                                        <p:tgtEl>
                                          <p:spTgt spid="343"/>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13"/>
                                        </p:tgtEl>
                                        <p:attrNameLst>
                                          <p:attrName>style.visibility</p:attrName>
                                        </p:attrNameLst>
                                      </p:cBhvr>
                                      <p:to>
                                        <p:strVal val="visible"/>
                                      </p:to>
                                    </p:set>
                                    <p:anim calcmode="lin" valueType="num">
                                      <p:cBhvr additive="base">
                                        <p:cTn id="17" dur="500" fill="hold"/>
                                        <p:tgtEl>
                                          <p:spTgt spid="313"/>
                                        </p:tgtEl>
                                        <p:attrNameLst>
                                          <p:attrName>ppt_x</p:attrName>
                                        </p:attrNameLst>
                                      </p:cBhvr>
                                      <p:tavLst>
                                        <p:tav tm="0">
                                          <p:val>
                                            <p:strVal val="1+#ppt_w/2"/>
                                          </p:val>
                                        </p:tav>
                                        <p:tav tm="100000">
                                          <p:val>
                                            <p:strVal val="#ppt_x"/>
                                          </p:val>
                                        </p:tav>
                                      </p:tavLst>
                                    </p:anim>
                                    <p:anim calcmode="lin" valueType="num">
                                      <p:cBhvr additive="base">
                                        <p:cTn id="18" dur="500" fill="hold"/>
                                        <p:tgtEl>
                                          <p:spTgt spid="31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16"/>
                                        </p:tgtEl>
                                        <p:attrNameLst>
                                          <p:attrName>style.visibility</p:attrName>
                                        </p:attrNameLst>
                                      </p:cBhvr>
                                      <p:to>
                                        <p:strVal val="visible"/>
                                      </p:to>
                                    </p:set>
                                    <p:anim calcmode="lin" valueType="num">
                                      <p:cBhvr additive="base">
                                        <p:cTn id="22" dur="500" fill="hold"/>
                                        <p:tgtEl>
                                          <p:spTgt spid="316"/>
                                        </p:tgtEl>
                                        <p:attrNameLst>
                                          <p:attrName>ppt_x</p:attrName>
                                        </p:attrNameLst>
                                      </p:cBhvr>
                                      <p:tavLst>
                                        <p:tav tm="0">
                                          <p:val>
                                            <p:strVal val="1+#ppt_w/2"/>
                                          </p:val>
                                        </p:tav>
                                        <p:tav tm="100000">
                                          <p:val>
                                            <p:strVal val="#ppt_x"/>
                                          </p:val>
                                        </p:tav>
                                      </p:tavLst>
                                    </p:anim>
                                    <p:anim calcmode="lin" valueType="num">
                                      <p:cBhvr additive="base">
                                        <p:cTn id="23" dur="500" fill="hold"/>
                                        <p:tgtEl>
                                          <p:spTgt spid="31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17"/>
                                        </p:tgtEl>
                                        <p:attrNameLst>
                                          <p:attrName>style.visibility</p:attrName>
                                        </p:attrNameLst>
                                      </p:cBhvr>
                                      <p:to>
                                        <p:strVal val="visible"/>
                                      </p:to>
                                    </p:set>
                                    <p:anim calcmode="lin" valueType="num">
                                      <p:cBhvr additive="base">
                                        <p:cTn id="27" dur="500" fill="hold"/>
                                        <p:tgtEl>
                                          <p:spTgt spid="317"/>
                                        </p:tgtEl>
                                        <p:attrNameLst>
                                          <p:attrName>ppt_x</p:attrName>
                                        </p:attrNameLst>
                                      </p:cBhvr>
                                      <p:tavLst>
                                        <p:tav tm="0">
                                          <p:val>
                                            <p:strVal val="1+#ppt_w/2"/>
                                          </p:val>
                                        </p:tav>
                                        <p:tav tm="100000">
                                          <p:val>
                                            <p:strVal val="#ppt_x"/>
                                          </p:val>
                                        </p:tav>
                                      </p:tavLst>
                                    </p:anim>
                                    <p:anim calcmode="lin" valueType="num">
                                      <p:cBhvr additive="base">
                                        <p:cTn id="28" dur="500" fill="hold"/>
                                        <p:tgtEl>
                                          <p:spTgt spid="3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321"/>
                                        </p:tgtEl>
                                        <p:attrNameLst>
                                          <p:attrName>style.visibility</p:attrName>
                                        </p:attrNameLst>
                                      </p:cBhvr>
                                      <p:to>
                                        <p:strVal val="visible"/>
                                      </p:to>
                                    </p:set>
                                    <p:anim calcmode="lin" valueType="num">
                                      <p:cBhvr additive="base">
                                        <p:cTn id="37" dur="500" fill="hold"/>
                                        <p:tgtEl>
                                          <p:spTgt spid="321"/>
                                        </p:tgtEl>
                                        <p:attrNameLst>
                                          <p:attrName>ppt_x</p:attrName>
                                        </p:attrNameLst>
                                      </p:cBhvr>
                                      <p:tavLst>
                                        <p:tav tm="0">
                                          <p:val>
                                            <p:strVal val="1+#ppt_w/2"/>
                                          </p:val>
                                        </p:tav>
                                        <p:tav tm="100000">
                                          <p:val>
                                            <p:strVal val="#ppt_x"/>
                                          </p:val>
                                        </p:tav>
                                      </p:tavLst>
                                    </p:anim>
                                    <p:anim calcmode="lin" valueType="num">
                                      <p:cBhvr additive="base">
                                        <p:cTn id="38" dur="500" fill="hold"/>
                                        <p:tgtEl>
                                          <p:spTgt spid="32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322"/>
                                        </p:tgtEl>
                                        <p:attrNameLst>
                                          <p:attrName>style.visibility</p:attrName>
                                        </p:attrNameLst>
                                      </p:cBhvr>
                                      <p:to>
                                        <p:strVal val="visible"/>
                                      </p:to>
                                    </p:set>
                                    <p:anim calcmode="lin" valueType="num">
                                      <p:cBhvr additive="base">
                                        <p:cTn id="42" dur="500" fill="hold"/>
                                        <p:tgtEl>
                                          <p:spTgt spid="322"/>
                                        </p:tgtEl>
                                        <p:attrNameLst>
                                          <p:attrName>ppt_x</p:attrName>
                                        </p:attrNameLst>
                                      </p:cBhvr>
                                      <p:tavLst>
                                        <p:tav tm="0">
                                          <p:val>
                                            <p:strVal val="1+#ppt_w/2"/>
                                          </p:val>
                                        </p:tav>
                                        <p:tav tm="100000">
                                          <p:val>
                                            <p:strVal val="#ppt_x"/>
                                          </p:val>
                                        </p:tav>
                                      </p:tavLst>
                                    </p:anim>
                                    <p:anim calcmode="lin" valueType="num">
                                      <p:cBhvr additive="base">
                                        <p:cTn id="43" dur="500" fill="hold"/>
                                        <p:tgtEl>
                                          <p:spTgt spid="32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323"/>
                                        </p:tgtEl>
                                        <p:attrNameLst>
                                          <p:attrName>style.visibility</p:attrName>
                                        </p:attrNameLst>
                                      </p:cBhvr>
                                      <p:to>
                                        <p:strVal val="visible"/>
                                      </p:to>
                                    </p:set>
                                    <p:anim calcmode="lin" valueType="num">
                                      <p:cBhvr additive="base">
                                        <p:cTn id="47" dur="500" fill="hold"/>
                                        <p:tgtEl>
                                          <p:spTgt spid="323"/>
                                        </p:tgtEl>
                                        <p:attrNameLst>
                                          <p:attrName>ppt_x</p:attrName>
                                        </p:attrNameLst>
                                      </p:cBhvr>
                                      <p:tavLst>
                                        <p:tav tm="0">
                                          <p:val>
                                            <p:strVal val="1+#ppt_w/2"/>
                                          </p:val>
                                        </p:tav>
                                        <p:tav tm="100000">
                                          <p:val>
                                            <p:strVal val="#ppt_x"/>
                                          </p:val>
                                        </p:tav>
                                      </p:tavLst>
                                    </p:anim>
                                    <p:anim calcmode="lin" valueType="num">
                                      <p:cBhvr additive="base">
                                        <p:cTn id="48" dur="500" fill="hold"/>
                                        <p:tgtEl>
                                          <p:spTgt spid="32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326"/>
                                        </p:tgtEl>
                                        <p:attrNameLst>
                                          <p:attrName>style.visibility</p:attrName>
                                        </p:attrNameLst>
                                      </p:cBhvr>
                                      <p:to>
                                        <p:strVal val="visible"/>
                                      </p:to>
                                    </p:set>
                                    <p:anim calcmode="lin" valueType="num">
                                      <p:cBhvr additive="base">
                                        <p:cTn id="52" dur="500" fill="hold"/>
                                        <p:tgtEl>
                                          <p:spTgt spid="326"/>
                                        </p:tgtEl>
                                        <p:attrNameLst>
                                          <p:attrName>ppt_x</p:attrName>
                                        </p:attrNameLst>
                                      </p:cBhvr>
                                      <p:tavLst>
                                        <p:tav tm="0">
                                          <p:val>
                                            <p:strVal val="1+#ppt_w/2"/>
                                          </p:val>
                                        </p:tav>
                                        <p:tav tm="100000">
                                          <p:val>
                                            <p:strVal val="#ppt_x"/>
                                          </p:val>
                                        </p:tav>
                                      </p:tavLst>
                                    </p:anim>
                                    <p:anim calcmode="lin" valueType="num">
                                      <p:cBhvr additive="base">
                                        <p:cTn id="53" dur="500" fill="hold"/>
                                        <p:tgtEl>
                                          <p:spTgt spid="326"/>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327"/>
                                        </p:tgtEl>
                                        <p:attrNameLst>
                                          <p:attrName>style.visibility</p:attrName>
                                        </p:attrNameLst>
                                      </p:cBhvr>
                                      <p:to>
                                        <p:strVal val="visible"/>
                                      </p:to>
                                    </p:set>
                                    <p:anim calcmode="lin" valueType="num">
                                      <p:cBhvr additive="base">
                                        <p:cTn id="57" dur="500" fill="hold"/>
                                        <p:tgtEl>
                                          <p:spTgt spid="327"/>
                                        </p:tgtEl>
                                        <p:attrNameLst>
                                          <p:attrName>ppt_x</p:attrName>
                                        </p:attrNameLst>
                                      </p:cBhvr>
                                      <p:tavLst>
                                        <p:tav tm="0">
                                          <p:val>
                                            <p:strVal val="1+#ppt_w/2"/>
                                          </p:val>
                                        </p:tav>
                                        <p:tav tm="100000">
                                          <p:val>
                                            <p:strVal val="#ppt_x"/>
                                          </p:val>
                                        </p:tav>
                                      </p:tavLst>
                                    </p:anim>
                                    <p:anim calcmode="lin" valueType="num">
                                      <p:cBhvr additive="base">
                                        <p:cTn id="58" dur="500" fill="hold"/>
                                        <p:tgtEl>
                                          <p:spTgt spid="32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328"/>
                                        </p:tgtEl>
                                        <p:attrNameLst>
                                          <p:attrName>style.visibility</p:attrName>
                                        </p:attrNameLst>
                                      </p:cBhvr>
                                      <p:to>
                                        <p:strVal val="visible"/>
                                      </p:to>
                                    </p:set>
                                    <p:anim calcmode="lin" valueType="num">
                                      <p:cBhvr additive="base">
                                        <p:cTn id="62" dur="500" fill="hold"/>
                                        <p:tgtEl>
                                          <p:spTgt spid="328"/>
                                        </p:tgtEl>
                                        <p:attrNameLst>
                                          <p:attrName>ppt_x</p:attrName>
                                        </p:attrNameLst>
                                      </p:cBhvr>
                                      <p:tavLst>
                                        <p:tav tm="0">
                                          <p:val>
                                            <p:strVal val="0-#ppt_w/2"/>
                                          </p:val>
                                        </p:tav>
                                        <p:tav tm="100000">
                                          <p:val>
                                            <p:strVal val="#ppt_x"/>
                                          </p:val>
                                        </p:tav>
                                      </p:tavLst>
                                    </p:anim>
                                    <p:anim calcmode="lin" valueType="num">
                                      <p:cBhvr additive="base">
                                        <p:cTn id="63" dur="500" fill="hold"/>
                                        <p:tgtEl>
                                          <p:spTgt spid="328"/>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331"/>
                                        </p:tgtEl>
                                        <p:attrNameLst>
                                          <p:attrName>style.visibility</p:attrName>
                                        </p:attrNameLst>
                                      </p:cBhvr>
                                      <p:to>
                                        <p:strVal val="visible"/>
                                      </p:to>
                                    </p:set>
                                    <p:anim calcmode="lin" valueType="num">
                                      <p:cBhvr additive="base">
                                        <p:cTn id="67" dur="500" fill="hold"/>
                                        <p:tgtEl>
                                          <p:spTgt spid="331"/>
                                        </p:tgtEl>
                                        <p:attrNameLst>
                                          <p:attrName>ppt_x</p:attrName>
                                        </p:attrNameLst>
                                      </p:cBhvr>
                                      <p:tavLst>
                                        <p:tav tm="0">
                                          <p:val>
                                            <p:strVal val="0-#ppt_w/2"/>
                                          </p:val>
                                        </p:tav>
                                        <p:tav tm="100000">
                                          <p:val>
                                            <p:strVal val="#ppt_x"/>
                                          </p:val>
                                        </p:tav>
                                      </p:tavLst>
                                    </p:anim>
                                    <p:anim calcmode="lin" valueType="num">
                                      <p:cBhvr additive="base">
                                        <p:cTn id="68" dur="500" fill="hold"/>
                                        <p:tgtEl>
                                          <p:spTgt spid="33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332"/>
                                        </p:tgtEl>
                                        <p:attrNameLst>
                                          <p:attrName>style.visibility</p:attrName>
                                        </p:attrNameLst>
                                      </p:cBhvr>
                                      <p:to>
                                        <p:strVal val="visible"/>
                                      </p:to>
                                    </p:set>
                                    <p:anim calcmode="lin" valueType="num">
                                      <p:cBhvr additive="base">
                                        <p:cTn id="72" dur="500" fill="hold"/>
                                        <p:tgtEl>
                                          <p:spTgt spid="332"/>
                                        </p:tgtEl>
                                        <p:attrNameLst>
                                          <p:attrName>ppt_x</p:attrName>
                                        </p:attrNameLst>
                                      </p:cBhvr>
                                      <p:tavLst>
                                        <p:tav tm="0">
                                          <p:val>
                                            <p:strVal val="0-#ppt_w/2"/>
                                          </p:val>
                                        </p:tav>
                                        <p:tav tm="100000">
                                          <p:val>
                                            <p:strVal val="#ppt_x"/>
                                          </p:val>
                                        </p:tav>
                                      </p:tavLst>
                                    </p:anim>
                                    <p:anim calcmode="lin" valueType="num">
                                      <p:cBhvr additive="base">
                                        <p:cTn id="73" dur="500" fill="hold"/>
                                        <p:tgtEl>
                                          <p:spTgt spid="33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333"/>
                                        </p:tgtEl>
                                        <p:attrNameLst>
                                          <p:attrName>style.visibility</p:attrName>
                                        </p:attrNameLst>
                                      </p:cBhvr>
                                      <p:to>
                                        <p:strVal val="visible"/>
                                      </p:to>
                                    </p:set>
                                    <p:anim calcmode="lin" valueType="num">
                                      <p:cBhvr additive="base">
                                        <p:cTn id="77" dur="500" fill="hold"/>
                                        <p:tgtEl>
                                          <p:spTgt spid="333"/>
                                        </p:tgtEl>
                                        <p:attrNameLst>
                                          <p:attrName>ppt_x</p:attrName>
                                        </p:attrNameLst>
                                      </p:cBhvr>
                                      <p:tavLst>
                                        <p:tav tm="0">
                                          <p:val>
                                            <p:strVal val="0-#ppt_w/2"/>
                                          </p:val>
                                        </p:tav>
                                        <p:tav tm="100000">
                                          <p:val>
                                            <p:strVal val="#ppt_x"/>
                                          </p:val>
                                        </p:tav>
                                      </p:tavLst>
                                    </p:anim>
                                    <p:anim calcmode="lin" valueType="num">
                                      <p:cBhvr additive="base">
                                        <p:cTn id="78" dur="500" fill="hold"/>
                                        <p:tgtEl>
                                          <p:spTgt spid="333"/>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336"/>
                                        </p:tgtEl>
                                        <p:attrNameLst>
                                          <p:attrName>style.visibility</p:attrName>
                                        </p:attrNameLst>
                                      </p:cBhvr>
                                      <p:to>
                                        <p:strVal val="visible"/>
                                      </p:to>
                                    </p:set>
                                    <p:anim calcmode="lin" valueType="num">
                                      <p:cBhvr additive="base">
                                        <p:cTn id="82" dur="500" fill="hold"/>
                                        <p:tgtEl>
                                          <p:spTgt spid="336"/>
                                        </p:tgtEl>
                                        <p:attrNameLst>
                                          <p:attrName>ppt_x</p:attrName>
                                        </p:attrNameLst>
                                      </p:cBhvr>
                                      <p:tavLst>
                                        <p:tav tm="0">
                                          <p:val>
                                            <p:strVal val="0-#ppt_w/2"/>
                                          </p:val>
                                        </p:tav>
                                        <p:tav tm="100000">
                                          <p:val>
                                            <p:strVal val="#ppt_x"/>
                                          </p:val>
                                        </p:tav>
                                      </p:tavLst>
                                    </p:anim>
                                    <p:anim calcmode="lin" valueType="num">
                                      <p:cBhvr additive="base">
                                        <p:cTn id="83" dur="500" fill="hold"/>
                                        <p:tgtEl>
                                          <p:spTgt spid="336"/>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337"/>
                                        </p:tgtEl>
                                        <p:attrNameLst>
                                          <p:attrName>style.visibility</p:attrName>
                                        </p:attrNameLst>
                                      </p:cBhvr>
                                      <p:to>
                                        <p:strVal val="visible"/>
                                      </p:to>
                                    </p:set>
                                    <p:anim calcmode="lin" valueType="num">
                                      <p:cBhvr additive="base">
                                        <p:cTn id="87" dur="500" fill="hold"/>
                                        <p:tgtEl>
                                          <p:spTgt spid="337"/>
                                        </p:tgtEl>
                                        <p:attrNameLst>
                                          <p:attrName>ppt_x</p:attrName>
                                        </p:attrNameLst>
                                      </p:cBhvr>
                                      <p:tavLst>
                                        <p:tav tm="0">
                                          <p:val>
                                            <p:strVal val="0-#ppt_w/2"/>
                                          </p:val>
                                        </p:tav>
                                        <p:tav tm="100000">
                                          <p:val>
                                            <p:strVal val="#ppt_x"/>
                                          </p:val>
                                        </p:tav>
                                      </p:tavLst>
                                    </p:anim>
                                    <p:anim calcmode="lin" valueType="num">
                                      <p:cBhvr additive="base">
                                        <p:cTn id="88" dur="500" fill="hold"/>
                                        <p:tgtEl>
                                          <p:spTgt spid="337"/>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nodeType="afterEffect">
                                  <p:stCondLst>
                                    <p:cond delay="0"/>
                                  </p:stCondLst>
                                  <p:childTnLst>
                                    <p:set>
                                      <p:cBhvr>
                                        <p:cTn id="91" dur="1" fill="hold">
                                          <p:stCondLst>
                                            <p:cond delay="0"/>
                                          </p:stCondLst>
                                        </p:cTn>
                                        <p:tgtEl>
                                          <p:spTgt spid="338"/>
                                        </p:tgtEl>
                                        <p:attrNameLst>
                                          <p:attrName>style.visibility</p:attrName>
                                        </p:attrNameLst>
                                      </p:cBhvr>
                                      <p:to>
                                        <p:strVal val="visible"/>
                                      </p:to>
                                    </p:set>
                                    <p:anim calcmode="lin" valueType="num">
                                      <p:cBhvr additive="base">
                                        <p:cTn id="92" dur="500" fill="hold"/>
                                        <p:tgtEl>
                                          <p:spTgt spid="338"/>
                                        </p:tgtEl>
                                        <p:attrNameLst>
                                          <p:attrName>ppt_x</p:attrName>
                                        </p:attrNameLst>
                                      </p:cBhvr>
                                      <p:tavLst>
                                        <p:tav tm="0">
                                          <p:val>
                                            <p:strVal val="0-#ppt_w/2"/>
                                          </p:val>
                                        </p:tav>
                                        <p:tav tm="100000">
                                          <p:val>
                                            <p:strVal val="#ppt_x"/>
                                          </p:val>
                                        </p:tav>
                                      </p:tavLst>
                                    </p:anim>
                                    <p:anim calcmode="lin" valueType="num">
                                      <p:cBhvr additive="base">
                                        <p:cTn id="93" dur="500" fill="hold"/>
                                        <p:tgtEl>
                                          <p:spTgt spid="338"/>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341"/>
                                        </p:tgtEl>
                                        <p:attrNameLst>
                                          <p:attrName>style.visibility</p:attrName>
                                        </p:attrNameLst>
                                      </p:cBhvr>
                                      <p:to>
                                        <p:strVal val="visible"/>
                                      </p:to>
                                    </p:set>
                                    <p:anim calcmode="lin" valueType="num">
                                      <p:cBhvr additive="base">
                                        <p:cTn id="97" dur="500" fill="hold"/>
                                        <p:tgtEl>
                                          <p:spTgt spid="341"/>
                                        </p:tgtEl>
                                        <p:attrNameLst>
                                          <p:attrName>ppt_x</p:attrName>
                                        </p:attrNameLst>
                                      </p:cBhvr>
                                      <p:tavLst>
                                        <p:tav tm="0">
                                          <p:val>
                                            <p:strVal val="0-#ppt_w/2"/>
                                          </p:val>
                                        </p:tav>
                                        <p:tav tm="100000">
                                          <p:val>
                                            <p:strVal val="#ppt_x"/>
                                          </p:val>
                                        </p:tav>
                                      </p:tavLst>
                                    </p:anim>
                                    <p:anim calcmode="lin" valueType="num">
                                      <p:cBhvr additive="base">
                                        <p:cTn id="98" dur="500" fill="hold"/>
                                        <p:tgtEl>
                                          <p:spTgt spid="341"/>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342"/>
                                        </p:tgtEl>
                                        <p:attrNameLst>
                                          <p:attrName>style.visibility</p:attrName>
                                        </p:attrNameLst>
                                      </p:cBhvr>
                                      <p:to>
                                        <p:strVal val="visible"/>
                                      </p:to>
                                    </p:set>
                                    <p:anim calcmode="lin" valueType="num">
                                      <p:cBhvr additive="base">
                                        <p:cTn id="102" dur="500" fill="hold"/>
                                        <p:tgtEl>
                                          <p:spTgt spid="342"/>
                                        </p:tgtEl>
                                        <p:attrNameLst>
                                          <p:attrName>ppt_x</p:attrName>
                                        </p:attrNameLst>
                                      </p:cBhvr>
                                      <p:tavLst>
                                        <p:tav tm="0">
                                          <p:val>
                                            <p:strVal val="0-#ppt_w/2"/>
                                          </p:val>
                                        </p:tav>
                                        <p:tav tm="100000">
                                          <p:val>
                                            <p:strVal val="#ppt_x"/>
                                          </p:val>
                                        </p:tav>
                                      </p:tavLst>
                                    </p:anim>
                                    <p:anim calcmode="lin" valueType="num">
                                      <p:cBhvr additive="base">
                                        <p:cTn id="103" dur="500" fill="hold"/>
                                        <p:tgtEl>
                                          <p:spTgt spid="3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 grpId="0"/>
      <p:bldP spid="317" grpId="0"/>
      <p:bldP spid="321" grpId="0"/>
      <p:bldP spid="322" grpId="0"/>
      <p:bldP spid="326" grpId="0"/>
      <p:bldP spid="327" grpId="0"/>
      <p:bldP spid="331" grpId="0"/>
      <p:bldP spid="332" grpId="0"/>
      <p:bldP spid="336" grpId="0"/>
      <p:bldP spid="337" grpId="0"/>
      <p:bldP spid="341" grpId="0"/>
      <p:bldP spid="342" grpId="0"/>
      <p:bldP spid="3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肘形连接符 42"/>
          <p:cNvCxnSpPr>
            <a:stCxn id="45" idx="6"/>
            <a:endCxn id="70" idx="2"/>
          </p:cNvCxnSpPr>
          <p:nvPr/>
        </p:nvCxnSpPr>
        <p:spPr>
          <a:xfrm>
            <a:off x="4346314" y="2832842"/>
            <a:ext cx="5359962" cy="1096970"/>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44" name="组合 43"/>
          <p:cNvGrpSpPr/>
          <p:nvPr/>
        </p:nvGrpSpPr>
        <p:grpSpPr>
          <a:xfrm>
            <a:off x="3590314" y="2454842"/>
            <a:ext cx="756000" cy="756000"/>
            <a:chOff x="4534974" y="2492893"/>
            <a:chExt cx="756000" cy="756000"/>
          </a:xfrm>
        </p:grpSpPr>
        <p:sp>
          <p:nvSpPr>
            <p:cNvPr id="45" name="椭圆 44"/>
            <p:cNvSpPr/>
            <p:nvPr/>
          </p:nvSpPr>
          <p:spPr>
            <a:xfrm>
              <a:off x="4534974" y="2492893"/>
              <a:ext cx="756000" cy="756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6" name="组合 45"/>
            <p:cNvGrpSpPr/>
            <p:nvPr/>
          </p:nvGrpSpPr>
          <p:grpSpPr>
            <a:xfrm>
              <a:off x="4687974" y="2629656"/>
              <a:ext cx="450000" cy="434596"/>
              <a:chOff x="5512720" y="2152017"/>
              <a:chExt cx="583915" cy="496874"/>
            </a:xfrm>
          </p:grpSpPr>
          <p:sp>
            <p:nvSpPr>
              <p:cNvPr id="4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solidFill>
                  <a:effectLst/>
                  <a:uLnTx/>
                  <a:uFillTx/>
                  <a:latin typeface="Calibri"/>
                  <a:ea typeface="宋体"/>
                </a:endParaRPr>
              </a:p>
            </p:txBody>
          </p:sp>
          <p:sp>
            <p:nvSpPr>
              <p:cNvPr id="4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solidFill>
                  <a:effectLst/>
                  <a:uLnTx/>
                  <a:uFillTx/>
                  <a:latin typeface="Calibri"/>
                  <a:ea typeface="宋体"/>
                </a:endParaRPr>
              </a:p>
            </p:txBody>
          </p:sp>
        </p:grpSp>
      </p:grpSp>
      <p:cxnSp>
        <p:nvCxnSpPr>
          <p:cNvPr id="49" name="肘形连接符 48"/>
          <p:cNvCxnSpPr>
            <a:stCxn id="51" idx="6"/>
            <a:endCxn id="72" idx="2"/>
          </p:cNvCxnSpPr>
          <p:nvPr/>
        </p:nvCxnSpPr>
        <p:spPr>
          <a:xfrm>
            <a:off x="4346314" y="5019474"/>
            <a:ext cx="2891928" cy="531731"/>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50" name="组合 49"/>
          <p:cNvGrpSpPr/>
          <p:nvPr/>
        </p:nvGrpSpPr>
        <p:grpSpPr>
          <a:xfrm>
            <a:off x="3590314" y="4641474"/>
            <a:ext cx="756000" cy="756000"/>
            <a:chOff x="4534974" y="4368345"/>
            <a:chExt cx="756000" cy="756000"/>
          </a:xfrm>
        </p:grpSpPr>
        <p:sp>
          <p:nvSpPr>
            <p:cNvPr id="51" name="椭圆 50"/>
            <p:cNvSpPr/>
            <p:nvPr/>
          </p:nvSpPr>
          <p:spPr>
            <a:xfrm>
              <a:off x="4534974" y="4368345"/>
              <a:ext cx="756000" cy="756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2"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solidFill>
                <a:effectLst/>
                <a:uLnTx/>
                <a:uFillTx/>
                <a:ea typeface="宋体"/>
                <a:cs typeface="Arial" panose="020B0604020202020204" pitchFamily="34" charset="0"/>
              </a:endParaRPr>
            </a:p>
          </p:txBody>
        </p:sp>
      </p:grpSp>
      <p:cxnSp>
        <p:nvCxnSpPr>
          <p:cNvPr id="53" name="肘形连接符 52"/>
          <p:cNvCxnSpPr>
            <a:stCxn id="55" idx="6"/>
            <a:endCxn id="71" idx="2"/>
          </p:cNvCxnSpPr>
          <p:nvPr/>
        </p:nvCxnSpPr>
        <p:spPr>
          <a:xfrm>
            <a:off x="4346314" y="3926158"/>
            <a:ext cx="4125946" cy="985073"/>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54" name="组合 53"/>
          <p:cNvGrpSpPr/>
          <p:nvPr/>
        </p:nvGrpSpPr>
        <p:grpSpPr>
          <a:xfrm>
            <a:off x="3590314" y="3548158"/>
            <a:ext cx="756000" cy="756000"/>
            <a:chOff x="4534974" y="3430619"/>
            <a:chExt cx="756000" cy="756000"/>
          </a:xfrm>
        </p:grpSpPr>
        <p:sp>
          <p:nvSpPr>
            <p:cNvPr id="55" name="椭圆 54"/>
            <p:cNvSpPr/>
            <p:nvPr/>
          </p:nvSpPr>
          <p:spPr>
            <a:xfrm>
              <a:off x="4534974" y="3430619"/>
              <a:ext cx="756000" cy="756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nvGrpSpPr>
            <p:cNvPr id="56" name="Group 92"/>
            <p:cNvGrpSpPr/>
            <p:nvPr/>
          </p:nvGrpSpPr>
          <p:grpSpPr>
            <a:xfrm>
              <a:off x="4688410" y="3660828"/>
              <a:ext cx="474528" cy="295582"/>
              <a:chOff x="5172076" y="1938338"/>
              <a:chExt cx="471488" cy="293688"/>
            </a:xfrm>
            <a:solidFill>
              <a:sysClr val="window" lastClr="FFFFFF"/>
            </a:solidFill>
          </p:grpSpPr>
          <p:sp>
            <p:nvSpPr>
              <p:cNvPr id="57"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smtClean="0">
                  <a:ln>
                    <a:noFill/>
                  </a:ln>
                  <a:solidFill>
                    <a:prstClr val="black"/>
                  </a:solidFill>
                  <a:effectLst/>
                  <a:uLnTx/>
                  <a:uFillTx/>
                  <a:latin typeface="Calibri"/>
                  <a:ea typeface="+mn-ea"/>
                </a:endParaRPr>
              </a:p>
            </p:txBody>
          </p:sp>
          <p:sp>
            <p:nvSpPr>
              <p:cNvPr id="58" name="Rectangle 9"/>
              <p:cNvSpPr>
                <a:spLocks noChangeArrowheads="1"/>
              </p:cNvSpPr>
              <p:nvPr/>
            </p:nvSpPr>
            <p:spPr bwMode="auto">
              <a:xfrm>
                <a:off x="5235576" y="2001838"/>
                <a:ext cx="90488"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smtClean="0">
                  <a:ln>
                    <a:noFill/>
                  </a:ln>
                  <a:solidFill>
                    <a:prstClr val="black"/>
                  </a:solidFill>
                  <a:effectLst/>
                  <a:uLnTx/>
                  <a:uFillTx/>
                  <a:latin typeface="Calibri"/>
                  <a:ea typeface="+mn-ea"/>
                </a:endParaRPr>
              </a:p>
            </p:txBody>
          </p:sp>
          <p:sp>
            <p:nvSpPr>
              <p:cNvPr id="59" name="Rectangle 10"/>
              <p:cNvSpPr>
                <a:spLocks noChangeArrowheads="1"/>
              </p:cNvSpPr>
              <p:nvPr/>
            </p:nvSpPr>
            <p:spPr bwMode="auto">
              <a:xfrm>
                <a:off x="5341938" y="2001838"/>
                <a:ext cx="85725"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smtClean="0">
                  <a:ln>
                    <a:noFill/>
                  </a:ln>
                  <a:solidFill>
                    <a:prstClr val="black"/>
                  </a:solidFill>
                  <a:effectLst/>
                  <a:uLnTx/>
                  <a:uFillTx/>
                  <a:latin typeface="Calibri"/>
                  <a:ea typeface="+mn-ea"/>
                </a:endParaRPr>
              </a:p>
            </p:txBody>
          </p:sp>
        </p:grpSp>
      </p:grpSp>
      <p:cxnSp>
        <p:nvCxnSpPr>
          <p:cNvPr id="60" name="直接连接符 59"/>
          <p:cNvCxnSpPr>
            <a:endCxn id="62" idx="6"/>
          </p:cNvCxnSpPr>
          <p:nvPr/>
        </p:nvCxnSpPr>
        <p:spPr>
          <a:xfrm flipH="1" flipV="1">
            <a:off x="4346314" y="6112789"/>
            <a:ext cx="1280086" cy="1"/>
          </a:xfrm>
          <a:prstGeom prst="line">
            <a:avLst/>
          </a:prstGeom>
          <a:noFill/>
          <a:ln w="12700" cap="flat" cmpd="sng" algn="ctr">
            <a:solidFill>
              <a:sysClr val="window" lastClr="FFFFFF">
                <a:lumMod val="65000"/>
              </a:sysClr>
            </a:solidFill>
            <a:prstDash val="solid"/>
          </a:ln>
          <a:effectLst/>
        </p:spPr>
      </p:cxnSp>
      <p:grpSp>
        <p:nvGrpSpPr>
          <p:cNvPr id="61" name="组合 60"/>
          <p:cNvGrpSpPr/>
          <p:nvPr/>
        </p:nvGrpSpPr>
        <p:grpSpPr>
          <a:xfrm>
            <a:off x="3590314" y="5734789"/>
            <a:ext cx="756000" cy="756000"/>
            <a:chOff x="4534974" y="5306072"/>
            <a:chExt cx="756000" cy="756000"/>
          </a:xfrm>
        </p:grpSpPr>
        <p:sp>
          <p:nvSpPr>
            <p:cNvPr id="62" name="椭圆 61"/>
            <p:cNvSpPr/>
            <p:nvPr/>
          </p:nvSpPr>
          <p:spPr>
            <a:xfrm>
              <a:off x="4534974" y="5306072"/>
              <a:ext cx="756000" cy="756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63" name="Group 9"/>
            <p:cNvGrpSpPr/>
            <p:nvPr/>
          </p:nvGrpSpPr>
          <p:grpSpPr>
            <a:xfrm>
              <a:off x="4659950" y="5504420"/>
              <a:ext cx="516045" cy="382660"/>
              <a:chOff x="4572000" y="3414713"/>
              <a:chExt cx="374651" cy="277813"/>
            </a:xfrm>
            <a:solidFill>
              <a:sysClr val="window" lastClr="FFFFFF"/>
            </a:solidFill>
          </p:grpSpPr>
          <p:sp>
            <p:nvSpPr>
              <p:cNvPr id="6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endParaRPr>
              </a:p>
            </p:txBody>
          </p:sp>
          <p:sp>
            <p:nvSpPr>
              <p:cNvPr id="6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endParaRPr>
              </a:p>
            </p:txBody>
          </p:sp>
        </p:grpSp>
      </p:grpSp>
      <p:sp>
        <p:nvSpPr>
          <p:cNvPr id="66" name="任意多边形 65"/>
          <p:cNvSpPr/>
          <p:nvPr/>
        </p:nvSpPr>
        <p:spPr>
          <a:xfrm>
            <a:off x="9259725" y="2748970"/>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7" name="任意多边形 66"/>
          <p:cNvSpPr/>
          <p:nvPr/>
        </p:nvSpPr>
        <p:spPr>
          <a:xfrm>
            <a:off x="8025709" y="4525989"/>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8" name="任意多边形 67"/>
          <p:cNvSpPr/>
          <p:nvPr/>
        </p:nvSpPr>
        <p:spPr>
          <a:xfrm>
            <a:off x="6791691" y="5286090"/>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9" name="任意多边形 68"/>
          <p:cNvSpPr/>
          <p:nvPr/>
        </p:nvSpPr>
        <p:spPr>
          <a:xfrm>
            <a:off x="4802025" y="5824763"/>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椭圆 69"/>
          <p:cNvSpPr/>
          <p:nvPr/>
        </p:nvSpPr>
        <p:spPr>
          <a:xfrm>
            <a:off x="9706276" y="3785812"/>
            <a:ext cx="288000" cy="288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1" name="椭圆 70"/>
          <p:cNvSpPr/>
          <p:nvPr/>
        </p:nvSpPr>
        <p:spPr>
          <a:xfrm>
            <a:off x="8472260" y="4767231"/>
            <a:ext cx="288000" cy="288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2" name="椭圆 71"/>
          <p:cNvSpPr/>
          <p:nvPr/>
        </p:nvSpPr>
        <p:spPr>
          <a:xfrm>
            <a:off x="7238242" y="5407205"/>
            <a:ext cx="288000" cy="288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3" name="椭圆 72"/>
          <p:cNvSpPr/>
          <p:nvPr/>
        </p:nvSpPr>
        <p:spPr>
          <a:xfrm>
            <a:off x="5626400" y="5974223"/>
            <a:ext cx="288000" cy="288000"/>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4" name="矩形 73"/>
          <p:cNvSpPr/>
          <p:nvPr/>
        </p:nvSpPr>
        <p:spPr>
          <a:xfrm>
            <a:off x="2438432" y="2376165"/>
            <a:ext cx="1107977" cy="369324"/>
          </a:xfrm>
          <a:prstGeom prst="rect">
            <a:avLst/>
          </a:prstGeom>
        </p:spPr>
        <p:txBody>
          <a:bodyPr wrap="none" lIns="91431" tIns="45716" rIns="91431" bIns="45716">
            <a:spAutoFit/>
          </a:bodyPr>
          <a:lstStyle/>
          <a:p>
            <a:pPr algn="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5" name="矩形 74"/>
          <p:cNvSpPr/>
          <p:nvPr/>
        </p:nvSpPr>
        <p:spPr>
          <a:xfrm>
            <a:off x="983383" y="2756142"/>
            <a:ext cx="2563026" cy="523220"/>
          </a:xfrm>
          <a:prstGeom prst="rect">
            <a:avLst/>
          </a:prstGeom>
        </p:spPr>
        <p:txBody>
          <a:bodyPr wrap="square">
            <a:spAutoFit/>
          </a:bodyPr>
          <a:lstStyle/>
          <a:p>
            <a:pPr algn="r" fontAlgn="auto">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6" name="矩形 75"/>
          <p:cNvSpPr/>
          <p:nvPr/>
        </p:nvSpPr>
        <p:spPr>
          <a:xfrm>
            <a:off x="2438432" y="3477986"/>
            <a:ext cx="1107977" cy="369324"/>
          </a:xfrm>
          <a:prstGeom prst="rect">
            <a:avLst/>
          </a:prstGeom>
        </p:spPr>
        <p:txBody>
          <a:bodyPr wrap="none" lIns="91431" tIns="45716" rIns="91431" bIns="45716">
            <a:spAutoFit/>
          </a:bodyPr>
          <a:lstStyle/>
          <a:p>
            <a:pPr algn="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7" name="矩形 76"/>
          <p:cNvSpPr/>
          <p:nvPr/>
        </p:nvSpPr>
        <p:spPr>
          <a:xfrm>
            <a:off x="983383" y="3857963"/>
            <a:ext cx="2563026" cy="523220"/>
          </a:xfrm>
          <a:prstGeom prst="rect">
            <a:avLst/>
          </a:prstGeom>
        </p:spPr>
        <p:txBody>
          <a:bodyPr wrap="square">
            <a:spAutoFit/>
          </a:bodyPr>
          <a:lstStyle/>
          <a:p>
            <a:pPr algn="r" fontAlgn="auto">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8" name="矩形 77"/>
          <p:cNvSpPr/>
          <p:nvPr/>
        </p:nvSpPr>
        <p:spPr>
          <a:xfrm>
            <a:off x="2438432" y="4579807"/>
            <a:ext cx="1107977" cy="369324"/>
          </a:xfrm>
          <a:prstGeom prst="rect">
            <a:avLst/>
          </a:prstGeom>
        </p:spPr>
        <p:txBody>
          <a:bodyPr wrap="none" lIns="91431" tIns="45716" rIns="91431" bIns="45716">
            <a:spAutoFit/>
          </a:bodyPr>
          <a:lstStyle/>
          <a:p>
            <a:pPr algn="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9" name="矩形 78"/>
          <p:cNvSpPr/>
          <p:nvPr/>
        </p:nvSpPr>
        <p:spPr>
          <a:xfrm>
            <a:off x="983383" y="4959784"/>
            <a:ext cx="2563026" cy="523220"/>
          </a:xfrm>
          <a:prstGeom prst="rect">
            <a:avLst/>
          </a:prstGeom>
        </p:spPr>
        <p:txBody>
          <a:bodyPr wrap="square">
            <a:spAutoFit/>
          </a:bodyPr>
          <a:lstStyle/>
          <a:p>
            <a:pPr algn="r" fontAlgn="auto">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0" name="矩形 79"/>
          <p:cNvSpPr/>
          <p:nvPr/>
        </p:nvSpPr>
        <p:spPr>
          <a:xfrm>
            <a:off x="2438432" y="5681628"/>
            <a:ext cx="1107977" cy="369324"/>
          </a:xfrm>
          <a:prstGeom prst="rect">
            <a:avLst/>
          </a:prstGeom>
        </p:spPr>
        <p:txBody>
          <a:bodyPr wrap="none" lIns="91431" tIns="45716" rIns="91431" bIns="45716">
            <a:spAutoFit/>
          </a:bodyPr>
          <a:lstStyle/>
          <a:p>
            <a:pPr algn="r"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81" name="矩形 80"/>
          <p:cNvSpPr/>
          <p:nvPr/>
        </p:nvSpPr>
        <p:spPr>
          <a:xfrm>
            <a:off x="983383" y="6061605"/>
            <a:ext cx="2563026" cy="523220"/>
          </a:xfrm>
          <a:prstGeom prst="rect">
            <a:avLst/>
          </a:prstGeom>
        </p:spPr>
        <p:txBody>
          <a:bodyPr wrap="square">
            <a:spAutoFit/>
          </a:bodyPr>
          <a:lstStyle/>
          <a:p>
            <a:pPr algn="r" fontAlgn="auto">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down)">
                                      <p:cBhvr>
                                        <p:cTn id="7" dur="200"/>
                                        <p:tgtEl>
                                          <p:spTgt spid="6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wipe(down)">
                                      <p:cBhvr>
                                        <p:cTn id="10" dur="400"/>
                                        <p:tgtEl>
                                          <p:spTgt spid="6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down)">
                                      <p:cBhvr>
                                        <p:cTn id="13" dur="600"/>
                                        <p:tgtEl>
                                          <p:spTgt spid="6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900"/>
                                        <p:tgtEl>
                                          <p:spTgt spid="66"/>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250"/>
                                        <p:tgtEl>
                                          <p:spTgt spid="73"/>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250"/>
                                        <p:tgtEl>
                                          <p:spTgt spid="72"/>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250"/>
                                        <p:tgtEl>
                                          <p:spTgt spid="7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250"/>
                                        <p:tgtEl>
                                          <p:spTgt spid="70"/>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73"/>
                                        </p:tgtEl>
                                      </p:cBhvr>
                                    </p:animEffect>
                                    <p:animScale>
                                      <p:cBhvr>
                                        <p:cTn id="32" dur="250" autoRev="1" fill="hold"/>
                                        <p:tgtEl>
                                          <p:spTgt spid="73"/>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right)">
                                      <p:cBhvr>
                                        <p:cTn id="36" dur="250"/>
                                        <p:tgtEl>
                                          <p:spTgt spid="60"/>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500"/>
                                        <p:tgtEl>
                                          <p:spTgt spid="61"/>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randombar(horizontal)">
                                      <p:cBhvr>
                                        <p:cTn id="44" dur="500"/>
                                        <p:tgtEl>
                                          <p:spTgt spid="80"/>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randombar(horizontal)">
                                      <p:cBhvr>
                                        <p:cTn id="47" dur="500"/>
                                        <p:tgtEl>
                                          <p:spTgt spid="81"/>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72"/>
                                        </p:tgtEl>
                                      </p:cBhvr>
                                    </p:animEffect>
                                    <p:animScale>
                                      <p:cBhvr>
                                        <p:cTn id="51" dur="250" autoRev="1" fill="hold"/>
                                        <p:tgtEl>
                                          <p:spTgt spid="72"/>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right)">
                                      <p:cBhvr>
                                        <p:cTn id="55" dur="500"/>
                                        <p:tgtEl>
                                          <p:spTgt spid="49"/>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randombar(horizontal)">
                                      <p:cBhvr>
                                        <p:cTn id="63" dur="500"/>
                                        <p:tgtEl>
                                          <p:spTgt spid="7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randombar(horizontal)">
                                      <p:cBhvr>
                                        <p:cTn id="66" dur="500"/>
                                        <p:tgtEl>
                                          <p:spTgt spid="78"/>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71"/>
                                        </p:tgtEl>
                                      </p:cBhvr>
                                    </p:animEffect>
                                    <p:animScale>
                                      <p:cBhvr>
                                        <p:cTn id="70" dur="250" autoRev="1" fill="hold"/>
                                        <p:tgtEl>
                                          <p:spTgt spid="71"/>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wipe(right)">
                                      <p:cBhvr>
                                        <p:cTn id="74" dur="600"/>
                                        <p:tgtEl>
                                          <p:spTgt spid="53"/>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fade">
                                      <p:cBhvr>
                                        <p:cTn id="78" dur="500"/>
                                        <p:tgtEl>
                                          <p:spTgt spid="54"/>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randombar(horizontal)">
                                      <p:cBhvr>
                                        <p:cTn id="82" dur="500"/>
                                        <p:tgtEl>
                                          <p:spTgt spid="76"/>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randombar(horizontal)">
                                      <p:cBhvr>
                                        <p:cTn id="85" dur="500"/>
                                        <p:tgtEl>
                                          <p:spTgt spid="77"/>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70"/>
                                        </p:tgtEl>
                                      </p:cBhvr>
                                    </p:animEffect>
                                    <p:animScale>
                                      <p:cBhvr>
                                        <p:cTn id="89" dur="250" autoRev="1" fill="hold"/>
                                        <p:tgtEl>
                                          <p:spTgt spid="70"/>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wipe(right)">
                                      <p:cBhvr>
                                        <p:cTn id="93" dur="750"/>
                                        <p:tgtEl>
                                          <p:spTgt spid="43"/>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fade">
                                      <p:cBhvr>
                                        <p:cTn id="97" dur="500"/>
                                        <p:tgtEl>
                                          <p:spTgt spid="44"/>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74"/>
                                        </p:tgtEl>
                                        <p:attrNameLst>
                                          <p:attrName>style.visibility</p:attrName>
                                        </p:attrNameLst>
                                      </p:cBhvr>
                                      <p:to>
                                        <p:strVal val="visible"/>
                                      </p:to>
                                    </p:set>
                                    <p:animEffect transition="in" filter="randombar(horizontal)">
                                      <p:cBhvr>
                                        <p:cTn id="101" dur="500"/>
                                        <p:tgtEl>
                                          <p:spTgt spid="74"/>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randombar(horizontal)">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0" grpId="0" animBg="1"/>
      <p:bldP spid="70" grpId="1" animBg="1"/>
      <p:bldP spid="71" grpId="0" animBg="1"/>
      <p:bldP spid="71" grpId="1" animBg="1"/>
      <p:bldP spid="72" grpId="0" animBg="1"/>
      <p:bldP spid="72" grpId="1" animBg="1"/>
      <p:bldP spid="73" grpId="0" animBg="1"/>
      <p:bldP spid="73" grpId="1" animBg="1"/>
      <p:bldP spid="74" grpId="0"/>
      <p:bldP spid="75" grpId="0"/>
      <p:bldP spid="76" grpId="0"/>
      <p:bldP spid="77" grpId="0"/>
      <p:bldP spid="78" grpId="0"/>
      <p:bldP spid="79" grpId="0"/>
      <p:bldP spid="80" grpId="0"/>
      <p:bldP spid="8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359643" y="2952229"/>
            <a:ext cx="12362284" cy="2520280"/>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Freeform 5"/>
          <p:cNvSpPr>
            <a:spLocks/>
          </p:cNvSpPr>
          <p:nvPr/>
        </p:nvSpPr>
        <p:spPr bwMode="auto">
          <a:xfrm>
            <a:off x="4108337" y="3678618"/>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cxnSp>
        <p:nvCxnSpPr>
          <p:cNvPr id="39" name="直接连接符 38"/>
          <p:cNvCxnSpPr/>
          <p:nvPr/>
        </p:nvCxnSpPr>
        <p:spPr>
          <a:xfrm>
            <a:off x="5476489" y="3606610"/>
            <a:ext cx="0" cy="1289835"/>
          </a:xfrm>
          <a:prstGeom prst="line">
            <a:avLst/>
          </a:prstGeom>
          <a:noFill/>
          <a:ln w="9525" cap="flat" cmpd="sng" algn="ctr">
            <a:solidFill>
              <a:sysClr val="window" lastClr="FFFFFF"/>
            </a:solidFill>
            <a:prstDash val="sysDash"/>
            <a:headEnd type="oval" w="med" len="med"/>
            <a:tailEnd type="oval" w="med" len="med"/>
          </a:ln>
          <a:effectLst/>
        </p:spPr>
      </p:cxnSp>
      <p:sp>
        <p:nvSpPr>
          <p:cNvPr id="40" name="文本框 9"/>
          <p:cNvSpPr txBox="1"/>
          <p:nvPr/>
        </p:nvSpPr>
        <p:spPr>
          <a:xfrm>
            <a:off x="5821721" y="3456285"/>
            <a:ext cx="2103040" cy="654025"/>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b="1" dirty="0">
                <a:solidFill>
                  <a:prstClr val="white"/>
                </a:solidFill>
                <a:latin typeface="微软雅黑" pitchFamily="34" charset="-122"/>
                <a:ea typeface="微软雅黑" pitchFamily="34" charset="-122"/>
              </a:rPr>
              <a:t>明年工作计划</a:t>
            </a:r>
            <a:endParaRPr lang="en-US" altLang="zh-CN" sz="2400" b="1" dirty="0">
              <a:solidFill>
                <a:prstClr val="white"/>
              </a:solidFill>
              <a:latin typeface="微软雅黑" pitchFamily="34" charset="-122"/>
              <a:ea typeface="微软雅黑" pitchFamily="34" charset="-122"/>
            </a:endParaRPr>
          </a:p>
          <a:p>
            <a:pPr marL="0" lvl="1" algn="ctr" fontAlgn="auto">
              <a:spcBef>
                <a:spcPts val="0"/>
              </a:spcBef>
              <a:spcAft>
                <a:spcPts val="0"/>
              </a:spcAft>
            </a:pPr>
            <a:r>
              <a:rPr lang="zh-CN" altLang="en-US" sz="1400" dirty="0">
                <a:solidFill>
                  <a:prstClr val="white"/>
                </a:solidFill>
                <a:latin typeface="微软雅黑" pitchFamily="34" charset="-122"/>
                <a:ea typeface="微软雅黑" pitchFamily="34" charset="-122"/>
              </a:rPr>
              <a:t>（添加二级标题）</a:t>
            </a:r>
          </a:p>
        </p:txBody>
      </p:sp>
      <p:grpSp>
        <p:nvGrpSpPr>
          <p:cNvPr id="41" name="组合 40"/>
          <p:cNvGrpSpPr/>
          <p:nvPr/>
        </p:nvGrpSpPr>
        <p:grpSpPr>
          <a:xfrm>
            <a:off x="5695998" y="4104357"/>
            <a:ext cx="1436675" cy="215444"/>
            <a:chOff x="4369395" y="3284984"/>
            <a:chExt cx="1436675" cy="215444"/>
          </a:xfrm>
        </p:grpSpPr>
        <p:sp>
          <p:nvSpPr>
            <p:cNvPr id="4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等腰三角形 4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6" name="组合 45"/>
          <p:cNvGrpSpPr/>
          <p:nvPr/>
        </p:nvGrpSpPr>
        <p:grpSpPr>
          <a:xfrm>
            <a:off x="7060665" y="4104357"/>
            <a:ext cx="1436675" cy="215444"/>
            <a:chOff x="4369395" y="3284984"/>
            <a:chExt cx="1436675" cy="215444"/>
          </a:xfrm>
        </p:grpSpPr>
        <p:sp>
          <p:nvSpPr>
            <p:cNvPr id="4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48" name="组合 47"/>
            <p:cNvGrpSpPr/>
            <p:nvPr/>
          </p:nvGrpSpPr>
          <p:grpSpPr>
            <a:xfrm>
              <a:off x="4369395" y="3316401"/>
              <a:ext cx="168551" cy="168551"/>
              <a:chOff x="5005199" y="3717032"/>
              <a:chExt cx="168551" cy="168551"/>
            </a:xfrm>
          </p:grpSpPr>
          <p:sp>
            <p:nvSpPr>
              <p:cNvPr id="49" name="椭圆 4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等腰三角形 4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1" name="组合 50"/>
          <p:cNvGrpSpPr/>
          <p:nvPr/>
        </p:nvGrpSpPr>
        <p:grpSpPr>
          <a:xfrm>
            <a:off x="5692513" y="4392969"/>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5" name="等腰三角形 5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56" name="组合 55"/>
          <p:cNvGrpSpPr/>
          <p:nvPr/>
        </p:nvGrpSpPr>
        <p:grpSpPr>
          <a:xfrm>
            <a:off x="7060665" y="4392389"/>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等腰三角形 5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1" name="组合 60"/>
          <p:cNvGrpSpPr/>
          <p:nvPr/>
        </p:nvGrpSpPr>
        <p:grpSpPr>
          <a:xfrm>
            <a:off x="5692513" y="4681001"/>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66" name="组合 65"/>
          <p:cNvGrpSpPr/>
          <p:nvPr/>
        </p:nvGrpSpPr>
        <p:grpSpPr>
          <a:xfrm>
            <a:off x="7060665" y="4680421"/>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标题标题</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F81BD">
                  <a:lumMod val="60000"/>
                  <a:lumOff val="40000"/>
                </a:srgbClr>
              </a:solidFill>
              <a:ln w="254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sp>
        <p:nvSpPr>
          <p:cNvPr id="71" name="KSO_Shape"/>
          <p:cNvSpPr>
            <a:spLocks/>
          </p:cNvSpPr>
          <p:nvPr/>
        </p:nvSpPr>
        <p:spPr bwMode="auto">
          <a:xfrm>
            <a:off x="4440924" y="3984671"/>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1C666E"/>
              </a:solidFill>
              <a:latin typeface="Calibri"/>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Effect transition="in" filter="fade">
                                      <p:cBhvr>
                                        <p:cTn id="20" dur="500"/>
                                        <p:tgtEl>
                                          <p:spTgt spid="7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down)">
                                      <p:cBhvr>
                                        <p:cTn id="24" dur="500"/>
                                        <p:tgtEl>
                                          <p:spTgt spid="39"/>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ppt_x"/>
                                          </p:val>
                                        </p:tav>
                                        <p:tav tm="100000">
                                          <p:val>
                                            <p:strVal val="#ppt_x"/>
                                          </p:val>
                                        </p:tav>
                                      </p:tavLst>
                                    </p:anim>
                                    <p:anim calcmode="lin" valueType="num">
                                      <p:cBhvr additive="base">
                                        <p:cTn id="49" dur="500" fill="hold"/>
                                        <p:tgtEl>
                                          <p:spTgt spid="56"/>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ppt_x"/>
                                          </p:val>
                                        </p:tav>
                                        <p:tav tm="100000">
                                          <p:val>
                                            <p:strVal val="#ppt_x"/>
                                          </p:val>
                                        </p:tav>
                                      </p:tavLst>
                                    </p:anim>
                                    <p:anim calcmode="lin" valueType="num">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P spid="7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
          <p:cNvSpPr/>
          <p:nvPr/>
        </p:nvSpPr>
        <p:spPr>
          <a:xfrm>
            <a:off x="0" y="2160141"/>
            <a:ext cx="10967459" cy="2332788"/>
          </a:xfrm>
          <a:prstGeom prst="rect">
            <a:avLst/>
          </a:prstGeom>
          <a:solidFill>
            <a:sysClr val="window" lastClr="FFFFFF">
              <a:lumMod val="65000"/>
              <a:alpha val="20000"/>
            </a:sysClr>
          </a:solidFill>
          <a:ln w="285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Calibri"/>
              <a:ea typeface="+mn-ea"/>
              <a:cs typeface="+mn-cs"/>
            </a:endParaRPr>
          </a:p>
        </p:txBody>
      </p:sp>
      <p:sp>
        <p:nvSpPr>
          <p:cNvPr id="31" name="Rectangle 2"/>
          <p:cNvSpPr/>
          <p:nvPr/>
        </p:nvSpPr>
        <p:spPr>
          <a:xfrm>
            <a:off x="6111713" y="2160141"/>
            <a:ext cx="4883150" cy="2332788"/>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Calibri"/>
              <a:ea typeface="+mn-ea"/>
              <a:cs typeface="+mn-cs"/>
            </a:endParaRPr>
          </a:p>
        </p:txBody>
      </p:sp>
      <p:sp>
        <p:nvSpPr>
          <p:cNvPr id="32" name="矩形 31"/>
          <p:cNvSpPr/>
          <p:nvPr/>
        </p:nvSpPr>
        <p:spPr>
          <a:xfrm>
            <a:off x="4566663" y="2624733"/>
            <a:ext cx="1210570" cy="400101"/>
          </a:xfrm>
          <a:prstGeom prst="rect">
            <a:avLst/>
          </a:prstGeom>
          <a:effectLst/>
        </p:spPr>
        <p:txBody>
          <a:bodyPr wrap="none" lIns="91431" tIns="45716" rIns="91431" bIns="45716">
            <a:spAutoFit/>
          </a:bodyPr>
          <a:lstStyle/>
          <a:p>
            <a:pPr algn="r" fontAlgn="auto">
              <a:spcBef>
                <a:spcPts val="0"/>
              </a:spcBef>
              <a:spcAft>
                <a:spcPts val="0"/>
              </a:spcAft>
            </a:pPr>
            <a:r>
              <a:rPr lang="zh-CN" altLang="en-US" sz="2000" b="1" dirty="0">
                <a:solidFill>
                  <a:srgbClr val="2F5EB0"/>
                </a:solidFill>
                <a:latin typeface="微软雅黑" pitchFamily="34" charset="-122"/>
                <a:ea typeface="微软雅黑" pitchFamily="34" charset="-122"/>
              </a:rPr>
              <a:t>添加标题</a:t>
            </a:r>
            <a:endParaRPr lang="en-US" altLang="zh-CN" sz="2000" b="1" dirty="0">
              <a:solidFill>
                <a:srgbClr val="2F5EB0"/>
              </a:solidFill>
              <a:latin typeface="微软雅黑" pitchFamily="34" charset="-122"/>
              <a:ea typeface="微软雅黑" pitchFamily="34" charset="-122"/>
            </a:endParaRPr>
          </a:p>
        </p:txBody>
      </p:sp>
      <p:sp>
        <p:nvSpPr>
          <p:cNvPr id="33" name="矩形 47"/>
          <p:cNvSpPr>
            <a:spLocks noChangeArrowheads="1"/>
          </p:cNvSpPr>
          <p:nvPr/>
        </p:nvSpPr>
        <p:spPr bwMode="auto">
          <a:xfrm>
            <a:off x="1345059" y="3056781"/>
            <a:ext cx="4359786" cy="1212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34" name="TextBox 7"/>
          <p:cNvSpPr>
            <a:spLocks noChangeArrowheads="1"/>
          </p:cNvSpPr>
          <p:nvPr/>
        </p:nvSpPr>
        <p:spPr bwMode="auto">
          <a:xfrm>
            <a:off x="2281163" y="5063620"/>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35" name="圆角矩形 34"/>
          <p:cNvSpPr/>
          <p:nvPr/>
        </p:nvSpPr>
        <p:spPr>
          <a:xfrm>
            <a:off x="1719241" y="4983986"/>
            <a:ext cx="2290114"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Calibri"/>
              <a:ea typeface="宋体"/>
              <a:cs typeface="+mn-cs"/>
            </a:endParaRPr>
          </a:p>
        </p:txBody>
      </p:sp>
      <p:sp>
        <p:nvSpPr>
          <p:cNvPr id="36" name="TextBox 7"/>
          <p:cNvSpPr>
            <a:spLocks noChangeArrowheads="1"/>
          </p:cNvSpPr>
          <p:nvPr/>
        </p:nvSpPr>
        <p:spPr bwMode="auto">
          <a:xfrm>
            <a:off x="1417067" y="5690274"/>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37" name="组合 36"/>
          <p:cNvGrpSpPr/>
          <p:nvPr/>
        </p:nvGrpSpPr>
        <p:grpSpPr>
          <a:xfrm>
            <a:off x="1417067" y="4888759"/>
            <a:ext cx="657499" cy="657499"/>
            <a:chOff x="1417067" y="4277724"/>
            <a:chExt cx="657499" cy="657499"/>
          </a:xfrm>
        </p:grpSpPr>
        <p:grpSp>
          <p:nvGrpSpPr>
            <p:cNvPr id="38" name="组合 37"/>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0" name="椭圆 39"/>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sp>
            <p:nvSpPr>
              <p:cNvPr id="41" name="椭圆 40"/>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grpSp>
        <p:sp>
          <p:nvSpPr>
            <p:cNvPr id="39"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rPr>
                <a:t>1</a:t>
              </a:r>
              <a:endParaRPr kumimoji="0" lang="zh-CN" altLang="en-US"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sp>
        <p:nvSpPr>
          <p:cNvPr id="42" name="TextBox 7"/>
          <p:cNvSpPr>
            <a:spLocks noChangeArrowheads="1"/>
          </p:cNvSpPr>
          <p:nvPr/>
        </p:nvSpPr>
        <p:spPr bwMode="auto">
          <a:xfrm>
            <a:off x="5521523" y="5078992"/>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43" name="圆角矩形 42"/>
          <p:cNvSpPr/>
          <p:nvPr/>
        </p:nvSpPr>
        <p:spPr>
          <a:xfrm>
            <a:off x="4959601" y="4999358"/>
            <a:ext cx="2290114"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Calibri"/>
              <a:ea typeface="宋体"/>
              <a:cs typeface="+mn-cs"/>
            </a:endParaRPr>
          </a:p>
        </p:txBody>
      </p:sp>
      <p:sp>
        <p:nvSpPr>
          <p:cNvPr id="44" name="TextBox 7"/>
          <p:cNvSpPr>
            <a:spLocks noChangeArrowheads="1"/>
          </p:cNvSpPr>
          <p:nvPr/>
        </p:nvSpPr>
        <p:spPr bwMode="auto">
          <a:xfrm>
            <a:off x="4657427" y="5705646"/>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45" name="组合 44"/>
          <p:cNvGrpSpPr/>
          <p:nvPr/>
        </p:nvGrpSpPr>
        <p:grpSpPr>
          <a:xfrm>
            <a:off x="4662895" y="4904131"/>
            <a:ext cx="657499" cy="657499"/>
            <a:chOff x="1417067" y="4277724"/>
            <a:chExt cx="657499" cy="657499"/>
          </a:xfrm>
        </p:grpSpPr>
        <p:grpSp>
          <p:nvGrpSpPr>
            <p:cNvPr id="46" name="组合 45"/>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grpSp>
        <p:sp>
          <p:nvSpPr>
            <p:cNvPr id="47"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rPr>
                <a:t>2</a:t>
              </a:r>
              <a:endParaRPr kumimoji="0" lang="zh-CN" altLang="en-US"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sp>
        <p:nvSpPr>
          <p:cNvPr id="50" name="TextBox 7"/>
          <p:cNvSpPr>
            <a:spLocks noChangeArrowheads="1"/>
          </p:cNvSpPr>
          <p:nvPr/>
        </p:nvSpPr>
        <p:spPr bwMode="auto">
          <a:xfrm>
            <a:off x="8761883" y="5078992"/>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51" name="圆角矩形 50"/>
          <p:cNvSpPr/>
          <p:nvPr/>
        </p:nvSpPr>
        <p:spPr>
          <a:xfrm>
            <a:off x="8199961" y="4999358"/>
            <a:ext cx="2285755" cy="467045"/>
          </a:xfrm>
          <a:prstGeom prst="roundRect">
            <a:avLst>
              <a:gd name="adj" fmla="val 50000"/>
            </a:avLst>
          </a:prstGeom>
          <a:noFill/>
          <a:ln w="25400" cap="flat" cmpd="sng" algn="ctr">
            <a:solidFill>
              <a:srgbClr val="2F5E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Calibri"/>
              <a:ea typeface="宋体"/>
              <a:cs typeface="+mn-cs"/>
            </a:endParaRPr>
          </a:p>
        </p:txBody>
      </p:sp>
      <p:sp>
        <p:nvSpPr>
          <p:cNvPr id="52" name="TextBox 7"/>
          <p:cNvSpPr>
            <a:spLocks noChangeArrowheads="1"/>
          </p:cNvSpPr>
          <p:nvPr/>
        </p:nvSpPr>
        <p:spPr bwMode="auto">
          <a:xfrm>
            <a:off x="7897787" y="5705646"/>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53" name="组合 52"/>
          <p:cNvGrpSpPr/>
          <p:nvPr/>
        </p:nvGrpSpPr>
        <p:grpSpPr>
          <a:xfrm>
            <a:off x="7897787" y="4904131"/>
            <a:ext cx="657499" cy="657499"/>
            <a:chOff x="1417067" y="4277724"/>
            <a:chExt cx="657499" cy="657499"/>
          </a:xfrm>
        </p:grpSpPr>
        <p:grpSp>
          <p:nvGrpSpPr>
            <p:cNvPr id="54" name="组合 53"/>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6" name="椭圆 55"/>
              <p:cNvSpPr/>
              <p:nvPr/>
            </p:nvSpPr>
            <p:spPr>
              <a:xfrm>
                <a:off x="3724323" y="1908536"/>
                <a:ext cx="1329153" cy="1329153"/>
              </a:xfrm>
              <a:prstGeom prst="ellipse">
                <a:avLst/>
              </a:prstGeom>
              <a:solidFill>
                <a:srgbClr val="2F5EB0"/>
              </a:solidFill>
              <a:ln w="2857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sp>
            <p:nvSpPr>
              <p:cNvPr id="57" name="椭圆 56"/>
              <p:cNvSpPr/>
              <p:nvPr/>
            </p:nvSpPr>
            <p:spPr>
              <a:xfrm>
                <a:off x="3839838" y="2024052"/>
                <a:ext cx="1098122" cy="1098122"/>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grpSp>
        <p:sp>
          <p:nvSpPr>
            <p:cNvPr id="55"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rPr>
                <a:t>3</a:t>
              </a:r>
              <a:endParaRPr kumimoji="0" lang="zh-CN" altLang="en-US" sz="2000" b="1" i="0" u="none" strike="noStrike" kern="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1000"/>
                                        <p:tgtEl>
                                          <p:spTgt spid="36"/>
                                        </p:tgtEl>
                                      </p:cBhvr>
                                    </p:animEffect>
                                    <p:anim calcmode="lin" valueType="num">
                                      <p:cBhvr>
                                        <p:cTn id="44" dur="1000" fill="hold"/>
                                        <p:tgtEl>
                                          <p:spTgt spid="36"/>
                                        </p:tgtEl>
                                        <p:attrNameLst>
                                          <p:attrName>ppt_x</p:attrName>
                                        </p:attrNameLst>
                                      </p:cBhvr>
                                      <p:tavLst>
                                        <p:tav tm="0">
                                          <p:val>
                                            <p:strVal val="#ppt_x"/>
                                          </p:val>
                                        </p:tav>
                                        <p:tav tm="100000">
                                          <p:val>
                                            <p:strVal val="#ppt_x"/>
                                          </p:val>
                                        </p:tav>
                                      </p:tavLst>
                                    </p:anim>
                                    <p:anim calcmode="lin" valueType="num">
                                      <p:cBhvr>
                                        <p:cTn id="45" dur="1000" fill="hold"/>
                                        <p:tgtEl>
                                          <p:spTgt spid="36"/>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left)">
                                      <p:cBhvr>
                                        <p:cTn id="55" dur="500"/>
                                        <p:tgtEl>
                                          <p:spTgt spid="43"/>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Effect transition="in" filter="fade">
                                      <p:cBhvr>
                                        <p:cTn id="61" dur="500"/>
                                        <p:tgtEl>
                                          <p:spTgt spid="42"/>
                                        </p:tgtEl>
                                      </p:cBhvr>
                                    </p:animEffect>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1000"/>
                                        <p:tgtEl>
                                          <p:spTgt spid="44"/>
                                        </p:tgtEl>
                                      </p:cBhvr>
                                    </p:animEffect>
                                    <p:anim calcmode="lin" valueType="num">
                                      <p:cBhvr>
                                        <p:cTn id="66" dur="1000" fill="hold"/>
                                        <p:tgtEl>
                                          <p:spTgt spid="44"/>
                                        </p:tgtEl>
                                        <p:attrNameLst>
                                          <p:attrName>ppt_x</p:attrName>
                                        </p:attrNameLst>
                                      </p:cBhvr>
                                      <p:tavLst>
                                        <p:tav tm="0">
                                          <p:val>
                                            <p:strVal val="#ppt_x"/>
                                          </p:val>
                                        </p:tav>
                                        <p:tav tm="100000">
                                          <p:val>
                                            <p:strVal val="#ppt_x"/>
                                          </p:val>
                                        </p:tav>
                                      </p:tavLst>
                                    </p:anim>
                                    <p:anim calcmode="lin" valueType="num">
                                      <p:cBhvr>
                                        <p:cTn id="67" dur="1000" fill="hold"/>
                                        <p:tgtEl>
                                          <p:spTgt spid="44"/>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fill="hold"/>
                                        <p:tgtEl>
                                          <p:spTgt spid="53"/>
                                        </p:tgtEl>
                                        <p:attrNameLst>
                                          <p:attrName>ppt_w</p:attrName>
                                        </p:attrNameLst>
                                      </p:cBhvr>
                                      <p:tavLst>
                                        <p:tav tm="0">
                                          <p:val>
                                            <p:fltVal val="0"/>
                                          </p:val>
                                        </p:tav>
                                        <p:tav tm="100000">
                                          <p:val>
                                            <p:strVal val="#ppt_w"/>
                                          </p:val>
                                        </p:tav>
                                      </p:tavLst>
                                    </p:anim>
                                    <p:anim calcmode="lin" valueType="num">
                                      <p:cBhvr>
                                        <p:cTn id="72" dur="500" fill="hold"/>
                                        <p:tgtEl>
                                          <p:spTgt spid="53"/>
                                        </p:tgtEl>
                                        <p:attrNameLst>
                                          <p:attrName>ppt_h</p:attrName>
                                        </p:attrNameLst>
                                      </p:cBhvr>
                                      <p:tavLst>
                                        <p:tav tm="0">
                                          <p:val>
                                            <p:fltVal val="0"/>
                                          </p:val>
                                        </p:tav>
                                        <p:tav tm="100000">
                                          <p:val>
                                            <p:strVal val="#ppt_h"/>
                                          </p:val>
                                        </p:tav>
                                      </p:tavLst>
                                    </p:anim>
                                    <p:animEffect transition="in" filter="fade">
                                      <p:cBhvr>
                                        <p:cTn id="73" dur="500"/>
                                        <p:tgtEl>
                                          <p:spTgt spid="53"/>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wipe(left)">
                                      <p:cBhvr>
                                        <p:cTn id="77" dur="500"/>
                                        <p:tgtEl>
                                          <p:spTgt spid="51"/>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 calcmode="lin" valueType="num">
                                      <p:cBhvr>
                                        <p:cTn id="81" dur="500" fill="hold"/>
                                        <p:tgtEl>
                                          <p:spTgt spid="50"/>
                                        </p:tgtEl>
                                        <p:attrNameLst>
                                          <p:attrName>ppt_w</p:attrName>
                                        </p:attrNameLst>
                                      </p:cBhvr>
                                      <p:tavLst>
                                        <p:tav tm="0">
                                          <p:val>
                                            <p:fltVal val="0"/>
                                          </p:val>
                                        </p:tav>
                                        <p:tav tm="100000">
                                          <p:val>
                                            <p:strVal val="#ppt_w"/>
                                          </p:val>
                                        </p:tav>
                                      </p:tavLst>
                                    </p:anim>
                                    <p:anim calcmode="lin" valueType="num">
                                      <p:cBhvr>
                                        <p:cTn id="82" dur="500" fill="hold"/>
                                        <p:tgtEl>
                                          <p:spTgt spid="50"/>
                                        </p:tgtEl>
                                        <p:attrNameLst>
                                          <p:attrName>ppt_h</p:attrName>
                                        </p:attrNameLst>
                                      </p:cBhvr>
                                      <p:tavLst>
                                        <p:tav tm="0">
                                          <p:val>
                                            <p:fltVal val="0"/>
                                          </p:val>
                                        </p:tav>
                                        <p:tav tm="100000">
                                          <p:val>
                                            <p:strVal val="#ppt_h"/>
                                          </p:val>
                                        </p:tav>
                                      </p:tavLst>
                                    </p:anim>
                                    <p:animEffect transition="in" filter="fade">
                                      <p:cBhvr>
                                        <p:cTn id="83" dur="500"/>
                                        <p:tgtEl>
                                          <p:spTgt spid="50"/>
                                        </p:tgtEl>
                                      </p:cBhvr>
                                    </p:animEffect>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fade">
                                      <p:cBhvr>
                                        <p:cTn id="87" dur="1000"/>
                                        <p:tgtEl>
                                          <p:spTgt spid="52"/>
                                        </p:tgtEl>
                                      </p:cBhvr>
                                    </p:animEffect>
                                    <p:anim calcmode="lin" valueType="num">
                                      <p:cBhvr>
                                        <p:cTn id="88" dur="1000" fill="hold"/>
                                        <p:tgtEl>
                                          <p:spTgt spid="52"/>
                                        </p:tgtEl>
                                        <p:attrNameLst>
                                          <p:attrName>ppt_x</p:attrName>
                                        </p:attrNameLst>
                                      </p:cBhvr>
                                      <p:tavLst>
                                        <p:tav tm="0">
                                          <p:val>
                                            <p:strVal val="#ppt_x"/>
                                          </p:val>
                                        </p:tav>
                                        <p:tav tm="100000">
                                          <p:val>
                                            <p:strVal val="#ppt_x"/>
                                          </p:val>
                                        </p:tav>
                                      </p:tavLst>
                                    </p:anim>
                                    <p:anim calcmode="lin" valueType="num">
                                      <p:cBhvr>
                                        <p:cTn id="8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3" grpId="0"/>
      <p:bldP spid="34" grpId="0"/>
      <p:bldP spid="35" grpId="0" animBg="1"/>
      <p:bldP spid="36" grpId="0"/>
      <p:bldP spid="42" grpId="0"/>
      <p:bldP spid="43" grpId="0" animBg="1"/>
      <p:bldP spid="44" grpId="0"/>
      <p:bldP spid="50" grpId="0"/>
      <p:bldP spid="51" grpId="0" animBg="1"/>
      <p:bldP spid="5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1480690" y="2000753"/>
            <a:ext cx="1488640" cy="1483915"/>
          </a:xfrm>
          <a:prstGeom prst="rect">
            <a:avLst/>
          </a:prstGeom>
          <a:solidFill>
            <a:sysClr val="window" lastClr="FFFFFF">
              <a:lumMod val="8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9" name="矩形 48"/>
          <p:cNvSpPr/>
          <p:nvPr/>
        </p:nvSpPr>
        <p:spPr>
          <a:xfrm>
            <a:off x="1461146" y="3484668"/>
            <a:ext cx="1488640" cy="890349"/>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p:txBody>
      </p:sp>
      <p:sp>
        <p:nvSpPr>
          <p:cNvPr id="50" name="矩形 49"/>
          <p:cNvSpPr/>
          <p:nvPr/>
        </p:nvSpPr>
        <p:spPr>
          <a:xfrm>
            <a:off x="3302291" y="2000753"/>
            <a:ext cx="1488640" cy="1483915"/>
          </a:xfrm>
          <a:prstGeom prst="rect">
            <a:avLst/>
          </a:prstGeom>
          <a:solidFill>
            <a:sysClr val="window" lastClr="FFFFFF">
              <a:lumMod val="8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1" name="矩形 50"/>
          <p:cNvSpPr/>
          <p:nvPr/>
        </p:nvSpPr>
        <p:spPr>
          <a:xfrm>
            <a:off x="3282747" y="3484668"/>
            <a:ext cx="1488640" cy="890349"/>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p:txBody>
      </p:sp>
      <p:sp>
        <p:nvSpPr>
          <p:cNvPr id="52" name="矩形 51"/>
          <p:cNvSpPr/>
          <p:nvPr/>
        </p:nvSpPr>
        <p:spPr>
          <a:xfrm>
            <a:off x="5123892" y="2000753"/>
            <a:ext cx="1488640" cy="1483915"/>
          </a:xfrm>
          <a:prstGeom prst="rect">
            <a:avLst/>
          </a:prstGeom>
          <a:solidFill>
            <a:sysClr val="window" lastClr="FFFFFF">
              <a:lumMod val="8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3" name="矩形 52"/>
          <p:cNvSpPr/>
          <p:nvPr/>
        </p:nvSpPr>
        <p:spPr>
          <a:xfrm>
            <a:off x="5104348" y="3484668"/>
            <a:ext cx="1488640" cy="890349"/>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p:txBody>
      </p:sp>
      <p:sp>
        <p:nvSpPr>
          <p:cNvPr id="54" name="矩形 53"/>
          <p:cNvSpPr/>
          <p:nvPr/>
        </p:nvSpPr>
        <p:spPr>
          <a:xfrm>
            <a:off x="6945493" y="2000753"/>
            <a:ext cx="1488640" cy="1483915"/>
          </a:xfrm>
          <a:prstGeom prst="rect">
            <a:avLst/>
          </a:prstGeom>
          <a:solidFill>
            <a:sysClr val="window" lastClr="FFFFFF">
              <a:lumMod val="8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5" name="矩形 54"/>
          <p:cNvSpPr/>
          <p:nvPr/>
        </p:nvSpPr>
        <p:spPr>
          <a:xfrm>
            <a:off x="6925949" y="3484668"/>
            <a:ext cx="1488640" cy="890349"/>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华文黑体" pitchFamily="2" charset="-122"/>
              </a:rPr>
              <a:t>点击添加标题</a:t>
            </a:r>
          </a:p>
        </p:txBody>
      </p:sp>
      <p:sp>
        <p:nvSpPr>
          <p:cNvPr id="56" name="矩形 55"/>
          <p:cNvSpPr/>
          <p:nvPr/>
        </p:nvSpPr>
        <p:spPr>
          <a:xfrm>
            <a:off x="8751320" y="2000753"/>
            <a:ext cx="1488640" cy="1483915"/>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7" name="矩形 56"/>
          <p:cNvSpPr/>
          <p:nvPr/>
        </p:nvSpPr>
        <p:spPr>
          <a:xfrm>
            <a:off x="8751320" y="3484668"/>
            <a:ext cx="1488640" cy="890349"/>
          </a:xfrm>
          <a:prstGeom prst="rect">
            <a:avLst/>
          </a:prstGeom>
          <a:solidFill>
            <a:sysClr val="window" lastClr="FFFFFF">
              <a:lumMod val="7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2F5EB0"/>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2F5EB0"/>
                </a:solidFill>
                <a:effectLst/>
                <a:uLnTx/>
                <a:uFillTx/>
                <a:latin typeface="微软雅黑" pitchFamily="34" charset="-122"/>
                <a:ea typeface="微软雅黑" pitchFamily="34" charset="-122"/>
                <a:cs typeface="华文黑体" pitchFamily="2" charset="-122"/>
              </a:rPr>
              <a:t>点击添加标题</a:t>
            </a:r>
          </a:p>
        </p:txBody>
      </p:sp>
      <p:grpSp>
        <p:nvGrpSpPr>
          <p:cNvPr id="58" name="组合 57"/>
          <p:cNvGrpSpPr/>
          <p:nvPr/>
        </p:nvGrpSpPr>
        <p:grpSpPr>
          <a:xfrm>
            <a:off x="1917140" y="2178822"/>
            <a:ext cx="535474" cy="686136"/>
            <a:chOff x="3095876" y="2479873"/>
            <a:chExt cx="366231" cy="470769"/>
          </a:xfrm>
          <a:effectLst>
            <a:outerShdw blurRad="50800" dist="38100" dir="2700000" algn="tl" rotWithShape="0">
              <a:prstClr val="black">
                <a:alpha val="40000"/>
              </a:prstClr>
            </a:outerShdw>
          </a:effectLst>
        </p:grpSpPr>
        <p:sp>
          <p:nvSpPr>
            <p:cNvPr id="59"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0"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1"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2"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3" name="Freeform 64"/>
          <p:cNvSpPr>
            <a:spLocks noEditPoints="1"/>
          </p:cNvSpPr>
          <p:nvPr/>
        </p:nvSpPr>
        <p:spPr bwMode="auto">
          <a:xfrm flipH="1">
            <a:off x="3637904" y="2217300"/>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4" name="组合 63"/>
          <p:cNvGrpSpPr/>
          <p:nvPr/>
        </p:nvGrpSpPr>
        <p:grpSpPr>
          <a:xfrm>
            <a:off x="5597993" y="2188084"/>
            <a:ext cx="460172" cy="667613"/>
            <a:chOff x="5690315" y="3674507"/>
            <a:chExt cx="314729" cy="458061"/>
          </a:xfrm>
          <a:effectLst>
            <a:outerShdw blurRad="50800" dist="38100" dir="2700000" algn="tl" rotWithShape="0">
              <a:prstClr val="black">
                <a:alpha val="40000"/>
              </a:prstClr>
            </a:outerShdw>
          </a:effectLst>
        </p:grpSpPr>
        <p:sp>
          <p:nvSpPr>
            <p:cNvPr id="65"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6"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7" name="Freeform 9"/>
          <p:cNvSpPr>
            <a:spLocks/>
          </p:cNvSpPr>
          <p:nvPr/>
        </p:nvSpPr>
        <p:spPr bwMode="auto">
          <a:xfrm flipH="1">
            <a:off x="7267183" y="2283039"/>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8" name="组合 67"/>
          <p:cNvGrpSpPr/>
          <p:nvPr/>
        </p:nvGrpSpPr>
        <p:grpSpPr>
          <a:xfrm>
            <a:off x="9169565" y="2216570"/>
            <a:ext cx="652151" cy="610641"/>
            <a:chOff x="1784487" y="2486066"/>
            <a:chExt cx="446032" cy="418971"/>
          </a:xfrm>
          <a:effectLst>
            <a:outerShdw blurRad="50800" dist="38100" dir="2700000" algn="tl" rotWithShape="0">
              <a:prstClr val="black">
                <a:alpha val="40000"/>
              </a:prstClr>
            </a:outerShdw>
          </a:effectLst>
        </p:grpSpPr>
        <p:sp>
          <p:nvSpPr>
            <p:cNvPr id="69"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0"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1"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2"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3"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4"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75" name="组合 74"/>
          <p:cNvGrpSpPr/>
          <p:nvPr/>
        </p:nvGrpSpPr>
        <p:grpSpPr>
          <a:xfrm>
            <a:off x="2081268" y="3073433"/>
            <a:ext cx="7516800" cy="190800"/>
            <a:chOff x="1918742" y="3212976"/>
            <a:chExt cx="8352927" cy="216024"/>
          </a:xfrm>
          <a:effectLst>
            <a:outerShdw blurRad="50800" dist="38100" dir="2700000" algn="tl" rotWithShape="0">
              <a:prstClr val="black">
                <a:alpha val="40000"/>
              </a:prstClr>
            </a:outerShdw>
          </a:effectLst>
        </p:grpSpPr>
        <p:sp>
          <p:nvSpPr>
            <p:cNvPr id="76" name="椭圆 75"/>
            <p:cNvSpPr/>
            <p:nvPr/>
          </p:nvSpPr>
          <p:spPr>
            <a:xfrm>
              <a:off x="1918742"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7" name="椭圆 76"/>
            <p:cNvSpPr/>
            <p:nvPr/>
          </p:nvSpPr>
          <p:spPr>
            <a:xfrm>
              <a:off x="3913428"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8" name="椭圆 77"/>
            <p:cNvSpPr/>
            <p:nvPr/>
          </p:nvSpPr>
          <p:spPr>
            <a:xfrm>
              <a:off x="5987194"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9" name="椭圆 78"/>
            <p:cNvSpPr/>
            <p:nvPr/>
          </p:nvSpPr>
          <p:spPr>
            <a:xfrm>
              <a:off x="8021420"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0" name="椭圆 79"/>
            <p:cNvSpPr/>
            <p:nvPr/>
          </p:nvSpPr>
          <p:spPr>
            <a:xfrm>
              <a:off x="10055645"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1" name="矩形 80"/>
            <p:cNvSpPr/>
            <p:nvPr/>
          </p:nvSpPr>
          <p:spPr>
            <a:xfrm>
              <a:off x="1959948" y="3298129"/>
              <a:ext cx="8136905"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2" name="等腰三角形 81"/>
          <p:cNvSpPr/>
          <p:nvPr/>
        </p:nvSpPr>
        <p:spPr>
          <a:xfrm flipV="1">
            <a:off x="2081267" y="4375016"/>
            <a:ext cx="207219" cy="178070"/>
          </a:xfrm>
          <a:prstGeom prst="triangl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F497D">
                  <a:lumMod val="50000"/>
                </a:srgbClr>
              </a:solidFill>
              <a:effectLst/>
              <a:uLnTx/>
              <a:uFillTx/>
              <a:latin typeface="Calibri"/>
              <a:ea typeface="宋体"/>
              <a:cs typeface="+mn-cs"/>
            </a:endParaRPr>
          </a:p>
        </p:txBody>
      </p:sp>
      <p:sp>
        <p:nvSpPr>
          <p:cNvPr id="83" name="等腰三角形 82"/>
          <p:cNvSpPr/>
          <p:nvPr/>
        </p:nvSpPr>
        <p:spPr>
          <a:xfrm flipV="1">
            <a:off x="3902869" y="4375016"/>
            <a:ext cx="207219" cy="178070"/>
          </a:xfrm>
          <a:prstGeom prst="triangl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F497D">
                  <a:lumMod val="50000"/>
                </a:srgbClr>
              </a:solidFill>
              <a:effectLst/>
              <a:uLnTx/>
              <a:uFillTx/>
              <a:latin typeface="Calibri"/>
              <a:ea typeface="宋体"/>
              <a:cs typeface="+mn-cs"/>
            </a:endParaRPr>
          </a:p>
        </p:txBody>
      </p:sp>
      <p:sp>
        <p:nvSpPr>
          <p:cNvPr id="84" name="等腰三角形 83"/>
          <p:cNvSpPr/>
          <p:nvPr/>
        </p:nvSpPr>
        <p:spPr>
          <a:xfrm flipV="1">
            <a:off x="5724470" y="4375016"/>
            <a:ext cx="207219" cy="178070"/>
          </a:xfrm>
          <a:prstGeom prst="triangl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F497D">
                  <a:lumMod val="50000"/>
                </a:srgbClr>
              </a:solidFill>
              <a:effectLst/>
              <a:uLnTx/>
              <a:uFillTx/>
              <a:latin typeface="Calibri"/>
              <a:ea typeface="宋体"/>
              <a:cs typeface="+mn-cs"/>
            </a:endParaRPr>
          </a:p>
        </p:txBody>
      </p:sp>
      <p:sp>
        <p:nvSpPr>
          <p:cNvPr id="85" name="等腰三角形 84"/>
          <p:cNvSpPr/>
          <p:nvPr/>
        </p:nvSpPr>
        <p:spPr>
          <a:xfrm flipV="1">
            <a:off x="7546070" y="4375016"/>
            <a:ext cx="207219" cy="178070"/>
          </a:xfrm>
          <a:prstGeom prst="triangle">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F497D">
                  <a:lumMod val="50000"/>
                </a:srgbClr>
              </a:solidFill>
              <a:effectLst/>
              <a:uLnTx/>
              <a:uFillTx/>
              <a:latin typeface="Calibri"/>
              <a:ea typeface="宋体"/>
              <a:cs typeface="+mn-cs"/>
            </a:endParaRPr>
          </a:p>
        </p:txBody>
      </p:sp>
      <p:sp>
        <p:nvSpPr>
          <p:cNvPr id="86" name="等腰三角形 85"/>
          <p:cNvSpPr/>
          <p:nvPr/>
        </p:nvSpPr>
        <p:spPr>
          <a:xfrm flipV="1">
            <a:off x="9392031" y="4375016"/>
            <a:ext cx="207219" cy="178070"/>
          </a:xfrm>
          <a:prstGeom prst="triangle">
            <a:avLst/>
          </a:prstGeom>
          <a:solidFill>
            <a:sysClr val="window" lastClr="FFFFFF">
              <a:lumMod val="75000"/>
            </a:sysClr>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F497D">
                  <a:lumMod val="50000"/>
                </a:srgbClr>
              </a:solidFill>
              <a:effectLst/>
              <a:uLnTx/>
              <a:uFillTx/>
              <a:latin typeface="Calibri"/>
              <a:ea typeface="宋体"/>
              <a:cs typeface="+mn-cs"/>
            </a:endParaRPr>
          </a:p>
        </p:txBody>
      </p:sp>
      <p:sp>
        <p:nvSpPr>
          <p:cNvPr id="87" name="TextBox 64"/>
          <p:cNvSpPr txBox="1"/>
          <p:nvPr/>
        </p:nvSpPr>
        <p:spPr>
          <a:xfrm>
            <a:off x="1786392" y="4689540"/>
            <a:ext cx="1075846" cy="353256"/>
          </a:xfrm>
          <a:prstGeom prst="rect">
            <a:avLst/>
          </a:prstGeom>
          <a:noFill/>
        </p:spPr>
        <p:txBody>
          <a:bodyPr wrap="none" lIns="75520" tIns="37760" rIns="75520" bIns="37760" rtlCol="0">
            <a:spAutoFit/>
          </a:bodyPr>
          <a:lstStyle/>
          <a:p>
            <a:pPr algn="ctr" fontAlgn="auto">
              <a:spcBef>
                <a:spcPts val="0"/>
              </a:spcBef>
              <a:spcAft>
                <a:spcPts val="0"/>
              </a:spcAft>
            </a:pPr>
            <a:r>
              <a:rPr lang="zh-CN" altLang="en-US" b="1" dirty="0">
                <a:solidFill>
                  <a:srgbClr val="2F5EB0"/>
                </a:solidFill>
                <a:latin typeface="微软雅黑" pitchFamily="34" charset="-122"/>
                <a:ea typeface="微软雅黑" pitchFamily="34" charset="-122"/>
              </a:rPr>
              <a:t>添加文字</a:t>
            </a:r>
          </a:p>
        </p:txBody>
      </p:sp>
      <p:sp>
        <p:nvSpPr>
          <p:cNvPr id="88" name="TextBox 65"/>
          <p:cNvSpPr txBox="1"/>
          <p:nvPr/>
        </p:nvSpPr>
        <p:spPr>
          <a:xfrm>
            <a:off x="3468556" y="4689540"/>
            <a:ext cx="1075846" cy="353256"/>
          </a:xfrm>
          <a:prstGeom prst="rect">
            <a:avLst/>
          </a:prstGeom>
          <a:noFill/>
        </p:spPr>
        <p:txBody>
          <a:bodyPr wrap="none" lIns="75520" tIns="37760" rIns="75520" bIns="37760" rtlCol="0">
            <a:spAutoFit/>
          </a:bodyPr>
          <a:lstStyle/>
          <a:p>
            <a:pPr algn="ctr" fontAlgn="auto">
              <a:spcBef>
                <a:spcPts val="0"/>
              </a:spcBef>
              <a:spcAft>
                <a:spcPts val="0"/>
              </a:spcAft>
            </a:pPr>
            <a:r>
              <a:rPr lang="zh-CN" altLang="en-US" b="1">
                <a:solidFill>
                  <a:srgbClr val="2F5EB0"/>
                </a:solidFill>
                <a:latin typeface="微软雅黑" pitchFamily="34" charset="-122"/>
                <a:ea typeface="微软雅黑" pitchFamily="34" charset="-122"/>
              </a:rPr>
              <a:t>添加文字</a:t>
            </a:r>
          </a:p>
        </p:txBody>
      </p:sp>
      <p:sp>
        <p:nvSpPr>
          <p:cNvPr id="89" name="TextBox 66"/>
          <p:cNvSpPr txBox="1"/>
          <p:nvPr/>
        </p:nvSpPr>
        <p:spPr>
          <a:xfrm>
            <a:off x="5150720" y="4689540"/>
            <a:ext cx="1075846" cy="353256"/>
          </a:xfrm>
          <a:prstGeom prst="rect">
            <a:avLst/>
          </a:prstGeom>
          <a:noFill/>
        </p:spPr>
        <p:txBody>
          <a:bodyPr wrap="none" lIns="75520" tIns="37760" rIns="75520" bIns="37760" rtlCol="0">
            <a:spAutoFit/>
          </a:bodyPr>
          <a:lstStyle/>
          <a:p>
            <a:pPr algn="ctr" fontAlgn="auto">
              <a:spcBef>
                <a:spcPts val="0"/>
              </a:spcBef>
              <a:spcAft>
                <a:spcPts val="0"/>
              </a:spcAft>
            </a:pPr>
            <a:r>
              <a:rPr lang="zh-CN" altLang="en-US" b="1">
                <a:solidFill>
                  <a:srgbClr val="2F5EB0"/>
                </a:solidFill>
                <a:latin typeface="微软雅黑" pitchFamily="34" charset="-122"/>
                <a:ea typeface="微软雅黑" pitchFamily="34" charset="-122"/>
              </a:rPr>
              <a:t>添加文字</a:t>
            </a:r>
          </a:p>
        </p:txBody>
      </p:sp>
      <p:sp>
        <p:nvSpPr>
          <p:cNvPr id="90" name="TextBox 67"/>
          <p:cNvSpPr txBox="1"/>
          <p:nvPr/>
        </p:nvSpPr>
        <p:spPr>
          <a:xfrm>
            <a:off x="6972321" y="4689540"/>
            <a:ext cx="1075846" cy="353256"/>
          </a:xfrm>
          <a:prstGeom prst="rect">
            <a:avLst/>
          </a:prstGeom>
          <a:noFill/>
        </p:spPr>
        <p:txBody>
          <a:bodyPr wrap="none" lIns="75520" tIns="37760" rIns="75520" bIns="37760" rtlCol="0">
            <a:spAutoFit/>
          </a:bodyPr>
          <a:lstStyle/>
          <a:p>
            <a:pPr algn="ctr" fontAlgn="auto">
              <a:spcBef>
                <a:spcPts val="0"/>
              </a:spcBef>
              <a:spcAft>
                <a:spcPts val="0"/>
              </a:spcAft>
            </a:pPr>
            <a:r>
              <a:rPr lang="zh-CN" altLang="en-US" b="1">
                <a:solidFill>
                  <a:srgbClr val="2F5EB0"/>
                </a:solidFill>
                <a:latin typeface="微软雅黑" pitchFamily="34" charset="-122"/>
                <a:ea typeface="微软雅黑" pitchFamily="34" charset="-122"/>
              </a:rPr>
              <a:t>添加文字</a:t>
            </a:r>
          </a:p>
        </p:txBody>
      </p:sp>
      <p:sp>
        <p:nvSpPr>
          <p:cNvPr id="91" name="TextBox 68"/>
          <p:cNvSpPr txBox="1"/>
          <p:nvPr/>
        </p:nvSpPr>
        <p:spPr>
          <a:xfrm>
            <a:off x="8818281" y="4689540"/>
            <a:ext cx="1075846" cy="353256"/>
          </a:xfrm>
          <a:prstGeom prst="rect">
            <a:avLst/>
          </a:prstGeom>
          <a:noFill/>
        </p:spPr>
        <p:txBody>
          <a:bodyPr wrap="none" lIns="75520" tIns="37760" rIns="75520" bIns="37760" rtlCol="0">
            <a:spAutoFit/>
          </a:bodyPr>
          <a:lstStyle/>
          <a:p>
            <a:pPr algn="ctr" fontAlgn="auto">
              <a:spcBef>
                <a:spcPts val="0"/>
              </a:spcBef>
              <a:spcAft>
                <a:spcPts val="0"/>
              </a:spcAft>
            </a:pPr>
            <a:r>
              <a:rPr lang="zh-CN" altLang="en-US" b="1">
                <a:solidFill>
                  <a:srgbClr val="2F5EB0"/>
                </a:solidFill>
                <a:latin typeface="微软雅黑" pitchFamily="34" charset="-122"/>
                <a:ea typeface="微软雅黑" pitchFamily="34" charset="-122"/>
              </a:rPr>
              <a:t>添加文字</a:t>
            </a:r>
          </a:p>
        </p:txBody>
      </p:sp>
      <p:sp>
        <p:nvSpPr>
          <p:cNvPr id="92" name="矩形 91"/>
          <p:cNvSpPr/>
          <p:nvPr/>
        </p:nvSpPr>
        <p:spPr>
          <a:xfrm>
            <a:off x="1440557" y="5269558"/>
            <a:ext cx="8799403" cy="485687"/>
          </a:xfrm>
          <a:prstGeom prst="rect">
            <a:avLst/>
          </a:prstGeom>
          <a:solidFill>
            <a:srgbClr val="2F5EB0"/>
          </a:solidFill>
          <a:ln w="25400" cap="flat" cmpd="sng" algn="ctr">
            <a:noFill/>
            <a:prstDash val="solid"/>
          </a:ln>
          <a:effectLst>
            <a:innerShdw blurRad="63500" dist="50800" dir="13500000">
              <a:prstClr val="black">
                <a:alpha val="50000"/>
              </a:prstClr>
            </a:innerShdw>
          </a:effectLst>
        </p:spPr>
        <p:txBody>
          <a:bodyPr lIns="75520" tIns="37760" rIns="75520" bIns="3776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输入文字</a:t>
            </a:r>
          </a:p>
        </p:txBody>
      </p:sp>
      <p:sp>
        <p:nvSpPr>
          <p:cNvPr id="93" name="矩形 92"/>
          <p:cNvSpPr>
            <a:spLocks noChangeArrowheads="1"/>
          </p:cNvSpPr>
          <p:nvPr/>
        </p:nvSpPr>
        <p:spPr bwMode="auto">
          <a:xfrm>
            <a:off x="1664497" y="5943239"/>
            <a:ext cx="835152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ppt_x"/>
                                          </p:val>
                                        </p:tav>
                                        <p:tav tm="100000">
                                          <p:val>
                                            <p:strVal val="#ppt_x"/>
                                          </p:val>
                                        </p:tav>
                                      </p:tavLst>
                                    </p:anim>
                                    <p:anim calcmode="lin" valueType="num">
                                      <p:cBhvr additive="base">
                                        <p:cTn id="36" dur="500" fill="hold"/>
                                        <p:tgtEl>
                                          <p:spTgt spid="55"/>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ppt_x"/>
                                          </p:val>
                                        </p:tav>
                                        <p:tav tm="100000">
                                          <p:val>
                                            <p:strVal val="#ppt_x"/>
                                          </p:val>
                                        </p:tav>
                                      </p:tavLst>
                                    </p:anim>
                                    <p:anim calcmode="lin" valueType="num">
                                      <p:cBhvr additive="base">
                                        <p:cTn id="44" dur="500" fill="hold"/>
                                        <p:tgtEl>
                                          <p:spTgt spid="57"/>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1000"/>
                                        <p:tgtEl>
                                          <p:spTgt spid="58"/>
                                        </p:tgtEl>
                                      </p:cBhvr>
                                    </p:animEffect>
                                    <p:anim calcmode="lin" valueType="num">
                                      <p:cBhvr>
                                        <p:cTn id="48" dur="1000" fill="hold"/>
                                        <p:tgtEl>
                                          <p:spTgt spid="58"/>
                                        </p:tgtEl>
                                        <p:attrNameLst>
                                          <p:attrName>ppt_x</p:attrName>
                                        </p:attrNameLst>
                                      </p:cBhvr>
                                      <p:tavLst>
                                        <p:tav tm="0">
                                          <p:val>
                                            <p:strVal val="#ppt_x"/>
                                          </p:val>
                                        </p:tav>
                                        <p:tav tm="100000">
                                          <p:val>
                                            <p:strVal val="#ppt_x"/>
                                          </p:val>
                                        </p:tav>
                                      </p:tavLst>
                                    </p:anim>
                                    <p:anim calcmode="lin" valueType="num">
                                      <p:cBhvr>
                                        <p:cTn id="49" dur="1000" fill="hold"/>
                                        <p:tgtEl>
                                          <p:spTgt spid="5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anim calcmode="lin" valueType="num">
                                      <p:cBhvr>
                                        <p:cTn id="53" dur="1000" fill="hold"/>
                                        <p:tgtEl>
                                          <p:spTgt spid="63"/>
                                        </p:tgtEl>
                                        <p:attrNameLst>
                                          <p:attrName>ppt_x</p:attrName>
                                        </p:attrNameLst>
                                      </p:cBhvr>
                                      <p:tavLst>
                                        <p:tav tm="0">
                                          <p:val>
                                            <p:strVal val="#ppt_x"/>
                                          </p:val>
                                        </p:tav>
                                        <p:tav tm="100000">
                                          <p:val>
                                            <p:strVal val="#ppt_x"/>
                                          </p:val>
                                        </p:tav>
                                      </p:tavLst>
                                    </p:anim>
                                    <p:anim calcmode="lin" valueType="num">
                                      <p:cBhvr>
                                        <p:cTn id="54" dur="1000" fill="hold"/>
                                        <p:tgtEl>
                                          <p:spTgt spid="6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1000"/>
                                        <p:tgtEl>
                                          <p:spTgt spid="67"/>
                                        </p:tgtEl>
                                      </p:cBhvr>
                                    </p:animEffect>
                                    <p:anim calcmode="lin" valueType="num">
                                      <p:cBhvr>
                                        <p:cTn id="63" dur="1000" fill="hold"/>
                                        <p:tgtEl>
                                          <p:spTgt spid="67"/>
                                        </p:tgtEl>
                                        <p:attrNameLst>
                                          <p:attrName>ppt_x</p:attrName>
                                        </p:attrNameLst>
                                      </p:cBhvr>
                                      <p:tavLst>
                                        <p:tav tm="0">
                                          <p:val>
                                            <p:strVal val="#ppt_x"/>
                                          </p:val>
                                        </p:tav>
                                        <p:tav tm="100000">
                                          <p:val>
                                            <p:strVal val="#ppt_x"/>
                                          </p:val>
                                        </p:tav>
                                      </p:tavLst>
                                    </p:anim>
                                    <p:anim calcmode="lin" valueType="num">
                                      <p:cBhvr>
                                        <p:cTn id="64" dur="1000" fill="hold"/>
                                        <p:tgtEl>
                                          <p:spTgt spid="6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anim calcmode="lin" valueType="num">
                                      <p:cBhvr>
                                        <p:cTn id="68" dur="1000" fill="hold"/>
                                        <p:tgtEl>
                                          <p:spTgt spid="68"/>
                                        </p:tgtEl>
                                        <p:attrNameLst>
                                          <p:attrName>ppt_x</p:attrName>
                                        </p:attrNameLst>
                                      </p:cBhvr>
                                      <p:tavLst>
                                        <p:tav tm="0">
                                          <p:val>
                                            <p:strVal val="#ppt_x"/>
                                          </p:val>
                                        </p:tav>
                                        <p:tav tm="100000">
                                          <p:val>
                                            <p:strVal val="#ppt_x"/>
                                          </p:val>
                                        </p:tav>
                                      </p:tavLst>
                                    </p:anim>
                                    <p:anim calcmode="lin" valueType="num">
                                      <p:cBhvr>
                                        <p:cTn id="69" dur="1000" fill="hold"/>
                                        <p:tgtEl>
                                          <p:spTgt spid="68"/>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0"/>
                                        <p:tgtEl>
                                          <p:spTgt spid="82"/>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87"/>
                                        </p:tgtEl>
                                        <p:attrNameLst>
                                          <p:attrName>style.visibility</p:attrName>
                                        </p:attrNameLst>
                                      </p:cBhvr>
                                      <p:to>
                                        <p:strVal val="visible"/>
                                      </p:to>
                                    </p:set>
                                    <p:animEffect transition="in" filter="fade">
                                      <p:cBhvr>
                                        <p:cTn id="78" dur="500"/>
                                        <p:tgtEl>
                                          <p:spTgt spid="87"/>
                                        </p:tgtEl>
                                      </p:cBhvr>
                                    </p:animEffect>
                                    <p:anim calcmode="lin" valueType="num">
                                      <p:cBhvr>
                                        <p:cTn id="79" dur="500" fill="hold"/>
                                        <p:tgtEl>
                                          <p:spTgt spid="87"/>
                                        </p:tgtEl>
                                        <p:attrNameLst>
                                          <p:attrName>ppt_x</p:attrName>
                                        </p:attrNameLst>
                                      </p:cBhvr>
                                      <p:tavLst>
                                        <p:tav tm="0">
                                          <p:val>
                                            <p:strVal val="#ppt_x"/>
                                          </p:val>
                                        </p:tav>
                                        <p:tav tm="100000">
                                          <p:val>
                                            <p:strVal val="#ppt_x"/>
                                          </p:val>
                                        </p:tav>
                                      </p:tavLst>
                                    </p:anim>
                                    <p:anim calcmode="lin" valueType="num">
                                      <p:cBhvr>
                                        <p:cTn id="80" dur="500" fill="hold"/>
                                        <p:tgtEl>
                                          <p:spTgt spid="87"/>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83"/>
                                        </p:tgtEl>
                                        <p:attrNameLst>
                                          <p:attrName>style.visibility</p:attrName>
                                        </p:attrNameLst>
                                      </p:cBhvr>
                                      <p:to>
                                        <p:strVal val="visible"/>
                                      </p:to>
                                    </p:set>
                                    <p:animEffect transition="in" filter="fade">
                                      <p:cBhvr>
                                        <p:cTn id="83" dur="500"/>
                                        <p:tgtEl>
                                          <p:spTgt spid="83"/>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84"/>
                                        </p:tgtEl>
                                        <p:attrNameLst>
                                          <p:attrName>style.visibility</p:attrName>
                                        </p:attrNameLst>
                                      </p:cBhvr>
                                      <p:to>
                                        <p:strVal val="visible"/>
                                      </p:to>
                                    </p:set>
                                    <p:animEffect transition="in" filter="fade">
                                      <p:cBhvr>
                                        <p:cTn id="86" dur="500"/>
                                        <p:tgtEl>
                                          <p:spTgt spid="84"/>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85"/>
                                        </p:tgtEl>
                                        <p:attrNameLst>
                                          <p:attrName>style.visibility</p:attrName>
                                        </p:attrNameLst>
                                      </p:cBhvr>
                                      <p:to>
                                        <p:strVal val="visible"/>
                                      </p:to>
                                    </p:set>
                                    <p:animEffect transition="in" filter="fade">
                                      <p:cBhvr>
                                        <p:cTn id="89" dur="500"/>
                                        <p:tgtEl>
                                          <p:spTgt spid="85"/>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88"/>
                                        </p:tgtEl>
                                        <p:attrNameLst>
                                          <p:attrName>style.visibility</p:attrName>
                                        </p:attrNameLst>
                                      </p:cBhvr>
                                      <p:to>
                                        <p:strVal val="visible"/>
                                      </p:to>
                                    </p:set>
                                    <p:animEffect transition="in" filter="fade">
                                      <p:cBhvr>
                                        <p:cTn id="95" dur="500"/>
                                        <p:tgtEl>
                                          <p:spTgt spid="88"/>
                                        </p:tgtEl>
                                      </p:cBhvr>
                                    </p:animEffect>
                                    <p:anim calcmode="lin" valueType="num">
                                      <p:cBhvr>
                                        <p:cTn id="96" dur="500" fill="hold"/>
                                        <p:tgtEl>
                                          <p:spTgt spid="88"/>
                                        </p:tgtEl>
                                        <p:attrNameLst>
                                          <p:attrName>ppt_x</p:attrName>
                                        </p:attrNameLst>
                                      </p:cBhvr>
                                      <p:tavLst>
                                        <p:tav tm="0">
                                          <p:val>
                                            <p:strVal val="#ppt_x"/>
                                          </p:val>
                                        </p:tav>
                                        <p:tav tm="100000">
                                          <p:val>
                                            <p:strVal val="#ppt_x"/>
                                          </p:val>
                                        </p:tav>
                                      </p:tavLst>
                                    </p:anim>
                                    <p:anim calcmode="lin" valueType="num">
                                      <p:cBhvr>
                                        <p:cTn id="97" dur="500" fill="hold"/>
                                        <p:tgtEl>
                                          <p:spTgt spid="8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89"/>
                                        </p:tgtEl>
                                        <p:attrNameLst>
                                          <p:attrName>style.visibility</p:attrName>
                                        </p:attrNameLst>
                                      </p:cBhvr>
                                      <p:to>
                                        <p:strVal val="visible"/>
                                      </p:to>
                                    </p:set>
                                    <p:animEffect transition="in" filter="fade">
                                      <p:cBhvr>
                                        <p:cTn id="100" dur="500"/>
                                        <p:tgtEl>
                                          <p:spTgt spid="89"/>
                                        </p:tgtEl>
                                      </p:cBhvr>
                                    </p:animEffect>
                                    <p:anim calcmode="lin" valueType="num">
                                      <p:cBhvr>
                                        <p:cTn id="101" dur="500" fill="hold"/>
                                        <p:tgtEl>
                                          <p:spTgt spid="89"/>
                                        </p:tgtEl>
                                        <p:attrNameLst>
                                          <p:attrName>ppt_x</p:attrName>
                                        </p:attrNameLst>
                                      </p:cBhvr>
                                      <p:tavLst>
                                        <p:tav tm="0">
                                          <p:val>
                                            <p:strVal val="#ppt_x"/>
                                          </p:val>
                                        </p:tav>
                                        <p:tav tm="100000">
                                          <p:val>
                                            <p:strVal val="#ppt_x"/>
                                          </p:val>
                                        </p:tav>
                                      </p:tavLst>
                                    </p:anim>
                                    <p:anim calcmode="lin" valueType="num">
                                      <p:cBhvr>
                                        <p:cTn id="102" dur="500" fill="hold"/>
                                        <p:tgtEl>
                                          <p:spTgt spid="89"/>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anim calcmode="lin" valueType="num">
                                      <p:cBhvr>
                                        <p:cTn id="106" dur="500" fill="hold"/>
                                        <p:tgtEl>
                                          <p:spTgt spid="90"/>
                                        </p:tgtEl>
                                        <p:attrNameLst>
                                          <p:attrName>ppt_x</p:attrName>
                                        </p:attrNameLst>
                                      </p:cBhvr>
                                      <p:tavLst>
                                        <p:tav tm="0">
                                          <p:val>
                                            <p:strVal val="#ppt_x"/>
                                          </p:val>
                                        </p:tav>
                                        <p:tav tm="100000">
                                          <p:val>
                                            <p:strVal val="#ppt_x"/>
                                          </p:val>
                                        </p:tav>
                                      </p:tavLst>
                                    </p:anim>
                                    <p:anim calcmode="lin" valueType="num">
                                      <p:cBhvr>
                                        <p:cTn id="107" dur="500" fill="hold"/>
                                        <p:tgtEl>
                                          <p:spTgt spid="9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anim calcmode="lin" valueType="num">
                                      <p:cBhvr>
                                        <p:cTn id="111" dur="500" fill="hold"/>
                                        <p:tgtEl>
                                          <p:spTgt spid="91"/>
                                        </p:tgtEl>
                                        <p:attrNameLst>
                                          <p:attrName>ppt_x</p:attrName>
                                        </p:attrNameLst>
                                      </p:cBhvr>
                                      <p:tavLst>
                                        <p:tav tm="0">
                                          <p:val>
                                            <p:strVal val="#ppt_x"/>
                                          </p:val>
                                        </p:tav>
                                        <p:tav tm="100000">
                                          <p:val>
                                            <p:strVal val="#ppt_x"/>
                                          </p:val>
                                        </p:tav>
                                      </p:tavLst>
                                    </p:anim>
                                    <p:anim calcmode="lin" valueType="num">
                                      <p:cBhvr>
                                        <p:cTn id="112" dur="500" fill="hold"/>
                                        <p:tgtEl>
                                          <p:spTgt spid="91"/>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fade">
                                      <p:cBhvr>
                                        <p:cTn id="116" dur="1000"/>
                                        <p:tgtEl>
                                          <p:spTgt spid="92"/>
                                        </p:tgtEl>
                                      </p:cBhvr>
                                    </p:animEffect>
                                    <p:anim calcmode="lin" valueType="num">
                                      <p:cBhvr>
                                        <p:cTn id="117" dur="1000" fill="hold"/>
                                        <p:tgtEl>
                                          <p:spTgt spid="92"/>
                                        </p:tgtEl>
                                        <p:attrNameLst>
                                          <p:attrName>ppt_x</p:attrName>
                                        </p:attrNameLst>
                                      </p:cBhvr>
                                      <p:tavLst>
                                        <p:tav tm="0">
                                          <p:val>
                                            <p:strVal val="#ppt_x"/>
                                          </p:val>
                                        </p:tav>
                                        <p:tav tm="100000">
                                          <p:val>
                                            <p:strVal val="#ppt_x"/>
                                          </p:val>
                                        </p:tav>
                                      </p:tavLst>
                                    </p:anim>
                                    <p:anim calcmode="lin" valueType="num">
                                      <p:cBhvr>
                                        <p:cTn id="118" dur="1000" fill="hold"/>
                                        <p:tgtEl>
                                          <p:spTgt spid="92"/>
                                        </p:tgtEl>
                                        <p:attrNameLst>
                                          <p:attrName>ppt_y</p:attrName>
                                        </p:attrNameLst>
                                      </p:cBhvr>
                                      <p:tavLst>
                                        <p:tav tm="0">
                                          <p:val>
                                            <p:strVal val="#ppt_y+.1"/>
                                          </p:val>
                                        </p:tav>
                                        <p:tav tm="100000">
                                          <p:val>
                                            <p:strVal val="#ppt_y"/>
                                          </p:val>
                                        </p:tav>
                                      </p:tavLst>
                                    </p:anim>
                                  </p:childTnLst>
                                </p:cTn>
                              </p:par>
                            </p:childTnLst>
                          </p:cTn>
                        </p:par>
                        <p:par>
                          <p:cTn id="119" fill="hold">
                            <p:stCondLst>
                              <p:cond delay="6000"/>
                            </p:stCondLst>
                            <p:childTnLst>
                              <p:par>
                                <p:cTn id="120" presetID="16" presetClass="entr" presetSubtype="37" fill="hold" grpId="0" nodeType="afterEffect">
                                  <p:stCondLst>
                                    <p:cond delay="0"/>
                                  </p:stCondLst>
                                  <p:childTnLst>
                                    <p:set>
                                      <p:cBhvr>
                                        <p:cTn id="121" dur="1" fill="hold">
                                          <p:stCondLst>
                                            <p:cond delay="0"/>
                                          </p:stCondLst>
                                        </p:cTn>
                                        <p:tgtEl>
                                          <p:spTgt spid="93"/>
                                        </p:tgtEl>
                                        <p:attrNameLst>
                                          <p:attrName>style.visibility</p:attrName>
                                        </p:attrNameLst>
                                      </p:cBhvr>
                                      <p:to>
                                        <p:strVal val="visible"/>
                                      </p:to>
                                    </p:set>
                                    <p:animEffect transition="in" filter="barn(outVertical)">
                                      <p:cBhvr>
                                        <p:cTn id="12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63" grpId="0" animBg="1"/>
      <p:bldP spid="67" grpId="0" animBg="1"/>
      <p:bldP spid="82" grpId="0" animBg="1"/>
      <p:bldP spid="83" grpId="0" animBg="1"/>
      <p:bldP spid="84" grpId="0" animBg="1"/>
      <p:bldP spid="85" grpId="0" animBg="1"/>
      <p:bldP spid="86" grpId="0" animBg="1"/>
      <p:bldP spid="87" grpId="0"/>
      <p:bldP spid="88" grpId="0"/>
      <p:bldP spid="89" grpId="0"/>
      <p:bldP spid="90" grpId="0"/>
      <p:bldP spid="91" grpId="0"/>
      <p:bldP spid="92" grpId="0" animBg="1"/>
      <p:bldP spid="9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526291" y="2658239"/>
            <a:ext cx="1868593" cy="1866715"/>
            <a:chOff x="5305425" y="2638424"/>
            <a:chExt cx="1579563" cy="1577975"/>
          </a:xfrm>
          <a:solidFill>
            <a:srgbClr val="000000">
              <a:alpha val="60000"/>
            </a:srgbClr>
          </a:solidFill>
        </p:grpSpPr>
        <p:sp>
          <p:nvSpPr>
            <p:cNvPr id="27"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ysClr val="window" lastClr="FFFFFF">
                <a:lumMod val="85000"/>
              </a:sys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29" name="组合 28"/>
          <p:cNvGrpSpPr/>
          <p:nvPr/>
        </p:nvGrpSpPr>
        <p:grpSpPr>
          <a:xfrm>
            <a:off x="3626064" y="3811166"/>
            <a:ext cx="2345601" cy="2341845"/>
            <a:chOff x="5102225" y="2441575"/>
            <a:chExt cx="1982788" cy="1979613"/>
          </a:xfrm>
          <a:solidFill>
            <a:srgbClr val="000000">
              <a:alpha val="60000"/>
            </a:srgbClr>
          </a:solidFill>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ysClr val="window" lastClr="FFFFFF">
                <a:lumMod val="85000"/>
              </a:sys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32" name="组合 31"/>
          <p:cNvGrpSpPr/>
          <p:nvPr/>
        </p:nvGrpSpPr>
        <p:grpSpPr>
          <a:xfrm>
            <a:off x="5673339" y="3352431"/>
            <a:ext cx="1538068" cy="1560603"/>
            <a:chOff x="5803900" y="2852738"/>
            <a:chExt cx="1300163" cy="1319212"/>
          </a:xfrm>
          <a:solidFill>
            <a:srgbClr val="000000">
              <a:alpha val="60000"/>
            </a:srgbClr>
          </a:solidFill>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34" name="Freeform 19"/>
            <p:cNvSpPr>
              <a:spLocks noEditPoints="1"/>
            </p:cNvSpPr>
            <p:nvPr/>
          </p:nvSpPr>
          <p:spPr bwMode="auto">
            <a:xfrm>
              <a:off x="608357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ysClr val="window" lastClr="FFFFFF">
                <a:lumMod val="85000"/>
              </a:sys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35" name="组合 34"/>
          <p:cNvGrpSpPr/>
          <p:nvPr/>
        </p:nvGrpSpPr>
        <p:grpSpPr>
          <a:xfrm>
            <a:off x="7001695" y="3644133"/>
            <a:ext cx="1868593" cy="1866715"/>
            <a:chOff x="5305425" y="2638425"/>
            <a:chExt cx="1579563" cy="1577975"/>
          </a:xfrm>
          <a:solidFill>
            <a:srgbClr val="000000">
              <a:alpha val="60000"/>
            </a:srgbClr>
          </a:solidFill>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ysClr val="window" lastClr="FFFFFF">
                <a:lumMod val="85000"/>
              </a:sys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sp>
        <p:nvSpPr>
          <p:cNvPr id="38" name="TextBox 51"/>
          <p:cNvSpPr txBox="1"/>
          <p:nvPr/>
        </p:nvSpPr>
        <p:spPr>
          <a:xfrm>
            <a:off x="1008509" y="3344163"/>
            <a:ext cx="1271652" cy="867930"/>
          </a:xfrm>
          <a:prstGeom prst="rect">
            <a:avLst/>
          </a:prstGeom>
          <a:noFill/>
        </p:spPr>
        <p:txBody>
          <a:bodyPr wrap="square" rtlCol="0" anchor="ctr">
            <a:spAutoFit/>
          </a:bodyPr>
          <a:lstStyle/>
          <a:p>
            <a:pPr fontAlgn="auto">
              <a:lnSpc>
                <a:spcPct val="12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39" name="矩形 38"/>
          <p:cNvSpPr/>
          <p:nvPr/>
        </p:nvSpPr>
        <p:spPr>
          <a:xfrm>
            <a:off x="2631366" y="2105776"/>
            <a:ext cx="1598895" cy="369332"/>
          </a:xfrm>
          <a:prstGeom prst="rect">
            <a:avLst/>
          </a:prstGeom>
        </p:spPr>
        <p:txBody>
          <a:bodyPr wrap="square">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0" name="TextBox 53"/>
          <p:cNvSpPr txBox="1"/>
          <p:nvPr/>
        </p:nvSpPr>
        <p:spPr>
          <a:xfrm>
            <a:off x="1377101" y="5133452"/>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您的内容打在这里，或者通过复制您的文本</a:t>
            </a:r>
            <a:endPar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41" name="矩形 40"/>
          <p:cNvSpPr/>
          <p:nvPr/>
        </p:nvSpPr>
        <p:spPr>
          <a:xfrm>
            <a:off x="4017708" y="6255305"/>
            <a:ext cx="1598895" cy="369332"/>
          </a:xfrm>
          <a:prstGeom prst="rect">
            <a:avLst/>
          </a:prstGeom>
        </p:spPr>
        <p:txBody>
          <a:bodyPr wrap="square">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2" name="TextBox 55"/>
          <p:cNvSpPr txBox="1"/>
          <p:nvPr/>
        </p:nvSpPr>
        <p:spPr>
          <a:xfrm>
            <a:off x="7633381" y="2647275"/>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您的内容打在这里，或者通过复制您的文本</a:t>
            </a:r>
            <a:endPar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43" name="矩形 42"/>
          <p:cNvSpPr/>
          <p:nvPr/>
        </p:nvSpPr>
        <p:spPr>
          <a:xfrm>
            <a:off x="5612512" y="2778791"/>
            <a:ext cx="1598895" cy="369332"/>
          </a:xfrm>
          <a:prstGeom prst="rect">
            <a:avLst/>
          </a:prstGeom>
        </p:spPr>
        <p:txBody>
          <a:bodyPr wrap="square">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4" name="TextBox 57"/>
          <p:cNvSpPr txBox="1"/>
          <p:nvPr/>
        </p:nvSpPr>
        <p:spPr>
          <a:xfrm>
            <a:off x="9092274" y="4877276"/>
            <a:ext cx="1670679" cy="609398"/>
          </a:xfrm>
          <a:prstGeom prst="rect">
            <a:avLst/>
          </a:prstGeom>
          <a:noFill/>
        </p:spPr>
        <p:txBody>
          <a:bodyPr wrap="square" rtlCol="0" anchor="ctr">
            <a:spAutoFit/>
          </a:bodyPr>
          <a:lstStyle/>
          <a:p>
            <a:pPr fontAlgn="auto">
              <a:lnSpc>
                <a:spcPct val="12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45" name="矩形 44"/>
          <p:cNvSpPr/>
          <p:nvPr/>
        </p:nvSpPr>
        <p:spPr>
          <a:xfrm>
            <a:off x="7140125" y="5622905"/>
            <a:ext cx="1598895" cy="369332"/>
          </a:xfrm>
          <a:prstGeom prst="rect">
            <a:avLst/>
          </a:prstGeom>
        </p:spPr>
        <p:txBody>
          <a:bodyPr wrap="square">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cxnSp>
        <p:nvCxnSpPr>
          <p:cNvPr id="46" name="肘形连接符 45"/>
          <p:cNvCxnSpPr/>
          <p:nvPr/>
        </p:nvCxnSpPr>
        <p:spPr>
          <a:xfrm rot="10800000" flipV="1">
            <a:off x="1083482" y="3393855"/>
            <a:ext cx="1530873" cy="834621"/>
          </a:xfrm>
          <a:prstGeom prst="bentConnector3">
            <a:avLst>
              <a:gd name="adj1" fmla="val 20581"/>
            </a:avLst>
          </a:prstGeom>
          <a:noFill/>
          <a:ln w="9525" cap="flat" cmpd="sng" algn="ctr">
            <a:solidFill>
              <a:sysClr val="window" lastClr="FFFFFF">
                <a:lumMod val="50000"/>
              </a:sysClr>
            </a:solidFill>
            <a:prstDash val="solid"/>
          </a:ln>
          <a:effectLst/>
        </p:spPr>
      </p:cxnSp>
      <p:cxnSp>
        <p:nvCxnSpPr>
          <p:cNvPr id="47" name="肘形连接符 46"/>
          <p:cNvCxnSpPr/>
          <p:nvPr/>
        </p:nvCxnSpPr>
        <p:spPr>
          <a:xfrm rot="10800000">
            <a:off x="1478743" y="5069622"/>
            <a:ext cx="2473569" cy="569324"/>
          </a:xfrm>
          <a:prstGeom prst="bentConnector3">
            <a:avLst>
              <a:gd name="adj1" fmla="val 21861"/>
            </a:avLst>
          </a:prstGeom>
          <a:noFill/>
          <a:ln w="9525" cap="flat" cmpd="sng" algn="ctr">
            <a:solidFill>
              <a:sysClr val="window" lastClr="FFFFFF">
                <a:lumMod val="50000"/>
              </a:sysClr>
            </a:solidFill>
            <a:prstDash val="solid"/>
          </a:ln>
          <a:effectLst/>
        </p:spPr>
      </p:cxnSp>
      <p:cxnSp>
        <p:nvCxnSpPr>
          <p:cNvPr id="48" name="肘形连接符 47"/>
          <p:cNvCxnSpPr/>
          <p:nvPr/>
        </p:nvCxnSpPr>
        <p:spPr>
          <a:xfrm rot="10800000" flipV="1">
            <a:off x="8199232" y="4819602"/>
            <a:ext cx="2424229" cy="640975"/>
          </a:xfrm>
          <a:prstGeom prst="bentConnector3">
            <a:avLst>
              <a:gd name="adj1" fmla="val 66889"/>
            </a:avLst>
          </a:prstGeom>
          <a:noFill/>
          <a:ln w="9525" cap="flat" cmpd="sng" algn="ctr">
            <a:solidFill>
              <a:sysClr val="window" lastClr="FFFFFF">
                <a:lumMod val="50000"/>
              </a:sysClr>
            </a:solidFill>
            <a:prstDash val="solid"/>
          </a:ln>
          <a:effectLst/>
        </p:spPr>
      </p:cxnSp>
      <p:cxnSp>
        <p:nvCxnSpPr>
          <p:cNvPr id="49" name="肘形连接符 48"/>
          <p:cNvCxnSpPr/>
          <p:nvPr/>
        </p:nvCxnSpPr>
        <p:spPr>
          <a:xfrm rot="10800000" flipV="1">
            <a:off x="6977108" y="2591650"/>
            <a:ext cx="2267929" cy="997559"/>
          </a:xfrm>
          <a:prstGeom prst="bentConnector3">
            <a:avLst>
              <a:gd name="adj1" fmla="val 74673"/>
            </a:avLst>
          </a:prstGeom>
          <a:noFill/>
          <a:ln w="9525" cap="flat" cmpd="sng" algn="ctr">
            <a:solidFill>
              <a:sysClr val="window" lastClr="FFFFFF">
                <a:lumMod val="50000"/>
              </a:sysClr>
            </a:solidFill>
            <a:prstDash val="solid"/>
          </a:ln>
          <a:effectLst/>
        </p:spPr>
      </p:cxn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2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2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47"/>
                                        </p:tgtEl>
                                        <p:attrNameLst>
                                          <p:attrName>style.visibility</p:attrName>
                                        </p:attrNameLst>
                                      </p:cBhvr>
                                      <p:to>
                                        <p:strVal val="visible"/>
                                      </p:to>
                                    </p:set>
                                    <p:animEffect transition="in" filter="wipe(right)">
                                      <p:cBhvr>
                                        <p:cTn id="30" dur="500"/>
                                        <p:tgtEl>
                                          <p:spTgt spid="4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3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ppt_x"/>
                                          </p:val>
                                        </p:tav>
                                        <p:tav tm="100000">
                                          <p:val>
                                            <p:strVal val="#ppt_x"/>
                                          </p:val>
                                        </p:tav>
                                      </p:tavLst>
                                    </p:anim>
                                    <p:anim calcmode="lin" valueType="num">
                                      <p:cBhvr additive="base">
                                        <p:cTn id="59" dur="500" fill="hold"/>
                                        <p:tgtEl>
                                          <p:spTgt spid="3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3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143619" y="3213559"/>
            <a:ext cx="12240125" cy="186614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矩形 26"/>
          <p:cNvSpPr/>
          <p:nvPr/>
        </p:nvSpPr>
        <p:spPr>
          <a:xfrm>
            <a:off x="1162190" y="3535240"/>
            <a:ext cx="2159566" cy="124854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2016</a:t>
            </a:r>
          </a:p>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28" name="矩形 27"/>
          <p:cNvSpPr/>
          <p:nvPr/>
        </p:nvSpPr>
        <p:spPr>
          <a:xfrm>
            <a:off x="3172435" y="3823272"/>
            <a:ext cx="2159566" cy="124854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201X</a:t>
            </a:r>
            <a:endPar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29" name="矩形 28"/>
          <p:cNvSpPr/>
          <p:nvPr/>
        </p:nvSpPr>
        <p:spPr>
          <a:xfrm>
            <a:off x="5194638" y="4656010"/>
            <a:ext cx="2159566" cy="124854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30" name="矩形 29"/>
          <p:cNvSpPr/>
          <p:nvPr/>
        </p:nvSpPr>
        <p:spPr>
          <a:xfrm>
            <a:off x="7114715" y="3275989"/>
            <a:ext cx="2159566" cy="124854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2019</a:t>
            </a:r>
          </a:p>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31" name="矩形 30"/>
          <p:cNvSpPr/>
          <p:nvPr/>
        </p:nvSpPr>
        <p:spPr>
          <a:xfrm>
            <a:off x="9226412" y="3063483"/>
            <a:ext cx="2159566" cy="124854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2020</a:t>
            </a:r>
          </a:p>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grpSp>
        <p:nvGrpSpPr>
          <p:cNvPr id="32" name="组合 31"/>
          <p:cNvGrpSpPr/>
          <p:nvPr/>
        </p:nvGrpSpPr>
        <p:grpSpPr>
          <a:xfrm>
            <a:off x="1921404" y="2847459"/>
            <a:ext cx="663125" cy="663125"/>
            <a:chOff x="8077071" y="845254"/>
            <a:chExt cx="2036801" cy="2036802"/>
          </a:xfrm>
        </p:grpSpPr>
        <p:sp>
          <p:nvSpPr>
            <p:cNvPr id="33" name="椭圆 32"/>
            <p:cNvSpPr/>
            <p:nvPr/>
          </p:nvSpPr>
          <p:spPr>
            <a:xfrm>
              <a:off x="8077071" y="845254"/>
              <a:ext cx="2036801"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34"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grpSp>
        <p:nvGrpSpPr>
          <p:cNvPr id="35" name="组合 34"/>
          <p:cNvGrpSpPr/>
          <p:nvPr/>
        </p:nvGrpSpPr>
        <p:grpSpPr>
          <a:xfrm>
            <a:off x="3931649" y="3135491"/>
            <a:ext cx="663125" cy="663125"/>
            <a:chOff x="8125599" y="1434035"/>
            <a:chExt cx="2036802" cy="2036802"/>
          </a:xfrm>
        </p:grpSpPr>
        <p:sp>
          <p:nvSpPr>
            <p:cNvPr id="36" name="椭圆 35"/>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37"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38" name="组合 37"/>
          <p:cNvGrpSpPr/>
          <p:nvPr/>
        </p:nvGrpSpPr>
        <p:grpSpPr>
          <a:xfrm>
            <a:off x="5953855" y="3968229"/>
            <a:ext cx="663125" cy="663125"/>
            <a:chOff x="8125599" y="1434035"/>
            <a:chExt cx="2036802" cy="2036802"/>
          </a:xfrm>
        </p:grpSpPr>
        <p:sp>
          <p:nvSpPr>
            <p:cNvPr id="39" name="椭圆 38"/>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nvGrpSpPr>
            <p:cNvPr id="40" name="组合 39"/>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4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grpSp>
      <p:grpSp>
        <p:nvGrpSpPr>
          <p:cNvPr id="44" name="组合 43"/>
          <p:cNvGrpSpPr/>
          <p:nvPr/>
        </p:nvGrpSpPr>
        <p:grpSpPr>
          <a:xfrm>
            <a:off x="7873931" y="4632606"/>
            <a:ext cx="663125" cy="663125"/>
            <a:chOff x="8125599" y="1434035"/>
            <a:chExt cx="2036802" cy="2036802"/>
          </a:xfrm>
        </p:grpSpPr>
        <p:sp>
          <p:nvSpPr>
            <p:cNvPr id="45" name="椭圆 44"/>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6"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grpSp>
        <p:nvGrpSpPr>
          <p:cNvPr id="47" name="组合 46"/>
          <p:cNvGrpSpPr/>
          <p:nvPr/>
        </p:nvGrpSpPr>
        <p:grpSpPr>
          <a:xfrm>
            <a:off x="9985627" y="4486010"/>
            <a:ext cx="663125" cy="663125"/>
            <a:chOff x="8125599" y="1434035"/>
            <a:chExt cx="2036802" cy="2036802"/>
          </a:xfrm>
        </p:grpSpPr>
        <p:sp>
          <p:nvSpPr>
            <p:cNvPr id="48" name="椭圆 47"/>
            <p:cNvSpPr/>
            <p:nvPr/>
          </p:nvSpPr>
          <p:spPr>
            <a:xfrm>
              <a:off x="8125599" y="1434035"/>
              <a:ext cx="2036802" cy="203680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49"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spTree>
    <p:extLst>
      <p:ext uri="{BB962C8B-B14F-4D97-AF65-F5344CB8AC3E}">
        <p14:creationId xmlns:p14="http://schemas.microsoft.com/office/powerpoint/2010/main" val="4610348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3333">
                                          <p:cBhvr additive="base">
                                            <p:cTn id="11" dur="75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3333">
                                          <p:cBhvr additive="base">
                                            <p:cTn id="19" dur="75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53333">
                                          <p:cBhvr additive="base">
                                            <p:cTn id="27" dur="750" fill="hold"/>
                                            <p:tgtEl>
                                              <p:spTgt spid="38"/>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14:bounceEnd="53333">
                                          <p:cBhvr additive="base">
                                            <p:cTn id="35"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3333">
                                          <p:cBhvr additive="base">
                                            <p:cTn id="43" dur="750" fill="hold"/>
                                            <p:tgtEl>
                                              <p:spTgt spid="47"/>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750" fill="hold"/>
                                            <p:tgtEl>
                                              <p:spTgt spid="38"/>
                                            </p:tgtEl>
                                            <p:attrNameLst>
                                              <p:attrName>ppt_x</p:attrName>
                                            </p:attrNameLst>
                                          </p:cBhvr>
                                          <p:tavLst>
                                            <p:tav tm="0">
                                              <p:val>
                                                <p:strVal val="#ppt_x"/>
                                              </p:val>
                                            </p:tav>
                                            <p:tav tm="100000">
                                              <p:val>
                                                <p:strVal val="#ppt_x"/>
                                              </p:val>
                                            </p:tav>
                                          </p:tavLst>
                                        </p:anim>
                                        <p:anim calcmode="lin" valueType="num">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750" fill="hold"/>
                                            <p:tgtEl>
                                              <p:spTgt spid="44"/>
                                            </p:tgtEl>
                                            <p:attrNameLst>
                                              <p:attrName>ppt_x</p:attrName>
                                            </p:attrNameLst>
                                          </p:cBhvr>
                                          <p:tavLst>
                                            <p:tav tm="0">
                                              <p:val>
                                                <p:strVal val="#ppt_x"/>
                                              </p:val>
                                            </p:tav>
                                            <p:tav tm="100000">
                                              <p:val>
                                                <p:strVal val="#ppt_x"/>
                                              </p:val>
                                            </p:tav>
                                          </p:tavLst>
                                        </p:anim>
                                        <p:anim calcmode="lin" valueType="num">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750" fill="hold"/>
                                            <p:tgtEl>
                                              <p:spTgt spid="47"/>
                                            </p:tgtEl>
                                            <p:attrNameLst>
                                              <p:attrName>ppt_x</p:attrName>
                                            </p:attrNameLst>
                                          </p:cBhvr>
                                          <p:tavLst>
                                            <p:tav tm="0">
                                              <p:val>
                                                <p:strVal val="#ppt_x"/>
                                              </p:val>
                                            </p:tav>
                                            <p:tav tm="100000">
                                              <p:val>
                                                <p:strVal val="#ppt_x"/>
                                              </p:val>
                                            </p:tav>
                                          </p:tavLst>
                                        </p:anim>
                                        <p:anim calcmode="lin" valueType="num">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5"/>
          <p:cNvSpPr/>
          <p:nvPr/>
        </p:nvSpPr>
        <p:spPr>
          <a:xfrm rot="2919292">
            <a:off x="5859830" y="3457660"/>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ysClr val="window" lastClr="FFFFFF">
              <a:lumMod val="75000"/>
            </a:sysClr>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矩形 5"/>
          <p:cNvSpPr/>
          <p:nvPr/>
        </p:nvSpPr>
        <p:spPr>
          <a:xfrm rot="18719445">
            <a:off x="4726509" y="3391505"/>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ysClr val="window" lastClr="FFFFFF">
              <a:lumMod val="75000"/>
            </a:sysClr>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1" name="组合 30"/>
          <p:cNvGrpSpPr/>
          <p:nvPr/>
        </p:nvGrpSpPr>
        <p:grpSpPr>
          <a:xfrm>
            <a:off x="4179576" y="2850721"/>
            <a:ext cx="1008112" cy="1008112"/>
            <a:chOff x="4416945" y="2276872"/>
            <a:chExt cx="1008112" cy="1008112"/>
          </a:xfrm>
        </p:grpSpPr>
        <p:sp>
          <p:nvSpPr>
            <p:cNvPr id="32" name="椭圆 31"/>
            <p:cNvSpPr/>
            <p:nvPr/>
          </p:nvSpPr>
          <p:spPr>
            <a:xfrm>
              <a:off x="4416945" y="2276872"/>
              <a:ext cx="1008112" cy="1008112"/>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053127" y="3642809"/>
            <a:ext cx="1285817" cy="1285817"/>
            <a:chOff x="5290496" y="3068960"/>
            <a:chExt cx="1285817" cy="1285817"/>
          </a:xfrm>
        </p:grpSpPr>
        <p:sp>
          <p:nvSpPr>
            <p:cNvPr id="35" name="椭圆 34"/>
            <p:cNvSpPr/>
            <p:nvPr/>
          </p:nvSpPr>
          <p:spPr>
            <a:xfrm>
              <a:off x="5290496" y="3068960"/>
              <a:ext cx="1285817" cy="1285817"/>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220258" y="2451635"/>
            <a:ext cx="1512168" cy="1512168"/>
            <a:chOff x="6457627" y="1877786"/>
            <a:chExt cx="1512168" cy="1512168"/>
          </a:xfrm>
        </p:grpSpPr>
        <p:sp>
          <p:nvSpPr>
            <p:cNvPr id="38" name="椭圆 37"/>
            <p:cNvSpPr/>
            <p:nvPr/>
          </p:nvSpPr>
          <p:spPr>
            <a:xfrm>
              <a:off x="6457627" y="1877786"/>
              <a:ext cx="1512168" cy="1512168"/>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40" name="弧形 39"/>
          <p:cNvSpPr/>
          <p:nvPr/>
        </p:nvSpPr>
        <p:spPr>
          <a:xfrm rot="15231781">
            <a:off x="3939163" y="2716275"/>
            <a:ext cx="1328675" cy="1328675"/>
          </a:xfrm>
          <a:prstGeom prst="arc">
            <a:avLst>
              <a:gd name="adj1" fmla="val 10956006"/>
              <a:gd name="adj2" fmla="val 0"/>
            </a:avLst>
          </a:prstGeom>
          <a:noFill/>
          <a:ln w="19050" cap="flat" cmpd="sng" algn="ctr">
            <a:solidFill>
              <a:sysClr val="window" lastClr="FFFFFF">
                <a:lumMod val="75000"/>
              </a:sysClr>
            </a:solidFill>
            <a:prstDash val="solid"/>
            <a:headEnd type="triangl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1" name="弧形 40"/>
          <p:cNvSpPr/>
          <p:nvPr/>
        </p:nvSpPr>
        <p:spPr>
          <a:xfrm rot="8176387">
            <a:off x="4981826" y="3623487"/>
            <a:ext cx="1546686" cy="1546686"/>
          </a:xfrm>
          <a:prstGeom prst="arc">
            <a:avLst>
              <a:gd name="adj1" fmla="val 13244638"/>
              <a:gd name="adj2" fmla="val 56923"/>
            </a:avLst>
          </a:prstGeom>
          <a:noFill/>
          <a:ln w="19050" cap="flat" cmpd="sng" algn="ctr">
            <a:solidFill>
              <a:sysClr val="window" lastClr="FFFFFF">
                <a:lumMod val="75000"/>
              </a:sysClr>
            </a:solidFill>
            <a:prstDash val="solid"/>
            <a:headEnd type="triangl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2" name="椭圆 41"/>
          <p:cNvSpPr/>
          <p:nvPr/>
        </p:nvSpPr>
        <p:spPr>
          <a:xfrm>
            <a:off x="4423480" y="2583003"/>
            <a:ext cx="360040" cy="360040"/>
          </a:xfrm>
          <a:prstGeom prst="ellipse">
            <a:avLst/>
          </a:prstGeom>
          <a:solidFill>
            <a:srgbClr val="7F7F7F">
              <a:alpha val="7411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标题 4"/>
          <p:cNvSpPr txBox="1">
            <a:spLocks/>
          </p:cNvSpPr>
          <p:nvPr/>
        </p:nvSpPr>
        <p:spPr>
          <a:xfrm>
            <a:off x="4380601" y="2593705"/>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微软雅黑" panose="020B0503020204020204" pitchFamily="34" charset="-122"/>
                <a:ea typeface="微软雅黑" panose="020B0503020204020204" pitchFamily="34" charset="-122"/>
              </a:rPr>
              <a:t>01</a:t>
            </a:r>
          </a:p>
        </p:txBody>
      </p:sp>
      <p:sp>
        <p:nvSpPr>
          <p:cNvPr id="44" name="椭圆 43"/>
          <p:cNvSpPr/>
          <p:nvPr/>
        </p:nvSpPr>
        <p:spPr>
          <a:xfrm>
            <a:off x="4953243" y="4568210"/>
            <a:ext cx="360040" cy="360040"/>
          </a:xfrm>
          <a:prstGeom prst="ellipse">
            <a:avLst/>
          </a:prstGeom>
          <a:solidFill>
            <a:srgbClr val="7F7F7F">
              <a:alpha val="7411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标题 4"/>
          <p:cNvSpPr txBox="1">
            <a:spLocks/>
          </p:cNvSpPr>
          <p:nvPr/>
        </p:nvSpPr>
        <p:spPr>
          <a:xfrm>
            <a:off x="4910364" y="457891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微软雅黑" panose="020B0503020204020204" pitchFamily="34" charset="-122"/>
                <a:ea typeface="微软雅黑" panose="020B0503020204020204" pitchFamily="34" charset="-122"/>
              </a:rPr>
              <a:t>02</a:t>
            </a:r>
          </a:p>
        </p:txBody>
      </p:sp>
      <p:sp>
        <p:nvSpPr>
          <p:cNvPr id="46" name="椭圆 45"/>
          <p:cNvSpPr/>
          <p:nvPr/>
        </p:nvSpPr>
        <p:spPr>
          <a:xfrm>
            <a:off x="7041475" y="2202649"/>
            <a:ext cx="360040" cy="360040"/>
          </a:xfrm>
          <a:prstGeom prst="ellipse">
            <a:avLst/>
          </a:prstGeom>
          <a:solidFill>
            <a:srgbClr val="7F7F7F">
              <a:alpha val="7411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标题 4"/>
          <p:cNvSpPr txBox="1">
            <a:spLocks/>
          </p:cNvSpPr>
          <p:nvPr/>
        </p:nvSpPr>
        <p:spPr>
          <a:xfrm>
            <a:off x="6998596" y="2213351"/>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600" b="1" dirty="0">
                <a:solidFill>
                  <a:prstClr val="white"/>
                </a:solidFill>
                <a:latin typeface="微软雅黑" panose="020B0503020204020204" pitchFamily="34" charset="-122"/>
                <a:ea typeface="微软雅黑" panose="020B0503020204020204" pitchFamily="34" charset="-122"/>
              </a:rPr>
              <a:t>03</a:t>
            </a:r>
          </a:p>
        </p:txBody>
      </p:sp>
      <p:sp>
        <p:nvSpPr>
          <p:cNvPr id="48" name="矩形 47"/>
          <p:cNvSpPr/>
          <p:nvPr/>
        </p:nvSpPr>
        <p:spPr>
          <a:xfrm>
            <a:off x="1297228" y="2490681"/>
            <a:ext cx="2385512"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49" name="矩形 47"/>
          <p:cNvSpPr>
            <a:spLocks noChangeArrowheads="1"/>
          </p:cNvSpPr>
          <p:nvPr/>
        </p:nvSpPr>
        <p:spPr bwMode="auto">
          <a:xfrm>
            <a:off x="1296541" y="2813679"/>
            <a:ext cx="230425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a:t>
            </a:r>
          </a:p>
        </p:txBody>
      </p:sp>
      <p:sp>
        <p:nvSpPr>
          <p:cNvPr id="50" name="矩形 49"/>
          <p:cNvSpPr/>
          <p:nvPr/>
        </p:nvSpPr>
        <p:spPr>
          <a:xfrm>
            <a:off x="2906857" y="4872520"/>
            <a:ext cx="2146270"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51" name="矩形 47"/>
          <p:cNvSpPr>
            <a:spLocks noChangeArrowheads="1"/>
          </p:cNvSpPr>
          <p:nvPr/>
        </p:nvSpPr>
        <p:spPr bwMode="auto">
          <a:xfrm>
            <a:off x="2906170" y="5195518"/>
            <a:ext cx="2350811"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a:t>
            </a:r>
          </a:p>
        </p:txBody>
      </p:sp>
      <p:sp>
        <p:nvSpPr>
          <p:cNvPr id="52" name="矩形 51"/>
          <p:cNvSpPr/>
          <p:nvPr/>
        </p:nvSpPr>
        <p:spPr>
          <a:xfrm>
            <a:off x="8093153" y="3432360"/>
            <a:ext cx="2276396" cy="369324"/>
          </a:xfrm>
          <a:prstGeom prst="rect">
            <a:avLst/>
          </a:prstGeom>
        </p:spPr>
        <p:txBody>
          <a:bodyPr wrap="square" lIns="91431" tIns="45716" rIns="91431" bIns="45716">
            <a:spAutoFit/>
          </a:bodyPr>
          <a:lstStyle/>
          <a:p>
            <a:pPr marL="0" lvl="1" fontAlgn="auto">
              <a:spcBef>
                <a:spcPts val="0"/>
              </a:spcBef>
              <a:spcAft>
                <a:spcPts val="0"/>
              </a:spcAft>
            </a:pPr>
            <a:r>
              <a:rPr lang="zh-CN" altLang="en-US" b="1" dirty="0">
                <a:solidFill>
                  <a:srgbClr val="2F5EB0"/>
                </a:solidFill>
                <a:latin typeface="微软雅黑" pitchFamily="34" charset="-122"/>
                <a:ea typeface="微软雅黑" pitchFamily="34" charset="-122"/>
              </a:rPr>
              <a:t>添加标题</a:t>
            </a:r>
          </a:p>
        </p:txBody>
      </p:sp>
      <p:sp>
        <p:nvSpPr>
          <p:cNvPr id="53" name="矩形 47"/>
          <p:cNvSpPr>
            <a:spLocks noChangeArrowheads="1"/>
          </p:cNvSpPr>
          <p:nvPr/>
        </p:nvSpPr>
        <p:spPr bwMode="auto">
          <a:xfrm>
            <a:off x="8092466" y="3755358"/>
            <a:ext cx="227708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rPr>
              <a:t>在此录入上述图表的综合描述说明。</a:t>
            </a:r>
          </a:p>
        </p:txBody>
      </p:sp>
      <p:sp>
        <p:nvSpPr>
          <p:cNvPr id="54" name="矩形 85"/>
          <p:cNvSpPr>
            <a:spLocks noChangeArrowheads="1"/>
          </p:cNvSpPr>
          <p:nvPr/>
        </p:nvSpPr>
        <p:spPr bwMode="auto">
          <a:xfrm>
            <a:off x="7703876" y="5049679"/>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1" indent="0" algn="r"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1" i="0" u="none" strike="noStrike" kern="0" cap="none" spc="0" normalizeH="0" baseline="0" noProof="0" dirty="0">
                <a:ln>
                  <a:noFill/>
                </a:ln>
                <a:solidFill>
                  <a:srgbClr val="2F5EB0"/>
                </a:solidFill>
                <a:effectLst/>
                <a:uLnTx/>
                <a:uFillTx/>
                <a:latin typeface="微软雅黑" pitchFamily="34" charset="-122"/>
                <a:ea typeface="微软雅黑" pitchFamily="34" charset="-122"/>
                <a:sym typeface="Calibri" pitchFamily="34" charset="0"/>
              </a:rPr>
              <a:t>添加标题</a:t>
            </a:r>
          </a:p>
        </p:txBody>
      </p:sp>
      <p:sp>
        <p:nvSpPr>
          <p:cNvPr id="55" name="文本框 13"/>
          <p:cNvSpPr txBox="1"/>
          <p:nvPr/>
        </p:nvSpPr>
        <p:spPr>
          <a:xfrm>
            <a:off x="7147429" y="5426175"/>
            <a:ext cx="3654168" cy="1126454"/>
          </a:xfrm>
          <a:prstGeom prst="rect">
            <a:avLst/>
          </a:prstGeom>
          <a:noFill/>
        </p:spPr>
        <p:txBody>
          <a:bodyPr wrap="square" lIns="91435" tIns="45716" rIns="91435" bIns="45716" rtlCol="0">
            <a:spAutoFit/>
          </a:bodyPr>
          <a:lstStyle/>
          <a:p>
            <a:pPr algn="r" fontAlgn="auto">
              <a:lnSpc>
                <a:spcPct val="12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a:p>
            <a:pPr algn="r" fontAlgn="auto">
              <a:lnSpc>
                <a:spcPct val="120000"/>
              </a:lnSpc>
              <a:spcAft>
                <a:spcPts val="0"/>
              </a:spcAft>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21193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50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nodeType="withEffect">
                                  <p:stCondLst>
                                    <p:cond delay="50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fltVal val="0"/>
                                          </p:val>
                                        </p:tav>
                                        <p:tav tm="100000">
                                          <p:val>
                                            <p:strVal val="#ppt_w"/>
                                          </p:val>
                                        </p:tav>
                                      </p:tavLst>
                                    </p:anim>
                                    <p:anim calcmode="lin" valueType="num">
                                      <p:cBhvr>
                                        <p:cTn id="49" dur="500" fill="hold"/>
                                        <p:tgtEl>
                                          <p:spTgt spid="46"/>
                                        </p:tgtEl>
                                        <p:attrNameLst>
                                          <p:attrName>ppt_h</p:attrName>
                                        </p:attrNameLst>
                                      </p:cBhvr>
                                      <p:tavLst>
                                        <p:tav tm="0">
                                          <p:val>
                                            <p:fltVal val="0"/>
                                          </p:val>
                                        </p:tav>
                                        <p:tav tm="100000">
                                          <p:val>
                                            <p:strVal val="#ppt_h"/>
                                          </p:val>
                                        </p:tav>
                                      </p:tavLst>
                                    </p:anim>
                                    <p:animEffect transition="in" filter="fade">
                                      <p:cBhvr>
                                        <p:cTn id="50" dur="500"/>
                                        <p:tgtEl>
                                          <p:spTgt spid="4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48"/>
                                        </p:tgtEl>
                                        <p:attrNameLst>
                                          <p:attrName>style.visibility</p:attrName>
                                        </p:attrNameLst>
                                      </p:cBhvr>
                                      <p:to>
                                        <p:strVal val="visible"/>
                                      </p:to>
                                    </p:set>
                                    <p:animEffect transition="in" filter="randombar(horizontal)">
                                      <p:cBhvr>
                                        <p:cTn id="58" dur="400"/>
                                        <p:tgtEl>
                                          <p:spTgt spid="48"/>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49"/>
                                        </p:tgtEl>
                                        <p:attrNameLst>
                                          <p:attrName>style.visibility</p:attrName>
                                        </p:attrNameLst>
                                      </p:cBhvr>
                                      <p:to>
                                        <p:strVal val="visible"/>
                                      </p:to>
                                    </p:set>
                                    <p:animEffect transition="in" filter="randombar(horizontal)">
                                      <p:cBhvr>
                                        <p:cTn id="61" dur="400"/>
                                        <p:tgtEl>
                                          <p:spTgt spid="49"/>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up)">
                                      <p:cBhvr>
                                        <p:cTn id="65" dur="500"/>
                                        <p:tgtEl>
                                          <p:spTgt spid="40"/>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50"/>
                                        </p:tgtEl>
                                        <p:attrNameLst>
                                          <p:attrName>style.visibility</p:attrName>
                                        </p:attrNameLst>
                                      </p:cBhvr>
                                      <p:to>
                                        <p:strVal val="visible"/>
                                      </p:to>
                                    </p:set>
                                    <p:animEffect transition="in" filter="randombar(horizontal)">
                                      <p:cBhvr>
                                        <p:cTn id="68" dur="400"/>
                                        <p:tgtEl>
                                          <p:spTgt spid="50"/>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51"/>
                                        </p:tgtEl>
                                        <p:attrNameLst>
                                          <p:attrName>style.visibility</p:attrName>
                                        </p:attrNameLst>
                                      </p:cBhvr>
                                      <p:to>
                                        <p:strVal val="visible"/>
                                      </p:to>
                                    </p:set>
                                    <p:animEffect transition="in" filter="randombar(horizontal)">
                                      <p:cBhvr>
                                        <p:cTn id="71" dur="400"/>
                                        <p:tgtEl>
                                          <p:spTgt spid="51"/>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52"/>
                                        </p:tgtEl>
                                        <p:attrNameLst>
                                          <p:attrName>style.visibility</p:attrName>
                                        </p:attrNameLst>
                                      </p:cBhvr>
                                      <p:to>
                                        <p:strVal val="visible"/>
                                      </p:to>
                                    </p:set>
                                    <p:animEffect transition="in" filter="randombar(horizontal)">
                                      <p:cBhvr>
                                        <p:cTn id="78" dur="400"/>
                                        <p:tgtEl>
                                          <p:spTgt spid="52"/>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53"/>
                                        </p:tgtEl>
                                        <p:attrNameLst>
                                          <p:attrName>style.visibility</p:attrName>
                                        </p:attrNameLst>
                                      </p:cBhvr>
                                      <p:to>
                                        <p:strVal val="visible"/>
                                      </p:to>
                                    </p:set>
                                    <p:animEffect transition="in" filter="randombar(horizontal)">
                                      <p:cBhvr>
                                        <p:cTn id="81" dur="400"/>
                                        <p:tgtEl>
                                          <p:spTgt spid="53"/>
                                        </p:tgtEl>
                                      </p:cBhvr>
                                    </p:animEffect>
                                  </p:childTnLst>
                                </p:cTn>
                              </p:par>
                            </p:childTnLst>
                          </p:cTn>
                        </p:par>
                        <p:par>
                          <p:cTn id="82" fill="hold">
                            <p:stCondLst>
                              <p:cond delay="4200"/>
                            </p:stCondLst>
                            <p:childTnLst>
                              <p:par>
                                <p:cTn id="83" presetID="22" presetClass="entr" presetSubtype="2" fill="hold" grpId="0" nodeType="after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right)">
                                      <p:cBhvr>
                                        <p:cTn id="85" dur="500"/>
                                        <p:tgtEl>
                                          <p:spTgt spid="5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right)">
                                      <p:cBhvr>
                                        <p:cTn id="88"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40" grpId="0" animBg="1"/>
      <p:bldP spid="41" grpId="0" animBg="1"/>
      <p:bldP spid="42" grpId="0" animBg="1"/>
      <p:bldP spid="43" grpId="0"/>
      <p:bldP spid="44" grpId="0" animBg="1"/>
      <p:bldP spid="45" grpId="0"/>
      <p:bldP spid="46" grpId="0" animBg="1"/>
      <p:bldP spid="47" grpId="0"/>
      <p:bldP spid="48" grpId="0"/>
      <p:bldP spid="49" grpId="0"/>
      <p:bldP spid="50" grpId="0"/>
      <p:bldP spid="51" grpId="0"/>
      <p:bldP spid="52" grpId="0"/>
      <p:bldP spid="53" grpId="0"/>
      <p:bldP spid="54" grpId="0"/>
      <p:bldP spid="5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燕尾形 22"/>
          <p:cNvSpPr/>
          <p:nvPr/>
        </p:nvSpPr>
        <p:spPr>
          <a:xfrm>
            <a:off x="3142203" y="2592189"/>
            <a:ext cx="1152128" cy="1944216"/>
          </a:xfrm>
          <a:prstGeom prst="chevron">
            <a:avLst/>
          </a:prstGeom>
          <a:solidFill>
            <a:srgbClr val="2F5EB0"/>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24" name="燕尾形 23"/>
          <p:cNvSpPr/>
          <p:nvPr/>
        </p:nvSpPr>
        <p:spPr>
          <a:xfrm>
            <a:off x="6070947" y="2592189"/>
            <a:ext cx="1152128" cy="1944216"/>
          </a:xfrm>
          <a:prstGeom prst="chevron">
            <a:avLst/>
          </a:prstGeom>
          <a:solidFill>
            <a:srgbClr val="2F5EB0"/>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25" name="燕尾形 24"/>
          <p:cNvSpPr/>
          <p:nvPr/>
        </p:nvSpPr>
        <p:spPr>
          <a:xfrm>
            <a:off x="9025979" y="2592189"/>
            <a:ext cx="1152128" cy="1944216"/>
          </a:xfrm>
          <a:prstGeom prst="chevron">
            <a:avLst/>
          </a:prstGeom>
          <a:solidFill>
            <a:srgbClr val="2F5EB0"/>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26" name="文本框 47"/>
          <p:cNvSpPr txBox="1"/>
          <p:nvPr/>
        </p:nvSpPr>
        <p:spPr>
          <a:xfrm>
            <a:off x="1742122" y="2838693"/>
            <a:ext cx="1107996" cy="369332"/>
          </a:xfrm>
          <a:prstGeom prst="rect">
            <a:avLst/>
          </a:prstGeom>
          <a:noFill/>
          <a:effectLst/>
        </p:spPr>
        <p:txBody>
          <a:bodyPr wrap="none" rtlCol="0">
            <a:spAutoFit/>
          </a:bodyPr>
          <a:lstStyle/>
          <a:p>
            <a:pPr fontAlgn="auto">
              <a:spcBef>
                <a:spcPts val="0"/>
              </a:spcBef>
              <a:spcAft>
                <a:spcPts val="0"/>
              </a:spcAft>
            </a:pPr>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27" name="文本框 48"/>
          <p:cNvSpPr txBox="1"/>
          <p:nvPr/>
        </p:nvSpPr>
        <p:spPr>
          <a:xfrm>
            <a:off x="1321123" y="3179749"/>
            <a:ext cx="1944216" cy="1212640"/>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请在此处添加文字信息，表达图的含义请在此处添加文字。</a:t>
            </a:r>
          </a:p>
          <a:p>
            <a:pPr algn="just" fontAlgn="auto">
              <a:lnSpc>
                <a:spcPct val="130000"/>
              </a:lnSpc>
              <a:spcBef>
                <a:spcPts val="0"/>
              </a:spcBef>
              <a:spcAft>
                <a:spcPts val="0"/>
              </a:spcAft>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3327747" y="3204257"/>
            <a:ext cx="720080" cy="720080"/>
            <a:chOff x="3639715" y="2600908"/>
            <a:chExt cx="720080" cy="720080"/>
          </a:xfrm>
        </p:grpSpPr>
        <p:sp>
          <p:nvSpPr>
            <p:cNvPr id="29" name="椭圆 28"/>
            <p:cNvSpPr/>
            <p:nvPr/>
          </p:nvSpPr>
          <p:spPr>
            <a:xfrm>
              <a:off x="3639715" y="2600908"/>
              <a:ext cx="720080" cy="720080"/>
            </a:xfrm>
            <a:prstGeom prst="ellipse">
              <a:avLst/>
            </a:prstGeom>
            <a:solidFill>
              <a:sysClr val="window" lastClr="FFFFFF"/>
            </a:solidFill>
            <a:ln w="5715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30"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rgbClr val="2F5EB0"/>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endParaRPr>
            </a:p>
          </p:txBody>
        </p:sp>
      </p:grpSp>
      <p:grpSp>
        <p:nvGrpSpPr>
          <p:cNvPr id="31" name="组合 30"/>
          <p:cNvGrpSpPr/>
          <p:nvPr/>
        </p:nvGrpSpPr>
        <p:grpSpPr>
          <a:xfrm>
            <a:off x="6256491" y="3204257"/>
            <a:ext cx="720080" cy="720080"/>
            <a:chOff x="6568459" y="2600908"/>
            <a:chExt cx="720080" cy="720080"/>
          </a:xfrm>
        </p:grpSpPr>
        <p:sp>
          <p:nvSpPr>
            <p:cNvPr id="32" name="椭圆 31"/>
            <p:cNvSpPr/>
            <p:nvPr/>
          </p:nvSpPr>
          <p:spPr>
            <a:xfrm>
              <a:off x="6568459" y="2600908"/>
              <a:ext cx="720080" cy="720080"/>
            </a:xfrm>
            <a:prstGeom prst="ellipse">
              <a:avLst/>
            </a:prstGeom>
            <a:solidFill>
              <a:sysClr val="window" lastClr="FFFFFF"/>
            </a:solidFill>
            <a:ln w="57150" cap="flat" cmpd="sng" algn="ctr">
              <a:solidFill>
                <a:srgbClr val="2F5EB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33" name="Freeform 107"/>
            <p:cNvSpPr>
              <a:spLocks noEditPoints="1"/>
            </p:cNvSpPr>
            <p:nvPr/>
          </p:nvSpPr>
          <p:spPr bwMode="auto">
            <a:xfrm>
              <a:off x="6746415" y="2820736"/>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endParaRPr>
            </a:p>
          </p:txBody>
        </p:sp>
      </p:grpSp>
      <p:grpSp>
        <p:nvGrpSpPr>
          <p:cNvPr id="34" name="组合 33"/>
          <p:cNvGrpSpPr/>
          <p:nvPr/>
        </p:nvGrpSpPr>
        <p:grpSpPr>
          <a:xfrm>
            <a:off x="9211523" y="3204257"/>
            <a:ext cx="720080" cy="720080"/>
            <a:chOff x="9523491" y="2600908"/>
            <a:chExt cx="720080" cy="720080"/>
          </a:xfrm>
        </p:grpSpPr>
        <p:sp>
          <p:nvSpPr>
            <p:cNvPr id="35" name="椭圆 34"/>
            <p:cNvSpPr/>
            <p:nvPr/>
          </p:nvSpPr>
          <p:spPr>
            <a:xfrm>
              <a:off x="9523491" y="2600908"/>
              <a:ext cx="720080" cy="720080"/>
            </a:xfrm>
            <a:prstGeom prst="ellipse">
              <a:avLst/>
            </a:prstGeom>
            <a:solidFill>
              <a:sysClr val="window" lastClr="FFFFFF"/>
            </a:solidFill>
            <a:ln w="57150" cap="flat" cmpd="sng" algn="ctr">
              <a:solidFill>
                <a:srgbClr val="2F5EB0"/>
              </a:solid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cs typeface="+mn-cs"/>
              </a:endParaRPr>
            </a:p>
          </p:txBody>
        </p:sp>
        <p:sp>
          <p:nvSpPr>
            <p:cNvPr id="36" name="Freeform 105"/>
            <p:cNvSpPr>
              <a:spLocks/>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Calibri"/>
                <a:ea typeface="宋体"/>
              </a:endParaRPr>
            </a:p>
          </p:txBody>
        </p:sp>
      </p:grpSp>
      <p:sp>
        <p:nvSpPr>
          <p:cNvPr id="37" name="文本框 47"/>
          <p:cNvSpPr txBox="1"/>
          <p:nvPr/>
        </p:nvSpPr>
        <p:spPr>
          <a:xfrm>
            <a:off x="4701677" y="2838693"/>
            <a:ext cx="1107996" cy="369332"/>
          </a:xfrm>
          <a:prstGeom prst="rect">
            <a:avLst/>
          </a:prstGeom>
          <a:noFill/>
          <a:effectLst/>
        </p:spPr>
        <p:txBody>
          <a:bodyPr wrap="none" rtlCol="0">
            <a:spAutoFit/>
          </a:bodyPr>
          <a:lstStyle/>
          <a:p>
            <a:pPr fontAlgn="auto">
              <a:spcBef>
                <a:spcPts val="0"/>
              </a:spcBef>
              <a:spcAft>
                <a:spcPts val="0"/>
              </a:spcAft>
            </a:pPr>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38" name="文本框 48"/>
          <p:cNvSpPr txBox="1"/>
          <p:nvPr/>
        </p:nvSpPr>
        <p:spPr>
          <a:xfrm>
            <a:off x="4280678" y="3179749"/>
            <a:ext cx="1944216" cy="1212640"/>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请在此处添加文字信息，表达图的含义请在此处添加文字。</a:t>
            </a:r>
          </a:p>
          <a:p>
            <a:pPr algn="just" fontAlgn="auto">
              <a:lnSpc>
                <a:spcPct val="130000"/>
              </a:lnSpc>
              <a:spcBef>
                <a:spcPts val="0"/>
              </a:spcBef>
              <a:spcAft>
                <a:spcPts val="0"/>
              </a:spcAft>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文本框 47"/>
          <p:cNvSpPr txBox="1"/>
          <p:nvPr/>
        </p:nvSpPr>
        <p:spPr>
          <a:xfrm>
            <a:off x="7654005" y="2838693"/>
            <a:ext cx="1107996" cy="369332"/>
          </a:xfrm>
          <a:prstGeom prst="rect">
            <a:avLst/>
          </a:prstGeom>
          <a:noFill/>
          <a:effectLst/>
        </p:spPr>
        <p:txBody>
          <a:bodyPr wrap="none" rtlCol="0">
            <a:spAutoFit/>
          </a:bodyPr>
          <a:lstStyle/>
          <a:p>
            <a:pPr fontAlgn="auto">
              <a:spcBef>
                <a:spcPts val="0"/>
              </a:spcBef>
              <a:spcAft>
                <a:spcPts val="0"/>
              </a:spcAft>
            </a:pPr>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40" name="文本框 48"/>
          <p:cNvSpPr txBox="1"/>
          <p:nvPr/>
        </p:nvSpPr>
        <p:spPr>
          <a:xfrm>
            <a:off x="7233006" y="3179749"/>
            <a:ext cx="1944216" cy="1212640"/>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请在此处添加文字信息，表达图的含义请在此处添加文字。</a:t>
            </a:r>
          </a:p>
          <a:p>
            <a:pPr algn="just" fontAlgn="auto">
              <a:lnSpc>
                <a:spcPct val="130000"/>
              </a:lnSpc>
              <a:spcBef>
                <a:spcPts val="0"/>
              </a:spcBef>
              <a:spcAft>
                <a:spcPts val="0"/>
              </a:spcAft>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1" name="Freeform 12"/>
          <p:cNvSpPr>
            <a:spLocks/>
          </p:cNvSpPr>
          <p:nvPr/>
        </p:nvSpPr>
        <p:spPr bwMode="auto">
          <a:xfrm>
            <a:off x="1296541" y="51059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50000"/>
                  <a:lumOff val="50000"/>
                </a:prstClr>
              </a:solidFill>
              <a:latin typeface="Calibri"/>
              <a:ea typeface="宋体"/>
            </a:endParaRPr>
          </a:p>
        </p:txBody>
      </p:sp>
      <p:sp>
        <p:nvSpPr>
          <p:cNvPr id="42" name="Freeform 12"/>
          <p:cNvSpPr>
            <a:spLocks/>
          </p:cNvSpPr>
          <p:nvPr/>
        </p:nvSpPr>
        <p:spPr bwMode="auto">
          <a:xfrm flipH="1" flipV="1">
            <a:off x="9890075" y="6022404"/>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50000"/>
                  <a:lumOff val="50000"/>
                </a:prstClr>
              </a:solidFill>
              <a:latin typeface="Calibri"/>
              <a:ea typeface="宋体"/>
            </a:endParaRPr>
          </a:p>
        </p:txBody>
      </p:sp>
      <p:sp>
        <p:nvSpPr>
          <p:cNvPr id="43" name="TextBox 42"/>
          <p:cNvSpPr txBox="1"/>
          <p:nvPr/>
        </p:nvSpPr>
        <p:spPr>
          <a:xfrm>
            <a:off x="1656581" y="5420171"/>
            <a:ext cx="8545239" cy="905248"/>
          </a:xfrm>
          <a:prstGeom prst="rect">
            <a:avLst/>
          </a:prstGeom>
          <a:noFill/>
        </p:spPr>
        <p:txBody>
          <a:bodyPr wrap="square" rtlCol="0">
            <a:spAutoFit/>
          </a:bodyPr>
          <a:lstStyle/>
          <a:p>
            <a:pPr fontAlgn="auto">
              <a:lnSpc>
                <a:spcPct val="13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05016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0-#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0-#ppt_w/2"/>
                                          </p:val>
                                        </p:tav>
                                        <p:tav tm="100000">
                                          <p:val>
                                            <p:strVal val="#ppt_x"/>
                                          </p:val>
                                        </p:tav>
                                      </p:tavLst>
                                    </p:anim>
                                    <p:anim calcmode="lin" valueType="num">
                                      <p:cBhvr additive="base">
                                        <p:cTn id="29" dur="500" fill="hold"/>
                                        <p:tgtEl>
                                          <p:spTgt spid="3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0-#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0-#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0-#ppt_w/2"/>
                                          </p:val>
                                        </p:tav>
                                        <p:tav tm="100000">
                                          <p:val>
                                            <p:strVal val="#ppt_x"/>
                                          </p:val>
                                        </p:tav>
                                      </p:tavLst>
                                    </p:anim>
                                    <p:anim calcmode="lin" valueType="num">
                                      <p:cBhvr additive="base">
                                        <p:cTn id="50" dur="500" fill="hold"/>
                                        <p:tgtEl>
                                          <p:spTgt spid="39"/>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0-#ppt_w/2"/>
                                          </p:val>
                                        </p:tav>
                                        <p:tav tm="100000">
                                          <p:val>
                                            <p:strVal val="#ppt_x"/>
                                          </p:val>
                                        </p:tav>
                                      </p:tavLst>
                                    </p:anim>
                                    <p:anim calcmode="lin" valueType="num">
                                      <p:cBhvr additive="base">
                                        <p:cTn id="55" dur="500" fill="hold"/>
                                        <p:tgtEl>
                                          <p:spTgt spid="40"/>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0-#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41"/>
                                        </p:tgtEl>
                                        <p:attrNameLst>
                                          <p:attrName>ppt_x,ppt_y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42"/>
                                        </p:tgtEl>
                                        <p:attrNameLst>
                                          <p:attrName>ppt_x,ppt_y</p:attrName>
                                        </p:attrNameLst>
                                      </p:cBhvr>
                                      <p:rCtr x="-19748" y="-5509"/>
                                    </p:animMotion>
                                  </p:childTnLst>
                                </p:cTn>
                              </p:par>
                            </p:childTnLst>
                          </p:cTn>
                        </p:par>
                        <p:par>
                          <p:cTn id="76" fill="hold">
                            <p:stCondLst>
                              <p:cond delay="6500"/>
                            </p:stCondLst>
                            <p:childTnLst>
                              <p:par>
                                <p:cTn id="77" presetID="18" presetClass="entr" presetSubtype="3"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upRigh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37" grpId="0"/>
      <p:bldP spid="38" grpId="0"/>
      <p:bldP spid="39" grpId="0"/>
      <p:bldP spid="40" grpId="0"/>
      <p:bldP spid="41" grpId="0" animBg="1"/>
      <p:bldP spid="41" grpId="1" animBg="1"/>
      <p:bldP spid="42" grpId="0" animBg="1"/>
      <p:bldP spid="42" grpId="1" animBg="1"/>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3960837" y="988963"/>
            <a:ext cx="3167443" cy="1440160"/>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8" name="TextBox 59"/>
          <p:cNvSpPr txBox="1">
            <a:spLocks noChangeArrowheads="1"/>
          </p:cNvSpPr>
          <p:nvPr/>
        </p:nvSpPr>
        <p:spPr bwMode="auto">
          <a:xfrm>
            <a:off x="3888829" y="1509393"/>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377" eaLnBrk="0" fontAlgn="auto" latinLnBrk="0" hangingPunct="0">
              <a:lnSpc>
                <a:spcPct val="120000"/>
              </a:lnSpc>
              <a:spcBef>
                <a:spcPts val="0"/>
              </a:spcBef>
              <a:spcAft>
                <a:spcPts val="0"/>
              </a:spcAft>
              <a:buClrTx/>
              <a:buSzTx/>
              <a:buFontTx/>
              <a:buNone/>
              <a:tabLst/>
              <a:defRPr/>
            </a:pPr>
            <a:r>
              <a:rPr kumimoji="0" lang="zh-CN" altLang="en-US" sz="4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结束语</a:t>
            </a:r>
            <a:r>
              <a:rPr kumimoji="0" lang="zh-CN" altLang="en-US" sz="40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 </a:t>
            </a:r>
            <a:endParaRPr kumimoji="0" lang="en-US" altLang="zh-CN" sz="40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377" eaLnBrk="0" fontAlgn="auto" latinLnBrk="0" hangingPunct="0">
              <a:lnSpc>
                <a:spcPct val="12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2F5EB0"/>
                </a:solidFill>
                <a:effectLst/>
                <a:uLnTx/>
                <a:uFillTx/>
                <a:latin typeface="Arial" charset="0"/>
                <a:ea typeface="宋体" charset="-122"/>
              </a:rPr>
              <a:t>conclusion</a:t>
            </a:r>
            <a:endParaRPr kumimoji="0" lang="en-US" altLang="ko-KR" sz="2800" b="0" i="0" u="none" strike="noStrike" kern="0" cap="none" spc="0" normalizeH="0" baseline="0" noProof="0" dirty="0">
              <a:ln>
                <a:noFill/>
              </a:ln>
              <a:solidFill>
                <a:srgbClr val="2F5EB0"/>
              </a:solidFill>
              <a:effectLst/>
              <a:uLnTx/>
              <a:uFillTx/>
              <a:latin typeface="微软雅黑" pitchFamily="34" charset="-122"/>
              <a:ea typeface="微软雅黑" pitchFamily="34" charset="-122"/>
            </a:endParaRPr>
          </a:p>
        </p:txBody>
      </p:sp>
      <p:sp>
        <p:nvSpPr>
          <p:cNvPr id="9" name="文本框 1"/>
          <p:cNvSpPr txBox="1"/>
          <p:nvPr/>
        </p:nvSpPr>
        <p:spPr>
          <a:xfrm>
            <a:off x="1011340" y="3061430"/>
            <a:ext cx="9358209" cy="978729"/>
          </a:xfrm>
          <a:prstGeom prst="rect">
            <a:avLst/>
          </a:prstGeom>
          <a:noFill/>
        </p:spPr>
        <p:txBody>
          <a:bodyPr wrap="square" rtlCol="0">
            <a:spAutoFit/>
          </a:bodyPr>
          <a:lstStyle/>
          <a:p>
            <a:pPr fontAlgn="auto">
              <a:lnSpc>
                <a:spcPct val="120000"/>
              </a:lnSpc>
              <a:spcBef>
                <a:spcPts val="0"/>
              </a:spcBef>
              <a:spcAft>
                <a:spcPts val="0"/>
              </a:spcAft>
            </a:pPr>
            <a:r>
              <a:rPr lang="zh-CN" altLang="en-US" sz="2000" b="1" dirty="0">
                <a:solidFill>
                  <a:srgbClr val="2F5EB0"/>
                </a:solidFill>
                <a:latin typeface="微软雅黑" panose="020B0503020204020204" pitchFamily="34" charset="-122"/>
                <a:ea typeface="微软雅黑" panose="020B0503020204020204" pitchFamily="34" charset="-122"/>
              </a:rPr>
              <a:t>概述：</a:t>
            </a: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0" name="文本框 25"/>
          <p:cNvSpPr txBox="1"/>
          <p:nvPr/>
        </p:nvSpPr>
        <p:spPr>
          <a:xfrm>
            <a:off x="1011340" y="4191381"/>
            <a:ext cx="9358209" cy="2115451"/>
          </a:xfrm>
          <a:prstGeom prst="rect">
            <a:avLst/>
          </a:prstGeom>
          <a:noFill/>
        </p:spPr>
        <p:txBody>
          <a:bodyPr wrap="square" rtlCol="0">
            <a:spAutoFit/>
          </a:bodyPr>
          <a:lstStyle/>
          <a:p>
            <a:pPr fontAlgn="auto">
              <a:lnSpc>
                <a:spcPct val="120000"/>
              </a:lnSpc>
              <a:spcBef>
                <a:spcPts val="0"/>
              </a:spcBef>
              <a:spcAft>
                <a:spcPts val="800"/>
              </a:spcAft>
            </a:pPr>
            <a:r>
              <a:rPr lang="zh-CN" altLang="en-US" sz="2000" b="1" dirty="0">
                <a:solidFill>
                  <a:srgbClr val="2F5EB0"/>
                </a:solidFill>
                <a:latin typeface="微软雅黑" panose="020B0503020204020204" pitchFamily="34" charset="-122"/>
                <a:ea typeface="微软雅黑" panose="020B0503020204020204" pitchFamily="34" charset="-122"/>
              </a:rPr>
              <a:t>摘要：</a:t>
            </a: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a:p>
            <a:pPr fontAlgn="auto">
              <a:lnSpc>
                <a:spcPct val="120000"/>
              </a:lnSpc>
              <a:spcBef>
                <a:spcPts val="0"/>
              </a:spcBef>
              <a:spcAft>
                <a:spcPts val="800"/>
              </a:spcAft>
            </a:pPr>
            <a:r>
              <a:rPr lang="zh-CN" altLang="en-US" sz="14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1" name="文本框 26"/>
          <p:cNvSpPr txBox="1"/>
          <p:nvPr/>
        </p:nvSpPr>
        <p:spPr>
          <a:xfrm>
            <a:off x="995298" y="6569044"/>
            <a:ext cx="9183779" cy="396583"/>
          </a:xfrm>
          <a:prstGeom prst="rect">
            <a:avLst/>
          </a:prstGeom>
          <a:noFill/>
        </p:spPr>
        <p:txBody>
          <a:bodyPr wrap="square" rtlCol="0">
            <a:spAutoFit/>
          </a:bodyPr>
          <a:lstStyle/>
          <a:p>
            <a:pPr fontAlgn="auto">
              <a:lnSpc>
                <a:spcPct val="120000"/>
              </a:lnSpc>
              <a:spcBef>
                <a:spcPts val="0"/>
              </a:spcBef>
              <a:spcAft>
                <a:spcPts val="0"/>
              </a:spcAft>
            </a:pPr>
            <a:r>
              <a:rPr lang="zh-CN" altLang="en-US" b="1" dirty="0">
                <a:solidFill>
                  <a:srgbClr val="2F5EB0"/>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a:solidFill>
                <a:srgbClr val="2F5EB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5541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215627" y="3895978"/>
            <a:ext cx="12195177" cy="0"/>
          </a:xfrm>
          <a:prstGeom prst="straightConnector1">
            <a:avLst/>
          </a:prstGeom>
          <a:ln w="152400">
            <a:solidFill>
              <a:srgbClr val="A6A6A6">
                <a:alpha val="52941"/>
              </a:srgbClr>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546928" y="3581363"/>
            <a:ext cx="639384" cy="629230"/>
            <a:chOff x="1762551" y="3008791"/>
            <a:chExt cx="639384" cy="629230"/>
          </a:xfrm>
        </p:grpSpPr>
        <p:sp>
          <p:nvSpPr>
            <p:cNvPr id="4"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5"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01</a:t>
              </a:r>
              <a:endParaRPr lang="zh-CN" dirty="0">
                <a:latin typeface="方正兰亭黑简体" panose="02000000000000000000" pitchFamily="2" charset="-122"/>
                <a:ea typeface="方正兰亭黑简体" panose="02000000000000000000" pitchFamily="2" charset="-122"/>
              </a:endParaRPr>
            </a:p>
          </p:txBody>
        </p:sp>
      </p:grpSp>
      <p:sp>
        <p:nvSpPr>
          <p:cNvPr id="6" name="矩形 5"/>
          <p:cNvSpPr/>
          <p:nvPr/>
        </p:nvSpPr>
        <p:spPr>
          <a:xfrm>
            <a:off x="769396" y="436161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7" name="组合 6"/>
          <p:cNvGrpSpPr/>
          <p:nvPr/>
        </p:nvGrpSpPr>
        <p:grpSpPr>
          <a:xfrm>
            <a:off x="3122416" y="3569524"/>
            <a:ext cx="639384" cy="629230"/>
            <a:chOff x="3338039" y="2996952"/>
            <a:chExt cx="639384" cy="629230"/>
          </a:xfrm>
        </p:grpSpPr>
        <p:sp>
          <p:nvSpPr>
            <p:cNvPr id="8"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9"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02</a:t>
              </a:r>
              <a:endParaRPr lang="zh-CN" dirty="0">
                <a:latin typeface="方正兰亭黑简体" panose="02000000000000000000" pitchFamily="2" charset="-122"/>
                <a:ea typeface="方正兰亭黑简体" panose="02000000000000000000" pitchFamily="2" charset="-122"/>
              </a:endParaRPr>
            </a:p>
          </p:txBody>
        </p:sp>
      </p:grpSp>
      <p:sp>
        <p:nvSpPr>
          <p:cNvPr id="10" name="矩形 9"/>
          <p:cNvSpPr/>
          <p:nvPr/>
        </p:nvSpPr>
        <p:spPr>
          <a:xfrm>
            <a:off x="2364982" y="2599834"/>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1" name="组合 10"/>
          <p:cNvGrpSpPr/>
          <p:nvPr/>
        </p:nvGrpSpPr>
        <p:grpSpPr>
          <a:xfrm>
            <a:off x="4715280" y="3588366"/>
            <a:ext cx="639384" cy="629230"/>
            <a:chOff x="4930903" y="3015794"/>
            <a:chExt cx="639384" cy="629230"/>
          </a:xfrm>
        </p:grpSpPr>
        <p:sp>
          <p:nvSpPr>
            <p:cNvPr id="12"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3"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03</a:t>
              </a:r>
              <a:endParaRPr lang="zh-CN" dirty="0">
                <a:latin typeface="方正兰亭黑简体" panose="02000000000000000000" pitchFamily="2" charset="-122"/>
                <a:ea typeface="方正兰亭黑简体" panose="02000000000000000000" pitchFamily="2" charset="-122"/>
              </a:endParaRPr>
            </a:p>
          </p:txBody>
        </p:sp>
      </p:grpSp>
      <p:sp>
        <p:nvSpPr>
          <p:cNvPr id="14" name="矩形 13"/>
          <p:cNvSpPr/>
          <p:nvPr/>
        </p:nvSpPr>
        <p:spPr>
          <a:xfrm>
            <a:off x="3942783" y="4400034"/>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15" name="组合 14"/>
          <p:cNvGrpSpPr/>
          <p:nvPr/>
        </p:nvGrpSpPr>
        <p:grpSpPr>
          <a:xfrm>
            <a:off x="6227448" y="3588366"/>
            <a:ext cx="639384" cy="629230"/>
            <a:chOff x="6443071" y="3015794"/>
            <a:chExt cx="639384" cy="629230"/>
          </a:xfrm>
        </p:grpSpPr>
        <p:sp>
          <p:nvSpPr>
            <p:cNvPr id="16"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7"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04</a:t>
              </a:r>
              <a:endParaRPr lang="zh-CN" dirty="0">
                <a:latin typeface="方正兰亭黑简体" panose="02000000000000000000" pitchFamily="2" charset="-122"/>
                <a:ea typeface="方正兰亭黑简体" panose="02000000000000000000" pitchFamily="2" charset="-122"/>
              </a:endParaRPr>
            </a:p>
          </p:txBody>
        </p:sp>
      </p:grpSp>
      <p:sp>
        <p:nvSpPr>
          <p:cNvPr id="18" name="矩形 17"/>
          <p:cNvSpPr/>
          <p:nvPr/>
        </p:nvSpPr>
        <p:spPr>
          <a:xfrm>
            <a:off x="5467357" y="2599834"/>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7811624" y="3588366"/>
            <a:ext cx="639384" cy="629230"/>
            <a:chOff x="8027247" y="3015794"/>
            <a:chExt cx="639384" cy="629230"/>
          </a:xfrm>
        </p:grpSpPr>
        <p:sp>
          <p:nvSpPr>
            <p:cNvPr id="20"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1"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05</a:t>
              </a:r>
              <a:endParaRPr lang="zh-CN" dirty="0">
                <a:latin typeface="方正兰亭黑简体" panose="02000000000000000000" pitchFamily="2" charset="-122"/>
                <a:ea typeface="方正兰亭黑简体" panose="02000000000000000000" pitchFamily="2" charset="-122"/>
              </a:endParaRPr>
            </a:p>
          </p:txBody>
        </p:sp>
      </p:grpSp>
      <p:sp>
        <p:nvSpPr>
          <p:cNvPr id="22" name="矩形 21"/>
          <p:cNvSpPr/>
          <p:nvPr/>
        </p:nvSpPr>
        <p:spPr>
          <a:xfrm>
            <a:off x="7075935" y="4400034"/>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3" name="组合 22"/>
          <p:cNvGrpSpPr/>
          <p:nvPr/>
        </p:nvGrpSpPr>
        <p:grpSpPr>
          <a:xfrm>
            <a:off x="9426639" y="3621952"/>
            <a:ext cx="639384" cy="629230"/>
            <a:chOff x="9642262" y="3049380"/>
            <a:chExt cx="639384" cy="629230"/>
          </a:xfrm>
        </p:grpSpPr>
        <p:sp>
          <p:nvSpPr>
            <p:cNvPr id="24"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5"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06</a:t>
              </a:r>
              <a:endParaRPr lang="zh-CN" dirty="0">
                <a:latin typeface="方正兰亭黑简体" panose="02000000000000000000" pitchFamily="2" charset="-122"/>
                <a:ea typeface="方正兰亭黑简体" panose="02000000000000000000" pitchFamily="2" charset="-122"/>
              </a:endParaRPr>
            </a:p>
          </p:txBody>
        </p:sp>
      </p:grpSp>
      <p:sp>
        <p:nvSpPr>
          <p:cNvPr id="26" name="矩形 25"/>
          <p:cNvSpPr/>
          <p:nvPr/>
        </p:nvSpPr>
        <p:spPr>
          <a:xfrm>
            <a:off x="8666548" y="263342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45"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750"/>
                                        <p:tgtEl>
                                          <p:spTgt spid="3"/>
                                        </p:tgtEl>
                                      </p:cBhvr>
                                    </p:animEffect>
                                    <p:anim calcmode="lin" valueType="num">
                                      <p:cBhvr>
                                        <p:cTn id="11" dur="1750" fill="hold"/>
                                        <p:tgtEl>
                                          <p:spTgt spid="3"/>
                                        </p:tgtEl>
                                        <p:attrNameLst>
                                          <p:attrName>ppt_w</p:attrName>
                                        </p:attrNameLst>
                                      </p:cBhvr>
                                      <p:tavLst>
                                        <p:tav tm="0" fmla="#ppt_w*sin(2.5*pi*$)">
                                          <p:val>
                                            <p:fltVal val="0"/>
                                          </p:val>
                                        </p:tav>
                                        <p:tav tm="100000">
                                          <p:val>
                                            <p:fltVal val="1"/>
                                          </p:val>
                                        </p:tav>
                                      </p:tavLst>
                                    </p:anim>
                                    <p:anim calcmode="lin" valueType="num">
                                      <p:cBhvr>
                                        <p:cTn id="12" dur="1750" fill="hold"/>
                                        <p:tgtEl>
                                          <p:spTgt spid="3"/>
                                        </p:tgtEl>
                                        <p:attrNameLst>
                                          <p:attrName>ppt_h</p:attrName>
                                        </p:attrNameLst>
                                      </p:cBhvr>
                                      <p:tavLst>
                                        <p:tav tm="0">
                                          <p:val>
                                            <p:strVal val="#ppt_h"/>
                                          </p:val>
                                        </p:tav>
                                        <p:tav tm="100000">
                                          <p:val>
                                            <p:strVal val="#ppt_h"/>
                                          </p:val>
                                        </p:tav>
                                      </p:tavLst>
                                    </p:anim>
                                  </p:childTnLst>
                                </p:cTn>
                              </p:par>
                              <p:par>
                                <p:cTn id="13" presetID="45" presetClass="entr" presetSubtype="0"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750"/>
                                        <p:tgtEl>
                                          <p:spTgt spid="7"/>
                                        </p:tgtEl>
                                      </p:cBhvr>
                                    </p:animEffect>
                                    <p:anim calcmode="lin" valueType="num">
                                      <p:cBhvr>
                                        <p:cTn id="16" dur="1750" fill="hold"/>
                                        <p:tgtEl>
                                          <p:spTgt spid="7"/>
                                        </p:tgtEl>
                                        <p:attrNameLst>
                                          <p:attrName>ppt_w</p:attrName>
                                        </p:attrNameLst>
                                      </p:cBhvr>
                                      <p:tavLst>
                                        <p:tav tm="0" fmla="#ppt_w*sin(2.5*pi*$)">
                                          <p:val>
                                            <p:fltVal val="0"/>
                                          </p:val>
                                        </p:tav>
                                        <p:tav tm="100000">
                                          <p:val>
                                            <p:fltVal val="1"/>
                                          </p:val>
                                        </p:tav>
                                      </p:tavLst>
                                    </p:anim>
                                    <p:anim calcmode="lin" valueType="num">
                                      <p:cBhvr>
                                        <p:cTn id="17" dur="1750" fill="hold"/>
                                        <p:tgtEl>
                                          <p:spTgt spid="7"/>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750"/>
                                        <p:tgtEl>
                                          <p:spTgt spid="11"/>
                                        </p:tgtEl>
                                      </p:cBhvr>
                                    </p:animEffect>
                                    <p:anim calcmode="lin" valueType="num">
                                      <p:cBhvr>
                                        <p:cTn id="21" dur="1750" fill="hold"/>
                                        <p:tgtEl>
                                          <p:spTgt spid="11"/>
                                        </p:tgtEl>
                                        <p:attrNameLst>
                                          <p:attrName>ppt_w</p:attrName>
                                        </p:attrNameLst>
                                      </p:cBhvr>
                                      <p:tavLst>
                                        <p:tav tm="0" fmla="#ppt_w*sin(2.5*pi*$)">
                                          <p:val>
                                            <p:fltVal val="0"/>
                                          </p:val>
                                        </p:tav>
                                        <p:tav tm="100000">
                                          <p:val>
                                            <p:fltVal val="1"/>
                                          </p:val>
                                        </p:tav>
                                      </p:tavLst>
                                    </p:anim>
                                    <p:anim calcmode="lin" valueType="num">
                                      <p:cBhvr>
                                        <p:cTn id="22" dur="1750" fill="hold"/>
                                        <p:tgtEl>
                                          <p:spTgt spid="11"/>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750"/>
                                        <p:tgtEl>
                                          <p:spTgt spid="15"/>
                                        </p:tgtEl>
                                      </p:cBhvr>
                                    </p:animEffect>
                                    <p:anim calcmode="lin" valueType="num">
                                      <p:cBhvr>
                                        <p:cTn id="26" dur="1750" fill="hold"/>
                                        <p:tgtEl>
                                          <p:spTgt spid="15"/>
                                        </p:tgtEl>
                                        <p:attrNameLst>
                                          <p:attrName>ppt_w</p:attrName>
                                        </p:attrNameLst>
                                      </p:cBhvr>
                                      <p:tavLst>
                                        <p:tav tm="0" fmla="#ppt_w*sin(2.5*pi*$)">
                                          <p:val>
                                            <p:fltVal val="0"/>
                                          </p:val>
                                        </p:tav>
                                        <p:tav tm="100000">
                                          <p:val>
                                            <p:fltVal val="1"/>
                                          </p:val>
                                        </p:tav>
                                      </p:tavLst>
                                    </p:anim>
                                    <p:anim calcmode="lin" valueType="num">
                                      <p:cBhvr>
                                        <p:cTn id="27" dur="1750" fill="hold"/>
                                        <p:tgtEl>
                                          <p:spTgt spid="15"/>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5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750"/>
                                        <p:tgtEl>
                                          <p:spTgt spid="19"/>
                                        </p:tgtEl>
                                      </p:cBhvr>
                                    </p:animEffect>
                                    <p:anim calcmode="lin" valueType="num">
                                      <p:cBhvr>
                                        <p:cTn id="31" dur="1750" fill="hold"/>
                                        <p:tgtEl>
                                          <p:spTgt spid="19"/>
                                        </p:tgtEl>
                                        <p:attrNameLst>
                                          <p:attrName>ppt_w</p:attrName>
                                        </p:attrNameLst>
                                      </p:cBhvr>
                                      <p:tavLst>
                                        <p:tav tm="0" fmla="#ppt_w*sin(2.5*pi*$)">
                                          <p:val>
                                            <p:fltVal val="0"/>
                                          </p:val>
                                        </p:tav>
                                        <p:tav tm="100000">
                                          <p:val>
                                            <p:fltVal val="1"/>
                                          </p:val>
                                        </p:tav>
                                      </p:tavLst>
                                    </p:anim>
                                    <p:anim calcmode="lin" valueType="num">
                                      <p:cBhvr>
                                        <p:cTn id="32" dur="1750" fill="hold"/>
                                        <p:tgtEl>
                                          <p:spTgt spid="19"/>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750"/>
                                        <p:tgtEl>
                                          <p:spTgt spid="23"/>
                                        </p:tgtEl>
                                      </p:cBhvr>
                                    </p:animEffect>
                                    <p:anim calcmode="lin" valueType="num">
                                      <p:cBhvr>
                                        <p:cTn id="36" dur="1750" fill="hold"/>
                                        <p:tgtEl>
                                          <p:spTgt spid="23"/>
                                        </p:tgtEl>
                                        <p:attrNameLst>
                                          <p:attrName>ppt_w</p:attrName>
                                        </p:attrNameLst>
                                      </p:cBhvr>
                                      <p:tavLst>
                                        <p:tav tm="0" fmla="#ppt_w*sin(2.5*pi*$)">
                                          <p:val>
                                            <p:fltVal val="0"/>
                                          </p:val>
                                        </p:tav>
                                        <p:tav tm="100000">
                                          <p:val>
                                            <p:fltVal val="1"/>
                                          </p:val>
                                        </p:tav>
                                      </p:tavLst>
                                    </p:anim>
                                    <p:anim calcmode="lin" valueType="num">
                                      <p:cBhvr>
                                        <p:cTn id="37" dur="1750" fill="hold"/>
                                        <p:tgtEl>
                                          <p:spTgt spid="23"/>
                                        </p:tgtEl>
                                        <p:attrNameLst>
                                          <p:attrName>ppt_h</p:attrName>
                                        </p:attrNameLst>
                                      </p:cBhvr>
                                      <p:tavLst>
                                        <p:tav tm="0">
                                          <p:val>
                                            <p:strVal val="#ppt_h"/>
                                          </p:val>
                                        </p:tav>
                                        <p:tav tm="100000">
                                          <p:val>
                                            <p:strVal val="#ppt_h"/>
                                          </p:val>
                                        </p:tav>
                                      </p:tavLst>
                                    </p:anim>
                                  </p:childTnLst>
                                </p:cTn>
                              </p:par>
                            </p:childTnLst>
                          </p:cTn>
                        </p:par>
                        <p:par>
                          <p:cTn id="38" fill="hold">
                            <p:stCondLst>
                              <p:cond delay="225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par>
                          <p:cTn id="50" fill="hold">
                            <p:stCondLst>
                              <p:cond delay="425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5250"/>
                            </p:stCondLst>
                            <p:childTnLst>
                              <p:par>
                                <p:cTn id="57" presetID="42"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childTnLst>
                          </p:cTn>
                        </p:par>
                        <p:par>
                          <p:cTn id="62" fill="hold">
                            <p:stCondLst>
                              <p:cond delay="6250"/>
                            </p:stCondLst>
                            <p:childTnLst>
                              <p:par>
                                <p:cTn id="63" presetID="42"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1000"/>
                                        <p:tgtEl>
                                          <p:spTgt spid="22"/>
                                        </p:tgtEl>
                                      </p:cBhvr>
                                    </p:animEffect>
                                    <p:anim calcmode="lin" valueType="num">
                                      <p:cBhvr>
                                        <p:cTn id="66" dur="1000" fill="hold"/>
                                        <p:tgtEl>
                                          <p:spTgt spid="22"/>
                                        </p:tgtEl>
                                        <p:attrNameLst>
                                          <p:attrName>ppt_x</p:attrName>
                                        </p:attrNameLst>
                                      </p:cBhvr>
                                      <p:tavLst>
                                        <p:tav tm="0">
                                          <p:val>
                                            <p:strVal val="#ppt_x"/>
                                          </p:val>
                                        </p:tav>
                                        <p:tav tm="100000">
                                          <p:val>
                                            <p:strVal val="#ppt_x"/>
                                          </p:val>
                                        </p:tav>
                                      </p:tavLst>
                                    </p:anim>
                                    <p:anim calcmode="lin" valueType="num">
                                      <p:cBhvr>
                                        <p:cTn id="67" dur="1000" fill="hold"/>
                                        <p:tgtEl>
                                          <p:spTgt spid="22"/>
                                        </p:tgtEl>
                                        <p:attrNameLst>
                                          <p:attrName>ppt_y</p:attrName>
                                        </p:attrNameLst>
                                      </p:cBhvr>
                                      <p:tavLst>
                                        <p:tav tm="0">
                                          <p:val>
                                            <p:strVal val="#ppt_y+.1"/>
                                          </p:val>
                                        </p:tav>
                                        <p:tav tm="100000">
                                          <p:val>
                                            <p:strVal val="#ppt_y"/>
                                          </p:val>
                                        </p:tav>
                                      </p:tavLst>
                                    </p:anim>
                                  </p:childTnLst>
                                </p:cTn>
                              </p:par>
                            </p:childTnLst>
                          </p:cTn>
                        </p:par>
                        <p:par>
                          <p:cTn id="68" fill="hold">
                            <p:stCondLst>
                              <p:cond delay="7250"/>
                            </p:stCondLst>
                            <p:childTnLst>
                              <p:par>
                                <p:cTn id="69" presetID="42" presetClass="entr" presetSubtype="0"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4" grpId="0"/>
      <p:bldP spid="18" grpId="0"/>
      <p:bldP spid="22"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575667" y="3751962"/>
            <a:ext cx="12195177"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186888" y="3437347"/>
            <a:ext cx="639384" cy="629230"/>
            <a:chOff x="1762551" y="3008791"/>
            <a:chExt cx="639384" cy="629230"/>
          </a:xfrm>
        </p:grpSpPr>
        <p:sp>
          <p:nvSpPr>
            <p:cNvPr id="4"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5"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07</a:t>
              </a:r>
              <a:endParaRPr lang="zh-CN" dirty="0">
                <a:latin typeface="方正兰亭黑简体" panose="02000000000000000000" pitchFamily="2" charset="-122"/>
                <a:ea typeface="方正兰亭黑简体" panose="02000000000000000000" pitchFamily="2" charset="-122"/>
              </a:endParaRPr>
            </a:p>
          </p:txBody>
        </p:sp>
      </p:grpSp>
      <p:sp>
        <p:nvSpPr>
          <p:cNvPr id="6" name="矩形 5"/>
          <p:cNvSpPr/>
          <p:nvPr/>
        </p:nvSpPr>
        <p:spPr>
          <a:xfrm>
            <a:off x="409356" y="421759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7" name="组合 6"/>
          <p:cNvGrpSpPr/>
          <p:nvPr/>
        </p:nvGrpSpPr>
        <p:grpSpPr>
          <a:xfrm>
            <a:off x="2762376" y="3425508"/>
            <a:ext cx="639384" cy="629230"/>
            <a:chOff x="3338039" y="2996952"/>
            <a:chExt cx="639384" cy="629230"/>
          </a:xfrm>
        </p:grpSpPr>
        <p:sp>
          <p:nvSpPr>
            <p:cNvPr id="8"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9"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08</a:t>
              </a:r>
              <a:endParaRPr lang="zh-CN" dirty="0">
                <a:latin typeface="方正兰亭黑简体" panose="02000000000000000000" pitchFamily="2" charset="-122"/>
                <a:ea typeface="方正兰亭黑简体" panose="02000000000000000000" pitchFamily="2" charset="-122"/>
              </a:endParaRPr>
            </a:p>
          </p:txBody>
        </p:sp>
      </p:grpSp>
      <p:sp>
        <p:nvSpPr>
          <p:cNvPr id="10" name="矩形 9"/>
          <p:cNvSpPr/>
          <p:nvPr/>
        </p:nvSpPr>
        <p:spPr>
          <a:xfrm>
            <a:off x="1957336" y="245581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1" name="组合 10"/>
          <p:cNvGrpSpPr/>
          <p:nvPr/>
        </p:nvGrpSpPr>
        <p:grpSpPr>
          <a:xfrm>
            <a:off x="4355240" y="3444350"/>
            <a:ext cx="639384" cy="629230"/>
            <a:chOff x="4930903" y="3015794"/>
            <a:chExt cx="639384" cy="629230"/>
          </a:xfrm>
        </p:grpSpPr>
        <p:sp>
          <p:nvSpPr>
            <p:cNvPr id="12"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3"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09</a:t>
              </a:r>
              <a:endParaRPr lang="zh-CN" dirty="0">
                <a:latin typeface="方正兰亭黑简体" panose="02000000000000000000" pitchFamily="2" charset="-122"/>
                <a:ea typeface="方正兰亭黑简体" panose="02000000000000000000" pitchFamily="2" charset="-122"/>
              </a:endParaRPr>
            </a:p>
          </p:txBody>
        </p:sp>
      </p:grpSp>
      <p:sp>
        <p:nvSpPr>
          <p:cNvPr id="14" name="矩形 13"/>
          <p:cNvSpPr/>
          <p:nvPr/>
        </p:nvSpPr>
        <p:spPr>
          <a:xfrm>
            <a:off x="3582743" y="425601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15" name="组合 14"/>
          <p:cNvGrpSpPr/>
          <p:nvPr/>
        </p:nvGrpSpPr>
        <p:grpSpPr>
          <a:xfrm>
            <a:off x="5867408" y="3444350"/>
            <a:ext cx="639384" cy="629230"/>
            <a:chOff x="6443071" y="3015794"/>
            <a:chExt cx="639384" cy="629230"/>
          </a:xfrm>
        </p:grpSpPr>
        <p:sp>
          <p:nvSpPr>
            <p:cNvPr id="16"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7"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10</a:t>
              </a:r>
              <a:endParaRPr lang="zh-CN" dirty="0">
                <a:latin typeface="方正兰亭黑简体" panose="02000000000000000000" pitchFamily="2" charset="-122"/>
                <a:ea typeface="方正兰亭黑简体" panose="02000000000000000000" pitchFamily="2" charset="-122"/>
              </a:endParaRPr>
            </a:p>
          </p:txBody>
        </p:sp>
      </p:grpSp>
      <p:sp>
        <p:nvSpPr>
          <p:cNvPr id="18" name="矩形 17"/>
          <p:cNvSpPr/>
          <p:nvPr/>
        </p:nvSpPr>
        <p:spPr>
          <a:xfrm>
            <a:off x="5059711" y="245581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7451584" y="3444350"/>
            <a:ext cx="639384" cy="629230"/>
            <a:chOff x="8027247" y="3015794"/>
            <a:chExt cx="639384" cy="629230"/>
          </a:xfrm>
        </p:grpSpPr>
        <p:sp>
          <p:nvSpPr>
            <p:cNvPr id="20"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1"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11</a:t>
              </a:r>
              <a:endParaRPr lang="zh-CN" dirty="0">
                <a:latin typeface="方正兰亭黑简体" panose="02000000000000000000" pitchFamily="2" charset="-122"/>
                <a:ea typeface="方正兰亭黑简体" panose="02000000000000000000" pitchFamily="2" charset="-122"/>
              </a:endParaRPr>
            </a:p>
          </p:txBody>
        </p:sp>
      </p:grpSp>
      <p:sp>
        <p:nvSpPr>
          <p:cNvPr id="22" name="矩形 21"/>
          <p:cNvSpPr/>
          <p:nvPr/>
        </p:nvSpPr>
        <p:spPr>
          <a:xfrm>
            <a:off x="6715895" y="425601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3" name="组合 22"/>
          <p:cNvGrpSpPr/>
          <p:nvPr/>
        </p:nvGrpSpPr>
        <p:grpSpPr>
          <a:xfrm>
            <a:off x="9066599" y="3477936"/>
            <a:ext cx="639384" cy="629230"/>
            <a:chOff x="9642262" y="3049380"/>
            <a:chExt cx="639384" cy="629230"/>
          </a:xfrm>
        </p:grpSpPr>
        <p:sp>
          <p:nvSpPr>
            <p:cNvPr id="24"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5"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12</a:t>
              </a:r>
              <a:endParaRPr lang="zh-CN" dirty="0">
                <a:latin typeface="方正兰亭黑简体" panose="02000000000000000000" pitchFamily="2" charset="-122"/>
                <a:ea typeface="方正兰亭黑简体" panose="02000000000000000000" pitchFamily="2" charset="-122"/>
              </a:endParaRPr>
            </a:p>
          </p:txBody>
        </p:sp>
      </p:grpSp>
      <p:sp>
        <p:nvSpPr>
          <p:cNvPr id="26" name="矩形 25"/>
          <p:cNvSpPr/>
          <p:nvPr/>
        </p:nvSpPr>
        <p:spPr>
          <a:xfrm>
            <a:off x="8258902" y="2489404"/>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anim calcmode="lin" valueType="num">
                                      <p:cBhvr>
                                        <p:cTn id="8" dur="1750" fill="hold"/>
                                        <p:tgtEl>
                                          <p:spTgt spid="3"/>
                                        </p:tgtEl>
                                        <p:attrNameLst>
                                          <p:attrName>ppt_w</p:attrName>
                                        </p:attrNameLst>
                                      </p:cBhvr>
                                      <p:tavLst>
                                        <p:tav tm="0" fmla="#ppt_w*sin(2.5*pi*$)">
                                          <p:val>
                                            <p:fltVal val="0"/>
                                          </p:val>
                                        </p:tav>
                                        <p:tav tm="100000">
                                          <p:val>
                                            <p:fltVal val="1"/>
                                          </p:val>
                                        </p:tav>
                                      </p:tavLst>
                                    </p:anim>
                                    <p:anim calcmode="lin" valueType="num">
                                      <p:cBhvr>
                                        <p:cTn id="9" dur="175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750"/>
                                        <p:tgtEl>
                                          <p:spTgt spid="7"/>
                                        </p:tgtEl>
                                      </p:cBhvr>
                                    </p:animEffect>
                                    <p:anim calcmode="lin" valueType="num">
                                      <p:cBhvr>
                                        <p:cTn id="13" dur="1750" fill="hold"/>
                                        <p:tgtEl>
                                          <p:spTgt spid="7"/>
                                        </p:tgtEl>
                                        <p:attrNameLst>
                                          <p:attrName>ppt_w</p:attrName>
                                        </p:attrNameLst>
                                      </p:cBhvr>
                                      <p:tavLst>
                                        <p:tav tm="0" fmla="#ppt_w*sin(2.5*pi*$)">
                                          <p:val>
                                            <p:fltVal val="0"/>
                                          </p:val>
                                        </p:tav>
                                        <p:tav tm="100000">
                                          <p:val>
                                            <p:fltVal val="1"/>
                                          </p:val>
                                        </p:tav>
                                      </p:tavLst>
                                    </p:anim>
                                    <p:anim calcmode="lin" valueType="num">
                                      <p:cBhvr>
                                        <p:cTn id="14" dur="175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750"/>
                                        <p:tgtEl>
                                          <p:spTgt spid="11"/>
                                        </p:tgtEl>
                                      </p:cBhvr>
                                    </p:animEffect>
                                    <p:anim calcmode="lin" valueType="num">
                                      <p:cBhvr>
                                        <p:cTn id="18" dur="1750" fill="hold"/>
                                        <p:tgtEl>
                                          <p:spTgt spid="11"/>
                                        </p:tgtEl>
                                        <p:attrNameLst>
                                          <p:attrName>ppt_w</p:attrName>
                                        </p:attrNameLst>
                                      </p:cBhvr>
                                      <p:tavLst>
                                        <p:tav tm="0" fmla="#ppt_w*sin(2.5*pi*$)">
                                          <p:val>
                                            <p:fltVal val="0"/>
                                          </p:val>
                                        </p:tav>
                                        <p:tav tm="100000">
                                          <p:val>
                                            <p:fltVal val="1"/>
                                          </p:val>
                                        </p:tav>
                                      </p:tavLst>
                                    </p:anim>
                                    <p:anim calcmode="lin" valueType="num">
                                      <p:cBhvr>
                                        <p:cTn id="19" dur="1750" fill="hold"/>
                                        <p:tgtEl>
                                          <p:spTgt spid="11"/>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2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750"/>
                                        <p:tgtEl>
                                          <p:spTgt spid="15"/>
                                        </p:tgtEl>
                                      </p:cBhvr>
                                    </p:animEffect>
                                    <p:anim calcmode="lin" valueType="num">
                                      <p:cBhvr>
                                        <p:cTn id="23" dur="1750" fill="hold"/>
                                        <p:tgtEl>
                                          <p:spTgt spid="15"/>
                                        </p:tgtEl>
                                        <p:attrNameLst>
                                          <p:attrName>ppt_w</p:attrName>
                                        </p:attrNameLst>
                                      </p:cBhvr>
                                      <p:tavLst>
                                        <p:tav tm="0" fmla="#ppt_w*sin(2.5*pi*$)">
                                          <p:val>
                                            <p:fltVal val="0"/>
                                          </p:val>
                                        </p:tav>
                                        <p:tav tm="100000">
                                          <p:val>
                                            <p:fltVal val="1"/>
                                          </p:val>
                                        </p:tav>
                                      </p:tavLst>
                                    </p:anim>
                                    <p:anim calcmode="lin" valueType="num">
                                      <p:cBhvr>
                                        <p:cTn id="24" dur="1750" fill="hold"/>
                                        <p:tgtEl>
                                          <p:spTgt spid="15"/>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25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750"/>
                                        <p:tgtEl>
                                          <p:spTgt spid="19"/>
                                        </p:tgtEl>
                                      </p:cBhvr>
                                    </p:animEffect>
                                    <p:anim calcmode="lin" valueType="num">
                                      <p:cBhvr>
                                        <p:cTn id="28" dur="1750" fill="hold"/>
                                        <p:tgtEl>
                                          <p:spTgt spid="19"/>
                                        </p:tgtEl>
                                        <p:attrNameLst>
                                          <p:attrName>ppt_w</p:attrName>
                                        </p:attrNameLst>
                                      </p:cBhvr>
                                      <p:tavLst>
                                        <p:tav tm="0" fmla="#ppt_w*sin(2.5*pi*$)">
                                          <p:val>
                                            <p:fltVal val="0"/>
                                          </p:val>
                                        </p:tav>
                                        <p:tav tm="100000">
                                          <p:val>
                                            <p:fltVal val="1"/>
                                          </p:val>
                                        </p:tav>
                                      </p:tavLst>
                                    </p:anim>
                                    <p:anim calcmode="lin" valueType="num">
                                      <p:cBhvr>
                                        <p:cTn id="29" dur="1750" fill="hold"/>
                                        <p:tgtEl>
                                          <p:spTgt spid="19"/>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2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750"/>
                                        <p:tgtEl>
                                          <p:spTgt spid="23"/>
                                        </p:tgtEl>
                                      </p:cBhvr>
                                    </p:animEffect>
                                    <p:anim calcmode="lin" valueType="num">
                                      <p:cBhvr>
                                        <p:cTn id="33" dur="1750" fill="hold"/>
                                        <p:tgtEl>
                                          <p:spTgt spid="23"/>
                                        </p:tgtEl>
                                        <p:attrNameLst>
                                          <p:attrName>ppt_w</p:attrName>
                                        </p:attrNameLst>
                                      </p:cBhvr>
                                      <p:tavLst>
                                        <p:tav tm="0" fmla="#ppt_w*sin(2.5*pi*$)">
                                          <p:val>
                                            <p:fltVal val="0"/>
                                          </p:val>
                                        </p:tav>
                                        <p:tav tm="100000">
                                          <p:val>
                                            <p:fltVal val="1"/>
                                          </p:val>
                                        </p:tav>
                                      </p:tavLst>
                                    </p:anim>
                                    <p:anim calcmode="lin" valueType="num">
                                      <p:cBhvr>
                                        <p:cTn id="34" dur="1750" fill="hold"/>
                                        <p:tgtEl>
                                          <p:spTgt spid="23"/>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000"/>
                                        <p:tgtEl>
                                          <p:spTgt spid="26"/>
                                        </p:tgtEl>
                                      </p:cBhvr>
                                    </p:animEffect>
                                    <p:anim calcmode="lin" valueType="num">
                                      <p:cBhvr>
                                        <p:cTn id="69" dur="1000" fill="hold"/>
                                        <p:tgtEl>
                                          <p:spTgt spid="26"/>
                                        </p:tgtEl>
                                        <p:attrNameLst>
                                          <p:attrName>ppt_x</p:attrName>
                                        </p:attrNameLst>
                                      </p:cBhvr>
                                      <p:tavLst>
                                        <p:tav tm="0">
                                          <p:val>
                                            <p:strVal val="#ppt_x"/>
                                          </p:val>
                                        </p:tav>
                                        <p:tav tm="100000">
                                          <p:val>
                                            <p:strVal val="#ppt_x"/>
                                          </p:val>
                                        </p:tav>
                                      </p:tavLst>
                                    </p:anim>
                                    <p:anim calcmode="lin" valueType="num">
                                      <p:cBhvr>
                                        <p:cTn id="7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4" grpId="0"/>
      <p:bldP spid="18" grpId="0"/>
      <p:bldP spid="22"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12"/>
          <p:cNvSpPr/>
          <p:nvPr/>
        </p:nvSpPr>
        <p:spPr>
          <a:xfrm>
            <a:off x="1503584" y="2172915"/>
            <a:ext cx="1573212" cy="157321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方正兰亭黑简体" panose="02000000000000000000" pitchFamily="2" charset="-122"/>
              <a:ea typeface="方正兰亭黑简体" panose="02000000000000000000" pitchFamily="2" charset="-122"/>
              <a:cs typeface="+mn-cs"/>
            </a:endParaRPr>
          </a:p>
        </p:txBody>
      </p:sp>
      <p:sp>
        <p:nvSpPr>
          <p:cNvPr id="22" name="Oval 13"/>
          <p:cNvSpPr/>
          <p:nvPr/>
        </p:nvSpPr>
        <p:spPr>
          <a:xfrm>
            <a:off x="1702021" y="2371352"/>
            <a:ext cx="1176338" cy="1176338"/>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Open Sans" panose="020B0606030504020204" pitchFamily="34" charset="0"/>
              </a:rPr>
              <a:t>80%</a:t>
            </a:r>
          </a:p>
        </p:txBody>
      </p:sp>
      <p:sp>
        <p:nvSpPr>
          <p:cNvPr id="23" name="Arc 14"/>
          <p:cNvSpPr/>
          <p:nvPr/>
        </p:nvSpPr>
        <p:spPr>
          <a:xfrm>
            <a:off x="1503584" y="2172915"/>
            <a:ext cx="1573212" cy="1573212"/>
          </a:xfrm>
          <a:prstGeom prst="arc">
            <a:avLst>
              <a:gd name="adj1" fmla="val 16018236"/>
              <a:gd name="adj2" fmla="val 9832525"/>
            </a:avLst>
          </a:prstGeom>
          <a:noFill/>
          <a:ln w="101600" cap="rnd" cmpd="sng" algn="ctr">
            <a:solidFill>
              <a:srgbClr val="2F5EB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24" name="Oval 18"/>
          <p:cNvSpPr/>
          <p:nvPr/>
        </p:nvSpPr>
        <p:spPr>
          <a:xfrm>
            <a:off x="3886893" y="2172915"/>
            <a:ext cx="1573212" cy="157321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方正兰亭黑简体" panose="02000000000000000000" pitchFamily="2" charset="-122"/>
              <a:ea typeface="方正兰亭黑简体" panose="02000000000000000000" pitchFamily="2" charset="-122"/>
              <a:cs typeface="+mn-cs"/>
            </a:endParaRPr>
          </a:p>
        </p:txBody>
      </p:sp>
      <p:sp>
        <p:nvSpPr>
          <p:cNvPr id="25" name="Oval 19"/>
          <p:cNvSpPr/>
          <p:nvPr/>
        </p:nvSpPr>
        <p:spPr>
          <a:xfrm>
            <a:off x="4085330" y="2371352"/>
            <a:ext cx="1176338" cy="1176338"/>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Open Sans" panose="020B0606030504020204" pitchFamily="34" charset="0"/>
              </a:rPr>
              <a:t>50%</a:t>
            </a:r>
          </a:p>
        </p:txBody>
      </p:sp>
      <p:sp>
        <p:nvSpPr>
          <p:cNvPr id="26" name="Arc 20"/>
          <p:cNvSpPr/>
          <p:nvPr/>
        </p:nvSpPr>
        <p:spPr>
          <a:xfrm>
            <a:off x="3886893" y="2172915"/>
            <a:ext cx="1573212" cy="1573212"/>
          </a:xfrm>
          <a:prstGeom prst="arc">
            <a:avLst>
              <a:gd name="adj1" fmla="val 16018236"/>
              <a:gd name="adj2" fmla="val 5788795"/>
            </a:avLst>
          </a:prstGeom>
          <a:noFill/>
          <a:ln w="101600" cap="rnd" cmpd="sng" algn="ctr">
            <a:solidFill>
              <a:srgbClr val="2F5EB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27" name="Oval 22"/>
          <p:cNvSpPr/>
          <p:nvPr/>
        </p:nvSpPr>
        <p:spPr>
          <a:xfrm>
            <a:off x="6263156" y="2172915"/>
            <a:ext cx="1573213" cy="157321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方正兰亭黑简体" panose="02000000000000000000" pitchFamily="2" charset="-122"/>
              <a:ea typeface="方正兰亭黑简体" panose="02000000000000000000" pitchFamily="2" charset="-122"/>
              <a:cs typeface="+mn-cs"/>
            </a:endParaRPr>
          </a:p>
        </p:txBody>
      </p:sp>
      <p:sp>
        <p:nvSpPr>
          <p:cNvPr id="28" name="Oval 23"/>
          <p:cNvSpPr/>
          <p:nvPr/>
        </p:nvSpPr>
        <p:spPr>
          <a:xfrm>
            <a:off x="6461594" y="2371352"/>
            <a:ext cx="1176337" cy="1176338"/>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Open Sans" panose="020B0606030504020204" pitchFamily="34" charset="0"/>
              </a:rPr>
              <a:t>45%</a:t>
            </a:r>
          </a:p>
        </p:txBody>
      </p:sp>
      <p:sp>
        <p:nvSpPr>
          <p:cNvPr id="29" name="Arc 24"/>
          <p:cNvSpPr/>
          <p:nvPr/>
        </p:nvSpPr>
        <p:spPr>
          <a:xfrm>
            <a:off x="6263156" y="2172915"/>
            <a:ext cx="1573213" cy="1573212"/>
          </a:xfrm>
          <a:prstGeom prst="arc">
            <a:avLst>
              <a:gd name="adj1" fmla="val 16018236"/>
              <a:gd name="adj2" fmla="val 3132458"/>
            </a:avLst>
          </a:prstGeom>
          <a:noFill/>
          <a:ln w="101600" cap="rnd" cmpd="sng" algn="ctr">
            <a:solidFill>
              <a:srgbClr val="2F5EB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0" name="Oval 26"/>
          <p:cNvSpPr/>
          <p:nvPr/>
        </p:nvSpPr>
        <p:spPr>
          <a:xfrm>
            <a:off x="8608887" y="2172915"/>
            <a:ext cx="1573213" cy="157321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方正兰亭黑简体" panose="02000000000000000000" pitchFamily="2" charset="-122"/>
              <a:ea typeface="方正兰亭黑简体" panose="02000000000000000000" pitchFamily="2" charset="-122"/>
              <a:cs typeface="+mn-cs"/>
            </a:endParaRPr>
          </a:p>
        </p:txBody>
      </p:sp>
      <p:sp>
        <p:nvSpPr>
          <p:cNvPr id="31" name="Oval 27"/>
          <p:cNvSpPr/>
          <p:nvPr/>
        </p:nvSpPr>
        <p:spPr>
          <a:xfrm>
            <a:off x="8807325" y="2371352"/>
            <a:ext cx="1176337" cy="1176338"/>
          </a:xfrm>
          <a:prstGeom prst="ellipse">
            <a:avLst/>
          </a:prstGeom>
          <a:solidFill>
            <a:srgbClr val="2F5EB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方正兰亭黑简体" panose="02000000000000000000" pitchFamily="2" charset="-122"/>
                <a:ea typeface="方正兰亭黑简体" panose="02000000000000000000" pitchFamily="2" charset="-122"/>
                <a:cs typeface="Open Sans" panose="020B0606030504020204" pitchFamily="34" charset="0"/>
              </a:rPr>
              <a:t>90%</a:t>
            </a:r>
          </a:p>
        </p:txBody>
      </p:sp>
      <p:sp>
        <p:nvSpPr>
          <p:cNvPr id="32" name="Arc 28"/>
          <p:cNvSpPr/>
          <p:nvPr/>
        </p:nvSpPr>
        <p:spPr>
          <a:xfrm>
            <a:off x="8608887" y="2172915"/>
            <a:ext cx="1573213" cy="1573212"/>
          </a:xfrm>
          <a:prstGeom prst="arc">
            <a:avLst>
              <a:gd name="adj1" fmla="val 16018236"/>
              <a:gd name="adj2" fmla="val 13285852"/>
            </a:avLst>
          </a:prstGeom>
          <a:noFill/>
          <a:ln w="101600" cap="rnd" cmpd="sng" algn="ctr">
            <a:solidFill>
              <a:srgbClr val="2F5EB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方正兰亭黑简体" panose="02000000000000000000" pitchFamily="2" charset="-122"/>
              <a:ea typeface="方正兰亭黑简体" panose="02000000000000000000" pitchFamily="2" charset="-122"/>
              <a:cs typeface="+mn-cs"/>
            </a:endParaRPr>
          </a:p>
        </p:txBody>
      </p:sp>
      <p:sp>
        <p:nvSpPr>
          <p:cNvPr id="33" name="矩形 32"/>
          <p:cNvSpPr/>
          <p:nvPr/>
        </p:nvSpPr>
        <p:spPr>
          <a:xfrm>
            <a:off x="1152525" y="3967986"/>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第一季度</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3601471" y="3960341"/>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第二季度</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5977735" y="3960341"/>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第三季度</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6" name="矩形 35"/>
          <p:cNvSpPr/>
          <p:nvPr/>
        </p:nvSpPr>
        <p:spPr>
          <a:xfrm>
            <a:off x="8353999" y="3960341"/>
            <a:ext cx="2159566" cy="928459"/>
          </a:xfrm>
          <a:prstGeom prst="rect">
            <a:avLst/>
          </a:prstGeom>
        </p:spPr>
        <p:txBody>
          <a:bodyPr wrap="none">
            <a:spAutoFit/>
          </a:bodyPr>
          <a:lstStyle/>
          <a:p>
            <a:pPr algn="ct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第四季度</a:t>
            </a: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fontAlgn="auto">
              <a:spcBef>
                <a:spcPts val="500"/>
              </a:spcBef>
              <a:spcAft>
                <a:spcPts val="0"/>
              </a:spcAft>
              <a:defRPr/>
            </a:pPr>
            <a:r>
              <a:rPr lang="zh-CN" altLang="en-US" sz="14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7" name="Freeform 12"/>
          <p:cNvSpPr>
            <a:spLocks/>
          </p:cNvSpPr>
          <p:nvPr/>
        </p:nvSpPr>
        <p:spPr bwMode="auto">
          <a:xfrm>
            <a:off x="1271959" y="503396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50000"/>
                  <a:lumOff val="50000"/>
                </a:prstClr>
              </a:solidFill>
              <a:latin typeface="Calibri"/>
              <a:ea typeface="宋体"/>
            </a:endParaRPr>
          </a:p>
        </p:txBody>
      </p:sp>
      <p:sp>
        <p:nvSpPr>
          <p:cNvPr id="38" name="Freeform 12"/>
          <p:cNvSpPr>
            <a:spLocks/>
          </p:cNvSpPr>
          <p:nvPr/>
        </p:nvSpPr>
        <p:spPr bwMode="auto">
          <a:xfrm flipH="1" flipV="1">
            <a:off x="9865493" y="595039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50000"/>
                  <a:lumOff val="50000"/>
                </a:prstClr>
              </a:solidFill>
              <a:latin typeface="Calibri"/>
              <a:ea typeface="宋体"/>
            </a:endParaRPr>
          </a:p>
        </p:txBody>
      </p:sp>
      <p:sp>
        <p:nvSpPr>
          <p:cNvPr id="39" name="TextBox 38"/>
          <p:cNvSpPr txBox="1"/>
          <p:nvPr/>
        </p:nvSpPr>
        <p:spPr>
          <a:xfrm>
            <a:off x="1631999" y="5348163"/>
            <a:ext cx="8545239" cy="905248"/>
          </a:xfrm>
          <a:prstGeom prst="rect">
            <a:avLst/>
          </a:prstGeom>
          <a:noFill/>
        </p:spPr>
        <p:txBody>
          <a:bodyPr wrap="square" rtlCol="0">
            <a:spAutoFit/>
          </a:bodyPr>
          <a:lstStyle/>
          <a:p>
            <a:pPr fontAlgn="auto">
              <a:lnSpc>
                <a:spcPct val="13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 calcmode="lin" valueType="num">
                                      <p:cBhvr>
                                        <p:cTn id="21" dur="1000" fill="hold"/>
                                        <p:tgtEl>
                                          <p:spTgt spid="23"/>
                                        </p:tgtEl>
                                        <p:attrNameLst>
                                          <p:attrName>style.rotation</p:attrName>
                                        </p:attrNameLst>
                                      </p:cBhvr>
                                      <p:tavLst>
                                        <p:tav tm="0">
                                          <p:val>
                                            <p:fltVal val="90"/>
                                          </p:val>
                                        </p:tav>
                                        <p:tav tm="100000">
                                          <p:val>
                                            <p:fltVal val="0"/>
                                          </p:val>
                                        </p:tav>
                                      </p:tavLst>
                                    </p:anim>
                                    <p:animEffect transition="in" filter="fade">
                                      <p:cBhvr>
                                        <p:cTn id="22" dur="1000"/>
                                        <p:tgtEl>
                                          <p:spTgt spid="23"/>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1000" fill="hold"/>
                                        <p:tgtEl>
                                          <p:spTgt spid="24"/>
                                        </p:tgtEl>
                                        <p:attrNameLst>
                                          <p:attrName>ppt_w</p:attrName>
                                        </p:attrNameLst>
                                      </p:cBhvr>
                                      <p:tavLst>
                                        <p:tav tm="0">
                                          <p:val>
                                            <p:fltVal val="0"/>
                                          </p:val>
                                        </p:tav>
                                        <p:tav tm="100000">
                                          <p:val>
                                            <p:strVal val="#ppt_w"/>
                                          </p:val>
                                        </p:tav>
                                      </p:tavLst>
                                    </p:anim>
                                    <p:anim calcmode="lin" valueType="num">
                                      <p:cBhvr>
                                        <p:cTn id="26" dur="1000" fill="hold"/>
                                        <p:tgtEl>
                                          <p:spTgt spid="24"/>
                                        </p:tgtEl>
                                        <p:attrNameLst>
                                          <p:attrName>ppt_h</p:attrName>
                                        </p:attrNameLst>
                                      </p:cBhvr>
                                      <p:tavLst>
                                        <p:tav tm="0">
                                          <p:val>
                                            <p:fltVal val="0"/>
                                          </p:val>
                                        </p:tav>
                                        <p:tav tm="100000">
                                          <p:val>
                                            <p:strVal val="#ppt_h"/>
                                          </p:val>
                                        </p:tav>
                                      </p:tavLst>
                                    </p:anim>
                                    <p:anim calcmode="lin" valueType="num">
                                      <p:cBhvr>
                                        <p:cTn id="27" dur="1000" fill="hold"/>
                                        <p:tgtEl>
                                          <p:spTgt spid="24"/>
                                        </p:tgtEl>
                                        <p:attrNameLst>
                                          <p:attrName>style.rotation</p:attrName>
                                        </p:attrNameLst>
                                      </p:cBhvr>
                                      <p:tavLst>
                                        <p:tav tm="0">
                                          <p:val>
                                            <p:fltVal val="90"/>
                                          </p:val>
                                        </p:tav>
                                        <p:tav tm="100000">
                                          <p:val>
                                            <p:fltVal val="0"/>
                                          </p:val>
                                        </p:tav>
                                      </p:tavLst>
                                    </p:anim>
                                    <p:animEffect transition="in" filter="fade">
                                      <p:cBhvr>
                                        <p:cTn id="28" dur="1000"/>
                                        <p:tgtEl>
                                          <p:spTgt spid="24"/>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 calcmode="lin" valueType="num">
                                      <p:cBhvr>
                                        <p:cTn id="31" dur="1000" fill="hold"/>
                                        <p:tgtEl>
                                          <p:spTgt spid="25"/>
                                        </p:tgtEl>
                                        <p:attrNameLst>
                                          <p:attrName>ppt_w</p:attrName>
                                        </p:attrNameLst>
                                      </p:cBhvr>
                                      <p:tavLst>
                                        <p:tav tm="0">
                                          <p:val>
                                            <p:fltVal val="0"/>
                                          </p:val>
                                        </p:tav>
                                        <p:tav tm="100000">
                                          <p:val>
                                            <p:strVal val="#ppt_w"/>
                                          </p:val>
                                        </p:tav>
                                      </p:tavLst>
                                    </p:anim>
                                    <p:anim calcmode="lin" valueType="num">
                                      <p:cBhvr>
                                        <p:cTn id="32" dur="1000" fill="hold"/>
                                        <p:tgtEl>
                                          <p:spTgt spid="25"/>
                                        </p:tgtEl>
                                        <p:attrNameLst>
                                          <p:attrName>ppt_h</p:attrName>
                                        </p:attrNameLst>
                                      </p:cBhvr>
                                      <p:tavLst>
                                        <p:tav tm="0">
                                          <p:val>
                                            <p:fltVal val="0"/>
                                          </p:val>
                                        </p:tav>
                                        <p:tav tm="100000">
                                          <p:val>
                                            <p:strVal val="#ppt_h"/>
                                          </p:val>
                                        </p:tav>
                                      </p:tavLst>
                                    </p:anim>
                                    <p:anim calcmode="lin" valueType="num">
                                      <p:cBhvr>
                                        <p:cTn id="33" dur="1000" fill="hold"/>
                                        <p:tgtEl>
                                          <p:spTgt spid="25"/>
                                        </p:tgtEl>
                                        <p:attrNameLst>
                                          <p:attrName>style.rotation</p:attrName>
                                        </p:attrNameLst>
                                      </p:cBhvr>
                                      <p:tavLst>
                                        <p:tav tm="0">
                                          <p:val>
                                            <p:fltVal val="90"/>
                                          </p:val>
                                        </p:tav>
                                        <p:tav tm="100000">
                                          <p:val>
                                            <p:fltVal val="0"/>
                                          </p:val>
                                        </p:tav>
                                      </p:tavLst>
                                    </p:anim>
                                    <p:animEffect transition="in" filter="fade">
                                      <p:cBhvr>
                                        <p:cTn id="34" dur="1000"/>
                                        <p:tgtEl>
                                          <p:spTgt spid="25"/>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anim calcmode="lin" valueType="num">
                                      <p:cBhvr>
                                        <p:cTn id="39" dur="1000" fill="hold"/>
                                        <p:tgtEl>
                                          <p:spTgt spid="26"/>
                                        </p:tgtEl>
                                        <p:attrNameLst>
                                          <p:attrName>style.rotation</p:attrName>
                                        </p:attrNameLst>
                                      </p:cBhvr>
                                      <p:tavLst>
                                        <p:tav tm="0">
                                          <p:val>
                                            <p:fltVal val="90"/>
                                          </p:val>
                                        </p:tav>
                                        <p:tav tm="100000">
                                          <p:val>
                                            <p:fltVal val="0"/>
                                          </p:val>
                                        </p:tav>
                                      </p:tavLst>
                                    </p:anim>
                                    <p:animEffect transition="in" filter="fade">
                                      <p:cBhvr>
                                        <p:cTn id="40" dur="1000"/>
                                        <p:tgtEl>
                                          <p:spTgt spid="26"/>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7"/>
                                        </p:tgtEl>
                                        <p:attrNameLst>
                                          <p:attrName>style.visibility</p:attrName>
                                        </p:attrNameLst>
                                      </p:cBhvr>
                                      <p:to>
                                        <p:strVal val="visible"/>
                                      </p:to>
                                    </p:set>
                                    <p:anim calcmode="lin" valueType="num">
                                      <p:cBhvr>
                                        <p:cTn id="43" dur="1000" fill="hold"/>
                                        <p:tgtEl>
                                          <p:spTgt spid="27"/>
                                        </p:tgtEl>
                                        <p:attrNameLst>
                                          <p:attrName>ppt_w</p:attrName>
                                        </p:attrNameLst>
                                      </p:cBhvr>
                                      <p:tavLst>
                                        <p:tav tm="0">
                                          <p:val>
                                            <p:fltVal val="0"/>
                                          </p:val>
                                        </p:tav>
                                        <p:tav tm="100000">
                                          <p:val>
                                            <p:strVal val="#ppt_w"/>
                                          </p:val>
                                        </p:tav>
                                      </p:tavLst>
                                    </p:anim>
                                    <p:anim calcmode="lin" valueType="num">
                                      <p:cBhvr>
                                        <p:cTn id="44" dur="1000" fill="hold"/>
                                        <p:tgtEl>
                                          <p:spTgt spid="27"/>
                                        </p:tgtEl>
                                        <p:attrNameLst>
                                          <p:attrName>ppt_h</p:attrName>
                                        </p:attrNameLst>
                                      </p:cBhvr>
                                      <p:tavLst>
                                        <p:tav tm="0">
                                          <p:val>
                                            <p:fltVal val="0"/>
                                          </p:val>
                                        </p:tav>
                                        <p:tav tm="100000">
                                          <p:val>
                                            <p:strVal val="#ppt_h"/>
                                          </p:val>
                                        </p:tav>
                                      </p:tavLst>
                                    </p:anim>
                                    <p:anim calcmode="lin" valueType="num">
                                      <p:cBhvr>
                                        <p:cTn id="45" dur="1000" fill="hold"/>
                                        <p:tgtEl>
                                          <p:spTgt spid="27"/>
                                        </p:tgtEl>
                                        <p:attrNameLst>
                                          <p:attrName>style.rotation</p:attrName>
                                        </p:attrNameLst>
                                      </p:cBhvr>
                                      <p:tavLst>
                                        <p:tav tm="0">
                                          <p:val>
                                            <p:fltVal val="90"/>
                                          </p:val>
                                        </p:tav>
                                        <p:tav tm="100000">
                                          <p:val>
                                            <p:fltVal val="0"/>
                                          </p:val>
                                        </p:tav>
                                      </p:tavLst>
                                    </p:anim>
                                    <p:animEffect transition="in" filter="fade">
                                      <p:cBhvr>
                                        <p:cTn id="46" dur="1000"/>
                                        <p:tgtEl>
                                          <p:spTgt spid="27"/>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1000" fill="hold"/>
                                        <p:tgtEl>
                                          <p:spTgt spid="28"/>
                                        </p:tgtEl>
                                        <p:attrNameLst>
                                          <p:attrName>ppt_w</p:attrName>
                                        </p:attrNameLst>
                                      </p:cBhvr>
                                      <p:tavLst>
                                        <p:tav tm="0">
                                          <p:val>
                                            <p:fltVal val="0"/>
                                          </p:val>
                                        </p:tav>
                                        <p:tav tm="100000">
                                          <p:val>
                                            <p:strVal val="#ppt_w"/>
                                          </p:val>
                                        </p:tav>
                                      </p:tavLst>
                                    </p:anim>
                                    <p:anim calcmode="lin" valueType="num">
                                      <p:cBhvr>
                                        <p:cTn id="50" dur="1000" fill="hold"/>
                                        <p:tgtEl>
                                          <p:spTgt spid="28"/>
                                        </p:tgtEl>
                                        <p:attrNameLst>
                                          <p:attrName>ppt_h</p:attrName>
                                        </p:attrNameLst>
                                      </p:cBhvr>
                                      <p:tavLst>
                                        <p:tav tm="0">
                                          <p:val>
                                            <p:fltVal val="0"/>
                                          </p:val>
                                        </p:tav>
                                        <p:tav tm="100000">
                                          <p:val>
                                            <p:strVal val="#ppt_h"/>
                                          </p:val>
                                        </p:tav>
                                      </p:tavLst>
                                    </p:anim>
                                    <p:anim calcmode="lin" valueType="num">
                                      <p:cBhvr>
                                        <p:cTn id="51" dur="1000" fill="hold"/>
                                        <p:tgtEl>
                                          <p:spTgt spid="28"/>
                                        </p:tgtEl>
                                        <p:attrNameLst>
                                          <p:attrName>style.rotation</p:attrName>
                                        </p:attrNameLst>
                                      </p:cBhvr>
                                      <p:tavLst>
                                        <p:tav tm="0">
                                          <p:val>
                                            <p:fltVal val="90"/>
                                          </p:val>
                                        </p:tav>
                                        <p:tav tm="100000">
                                          <p:val>
                                            <p:fltVal val="0"/>
                                          </p:val>
                                        </p:tav>
                                      </p:tavLst>
                                    </p:anim>
                                    <p:animEffect transition="in" filter="fade">
                                      <p:cBhvr>
                                        <p:cTn id="52" dur="1000"/>
                                        <p:tgtEl>
                                          <p:spTgt spid="28"/>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1000" fill="hold"/>
                                        <p:tgtEl>
                                          <p:spTgt spid="29"/>
                                        </p:tgtEl>
                                        <p:attrNameLst>
                                          <p:attrName>ppt_w</p:attrName>
                                        </p:attrNameLst>
                                      </p:cBhvr>
                                      <p:tavLst>
                                        <p:tav tm="0">
                                          <p:val>
                                            <p:fltVal val="0"/>
                                          </p:val>
                                        </p:tav>
                                        <p:tav tm="100000">
                                          <p:val>
                                            <p:strVal val="#ppt_w"/>
                                          </p:val>
                                        </p:tav>
                                      </p:tavLst>
                                    </p:anim>
                                    <p:anim calcmode="lin" valueType="num">
                                      <p:cBhvr>
                                        <p:cTn id="56" dur="1000" fill="hold"/>
                                        <p:tgtEl>
                                          <p:spTgt spid="29"/>
                                        </p:tgtEl>
                                        <p:attrNameLst>
                                          <p:attrName>ppt_h</p:attrName>
                                        </p:attrNameLst>
                                      </p:cBhvr>
                                      <p:tavLst>
                                        <p:tav tm="0">
                                          <p:val>
                                            <p:fltVal val="0"/>
                                          </p:val>
                                        </p:tav>
                                        <p:tav tm="100000">
                                          <p:val>
                                            <p:strVal val="#ppt_h"/>
                                          </p:val>
                                        </p:tav>
                                      </p:tavLst>
                                    </p:anim>
                                    <p:anim calcmode="lin" valueType="num">
                                      <p:cBhvr>
                                        <p:cTn id="57" dur="1000" fill="hold"/>
                                        <p:tgtEl>
                                          <p:spTgt spid="29"/>
                                        </p:tgtEl>
                                        <p:attrNameLst>
                                          <p:attrName>style.rotation</p:attrName>
                                        </p:attrNameLst>
                                      </p:cBhvr>
                                      <p:tavLst>
                                        <p:tav tm="0">
                                          <p:val>
                                            <p:fltVal val="90"/>
                                          </p:val>
                                        </p:tav>
                                        <p:tav tm="100000">
                                          <p:val>
                                            <p:fltVal val="0"/>
                                          </p:val>
                                        </p:tav>
                                      </p:tavLst>
                                    </p:anim>
                                    <p:animEffect transition="in" filter="fade">
                                      <p:cBhvr>
                                        <p:cTn id="58" dur="1000"/>
                                        <p:tgtEl>
                                          <p:spTgt spid="29"/>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30"/>
                                        </p:tgtEl>
                                        <p:attrNameLst>
                                          <p:attrName>style.visibility</p:attrName>
                                        </p:attrNameLst>
                                      </p:cBhvr>
                                      <p:to>
                                        <p:strVal val="visible"/>
                                      </p:to>
                                    </p:set>
                                    <p:anim calcmode="lin" valueType="num">
                                      <p:cBhvr>
                                        <p:cTn id="61" dur="1000" fill="hold"/>
                                        <p:tgtEl>
                                          <p:spTgt spid="30"/>
                                        </p:tgtEl>
                                        <p:attrNameLst>
                                          <p:attrName>ppt_w</p:attrName>
                                        </p:attrNameLst>
                                      </p:cBhvr>
                                      <p:tavLst>
                                        <p:tav tm="0">
                                          <p:val>
                                            <p:fltVal val="0"/>
                                          </p:val>
                                        </p:tav>
                                        <p:tav tm="100000">
                                          <p:val>
                                            <p:strVal val="#ppt_w"/>
                                          </p:val>
                                        </p:tav>
                                      </p:tavLst>
                                    </p:anim>
                                    <p:anim calcmode="lin" valueType="num">
                                      <p:cBhvr>
                                        <p:cTn id="62" dur="1000" fill="hold"/>
                                        <p:tgtEl>
                                          <p:spTgt spid="30"/>
                                        </p:tgtEl>
                                        <p:attrNameLst>
                                          <p:attrName>ppt_h</p:attrName>
                                        </p:attrNameLst>
                                      </p:cBhvr>
                                      <p:tavLst>
                                        <p:tav tm="0">
                                          <p:val>
                                            <p:fltVal val="0"/>
                                          </p:val>
                                        </p:tav>
                                        <p:tav tm="100000">
                                          <p:val>
                                            <p:strVal val="#ppt_h"/>
                                          </p:val>
                                        </p:tav>
                                      </p:tavLst>
                                    </p:anim>
                                    <p:anim calcmode="lin" valueType="num">
                                      <p:cBhvr>
                                        <p:cTn id="63" dur="1000" fill="hold"/>
                                        <p:tgtEl>
                                          <p:spTgt spid="30"/>
                                        </p:tgtEl>
                                        <p:attrNameLst>
                                          <p:attrName>style.rotation</p:attrName>
                                        </p:attrNameLst>
                                      </p:cBhvr>
                                      <p:tavLst>
                                        <p:tav tm="0">
                                          <p:val>
                                            <p:fltVal val="90"/>
                                          </p:val>
                                        </p:tav>
                                        <p:tav tm="100000">
                                          <p:val>
                                            <p:fltVal val="0"/>
                                          </p:val>
                                        </p:tav>
                                      </p:tavLst>
                                    </p:anim>
                                    <p:animEffect transition="in" filter="fade">
                                      <p:cBhvr>
                                        <p:cTn id="64" dur="1000"/>
                                        <p:tgtEl>
                                          <p:spTgt spid="30"/>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31"/>
                                        </p:tgtEl>
                                        <p:attrNameLst>
                                          <p:attrName>style.visibility</p:attrName>
                                        </p:attrNameLst>
                                      </p:cBhvr>
                                      <p:to>
                                        <p:strVal val="visible"/>
                                      </p:to>
                                    </p:set>
                                    <p:anim calcmode="lin" valueType="num">
                                      <p:cBhvr>
                                        <p:cTn id="67" dur="1000" fill="hold"/>
                                        <p:tgtEl>
                                          <p:spTgt spid="31"/>
                                        </p:tgtEl>
                                        <p:attrNameLst>
                                          <p:attrName>ppt_w</p:attrName>
                                        </p:attrNameLst>
                                      </p:cBhvr>
                                      <p:tavLst>
                                        <p:tav tm="0">
                                          <p:val>
                                            <p:fltVal val="0"/>
                                          </p:val>
                                        </p:tav>
                                        <p:tav tm="100000">
                                          <p:val>
                                            <p:strVal val="#ppt_w"/>
                                          </p:val>
                                        </p:tav>
                                      </p:tavLst>
                                    </p:anim>
                                    <p:anim calcmode="lin" valueType="num">
                                      <p:cBhvr>
                                        <p:cTn id="68" dur="1000" fill="hold"/>
                                        <p:tgtEl>
                                          <p:spTgt spid="31"/>
                                        </p:tgtEl>
                                        <p:attrNameLst>
                                          <p:attrName>ppt_h</p:attrName>
                                        </p:attrNameLst>
                                      </p:cBhvr>
                                      <p:tavLst>
                                        <p:tav tm="0">
                                          <p:val>
                                            <p:fltVal val="0"/>
                                          </p:val>
                                        </p:tav>
                                        <p:tav tm="100000">
                                          <p:val>
                                            <p:strVal val="#ppt_h"/>
                                          </p:val>
                                        </p:tav>
                                      </p:tavLst>
                                    </p:anim>
                                    <p:anim calcmode="lin" valueType="num">
                                      <p:cBhvr>
                                        <p:cTn id="69" dur="1000" fill="hold"/>
                                        <p:tgtEl>
                                          <p:spTgt spid="31"/>
                                        </p:tgtEl>
                                        <p:attrNameLst>
                                          <p:attrName>style.rotation</p:attrName>
                                        </p:attrNameLst>
                                      </p:cBhvr>
                                      <p:tavLst>
                                        <p:tav tm="0">
                                          <p:val>
                                            <p:fltVal val="90"/>
                                          </p:val>
                                        </p:tav>
                                        <p:tav tm="100000">
                                          <p:val>
                                            <p:fltVal val="0"/>
                                          </p:val>
                                        </p:tav>
                                      </p:tavLst>
                                    </p:anim>
                                    <p:animEffect transition="in" filter="fade">
                                      <p:cBhvr>
                                        <p:cTn id="70" dur="1000"/>
                                        <p:tgtEl>
                                          <p:spTgt spid="31"/>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32"/>
                                        </p:tgtEl>
                                        <p:attrNameLst>
                                          <p:attrName>style.visibility</p:attrName>
                                        </p:attrNameLst>
                                      </p:cBhvr>
                                      <p:to>
                                        <p:strVal val="visible"/>
                                      </p:to>
                                    </p:set>
                                    <p:anim calcmode="lin" valueType="num">
                                      <p:cBhvr>
                                        <p:cTn id="73" dur="1000" fill="hold"/>
                                        <p:tgtEl>
                                          <p:spTgt spid="32"/>
                                        </p:tgtEl>
                                        <p:attrNameLst>
                                          <p:attrName>ppt_w</p:attrName>
                                        </p:attrNameLst>
                                      </p:cBhvr>
                                      <p:tavLst>
                                        <p:tav tm="0">
                                          <p:val>
                                            <p:fltVal val="0"/>
                                          </p:val>
                                        </p:tav>
                                        <p:tav tm="100000">
                                          <p:val>
                                            <p:strVal val="#ppt_w"/>
                                          </p:val>
                                        </p:tav>
                                      </p:tavLst>
                                    </p:anim>
                                    <p:anim calcmode="lin" valueType="num">
                                      <p:cBhvr>
                                        <p:cTn id="74" dur="1000" fill="hold"/>
                                        <p:tgtEl>
                                          <p:spTgt spid="32"/>
                                        </p:tgtEl>
                                        <p:attrNameLst>
                                          <p:attrName>ppt_h</p:attrName>
                                        </p:attrNameLst>
                                      </p:cBhvr>
                                      <p:tavLst>
                                        <p:tav tm="0">
                                          <p:val>
                                            <p:fltVal val="0"/>
                                          </p:val>
                                        </p:tav>
                                        <p:tav tm="100000">
                                          <p:val>
                                            <p:strVal val="#ppt_h"/>
                                          </p:val>
                                        </p:tav>
                                      </p:tavLst>
                                    </p:anim>
                                    <p:anim calcmode="lin" valueType="num">
                                      <p:cBhvr>
                                        <p:cTn id="75" dur="1000" fill="hold"/>
                                        <p:tgtEl>
                                          <p:spTgt spid="32"/>
                                        </p:tgtEl>
                                        <p:attrNameLst>
                                          <p:attrName>style.rotation</p:attrName>
                                        </p:attrNameLst>
                                      </p:cBhvr>
                                      <p:tavLst>
                                        <p:tav tm="0">
                                          <p:val>
                                            <p:fltVal val="90"/>
                                          </p:val>
                                        </p:tav>
                                        <p:tav tm="100000">
                                          <p:val>
                                            <p:fltVal val="0"/>
                                          </p:val>
                                        </p:tav>
                                      </p:tavLst>
                                    </p:anim>
                                    <p:animEffect transition="in" filter="fade">
                                      <p:cBhvr>
                                        <p:cTn id="76" dur="1000"/>
                                        <p:tgtEl>
                                          <p:spTgt spid="32"/>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up)">
                                      <p:cBhvr>
                                        <p:cTn id="80" dur="500"/>
                                        <p:tgtEl>
                                          <p:spTgt spid="33"/>
                                        </p:tgtEl>
                                      </p:cBhvr>
                                    </p:animEffect>
                                  </p:childTnLst>
                                </p:cTn>
                              </p:par>
                            </p:childTnLst>
                          </p:cTn>
                        </p:par>
                        <p:par>
                          <p:cTn id="81" fill="hold">
                            <p:stCondLst>
                              <p:cond delay="3000"/>
                            </p:stCondLst>
                            <p:childTnLst>
                              <p:par>
                                <p:cTn id="82" presetID="22" presetClass="entr" presetSubtype="1" fill="hold" grpId="0"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up)">
                                      <p:cBhvr>
                                        <p:cTn id="84" dur="500"/>
                                        <p:tgtEl>
                                          <p:spTgt spid="34"/>
                                        </p:tgtEl>
                                      </p:cBhvr>
                                    </p:animEffect>
                                  </p:childTnLst>
                                </p:cTn>
                              </p:par>
                            </p:childTnLst>
                          </p:cTn>
                        </p:par>
                        <p:par>
                          <p:cTn id="85" fill="hold">
                            <p:stCondLst>
                              <p:cond delay="3500"/>
                            </p:stCondLst>
                            <p:childTnLst>
                              <p:par>
                                <p:cTn id="86" presetID="22" presetClass="entr" presetSubtype="1"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up)">
                                      <p:cBhvr>
                                        <p:cTn id="88" dur="500"/>
                                        <p:tgtEl>
                                          <p:spTgt spid="35"/>
                                        </p:tgtEl>
                                      </p:cBhvr>
                                    </p:animEffect>
                                  </p:childTnLst>
                                </p:cTn>
                              </p:par>
                            </p:childTnLst>
                          </p:cTn>
                        </p:par>
                        <p:par>
                          <p:cTn id="89" fill="hold">
                            <p:stCondLst>
                              <p:cond delay="4000"/>
                            </p:stCondLst>
                            <p:childTnLst>
                              <p:par>
                                <p:cTn id="90" presetID="22" presetClass="entr" presetSubtype="1"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up)">
                                      <p:cBhvr>
                                        <p:cTn id="92" dur="500"/>
                                        <p:tgtEl>
                                          <p:spTgt spid="36"/>
                                        </p:tgtEl>
                                      </p:cBhvr>
                                    </p:animEffect>
                                  </p:childTnLst>
                                </p:cTn>
                              </p:par>
                            </p:childTnLst>
                          </p:cTn>
                        </p:par>
                        <p:par>
                          <p:cTn id="93" fill="hold">
                            <p:stCondLst>
                              <p:cond delay="4500"/>
                            </p:stCondLst>
                            <p:childTnLst>
                              <p:par>
                                <p:cTn id="94" presetID="1" presetClass="entr" presetSubtype="0"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37"/>
                                        </p:tgtEl>
                                        <p:attrNameLst>
                                          <p:attrName>ppt_x,ppt_y</p:attrName>
                                        </p:attrNameLst>
                                      </p:cBhvr>
                                      <p:rCtr x="18343" y="7639"/>
                                    </p:animMotion>
                                  </p:childTnLst>
                                </p:cTn>
                              </p:par>
                              <p:par>
                                <p:cTn id="98" presetID="1" presetClass="entr" presetSubtype="0"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38"/>
                                        </p:tgtEl>
                                        <p:attrNameLst>
                                          <p:attrName>ppt_x,ppt_y</p:attrName>
                                        </p:attrNameLst>
                                      </p:cBhvr>
                                      <p:rCtr x="-19748" y="-5509"/>
                                    </p:animMotion>
                                  </p:childTnLst>
                                </p:cTn>
                              </p:par>
                            </p:childTnLst>
                          </p:cTn>
                        </p:par>
                        <p:par>
                          <p:cTn id="102" fill="hold">
                            <p:stCondLst>
                              <p:cond delay="5000"/>
                            </p:stCondLst>
                            <p:childTnLst>
                              <p:par>
                                <p:cTn id="103" presetID="18" presetClass="entr" presetSubtype="3"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strips(upRight)">
                                      <p:cBhvr>
                                        <p:cTn id="10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animBg="1"/>
      <p:bldP spid="37" grpId="1" animBg="1"/>
      <p:bldP spid="38" grpId="0" animBg="1"/>
      <p:bldP spid="38" grpId="1" animBg="1"/>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905054" y="2016125"/>
            <a:ext cx="0" cy="4176464"/>
          </a:xfrm>
          <a:prstGeom prst="line">
            <a:avLst/>
          </a:prstGeom>
          <a:ln>
            <a:solidFill>
              <a:srgbClr val="2F5EB0"/>
            </a:solidFill>
          </a:ln>
          <a:effectLst/>
        </p:spPr>
        <p:style>
          <a:lnRef idx="1">
            <a:schemeClr val="accent1"/>
          </a:lnRef>
          <a:fillRef idx="0">
            <a:schemeClr val="accent1"/>
          </a:fillRef>
          <a:effectRef idx="0">
            <a:schemeClr val="accent1"/>
          </a:effectRef>
          <a:fontRef idx="minor">
            <a:schemeClr val="tx1"/>
          </a:fontRef>
        </p:style>
      </p:cxnSp>
      <p:sp>
        <p:nvSpPr>
          <p:cNvPr id="3" name="Oval 13"/>
          <p:cNvSpPr/>
          <p:nvPr/>
        </p:nvSpPr>
        <p:spPr>
          <a:xfrm>
            <a:off x="5316885" y="3516188"/>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VS</a:t>
            </a:r>
          </a:p>
        </p:txBody>
      </p:sp>
      <p:grpSp>
        <p:nvGrpSpPr>
          <p:cNvPr id="4" name="组合 3"/>
          <p:cNvGrpSpPr/>
          <p:nvPr/>
        </p:nvGrpSpPr>
        <p:grpSpPr>
          <a:xfrm>
            <a:off x="6841157" y="2294730"/>
            <a:ext cx="2880320" cy="657499"/>
            <a:chOff x="7033691" y="1547365"/>
            <a:chExt cx="2880320" cy="657499"/>
          </a:xfrm>
        </p:grpSpPr>
        <p:sp>
          <p:nvSpPr>
            <p:cNvPr id="5" name="TextBox 7"/>
            <p:cNvSpPr>
              <a:spLocks noChangeArrowheads="1"/>
            </p:cNvSpPr>
            <p:nvPr/>
          </p:nvSpPr>
          <p:spPr bwMode="auto">
            <a:xfrm>
              <a:off x="7897787" y="172222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201X</a:t>
              </a:r>
              <a:r>
                <a:rPr lang="zh-CN" altLang="en-US" sz="2000" b="1" dirty="0" smtClean="0">
                  <a:solidFill>
                    <a:srgbClr val="2F5EB0"/>
                  </a:solidFill>
                  <a:latin typeface="微软雅黑" pitchFamily="34" charset="-122"/>
                  <a:ea typeface="微软雅黑" pitchFamily="34" charset="-122"/>
                  <a:sym typeface="微软雅黑" pitchFamily="34" charset="-122"/>
                </a:rPr>
                <a:t>工</a:t>
              </a:r>
              <a:r>
                <a:rPr lang="zh-CN" altLang="en-US" sz="2000" b="1" dirty="0">
                  <a:solidFill>
                    <a:srgbClr val="2F5EB0"/>
                  </a:solidFill>
                  <a:latin typeface="微软雅黑" pitchFamily="34" charset="-122"/>
                  <a:ea typeface="微软雅黑" pitchFamily="34" charset="-122"/>
                  <a:sym typeface="微软雅黑" pitchFamily="34" charset="-122"/>
                </a:rPr>
                <a:t>作情况</a:t>
              </a:r>
            </a:p>
          </p:txBody>
        </p:sp>
        <p:sp>
          <p:nvSpPr>
            <p:cNvPr id="6" name="圆角矩形 5"/>
            <p:cNvSpPr/>
            <p:nvPr/>
          </p:nvSpPr>
          <p:spPr>
            <a:xfrm>
              <a:off x="7335865" y="1642592"/>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7033691" y="1547365"/>
              <a:ext cx="657499" cy="657499"/>
              <a:chOff x="6961683" y="1619373"/>
              <a:chExt cx="657499" cy="657499"/>
            </a:xfrm>
          </p:grpSpPr>
          <p:sp>
            <p:nvSpPr>
              <p:cNvPr id="8" name="椭圆 7"/>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144192" y="1817619"/>
                <a:ext cx="357058" cy="261006"/>
                <a:chOff x="7599343" y="3871727"/>
                <a:chExt cx="790674" cy="577975"/>
              </a:xfrm>
              <a:solidFill>
                <a:schemeClr val="bg1"/>
              </a:solidFill>
              <a:effectLst/>
            </p:grpSpPr>
            <p:sp>
              <p:nvSpPr>
                <p:cNvPr id="10"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11"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12" name="TextBox 7"/>
          <p:cNvSpPr>
            <a:spLocks noChangeArrowheads="1"/>
          </p:cNvSpPr>
          <p:nvPr/>
        </p:nvSpPr>
        <p:spPr bwMode="auto">
          <a:xfrm>
            <a:off x="6841157" y="3096245"/>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grpSp>
        <p:nvGrpSpPr>
          <p:cNvPr id="13" name="组合 12"/>
          <p:cNvGrpSpPr/>
          <p:nvPr/>
        </p:nvGrpSpPr>
        <p:grpSpPr>
          <a:xfrm>
            <a:off x="6841157" y="4670994"/>
            <a:ext cx="4248472" cy="657499"/>
            <a:chOff x="7033691" y="3923629"/>
            <a:chExt cx="4248472" cy="657499"/>
          </a:xfrm>
        </p:grpSpPr>
        <p:sp>
          <p:nvSpPr>
            <p:cNvPr id="14" name="圆角矩形 13"/>
            <p:cNvSpPr/>
            <p:nvPr/>
          </p:nvSpPr>
          <p:spPr>
            <a:xfrm>
              <a:off x="7335865" y="401196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7321723" y="4011960"/>
              <a:ext cx="3745148"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7033691" y="3923629"/>
              <a:ext cx="657499" cy="657499"/>
              <a:chOff x="6961683" y="3995637"/>
              <a:chExt cx="657499" cy="657499"/>
            </a:xfrm>
          </p:grpSpPr>
          <p:sp>
            <p:nvSpPr>
              <p:cNvPr id="18" name="椭圆 17"/>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9"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7" name="TextBox 7"/>
            <p:cNvSpPr>
              <a:spLocks noChangeArrowheads="1"/>
            </p:cNvSpPr>
            <p:nvPr/>
          </p:nvSpPr>
          <p:spPr bwMode="auto">
            <a:xfrm>
              <a:off x="8039835" y="4098489"/>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95%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20" name="组合 19"/>
          <p:cNvGrpSpPr/>
          <p:nvPr/>
        </p:nvGrpSpPr>
        <p:grpSpPr>
          <a:xfrm>
            <a:off x="6841157" y="5391074"/>
            <a:ext cx="4248472" cy="657499"/>
            <a:chOff x="7033691" y="4643709"/>
            <a:chExt cx="4248472" cy="657499"/>
          </a:xfrm>
        </p:grpSpPr>
        <p:sp>
          <p:nvSpPr>
            <p:cNvPr id="21" name="圆角矩形 20"/>
            <p:cNvSpPr/>
            <p:nvPr/>
          </p:nvSpPr>
          <p:spPr>
            <a:xfrm>
              <a:off x="7335865" y="473204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7321723" y="4732040"/>
              <a:ext cx="3600400"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3" name="TextBox 7"/>
            <p:cNvSpPr>
              <a:spLocks noChangeArrowheads="1"/>
            </p:cNvSpPr>
            <p:nvPr/>
          </p:nvSpPr>
          <p:spPr bwMode="auto">
            <a:xfrm>
              <a:off x="8039835" y="4818569"/>
              <a:ext cx="202771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950</a:t>
              </a: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万</a:t>
              </a:r>
            </a:p>
          </p:txBody>
        </p:sp>
        <p:grpSp>
          <p:nvGrpSpPr>
            <p:cNvPr id="24" name="组合 23"/>
            <p:cNvGrpSpPr/>
            <p:nvPr/>
          </p:nvGrpSpPr>
          <p:grpSpPr>
            <a:xfrm>
              <a:off x="7033691" y="4643709"/>
              <a:ext cx="657499" cy="657499"/>
              <a:chOff x="6961683" y="4715717"/>
              <a:chExt cx="657499" cy="657499"/>
            </a:xfrm>
          </p:grpSpPr>
          <p:sp>
            <p:nvSpPr>
              <p:cNvPr id="25" name="椭圆 24"/>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6"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7" name="组合 26"/>
          <p:cNvGrpSpPr/>
          <p:nvPr/>
        </p:nvGrpSpPr>
        <p:grpSpPr>
          <a:xfrm>
            <a:off x="720477" y="2304157"/>
            <a:ext cx="2880320" cy="657499"/>
            <a:chOff x="913011" y="1556792"/>
            <a:chExt cx="2880320" cy="657499"/>
          </a:xfrm>
        </p:grpSpPr>
        <p:sp>
          <p:nvSpPr>
            <p:cNvPr id="28" name="TextBox 7"/>
            <p:cNvSpPr>
              <a:spLocks noChangeArrowheads="1"/>
            </p:cNvSpPr>
            <p:nvPr/>
          </p:nvSpPr>
          <p:spPr bwMode="auto">
            <a:xfrm>
              <a:off x="1777107" y="1731653"/>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2016</a:t>
              </a:r>
              <a:r>
                <a:rPr lang="zh-CN" altLang="en-US" sz="2000" b="1" dirty="0" smtClean="0">
                  <a:solidFill>
                    <a:srgbClr val="2F5EB0"/>
                  </a:solidFill>
                  <a:latin typeface="微软雅黑" pitchFamily="34" charset="-122"/>
                  <a:ea typeface="微软雅黑" pitchFamily="34" charset="-122"/>
                  <a:sym typeface="微软雅黑" pitchFamily="34" charset="-122"/>
                </a:rPr>
                <a:t>工</a:t>
              </a:r>
              <a:r>
                <a:rPr lang="zh-CN" altLang="en-US" sz="2000" b="1" dirty="0">
                  <a:solidFill>
                    <a:srgbClr val="2F5EB0"/>
                  </a:solidFill>
                  <a:latin typeface="微软雅黑" pitchFamily="34" charset="-122"/>
                  <a:ea typeface="微软雅黑" pitchFamily="34" charset="-122"/>
                  <a:sym typeface="微软雅黑" pitchFamily="34" charset="-122"/>
                </a:rPr>
                <a:t>作情况</a:t>
              </a:r>
            </a:p>
          </p:txBody>
        </p:sp>
        <p:sp>
          <p:nvSpPr>
            <p:cNvPr id="29" name="圆角矩形 28"/>
            <p:cNvSpPr/>
            <p:nvPr/>
          </p:nvSpPr>
          <p:spPr>
            <a:xfrm>
              <a:off x="1215185" y="1652019"/>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913011" y="1556792"/>
              <a:ext cx="657499" cy="657499"/>
              <a:chOff x="6961683" y="1619373"/>
              <a:chExt cx="657499" cy="657499"/>
            </a:xfrm>
          </p:grpSpPr>
          <p:sp>
            <p:nvSpPr>
              <p:cNvPr id="31" name="椭圆 30"/>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7144192" y="1817619"/>
                <a:ext cx="357058" cy="261006"/>
                <a:chOff x="7599343" y="3871727"/>
                <a:chExt cx="790674" cy="577975"/>
              </a:xfrm>
              <a:solidFill>
                <a:schemeClr val="bg1"/>
              </a:solidFill>
              <a:effectLst/>
            </p:grpSpPr>
            <p:sp>
              <p:nvSpPr>
                <p:cNvPr id="33"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34"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35" name="TextBox 7"/>
          <p:cNvSpPr>
            <a:spLocks noChangeArrowheads="1"/>
          </p:cNvSpPr>
          <p:nvPr/>
        </p:nvSpPr>
        <p:spPr bwMode="auto">
          <a:xfrm>
            <a:off x="720477" y="3105672"/>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grpSp>
        <p:nvGrpSpPr>
          <p:cNvPr id="36" name="组合 35"/>
          <p:cNvGrpSpPr/>
          <p:nvPr/>
        </p:nvGrpSpPr>
        <p:grpSpPr>
          <a:xfrm>
            <a:off x="720477" y="4680421"/>
            <a:ext cx="4248472" cy="657499"/>
            <a:chOff x="913011" y="3933056"/>
            <a:chExt cx="4248472" cy="657499"/>
          </a:xfrm>
        </p:grpSpPr>
        <p:sp>
          <p:nvSpPr>
            <p:cNvPr id="37" name="圆角矩形 36"/>
            <p:cNvSpPr/>
            <p:nvPr/>
          </p:nvSpPr>
          <p:spPr>
            <a:xfrm>
              <a:off x="1215185" y="402138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1201043" y="4021387"/>
              <a:ext cx="345638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913011" y="3933056"/>
              <a:ext cx="657499" cy="657499"/>
              <a:chOff x="6961683" y="3995637"/>
              <a:chExt cx="657499" cy="657499"/>
            </a:xfrm>
          </p:grpSpPr>
          <p:sp>
            <p:nvSpPr>
              <p:cNvPr id="41" name="椭圆 40"/>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2"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0" name="TextBox 7"/>
            <p:cNvSpPr>
              <a:spLocks noChangeArrowheads="1"/>
            </p:cNvSpPr>
            <p:nvPr/>
          </p:nvSpPr>
          <p:spPr bwMode="auto">
            <a:xfrm>
              <a:off x="1919155" y="410791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85%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43" name="组合 42"/>
          <p:cNvGrpSpPr/>
          <p:nvPr/>
        </p:nvGrpSpPr>
        <p:grpSpPr>
          <a:xfrm>
            <a:off x="720477" y="5400501"/>
            <a:ext cx="4248472" cy="657499"/>
            <a:chOff x="913011" y="4653136"/>
            <a:chExt cx="4248472" cy="657499"/>
          </a:xfrm>
        </p:grpSpPr>
        <p:sp>
          <p:nvSpPr>
            <p:cNvPr id="44" name="圆角矩形 43"/>
            <p:cNvSpPr/>
            <p:nvPr/>
          </p:nvSpPr>
          <p:spPr>
            <a:xfrm>
              <a:off x="1215185" y="474146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1201043" y="4741467"/>
              <a:ext cx="309634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6" name="TextBox 7"/>
            <p:cNvSpPr>
              <a:spLocks noChangeArrowheads="1"/>
            </p:cNvSpPr>
            <p:nvPr/>
          </p:nvSpPr>
          <p:spPr bwMode="auto">
            <a:xfrm>
              <a:off x="1919155" y="4827996"/>
              <a:ext cx="201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750</a:t>
              </a: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万</a:t>
              </a:r>
            </a:p>
          </p:txBody>
        </p:sp>
        <p:grpSp>
          <p:nvGrpSpPr>
            <p:cNvPr id="47" name="组合 46"/>
            <p:cNvGrpSpPr/>
            <p:nvPr/>
          </p:nvGrpSpPr>
          <p:grpSpPr>
            <a:xfrm>
              <a:off x="913011" y="4653136"/>
              <a:ext cx="657499" cy="657499"/>
              <a:chOff x="6961683" y="4715717"/>
              <a:chExt cx="657499" cy="657499"/>
            </a:xfrm>
          </p:grpSpPr>
          <p:sp>
            <p:nvSpPr>
              <p:cNvPr id="48" name="椭圆 47"/>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9"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1000" fill="hold"/>
                                        <p:tgtEl>
                                          <p:spTgt spid="2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ppt_x</p:attrName>
                                        </p:attrNameLst>
                                      </p:cBhvr>
                                      <p:tavLst>
                                        <p:tav tm="0">
                                          <p:val>
                                            <p:strVal val="#ppt_x"/>
                                          </p:val>
                                        </p:tav>
                                        <p:tav tm="100000">
                                          <p:val>
                                            <p:strVal val="#ppt_x"/>
                                          </p:val>
                                        </p:tav>
                                      </p:tavLst>
                                    </p:anim>
                                    <p:anim calcmode="lin" valueType="num">
                                      <p:cBhvr>
                                        <p:cTn id="23" dur="1000" fill="hold"/>
                                        <p:tgtEl>
                                          <p:spTgt spid="35"/>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6"/>
          <p:cNvGraphicFramePr/>
          <p:nvPr>
            <p:extLst>
              <p:ext uri="{D42A27DB-BD31-4B8C-83A1-F6EECF244321}">
                <p14:modId xmlns:p14="http://schemas.microsoft.com/office/powerpoint/2010/main" val="3768344337"/>
              </p:ext>
            </p:extLst>
          </p:nvPr>
        </p:nvGraphicFramePr>
        <p:xfrm>
          <a:off x="792485" y="1793718"/>
          <a:ext cx="10118962" cy="2900458"/>
        </p:xfrm>
        <a:graphic>
          <a:graphicData uri="http://schemas.openxmlformats.org/drawingml/2006/chart">
            <c:chart xmlns:c="http://schemas.openxmlformats.org/drawingml/2006/chart" xmlns:r="http://schemas.openxmlformats.org/officeDocument/2006/relationships" r:id="rId2"/>
          </a:graphicData>
        </a:graphic>
      </p:graphicFrame>
      <p:sp>
        <p:nvSpPr>
          <p:cNvPr id="10" name="Rektangel 76"/>
          <p:cNvSpPr>
            <a:spLocks noChangeArrowheads="1"/>
          </p:cNvSpPr>
          <p:nvPr/>
        </p:nvSpPr>
        <p:spPr bwMode="auto">
          <a:xfrm>
            <a:off x="4688463" y="4690293"/>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r>
              <a:rPr lang="zh-CN" altLang="en-US" sz="1800" b="1" dirty="0">
                <a:solidFill>
                  <a:srgbClr val="2F5EB0"/>
                </a:solidFill>
                <a:latin typeface="Impact MT Std" pitchFamily="34" charset="0"/>
                <a:ea typeface="微软雅黑" pitchFamily="34" charset="-122"/>
              </a:rPr>
              <a:t>输入标题</a:t>
            </a:r>
            <a:endParaRPr lang="en-US" altLang="zh-CN" sz="4400" b="1" dirty="0">
              <a:solidFill>
                <a:srgbClr val="2F5EB0"/>
              </a:solidFill>
              <a:cs typeface="Arial" pitchFamily="34" charset="0"/>
            </a:endParaRPr>
          </a:p>
        </p:txBody>
      </p:sp>
      <p:sp>
        <p:nvSpPr>
          <p:cNvPr id="11" name="Oval 175"/>
          <p:cNvSpPr>
            <a:spLocks noChangeArrowheads="1"/>
          </p:cNvSpPr>
          <p:nvPr/>
        </p:nvSpPr>
        <p:spPr bwMode="auto">
          <a:xfrm>
            <a:off x="4484384" y="4750373"/>
            <a:ext cx="204079" cy="204079"/>
          </a:xfrm>
          <a:prstGeom prst="ellipse">
            <a:avLst/>
          </a:prstGeom>
          <a:solidFill>
            <a:srgbClr val="2F5EB0"/>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fontAlgn="auto" hangingPunct="1">
              <a:spcBef>
                <a:spcPts val="0"/>
              </a:spcBef>
              <a:spcAft>
                <a:spcPts val="0"/>
              </a:spcAft>
            </a:pPr>
            <a:endParaRPr lang="nb-NO" altLang="id-ID" sz="1600">
              <a:solidFill>
                <a:srgbClr val="404040"/>
              </a:solidFill>
              <a:latin typeface="Calibri"/>
            </a:endParaRPr>
          </a:p>
        </p:txBody>
      </p:sp>
      <p:sp>
        <p:nvSpPr>
          <p:cNvPr id="12" name="Rektangel 76"/>
          <p:cNvSpPr>
            <a:spLocks noChangeArrowheads="1"/>
          </p:cNvSpPr>
          <p:nvPr/>
        </p:nvSpPr>
        <p:spPr bwMode="auto">
          <a:xfrm>
            <a:off x="6016743" y="4690293"/>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r>
              <a:rPr lang="zh-CN" altLang="en-US" sz="1800" b="1" dirty="0">
                <a:solidFill>
                  <a:prstClr val="black">
                    <a:lumMod val="50000"/>
                    <a:lumOff val="50000"/>
                  </a:prstClr>
                </a:solidFill>
                <a:latin typeface="Impact MT Std" pitchFamily="34" charset="0"/>
                <a:ea typeface="微软雅黑" pitchFamily="34" charset="-122"/>
              </a:rPr>
              <a:t>输入标题</a:t>
            </a:r>
            <a:endParaRPr lang="en-US" altLang="zh-CN" sz="4400" b="1" dirty="0">
              <a:solidFill>
                <a:prstClr val="black">
                  <a:lumMod val="50000"/>
                  <a:lumOff val="50000"/>
                </a:prstClr>
              </a:solidFill>
              <a:cs typeface="Arial" pitchFamily="34" charset="0"/>
            </a:endParaRPr>
          </a:p>
        </p:txBody>
      </p:sp>
      <p:sp>
        <p:nvSpPr>
          <p:cNvPr id="13" name="Oval 175"/>
          <p:cNvSpPr>
            <a:spLocks noChangeArrowheads="1"/>
          </p:cNvSpPr>
          <p:nvPr/>
        </p:nvSpPr>
        <p:spPr bwMode="auto">
          <a:xfrm>
            <a:off x="5839817" y="4750373"/>
            <a:ext cx="196586" cy="196586"/>
          </a:xfrm>
          <a:prstGeom prst="ellipse">
            <a:avLst/>
          </a:prstGeom>
          <a:solidFill>
            <a:sysClr val="window" lastClr="FFFFFF">
              <a:lumMod val="65000"/>
              <a:alpha val="67059"/>
            </a:sysClr>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altLang="id-ID" sz="1600" b="0" i="0" u="none" strike="noStrike" kern="0" cap="none" spc="0" normalizeH="0" baseline="0" noProof="0">
              <a:ln>
                <a:noFill/>
              </a:ln>
              <a:solidFill>
                <a:srgbClr val="404040"/>
              </a:solidFill>
              <a:effectLst/>
              <a:uLnTx/>
              <a:uFillTx/>
              <a:latin typeface="Calibri"/>
              <a:ea typeface="ＭＳ Ｐゴシック" panose="020B0600070205080204" pitchFamily="34" charset="-128"/>
            </a:endParaRPr>
          </a:p>
        </p:txBody>
      </p:sp>
      <p:sp>
        <p:nvSpPr>
          <p:cNvPr id="14" name="TextBox 13"/>
          <p:cNvSpPr txBox="1"/>
          <p:nvPr/>
        </p:nvSpPr>
        <p:spPr>
          <a:xfrm>
            <a:off x="1676072" y="5978306"/>
            <a:ext cx="8172908" cy="646331"/>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prstClr val="black">
                    <a:lumMod val="50000"/>
                    <a:lumOff val="50000"/>
                  </a:prst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5" name="TextBox 14"/>
          <p:cNvSpPr txBox="1"/>
          <p:nvPr/>
        </p:nvSpPr>
        <p:spPr>
          <a:xfrm>
            <a:off x="4765301" y="5543356"/>
            <a:ext cx="2059343" cy="307777"/>
          </a:xfrm>
          <a:prstGeom prst="rect">
            <a:avLst/>
          </a:prstGeom>
          <a:noFill/>
        </p:spPr>
        <p:txBody>
          <a:bodyPr wrap="square" lIns="0" tIns="0" rIns="0" bIns="0" rtlCol="0">
            <a:spAutoFit/>
          </a:bodyPr>
          <a:lstStyle/>
          <a:p>
            <a:pPr fontAlgn="auto">
              <a:spcBef>
                <a:spcPts val="0"/>
              </a:spcBef>
              <a:spcAft>
                <a:spcPts val="0"/>
              </a:spcAft>
            </a:pPr>
            <a:r>
              <a:rPr lang="zh-CN" altLang="en-US" sz="2000" b="1" dirty="0">
                <a:solidFill>
                  <a:srgbClr val="2F5EB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300" fill="hold"/>
                                        <p:tgtEl>
                                          <p:spTgt spid="15"/>
                                        </p:tgtEl>
                                        <p:attrNameLst>
                                          <p:attrName>ppt_x</p:attrName>
                                        </p:attrNameLst>
                                      </p:cBhvr>
                                      <p:tavLst>
                                        <p:tav tm="0">
                                          <p:val>
                                            <p:strVal val="1+#ppt_w/2"/>
                                          </p:val>
                                        </p:tav>
                                        <p:tav tm="100000">
                                          <p:val>
                                            <p:strVal val="#ppt_x"/>
                                          </p:val>
                                        </p:tav>
                                      </p:tavLst>
                                    </p:anim>
                                    <p:anim calcmode="lin" valueType="num">
                                      <p:cBhvr additive="base">
                                        <p:cTn id="38" dur="3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5300"/>
                            </p:stCondLst>
                            <p:childTnLst>
                              <p:par>
                                <p:cTn id="40" presetID="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300" fill="hold"/>
                                        <p:tgtEl>
                                          <p:spTgt spid="14"/>
                                        </p:tgtEl>
                                        <p:attrNameLst>
                                          <p:attrName>ppt_x</p:attrName>
                                        </p:attrNameLst>
                                      </p:cBhvr>
                                      <p:tavLst>
                                        <p:tav tm="0">
                                          <p:val>
                                            <p:strVal val="1+#ppt_w/2"/>
                                          </p:val>
                                        </p:tav>
                                        <p:tav tm="100000">
                                          <p:val>
                                            <p:strVal val="#ppt_x"/>
                                          </p:val>
                                        </p:tav>
                                      </p:tavLst>
                                    </p:anim>
                                    <p:anim calcmode="lin" valueType="num">
                                      <p:cBhvr additive="base">
                                        <p:cTn id="43" dur="3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11" grpId="0" animBg="1"/>
      <p:bldP spid="12" grpId="0"/>
      <p:bldP spid="13" grpId="0" animBg="1"/>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7"/>
          <p:cNvSpPr>
            <a:spLocks noChangeArrowheads="1"/>
          </p:cNvSpPr>
          <p:nvPr/>
        </p:nvSpPr>
        <p:spPr bwMode="auto">
          <a:xfrm>
            <a:off x="5709675" y="2284437"/>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fontAlgn="auto">
              <a:lnSpc>
                <a:spcPct val="130000"/>
              </a:lnSpc>
              <a:spcAft>
                <a:spcPts val="0"/>
              </a:spcAft>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400" dirty="0">
              <a:solidFill>
                <a:prstClr val="black">
                  <a:lumMod val="50000"/>
                  <a:lumOff val="50000"/>
                </a:prstClr>
              </a:solidFill>
              <a:latin typeface="微软雅黑" pitchFamily="34" charset="-122"/>
              <a:ea typeface="微软雅黑" pitchFamily="34" charset="-122"/>
              <a:sym typeface="微软雅黑" pitchFamily="34" charset="-122"/>
            </a:endParaRPr>
          </a:p>
        </p:txBody>
      </p:sp>
      <p:sp>
        <p:nvSpPr>
          <p:cNvPr id="15" name="矩形 3"/>
          <p:cNvSpPr>
            <a:spLocks noChangeArrowheads="1"/>
          </p:cNvSpPr>
          <p:nvPr/>
        </p:nvSpPr>
        <p:spPr bwMode="auto">
          <a:xfrm>
            <a:off x="5726198" y="1826173"/>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 name="矩形 15"/>
          <p:cNvSpPr/>
          <p:nvPr/>
        </p:nvSpPr>
        <p:spPr>
          <a:xfrm>
            <a:off x="5785321" y="2193731"/>
            <a:ext cx="599800" cy="40500"/>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7" name="矩形 16"/>
          <p:cNvSpPr/>
          <p:nvPr/>
        </p:nvSpPr>
        <p:spPr>
          <a:xfrm>
            <a:off x="6400171" y="2193731"/>
            <a:ext cx="1215000" cy="40500"/>
          </a:xfrm>
          <a:prstGeom prst="rect">
            <a:avLst/>
          </a:prstGeom>
          <a:solidFill>
            <a:srgbClr val="4F81BD">
              <a:lumMod val="60000"/>
              <a:lumOff val="40000"/>
            </a:srgbClr>
          </a:solidFill>
          <a:ln w="25400" cap="flat" cmpd="sng" algn="ctr">
            <a:noFill/>
            <a:prstDash val="solid"/>
          </a:ln>
          <a:effectLst>
            <a:outerShdw blurRad="50800" dist="38100" dir="2700000" algn="tl" rotWithShape="0">
              <a:prstClr val="black">
                <a:alpha val="40000"/>
              </a:prstClr>
            </a:outerShdw>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8" name="矩形 47"/>
          <p:cNvSpPr>
            <a:spLocks noChangeArrowheads="1"/>
          </p:cNvSpPr>
          <p:nvPr/>
        </p:nvSpPr>
        <p:spPr bwMode="auto">
          <a:xfrm>
            <a:off x="5709675" y="4005041"/>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fontAlgn="auto">
              <a:lnSpc>
                <a:spcPct val="130000"/>
              </a:lnSpc>
              <a:spcAft>
                <a:spcPts val="0"/>
              </a:spcAft>
            </a:pPr>
            <a:r>
              <a:rPr lang="zh-CN" altLang="en-US" sz="1400" dirty="0">
                <a:solidFill>
                  <a:prstClr val="black">
                    <a:lumMod val="50000"/>
                    <a:lumOff val="50000"/>
                  </a:prst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prstClr val="black">
                  <a:lumMod val="50000"/>
                  <a:lumOff val="50000"/>
                </a:prstClr>
              </a:solidFill>
              <a:latin typeface="微软雅黑" pitchFamily="34" charset="-122"/>
              <a:ea typeface="微软雅黑" pitchFamily="34" charset="-122"/>
              <a:sym typeface="微软雅黑" pitchFamily="34" charset="-122"/>
            </a:endParaRPr>
          </a:p>
        </p:txBody>
      </p:sp>
      <p:sp>
        <p:nvSpPr>
          <p:cNvPr id="19" name="矩形 3"/>
          <p:cNvSpPr>
            <a:spLocks noChangeArrowheads="1"/>
          </p:cNvSpPr>
          <p:nvPr/>
        </p:nvSpPr>
        <p:spPr bwMode="auto">
          <a:xfrm>
            <a:off x="5726198" y="3546777"/>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fontAlgn="auto">
              <a:spcAft>
                <a:spcPts val="0"/>
              </a:spcAft>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0" name="矩形 19"/>
          <p:cNvSpPr/>
          <p:nvPr/>
        </p:nvSpPr>
        <p:spPr>
          <a:xfrm>
            <a:off x="5785321" y="3914335"/>
            <a:ext cx="599800" cy="40500"/>
          </a:xfrm>
          <a:prstGeom prst="rect">
            <a:avLst/>
          </a:prstGeom>
          <a:solidFill>
            <a:srgbClr val="2F5EB0"/>
          </a:solidFill>
          <a:ln w="25400" cap="flat" cmpd="sng" algn="ctr">
            <a:noFill/>
            <a:prstDash val="solid"/>
          </a:ln>
          <a:effectLst>
            <a:outerShdw blurRad="50800" dist="38100" dir="2700000" algn="tl" rotWithShape="0">
              <a:prstClr val="black">
                <a:alpha val="40000"/>
              </a:prstClr>
            </a:outerShdw>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6400171" y="3914335"/>
            <a:ext cx="1215000" cy="40500"/>
          </a:xfrm>
          <a:prstGeom prst="rect">
            <a:avLst/>
          </a:prstGeom>
          <a:solidFill>
            <a:srgbClr val="4F81BD">
              <a:lumMod val="60000"/>
              <a:lumOff val="40000"/>
            </a:srgbClr>
          </a:solidFill>
          <a:ln w="25400" cap="flat" cmpd="sng" algn="ctr">
            <a:noFill/>
            <a:prstDash val="solid"/>
          </a:ln>
          <a:effectLst>
            <a:outerShdw blurRad="50800" dist="38100" dir="2700000" algn="tl" rotWithShape="0">
              <a:prstClr val="black">
                <a:alpha val="40000"/>
              </a:prstClr>
            </a:outerShdw>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1328408" y="1797175"/>
            <a:ext cx="3915332" cy="3245473"/>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Freeform 12"/>
          <p:cNvSpPr>
            <a:spLocks/>
          </p:cNvSpPr>
          <p:nvPr/>
        </p:nvSpPr>
        <p:spPr bwMode="auto">
          <a:xfrm>
            <a:off x="1296541" y="5189164"/>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65000"/>
                  <a:lumOff val="35000"/>
                </a:prstClr>
              </a:solidFill>
              <a:latin typeface="Calibri"/>
              <a:ea typeface="宋体"/>
            </a:endParaRPr>
          </a:p>
        </p:txBody>
      </p:sp>
      <p:sp>
        <p:nvSpPr>
          <p:cNvPr id="24" name="Freeform 12"/>
          <p:cNvSpPr>
            <a:spLocks/>
          </p:cNvSpPr>
          <p:nvPr/>
        </p:nvSpPr>
        <p:spPr bwMode="auto">
          <a:xfrm flipH="1" flipV="1">
            <a:off x="9937501" y="616642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pPr fontAlgn="auto">
              <a:spcBef>
                <a:spcPts val="0"/>
              </a:spcBef>
              <a:spcAft>
                <a:spcPts val="0"/>
              </a:spcAft>
            </a:pPr>
            <a:endParaRPr lang="zh-CN" altLang="en-US">
              <a:solidFill>
                <a:prstClr val="black">
                  <a:lumMod val="50000"/>
                  <a:lumOff val="50000"/>
                </a:prstClr>
              </a:solidFill>
              <a:latin typeface="Calibri"/>
              <a:ea typeface="宋体"/>
            </a:endParaRPr>
          </a:p>
        </p:txBody>
      </p:sp>
      <p:sp>
        <p:nvSpPr>
          <p:cNvPr id="25" name="TextBox 24"/>
          <p:cNvSpPr txBox="1"/>
          <p:nvPr/>
        </p:nvSpPr>
        <p:spPr>
          <a:xfrm>
            <a:off x="1656581" y="5503365"/>
            <a:ext cx="8545239" cy="905248"/>
          </a:xfrm>
          <a:prstGeom prst="rect">
            <a:avLst/>
          </a:prstGeom>
          <a:noFill/>
        </p:spPr>
        <p:txBody>
          <a:bodyPr wrap="square" rtlCol="0">
            <a:spAutoFit/>
          </a:bodyPr>
          <a:lstStyle/>
          <a:p>
            <a:pPr fontAlgn="auto">
              <a:lnSpc>
                <a:spcPct val="130000"/>
              </a:lnSpc>
              <a:spcAft>
                <a:spcPts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25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750"/>
                                        <p:tgtEl>
                                          <p:spTgt spid="14"/>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750"/>
                                        <p:tgtEl>
                                          <p:spTgt spid="21"/>
                                        </p:tgtEl>
                                      </p:cBhvr>
                                    </p:animEffect>
                                  </p:childTnLst>
                                </p:cTn>
                              </p:par>
                            </p:childTnLst>
                          </p:cTn>
                        </p:par>
                        <p:par>
                          <p:cTn id="36" fill="hold">
                            <p:stCondLst>
                              <p:cond delay="475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750"/>
                                        <p:tgtEl>
                                          <p:spTgt spid="18"/>
                                        </p:tgtEl>
                                      </p:cBhvr>
                                    </p:animEffect>
                                  </p:childTnLst>
                                </p:cTn>
                              </p:par>
                            </p:childTnLst>
                          </p:cTn>
                        </p:par>
                        <p:par>
                          <p:cTn id="40" fill="hold">
                            <p:stCondLst>
                              <p:cond delay="5500"/>
                            </p:stCondLst>
                            <p:childTnLst>
                              <p:par>
                                <p:cTn id="41" presetID="1"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3"/>
                                        </p:tgtEl>
                                        <p:attrNameLst>
                                          <p:attrName>ppt_x,ppt_y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4"/>
                                        </p:tgtEl>
                                        <p:attrNameLst>
                                          <p:attrName>ppt_x,ppt_y</p:attrName>
                                        </p:attrNameLst>
                                      </p:cBhvr>
                                      <p:rCtr x="-19748" y="-5509"/>
                                    </p:animMotion>
                                  </p:childTnLst>
                                </p:cTn>
                              </p:par>
                            </p:childTnLst>
                          </p:cTn>
                        </p:par>
                        <p:par>
                          <p:cTn id="49" fill="hold">
                            <p:stCondLst>
                              <p:cond delay="6000"/>
                            </p:stCondLst>
                            <p:childTnLst>
                              <p:par>
                                <p:cTn id="50" presetID="18" presetClass="entr" presetSubtype="3"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strips(upRight)">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p:bldP spid="19" grpId="0"/>
      <p:bldP spid="20" grpId="0" animBg="1"/>
      <p:bldP spid="21" grpId="0" animBg="1"/>
      <p:bldP spid="22" grpId="0" animBg="1"/>
      <p:bldP spid="23" grpId="0" animBg="1"/>
      <p:bldP spid="23" grpId="1" animBg="1"/>
      <p:bldP spid="24" grpId="0" animBg="1"/>
      <p:bldP spid="24" grpId="1" animBg="1"/>
      <p:bldP spid="2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23094</TotalTime>
  <Words>5798</Words>
  <Application>Microsoft Office PowerPoint</Application>
  <PresentationFormat>自定义</PresentationFormat>
  <Paragraphs>429</Paragraphs>
  <Slides>39</Slides>
  <Notes>0</Notes>
  <HiddenSlides>0</HiddenSlides>
  <MMClips>0</MMClips>
  <ScaleCrop>false</ScaleCrop>
  <HeadingPairs>
    <vt:vector size="4" baseType="variant">
      <vt:variant>
        <vt:lpstr>主题</vt:lpstr>
      </vt:variant>
      <vt:variant>
        <vt:i4>2</vt:i4>
      </vt:variant>
      <vt:variant>
        <vt:lpstr>幻灯片标题</vt:lpstr>
      </vt:variant>
      <vt:variant>
        <vt:i4>39</vt:i4>
      </vt:variant>
    </vt:vector>
  </HeadingPairs>
  <TitlesOfParts>
    <vt:vector size="4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2018-04-08T16:27:26Z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