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6" r:id="rId3"/>
    <p:sldId id="257" r:id="rId4"/>
    <p:sldId id="258" r:id="rId5"/>
    <p:sldId id="275" r:id="rId6"/>
    <p:sldId id="264" r:id="rId7"/>
    <p:sldId id="259" r:id="rId8"/>
    <p:sldId id="261" r:id="rId9"/>
    <p:sldId id="262" r:id="rId10"/>
    <p:sldId id="267" r:id="rId11"/>
    <p:sldId id="278" r:id="rId12"/>
    <p:sldId id="272" r:id="rId13"/>
    <p:sldId id="279" r:id="rId14"/>
    <p:sldId id="266" r:id="rId15"/>
    <p:sldId id="274" r:id="rId16"/>
    <p:sldId id="268" r:id="rId17"/>
    <p:sldId id="270" r:id="rId18"/>
    <p:sldId id="276" r:id="rId19"/>
    <p:sldId id="277" r:id="rId20"/>
    <p:sldId id="280" r:id="rId21"/>
    <p:sldId id="281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F1F5"/>
    <a:srgbClr val="65280A"/>
    <a:srgbClr val="FFFFFF"/>
    <a:srgbClr val="F5D9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42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E8F1F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4C0-4998-8A5A-30597744F6FA}"/>
              </c:ext>
            </c:extLst>
          </c:dPt>
          <c:dPt>
            <c:idx val="1"/>
            <c:bubble3D val="0"/>
            <c:spPr>
              <a:solidFill>
                <a:srgbClr val="65280A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4C0-4998-8A5A-30597744F6FA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4C0-4998-8A5A-30597744F6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E8F1F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01F-4A32-86A5-066C4ED05BEF}"/>
              </c:ext>
            </c:extLst>
          </c:dPt>
          <c:dPt>
            <c:idx val="1"/>
            <c:bubble3D val="0"/>
            <c:spPr>
              <a:solidFill>
                <a:srgbClr val="65280A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01F-4A32-86A5-066C4ED05BEF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5.2</c:v>
                </c:pt>
                <c:pt idx="1">
                  <c:v>6.2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01F-4A32-86A5-066C4ED05B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E8F1F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44-4285-8A82-E22778A76F96}"/>
              </c:ext>
            </c:extLst>
          </c:dPt>
          <c:dPt>
            <c:idx val="1"/>
            <c:bubble3D val="0"/>
            <c:spPr>
              <a:solidFill>
                <a:srgbClr val="65280A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E44-4285-8A82-E22778A76F96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5.2</c:v>
                </c:pt>
                <c:pt idx="1">
                  <c:v>9.1999999999999993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E44-4285-8A82-E22778A76F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E8F1F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FD1-4CEF-AF72-31F627111A78}"/>
              </c:ext>
            </c:extLst>
          </c:dPt>
          <c:dPt>
            <c:idx val="1"/>
            <c:bubble3D val="0"/>
            <c:spPr>
              <a:solidFill>
                <a:srgbClr val="65280A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FD1-4CEF-AF72-31F627111A78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6.2</c:v>
                </c:pt>
                <c:pt idx="1">
                  <c:v>4.2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FD1-4CEF-AF72-31F627111A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F9359-3DD1-49BA-B4DB-3ED18AAF55A7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EC52C-9576-4C88-A506-31738476FE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214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2884-9890-4BC0-A462-92F737BF0888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B5BB-C786-4CC3-A84E-8434B53833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452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2884-9890-4BC0-A462-92F737BF0888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B5BB-C786-4CC3-A84E-8434B53833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25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2884-9890-4BC0-A462-92F737BF0888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B5BB-C786-4CC3-A84E-8434B53833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514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423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172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290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948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42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225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528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97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2884-9890-4BC0-A462-92F737BF0888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B5BB-C786-4CC3-A84E-8434B53833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058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384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5674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02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2884-9890-4BC0-A462-92F737BF0888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B5BB-C786-4CC3-A84E-8434B53833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275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2884-9890-4BC0-A462-92F737BF0888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B5BB-C786-4CC3-A84E-8434B53833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957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2884-9890-4BC0-A462-92F737BF0888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B5BB-C786-4CC3-A84E-8434B53833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811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2884-9890-4BC0-A462-92F737BF0888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B5BB-C786-4CC3-A84E-8434B53833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067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2884-9890-4BC0-A462-92F737BF0888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B5BB-C786-4CC3-A84E-8434B53833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662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2884-9890-4BC0-A462-92F737BF0888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B5BB-C786-4CC3-A84E-8434B53833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579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C2884-9890-4BC0-A462-92F737BF0888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4B5BB-C786-4CC3-A84E-8434B53833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297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C2884-9890-4BC0-A462-92F737BF0888}" type="datetimeFigureOut">
              <a:rPr lang="zh-CN" altLang="en-US" smtClean="0"/>
              <a:t>2018/4/7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4B5BB-C786-4CC3-A84E-8434B53833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031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537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1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69118F7-718F-4DB6-A349-4360C285BEEF}"/>
              </a:ext>
            </a:extLst>
          </p:cNvPr>
          <p:cNvGrpSpPr/>
          <p:nvPr/>
        </p:nvGrpSpPr>
        <p:grpSpPr>
          <a:xfrm>
            <a:off x="-2" y="2224216"/>
            <a:ext cx="10439805" cy="3606500"/>
            <a:chOff x="-2" y="2224216"/>
            <a:chExt cx="10439805" cy="3606500"/>
          </a:xfrm>
        </p:grpSpPr>
        <p:sp>
          <p:nvSpPr>
            <p:cNvPr id="5" name="矩形 4"/>
            <p:cNvSpPr/>
            <p:nvPr/>
          </p:nvSpPr>
          <p:spPr>
            <a:xfrm>
              <a:off x="-1" y="2224216"/>
              <a:ext cx="10439804" cy="2891481"/>
            </a:xfrm>
            <a:prstGeom prst="rect">
              <a:avLst/>
            </a:prstGeom>
            <a:solidFill>
              <a:srgbClr val="E8F1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Picture 15">
              <a:extLst>
                <a:ext uri="{FF2B5EF4-FFF2-40B4-BE49-F238E27FC236}">
                  <a16:creationId xmlns:a16="http://schemas.microsoft.com/office/drawing/2014/main" xmlns="" id="{D3FD0C63-0EF5-4335-BDBA-8928716B8D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4856904" y="247818"/>
              <a:ext cx="725992" cy="10439804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6242626" y="2648807"/>
            <a:ext cx="41971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简约中国风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140898" y="3664470"/>
            <a:ext cx="401594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zh-CN" altLang="en-US" sz="11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</a:t>
            </a:r>
            <a:endParaRPr lang="en-US" altLang="zh-CN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200000"/>
              </a:lnSpc>
            </a:pPr>
            <a:r>
              <a:rPr lang="zh-CN" altLang="en-US" sz="1100" dirty="0">
                <a:latin typeface="楷体" panose="02010609060101010101" pitchFamily="49" charset="-122"/>
                <a:ea typeface="楷体" panose="02010609060101010101" pitchFamily="49" charset="-122"/>
              </a:rPr>
              <a:t>输入文本内容，单击此处输入文本内</a:t>
            </a:r>
            <a:endParaRPr lang="en-US" altLang="zh-CN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200000"/>
              </a:lnSpc>
            </a:pPr>
            <a:r>
              <a:rPr lang="zh-CN" altLang="en-US" sz="1100" dirty="0">
                <a:latin typeface="楷体" panose="02010609060101010101" pitchFamily="49" charset="-122"/>
                <a:ea typeface="楷体" panose="02010609060101010101" pitchFamily="49" charset="-122"/>
              </a:rPr>
              <a:t>容，单击此处输入文本内容</a:t>
            </a:r>
          </a:p>
          <a:p>
            <a:pPr algn="r"/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23190" y="1066891"/>
            <a:ext cx="6704102" cy="3925744"/>
            <a:chOff x="323190" y="910437"/>
            <a:chExt cx="6704102" cy="3925744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1731"/>
            <a:stretch/>
          </p:blipFill>
          <p:spPr>
            <a:xfrm rot="3091361">
              <a:off x="2363500" y="-47584"/>
              <a:ext cx="3705771" cy="5621813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321828" flipH="1">
              <a:off x="323190" y="1164186"/>
              <a:ext cx="2254892" cy="3671995"/>
            </a:xfrm>
            <a:prstGeom prst="rect">
              <a:avLst/>
            </a:prstGeom>
          </p:spPr>
        </p:pic>
      </p:grp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35522">
            <a:off x="5335574" y="3660042"/>
            <a:ext cx="479087" cy="56013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35522">
            <a:off x="2212040" y="4592752"/>
            <a:ext cx="983079" cy="83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16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6">
            <a:extLst>
              <a:ext uri="{FF2B5EF4-FFF2-40B4-BE49-F238E27FC236}">
                <a16:creationId xmlns:a16="http://schemas.microsoft.com/office/drawing/2014/main" xmlns="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3169" y="4246370"/>
            <a:ext cx="567059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26">
            <a:extLst>
              <a:ext uri="{FF2B5EF4-FFF2-40B4-BE49-F238E27FC236}">
                <a16:creationId xmlns:a16="http://schemas.microsoft.com/office/drawing/2014/main" xmlns="" id="{782543EF-8118-4E20-8458-4B314E0FCA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3169" y="5031147"/>
            <a:ext cx="567059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30" name="Picture 6" descr="http://img.hb.aicdn.com/8ae20e969b1c55a8e089e6cf526fa5090f369f1c74c7-EVQoF9_fw658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61" t="-1917"/>
          <a:stretch/>
        </p:blipFill>
        <p:spPr bwMode="auto">
          <a:xfrm>
            <a:off x="1285653" y="101943"/>
            <a:ext cx="2895600" cy="657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563CBE4-DFB3-4EA5-A963-7C012851C69E}"/>
              </a:ext>
            </a:extLst>
          </p:cNvPr>
          <p:cNvSpPr/>
          <p:nvPr/>
        </p:nvSpPr>
        <p:spPr>
          <a:xfrm>
            <a:off x="1068095" y="0"/>
            <a:ext cx="3317438" cy="6858000"/>
          </a:xfrm>
          <a:prstGeom prst="rect">
            <a:avLst/>
          </a:prstGeom>
          <a:noFill/>
          <a:ln>
            <a:solidFill>
              <a:srgbClr val="614D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885960" y="1290078"/>
            <a:ext cx="4451423" cy="2689426"/>
            <a:chOff x="4885960" y="1290078"/>
            <a:chExt cx="4451423" cy="2689426"/>
          </a:xfrm>
        </p:grpSpPr>
        <p:pic>
          <p:nvPicPr>
            <p:cNvPr id="3" name="Picture 6">
              <a:extLst>
                <a:ext uri="{FF2B5EF4-FFF2-40B4-BE49-F238E27FC236}">
                  <a16:creationId xmlns:a16="http://schemas.microsoft.com/office/drawing/2014/main" xmlns="" id="{838C4A3F-EC79-453B-AB08-DF7A8BC98F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85960" y="1290078"/>
              <a:ext cx="4451423" cy="2689426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07508" y="1470453"/>
              <a:ext cx="2530624" cy="17685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2070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2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D9030804-A249-415A-95B1-63C7B1BD3ACB}"/>
              </a:ext>
            </a:extLst>
          </p:cNvPr>
          <p:cNvGrpSpPr/>
          <p:nvPr/>
        </p:nvGrpSpPr>
        <p:grpSpPr>
          <a:xfrm>
            <a:off x="4354290" y="1045031"/>
            <a:ext cx="3598684" cy="6209731"/>
            <a:chOff x="4354290" y="1045031"/>
            <a:chExt cx="3598684" cy="6209731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2E1CB35C-B6D2-4EB0-8D2B-DACA4A79456D}"/>
                </a:ext>
              </a:extLst>
            </p:cNvPr>
            <p:cNvSpPr/>
            <p:nvPr/>
          </p:nvSpPr>
          <p:spPr>
            <a:xfrm>
              <a:off x="4354290" y="1045031"/>
              <a:ext cx="3537857" cy="5016934"/>
            </a:xfrm>
            <a:prstGeom prst="rect">
              <a:avLst/>
            </a:prstGeom>
            <a:solidFill>
              <a:srgbClr val="E8F1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3" name="Picture 15">
              <a:extLst>
                <a:ext uri="{FF2B5EF4-FFF2-40B4-BE49-F238E27FC236}">
                  <a16:creationId xmlns:a16="http://schemas.microsoft.com/office/drawing/2014/main" xmlns="" id="{3D0102DB-E32C-4C3C-9759-66B85D8869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5557233" y="4859021"/>
              <a:ext cx="1192798" cy="3598684"/>
            </a:xfrm>
            <a:prstGeom prst="rect">
              <a:avLst/>
            </a:prstGeom>
          </p:spPr>
        </p:pic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4142E6D-F969-482B-9B85-13CABDD41819}"/>
              </a:ext>
            </a:extLst>
          </p:cNvPr>
          <p:cNvSpPr txBox="1"/>
          <p:nvPr/>
        </p:nvSpPr>
        <p:spPr>
          <a:xfrm>
            <a:off x="5351743" y="1812008"/>
            <a:ext cx="1015663" cy="31252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b="1" dirty="0">
                <a:latin typeface="文悦古典明朝体 (非商业使用) W5" pitchFamily="50" charset="-122"/>
                <a:ea typeface="文悦古典明朝体 (非商业使用) W5" pitchFamily="50" charset="-122"/>
              </a:rPr>
              <a:t>第三章节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C7CD9AB-ACF8-44D4-9E76-C83D18E7E49C}"/>
              </a:ext>
            </a:extLst>
          </p:cNvPr>
          <p:cNvSpPr txBox="1"/>
          <p:nvPr/>
        </p:nvSpPr>
        <p:spPr>
          <a:xfrm>
            <a:off x="4707120" y="1920712"/>
            <a:ext cx="738664" cy="30165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</a:t>
            </a:r>
          </a:p>
        </p:txBody>
      </p:sp>
      <p:pic>
        <p:nvPicPr>
          <p:cNvPr id="7" name="图片 6" descr="图片包含 花瓶, 鲜花, 小, 掌握&#10;&#10;已生成极高可信度的说明">
            <a:extLst>
              <a:ext uri="{FF2B5EF4-FFF2-40B4-BE49-F238E27FC236}">
                <a16:creationId xmlns:a16="http://schemas.microsoft.com/office/drawing/2014/main" xmlns="" id="{86DC3FF7-E1B6-4557-8ADA-C50062BC54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9574" y="856084"/>
            <a:ext cx="3602438" cy="440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32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5B9A5AF-E914-43DC-9CF5-BB5B06E434F1}"/>
              </a:ext>
            </a:extLst>
          </p:cNvPr>
          <p:cNvGrpSpPr/>
          <p:nvPr/>
        </p:nvGrpSpPr>
        <p:grpSpPr>
          <a:xfrm>
            <a:off x="6948318" y="1317856"/>
            <a:ext cx="3358395" cy="3153216"/>
            <a:chOff x="7330211" y="1676980"/>
            <a:chExt cx="2785371" cy="2704350"/>
          </a:xfrm>
        </p:grpSpPr>
        <p:sp>
          <p:nvSpPr>
            <p:cNvPr id="3" name="Shape 3598">
              <a:extLst>
                <a:ext uri="{FF2B5EF4-FFF2-40B4-BE49-F238E27FC236}">
                  <a16:creationId xmlns:a16="http://schemas.microsoft.com/office/drawing/2014/main" xmlns="" id="{45F21FE6-4595-402C-87B6-A06B7D7E258A}"/>
                </a:ext>
              </a:extLst>
            </p:cNvPr>
            <p:cNvSpPr/>
            <p:nvPr/>
          </p:nvSpPr>
          <p:spPr>
            <a:xfrm>
              <a:off x="7330211" y="1676980"/>
              <a:ext cx="340250" cy="340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rgbClr val="E8748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/>
            </a:p>
          </p:txBody>
        </p:sp>
        <p:sp>
          <p:nvSpPr>
            <p:cNvPr id="4" name="Shape 3605">
              <a:extLst>
                <a:ext uri="{FF2B5EF4-FFF2-40B4-BE49-F238E27FC236}">
                  <a16:creationId xmlns:a16="http://schemas.microsoft.com/office/drawing/2014/main" xmlns="" id="{FB2ACC23-A994-4E20-9F26-38D87F03980F}"/>
                </a:ext>
              </a:extLst>
            </p:cNvPr>
            <p:cNvSpPr/>
            <p:nvPr/>
          </p:nvSpPr>
          <p:spPr>
            <a:xfrm>
              <a:off x="9821019" y="1676980"/>
              <a:ext cx="294563" cy="360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0" y="5891"/>
                  </a:moveTo>
                  <a:lnTo>
                    <a:pt x="14400" y="982"/>
                  </a:lnTo>
                  <a:lnTo>
                    <a:pt x="15000" y="982"/>
                  </a:lnTo>
                  <a:lnTo>
                    <a:pt x="20400" y="5891"/>
                  </a:lnTo>
                  <a:cubicBezTo>
                    <a:pt x="20400" y="5891"/>
                    <a:pt x="14400" y="5891"/>
                    <a:pt x="14400" y="5891"/>
                  </a:cubicBezTo>
                  <a:close/>
                  <a:moveTo>
                    <a:pt x="20400" y="19636"/>
                  </a:moveTo>
                  <a:cubicBezTo>
                    <a:pt x="20400" y="20179"/>
                    <a:pt x="19862" y="20618"/>
                    <a:pt x="19200" y="20618"/>
                  </a:cubicBezTo>
                  <a:lnTo>
                    <a:pt x="2400" y="20618"/>
                  </a:lnTo>
                  <a:cubicBezTo>
                    <a:pt x="1737" y="20618"/>
                    <a:pt x="1200" y="20179"/>
                    <a:pt x="1200" y="19636"/>
                  </a:cubicBezTo>
                  <a:lnTo>
                    <a:pt x="1200" y="1964"/>
                  </a:lnTo>
                  <a:cubicBezTo>
                    <a:pt x="1200" y="1422"/>
                    <a:pt x="1737" y="982"/>
                    <a:pt x="2400" y="982"/>
                  </a:cubicBezTo>
                  <a:lnTo>
                    <a:pt x="13200" y="982"/>
                  </a:lnTo>
                  <a:lnTo>
                    <a:pt x="13200" y="5891"/>
                  </a:lnTo>
                  <a:cubicBezTo>
                    <a:pt x="13200" y="6433"/>
                    <a:pt x="13738" y="6873"/>
                    <a:pt x="14400" y="6873"/>
                  </a:cubicBezTo>
                  <a:lnTo>
                    <a:pt x="20400" y="6873"/>
                  </a:lnTo>
                  <a:cubicBezTo>
                    <a:pt x="20400" y="6873"/>
                    <a:pt x="20400" y="19636"/>
                    <a:pt x="20400" y="19636"/>
                  </a:cubicBezTo>
                  <a:close/>
                  <a:moveTo>
                    <a:pt x="15600" y="0"/>
                  </a:moveTo>
                  <a:lnTo>
                    <a:pt x="2400" y="0"/>
                  </a:lnTo>
                  <a:cubicBezTo>
                    <a:pt x="1075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1075" y="21600"/>
                    <a:pt x="2400" y="21600"/>
                  </a:cubicBezTo>
                  <a:lnTo>
                    <a:pt x="19200" y="21600"/>
                  </a:lnTo>
                  <a:cubicBezTo>
                    <a:pt x="20525" y="21600"/>
                    <a:pt x="21600" y="20721"/>
                    <a:pt x="21600" y="19636"/>
                  </a:cubicBezTo>
                  <a:lnTo>
                    <a:pt x="21600" y="5400"/>
                  </a:lnTo>
                  <a:cubicBezTo>
                    <a:pt x="21600" y="5400"/>
                    <a:pt x="15600" y="0"/>
                    <a:pt x="15600" y="0"/>
                  </a:cubicBezTo>
                  <a:close/>
                  <a:moveTo>
                    <a:pt x="4800" y="8836"/>
                  </a:moveTo>
                  <a:cubicBezTo>
                    <a:pt x="4800" y="9108"/>
                    <a:pt x="5068" y="9327"/>
                    <a:pt x="5400" y="9327"/>
                  </a:cubicBezTo>
                  <a:lnTo>
                    <a:pt x="16200" y="9327"/>
                  </a:lnTo>
                  <a:cubicBezTo>
                    <a:pt x="16532" y="9327"/>
                    <a:pt x="16800" y="9108"/>
                    <a:pt x="16800" y="8836"/>
                  </a:cubicBezTo>
                  <a:cubicBezTo>
                    <a:pt x="16800" y="8566"/>
                    <a:pt x="16532" y="8345"/>
                    <a:pt x="16200" y="8345"/>
                  </a:cubicBezTo>
                  <a:lnTo>
                    <a:pt x="5400" y="8345"/>
                  </a:lnTo>
                  <a:cubicBezTo>
                    <a:pt x="5068" y="8345"/>
                    <a:pt x="4800" y="8566"/>
                    <a:pt x="4800" y="8836"/>
                  </a:cubicBezTo>
                  <a:moveTo>
                    <a:pt x="16200" y="12273"/>
                  </a:moveTo>
                  <a:lnTo>
                    <a:pt x="5400" y="12273"/>
                  </a:lnTo>
                  <a:cubicBezTo>
                    <a:pt x="5068" y="12273"/>
                    <a:pt x="4800" y="12493"/>
                    <a:pt x="4800" y="12764"/>
                  </a:cubicBezTo>
                  <a:cubicBezTo>
                    <a:pt x="4800" y="13035"/>
                    <a:pt x="5068" y="13255"/>
                    <a:pt x="5400" y="13255"/>
                  </a:cubicBezTo>
                  <a:lnTo>
                    <a:pt x="16200" y="13255"/>
                  </a:lnTo>
                  <a:cubicBezTo>
                    <a:pt x="16532" y="13255"/>
                    <a:pt x="16800" y="13035"/>
                    <a:pt x="16800" y="12764"/>
                  </a:cubicBezTo>
                  <a:cubicBezTo>
                    <a:pt x="16800" y="12493"/>
                    <a:pt x="16532" y="12273"/>
                    <a:pt x="16200" y="12273"/>
                  </a:cubicBezTo>
                  <a:moveTo>
                    <a:pt x="5400" y="5400"/>
                  </a:moveTo>
                  <a:lnTo>
                    <a:pt x="8400" y="5400"/>
                  </a:lnTo>
                  <a:cubicBezTo>
                    <a:pt x="8732" y="5400"/>
                    <a:pt x="9000" y="5181"/>
                    <a:pt x="9000" y="4909"/>
                  </a:cubicBezTo>
                  <a:cubicBezTo>
                    <a:pt x="9000" y="4638"/>
                    <a:pt x="8732" y="4418"/>
                    <a:pt x="8400" y="4418"/>
                  </a:cubicBezTo>
                  <a:lnTo>
                    <a:pt x="5400" y="4418"/>
                  </a:lnTo>
                  <a:cubicBezTo>
                    <a:pt x="5068" y="4418"/>
                    <a:pt x="4800" y="4638"/>
                    <a:pt x="4800" y="4909"/>
                  </a:cubicBezTo>
                  <a:cubicBezTo>
                    <a:pt x="4800" y="5181"/>
                    <a:pt x="5068" y="5400"/>
                    <a:pt x="5400" y="5400"/>
                  </a:cubicBezTo>
                  <a:moveTo>
                    <a:pt x="12600" y="16200"/>
                  </a:moveTo>
                  <a:lnTo>
                    <a:pt x="5400" y="16200"/>
                  </a:lnTo>
                  <a:cubicBezTo>
                    <a:pt x="5068" y="16200"/>
                    <a:pt x="4800" y="16420"/>
                    <a:pt x="4800" y="16691"/>
                  </a:cubicBezTo>
                  <a:cubicBezTo>
                    <a:pt x="4800" y="16962"/>
                    <a:pt x="5068" y="17182"/>
                    <a:pt x="5400" y="17182"/>
                  </a:cubicBezTo>
                  <a:lnTo>
                    <a:pt x="12600" y="17182"/>
                  </a:lnTo>
                  <a:cubicBezTo>
                    <a:pt x="12932" y="17182"/>
                    <a:pt x="13200" y="16962"/>
                    <a:pt x="13200" y="16691"/>
                  </a:cubicBezTo>
                  <a:cubicBezTo>
                    <a:pt x="13200" y="16420"/>
                    <a:pt x="12932" y="16200"/>
                    <a:pt x="12600" y="16200"/>
                  </a:cubicBezTo>
                </a:path>
              </a:pathLst>
            </a:custGeom>
            <a:solidFill>
              <a:srgbClr val="E8748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5" name="Shape 3623">
              <a:extLst>
                <a:ext uri="{FF2B5EF4-FFF2-40B4-BE49-F238E27FC236}">
                  <a16:creationId xmlns:a16="http://schemas.microsoft.com/office/drawing/2014/main" xmlns="" id="{DC5D1435-763F-4EBF-91AB-F05F1CC77753}"/>
                </a:ext>
              </a:extLst>
            </p:cNvPr>
            <p:cNvSpPr/>
            <p:nvPr/>
          </p:nvSpPr>
          <p:spPr>
            <a:xfrm>
              <a:off x="7366365" y="4013331"/>
              <a:ext cx="264112" cy="264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09" y="7364"/>
                  </a:moveTo>
                  <a:cubicBezTo>
                    <a:pt x="20838" y="7364"/>
                    <a:pt x="20618" y="7584"/>
                    <a:pt x="20618" y="7855"/>
                  </a:cubicBezTo>
                  <a:lnTo>
                    <a:pt x="20618" y="18655"/>
                  </a:lnTo>
                  <a:cubicBezTo>
                    <a:pt x="20618" y="19739"/>
                    <a:pt x="19739" y="20618"/>
                    <a:pt x="18655" y="20618"/>
                  </a:cubicBezTo>
                  <a:lnTo>
                    <a:pt x="2945" y="20618"/>
                  </a:lnTo>
                  <a:cubicBezTo>
                    <a:pt x="1861" y="20618"/>
                    <a:pt x="982" y="19739"/>
                    <a:pt x="982" y="18655"/>
                  </a:cubicBezTo>
                  <a:lnTo>
                    <a:pt x="982" y="2945"/>
                  </a:lnTo>
                  <a:cubicBezTo>
                    <a:pt x="982" y="1861"/>
                    <a:pt x="1861" y="982"/>
                    <a:pt x="2945" y="982"/>
                  </a:cubicBezTo>
                  <a:lnTo>
                    <a:pt x="13745" y="982"/>
                  </a:lnTo>
                  <a:cubicBezTo>
                    <a:pt x="14017" y="982"/>
                    <a:pt x="14236" y="762"/>
                    <a:pt x="14236" y="491"/>
                  </a:cubicBezTo>
                  <a:cubicBezTo>
                    <a:pt x="14236" y="220"/>
                    <a:pt x="14017" y="0"/>
                    <a:pt x="13745" y="0"/>
                  </a:cubicBezTo>
                  <a:lnTo>
                    <a:pt x="2945" y="0"/>
                  </a:lnTo>
                  <a:cubicBezTo>
                    <a:pt x="1318" y="0"/>
                    <a:pt x="0" y="1319"/>
                    <a:pt x="0" y="2945"/>
                  </a:cubicBezTo>
                  <a:lnTo>
                    <a:pt x="0" y="18655"/>
                  </a:lnTo>
                  <a:cubicBezTo>
                    <a:pt x="0" y="20282"/>
                    <a:pt x="1318" y="21600"/>
                    <a:pt x="2945" y="21600"/>
                  </a:cubicBezTo>
                  <a:lnTo>
                    <a:pt x="18655" y="21600"/>
                  </a:lnTo>
                  <a:cubicBezTo>
                    <a:pt x="20282" y="21600"/>
                    <a:pt x="21600" y="20282"/>
                    <a:pt x="21600" y="18655"/>
                  </a:cubicBezTo>
                  <a:lnTo>
                    <a:pt x="21600" y="7855"/>
                  </a:lnTo>
                  <a:cubicBezTo>
                    <a:pt x="21600" y="7584"/>
                    <a:pt x="21380" y="7364"/>
                    <a:pt x="21109" y="7364"/>
                  </a:cubicBezTo>
                  <a:moveTo>
                    <a:pt x="7006" y="12764"/>
                  </a:moveTo>
                  <a:lnTo>
                    <a:pt x="8836" y="12764"/>
                  </a:lnTo>
                  <a:lnTo>
                    <a:pt x="8836" y="14594"/>
                  </a:lnTo>
                  <a:lnTo>
                    <a:pt x="6627" y="14973"/>
                  </a:lnTo>
                  <a:cubicBezTo>
                    <a:pt x="6627" y="14973"/>
                    <a:pt x="7006" y="12764"/>
                    <a:pt x="7006" y="12764"/>
                  </a:cubicBezTo>
                  <a:close/>
                  <a:moveTo>
                    <a:pt x="16775" y="2742"/>
                  </a:moveTo>
                  <a:lnTo>
                    <a:pt x="18858" y="4825"/>
                  </a:lnTo>
                  <a:lnTo>
                    <a:pt x="9818" y="13865"/>
                  </a:lnTo>
                  <a:lnTo>
                    <a:pt x="9818" y="11782"/>
                  </a:lnTo>
                  <a:lnTo>
                    <a:pt x="7736" y="11782"/>
                  </a:lnTo>
                  <a:cubicBezTo>
                    <a:pt x="7736" y="11782"/>
                    <a:pt x="16775" y="2742"/>
                    <a:pt x="16775" y="2742"/>
                  </a:cubicBezTo>
                  <a:close/>
                  <a:moveTo>
                    <a:pt x="18104" y="1414"/>
                  </a:moveTo>
                  <a:cubicBezTo>
                    <a:pt x="18371" y="1147"/>
                    <a:pt x="18739" y="982"/>
                    <a:pt x="19145" y="982"/>
                  </a:cubicBezTo>
                  <a:cubicBezTo>
                    <a:pt x="19959" y="982"/>
                    <a:pt x="20618" y="1642"/>
                    <a:pt x="20618" y="2455"/>
                  </a:cubicBezTo>
                  <a:cubicBezTo>
                    <a:pt x="20618" y="2861"/>
                    <a:pt x="20453" y="3230"/>
                    <a:pt x="20187" y="3496"/>
                  </a:cubicBezTo>
                  <a:lnTo>
                    <a:pt x="19552" y="4131"/>
                  </a:lnTo>
                  <a:lnTo>
                    <a:pt x="17469" y="2048"/>
                  </a:lnTo>
                  <a:cubicBezTo>
                    <a:pt x="17469" y="2048"/>
                    <a:pt x="18104" y="1414"/>
                    <a:pt x="18104" y="1414"/>
                  </a:cubicBezTo>
                  <a:close/>
                  <a:moveTo>
                    <a:pt x="5400" y="16200"/>
                  </a:moveTo>
                  <a:lnTo>
                    <a:pt x="9590" y="15481"/>
                  </a:lnTo>
                  <a:lnTo>
                    <a:pt x="20881" y="4190"/>
                  </a:lnTo>
                  <a:cubicBezTo>
                    <a:pt x="21325" y="3746"/>
                    <a:pt x="21600" y="3133"/>
                    <a:pt x="21600" y="2455"/>
                  </a:cubicBezTo>
                  <a:cubicBezTo>
                    <a:pt x="21600" y="1099"/>
                    <a:pt x="20501" y="0"/>
                    <a:pt x="19145" y="0"/>
                  </a:cubicBezTo>
                  <a:cubicBezTo>
                    <a:pt x="18468" y="0"/>
                    <a:pt x="17854" y="275"/>
                    <a:pt x="17410" y="719"/>
                  </a:cubicBezTo>
                  <a:lnTo>
                    <a:pt x="6119" y="12010"/>
                  </a:lnTo>
                  <a:cubicBezTo>
                    <a:pt x="6119" y="12010"/>
                    <a:pt x="5400" y="16200"/>
                    <a:pt x="5400" y="16200"/>
                  </a:cubicBezTo>
                  <a:close/>
                </a:path>
              </a:pathLst>
            </a:custGeom>
            <a:solidFill>
              <a:srgbClr val="E8748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6" name="Shape 3706">
              <a:extLst>
                <a:ext uri="{FF2B5EF4-FFF2-40B4-BE49-F238E27FC236}">
                  <a16:creationId xmlns:a16="http://schemas.microsoft.com/office/drawing/2014/main" xmlns="" id="{883B3BED-418C-4457-8B10-D74354E52680}"/>
                </a:ext>
              </a:extLst>
            </p:cNvPr>
            <p:cNvSpPr/>
            <p:nvPr/>
          </p:nvSpPr>
          <p:spPr>
            <a:xfrm>
              <a:off x="9756051" y="4021824"/>
              <a:ext cx="359506" cy="3595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44" y="18334"/>
                  </a:moveTo>
                  <a:lnTo>
                    <a:pt x="15583" y="6873"/>
                  </a:lnTo>
                  <a:lnTo>
                    <a:pt x="20168" y="6873"/>
                  </a:lnTo>
                  <a:cubicBezTo>
                    <a:pt x="20168" y="6873"/>
                    <a:pt x="12144" y="18334"/>
                    <a:pt x="12144" y="18334"/>
                  </a:cubicBezTo>
                  <a:close/>
                  <a:moveTo>
                    <a:pt x="10800" y="19402"/>
                  </a:moveTo>
                  <a:lnTo>
                    <a:pt x="7041" y="6873"/>
                  </a:lnTo>
                  <a:lnTo>
                    <a:pt x="14559" y="6873"/>
                  </a:lnTo>
                  <a:cubicBezTo>
                    <a:pt x="14559" y="6873"/>
                    <a:pt x="10800" y="19402"/>
                    <a:pt x="10800" y="19402"/>
                  </a:cubicBezTo>
                  <a:close/>
                  <a:moveTo>
                    <a:pt x="1432" y="6873"/>
                  </a:moveTo>
                  <a:lnTo>
                    <a:pt x="6017" y="6873"/>
                  </a:lnTo>
                  <a:lnTo>
                    <a:pt x="9456" y="18334"/>
                  </a:lnTo>
                  <a:cubicBezTo>
                    <a:pt x="9456" y="18334"/>
                    <a:pt x="1432" y="6873"/>
                    <a:pt x="1432" y="6873"/>
                  </a:cubicBezTo>
                  <a:close/>
                  <a:moveTo>
                    <a:pt x="6578" y="982"/>
                  </a:moveTo>
                  <a:lnTo>
                    <a:pt x="8536" y="982"/>
                  </a:lnTo>
                  <a:lnTo>
                    <a:pt x="6082" y="5891"/>
                  </a:lnTo>
                  <a:lnTo>
                    <a:pt x="1669" y="5891"/>
                  </a:lnTo>
                  <a:cubicBezTo>
                    <a:pt x="1669" y="5891"/>
                    <a:pt x="6578" y="982"/>
                    <a:pt x="6578" y="982"/>
                  </a:cubicBezTo>
                  <a:close/>
                  <a:moveTo>
                    <a:pt x="11973" y="982"/>
                  </a:moveTo>
                  <a:lnTo>
                    <a:pt x="14427" y="5891"/>
                  </a:lnTo>
                  <a:lnTo>
                    <a:pt x="7173" y="5891"/>
                  </a:lnTo>
                  <a:lnTo>
                    <a:pt x="9627" y="982"/>
                  </a:lnTo>
                  <a:cubicBezTo>
                    <a:pt x="9627" y="982"/>
                    <a:pt x="11973" y="982"/>
                    <a:pt x="11973" y="982"/>
                  </a:cubicBezTo>
                  <a:close/>
                  <a:moveTo>
                    <a:pt x="15022" y="982"/>
                  </a:moveTo>
                  <a:lnTo>
                    <a:pt x="19931" y="5891"/>
                  </a:lnTo>
                  <a:lnTo>
                    <a:pt x="15518" y="5891"/>
                  </a:lnTo>
                  <a:lnTo>
                    <a:pt x="13064" y="982"/>
                  </a:lnTo>
                  <a:cubicBezTo>
                    <a:pt x="13064" y="982"/>
                    <a:pt x="15022" y="982"/>
                    <a:pt x="15022" y="982"/>
                  </a:cubicBezTo>
                  <a:close/>
                  <a:moveTo>
                    <a:pt x="21600" y="6382"/>
                  </a:moveTo>
                  <a:cubicBezTo>
                    <a:pt x="21600" y="6272"/>
                    <a:pt x="21557" y="6175"/>
                    <a:pt x="21495" y="6093"/>
                  </a:cubicBezTo>
                  <a:lnTo>
                    <a:pt x="21502" y="6087"/>
                  </a:lnTo>
                  <a:lnTo>
                    <a:pt x="21471" y="6057"/>
                  </a:lnTo>
                  <a:cubicBezTo>
                    <a:pt x="21459" y="6043"/>
                    <a:pt x="21448" y="6032"/>
                    <a:pt x="21434" y="6020"/>
                  </a:cubicBezTo>
                  <a:lnTo>
                    <a:pt x="15611" y="197"/>
                  </a:lnTo>
                  <a:lnTo>
                    <a:pt x="15604" y="201"/>
                  </a:lnTo>
                  <a:cubicBezTo>
                    <a:pt x="15514" y="82"/>
                    <a:pt x="15379" y="0"/>
                    <a:pt x="15218" y="0"/>
                  </a:cubicBezTo>
                  <a:lnTo>
                    <a:pt x="6382" y="0"/>
                  </a:lnTo>
                  <a:cubicBezTo>
                    <a:pt x="6221" y="0"/>
                    <a:pt x="6086" y="82"/>
                    <a:pt x="5996" y="201"/>
                  </a:cubicBezTo>
                  <a:lnTo>
                    <a:pt x="5989" y="197"/>
                  </a:lnTo>
                  <a:lnTo>
                    <a:pt x="166" y="6020"/>
                  </a:lnTo>
                  <a:cubicBezTo>
                    <a:pt x="152" y="6032"/>
                    <a:pt x="141" y="6043"/>
                    <a:pt x="129" y="6057"/>
                  </a:cubicBezTo>
                  <a:lnTo>
                    <a:pt x="98" y="6087"/>
                  </a:lnTo>
                  <a:lnTo>
                    <a:pt x="105" y="6093"/>
                  </a:lnTo>
                  <a:cubicBezTo>
                    <a:pt x="43" y="6175"/>
                    <a:pt x="0" y="6272"/>
                    <a:pt x="0" y="6382"/>
                  </a:cubicBezTo>
                  <a:cubicBezTo>
                    <a:pt x="0" y="6499"/>
                    <a:pt x="46" y="6601"/>
                    <a:pt x="115" y="6686"/>
                  </a:cubicBezTo>
                  <a:lnTo>
                    <a:pt x="109" y="6691"/>
                  </a:lnTo>
                  <a:lnTo>
                    <a:pt x="10418" y="21418"/>
                  </a:lnTo>
                  <a:lnTo>
                    <a:pt x="10424" y="21413"/>
                  </a:lnTo>
                  <a:cubicBezTo>
                    <a:pt x="10514" y="21525"/>
                    <a:pt x="10646" y="21600"/>
                    <a:pt x="10800" y="21600"/>
                  </a:cubicBezTo>
                  <a:cubicBezTo>
                    <a:pt x="10954" y="21600"/>
                    <a:pt x="11086" y="21525"/>
                    <a:pt x="11176" y="21413"/>
                  </a:cubicBezTo>
                  <a:lnTo>
                    <a:pt x="11182" y="21418"/>
                  </a:lnTo>
                  <a:lnTo>
                    <a:pt x="21491" y="6691"/>
                  </a:lnTo>
                  <a:lnTo>
                    <a:pt x="21485" y="6686"/>
                  </a:lnTo>
                  <a:cubicBezTo>
                    <a:pt x="21553" y="6601"/>
                    <a:pt x="21600" y="6499"/>
                    <a:pt x="21600" y="6382"/>
                  </a:cubicBezTo>
                </a:path>
              </a:pathLst>
            </a:custGeom>
            <a:solidFill>
              <a:srgbClr val="E8748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29097F75-CFB9-421E-83A8-B40D43AC0D18}"/>
              </a:ext>
            </a:extLst>
          </p:cNvPr>
          <p:cNvSpPr/>
          <p:nvPr/>
        </p:nvSpPr>
        <p:spPr>
          <a:xfrm>
            <a:off x="0" y="-3098"/>
            <a:ext cx="665230" cy="6861098"/>
          </a:xfrm>
          <a:prstGeom prst="rect">
            <a:avLst/>
          </a:prstGeom>
          <a:solidFill>
            <a:srgbClr val="E8F1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26">
            <a:extLst>
              <a:ext uri="{FF2B5EF4-FFF2-40B4-BE49-F238E27FC236}">
                <a16:creationId xmlns:a16="http://schemas.microsoft.com/office/drawing/2014/main" xmlns="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5601" y="1954955"/>
            <a:ext cx="2031063" cy="106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100" kern="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</a:t>
            </a:r>
            <a:endParaRPr lang="en-US" altLang="zh-CN" sz="11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26">
            <a:extLst>
              <a:ext uri="{FF2B5EF4-FFF2-40B4-BE49-F238E27FC236}">
                <a16:creationId xmlns:a16="http://schemas.microsoft.com/office/drawing/2014/main" xmlns="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74418" y="1954955"/>
            <a:ext cx="2031063" cy="106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100" kern="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</a:t>
            </a:r>
            <a:endParaRPr lang="en-US" altLang="zh-CN" sz="11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26">
            <a:extLst>
              <a:ext uri="{FF2B5EF4-FFF2-40B4-BE49-F238E27FC236}">
                <a16:creationId xmlns:a16="http://schemas.microsoft.com/office/drawing/2014/main" xmlns="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5601" y="4591063"/>
            <a:ext cx="2031063" cy="106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100" kern="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</a:t>
            </a:r>
            <a:endParaRPr lang="en-US" altLang="zh-CN" sz="11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26">
            <a:extLst>
              <a:ext uri="{FF2B5EF4-FFF2-40B4-BE49-F238E27FC236}">
                <a16:creationId xmlns:a16="http://schemas.microsoft.com/office/drawing/2014/main" xmlns="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74418" y="4591063"/>
            <a:ext cx="2031063" cy="106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100" kern="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</a:t>
            </a:r>
            <a:endParaRPr lang="en-US" altLang="zh-CN" sz="11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0" name="Picture 2" descr="我为江山倾倒|插画|其他插画|胡豐琿 -...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5230" y="0"/>
            <a:ext cx="4784929" cy="687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68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7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3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9388102" y="567944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0AACA30F-D3EE-4A1C-9DCE-EFFC54002D42}"/>
              </a:ext>
            </a:extLst>
          </p:cNvPr>
          <p:cNvGrpSpPr/>
          <p:nvPr/>
        </p:nvGrpSpPr>
        <p:grpSpPr>
          <a:xfrm>
            <a:off x="6881067" y="1616480"/>
            <a:ext cx="3514688" cy="4332567"/>
            <a:chOff x="6881067" y="1606756"/>
            <a:chExt cx="3514688" cy="4332567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AEAEA8BF-62FC-4273-8B63-2260E5B3F501}"/>
                </a:ext>
              </a:extLst>
            </p:cNvPr>
            <p:cNvSpPr/>
            <p:nvPr/>
          </p:nvSpPr>
          <p:spPr>
            <a:xfrm>
              <a:off x="6881067" y="1606756"/>
              <a:ext cx="3514688" cy="4332567"/>
            </a:xfrm>
            <a:prstGeom prst="rect">
              <a:avLst/>
            </a:prstGeom>
            <a:solidFill>
              <a:srgbClr val="E8F1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2563CBE4-DFB3-4EA5-A963-7C012851C69E}"/>
                </a:ext>
              </a:extLst>
            </p:cNvPr>
            <p:cNvSpPr/>
            <p:nvPr/>
          </p:nvSpPr>
          <p:spPr>
            <a:xfrm>
              <a:off x="7110549" y="1753252"/>
              <a:ext cx="3052689" cy="4039576"/>
            </a:xfrm>
            <a:prstGeom prst="rect">
              <a:avLst/>
            </a:prstGeom>
            <a:noFill/>
            <a:ln>
              <a:solidFill>
                <a:srgbClr val="614D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D1E5F03-64F3-4C96-810E-300A2655EEA2}"/>
              </a:ext>
            </a:extLst>
          </p:cNvPr>
          <p:cNvSpPr txBox="1"/>
          <p:nvPr/>
        </p:nvSpPr>
        <p:spPr>
          <a:xfrm>
            <a:off x="1248283" y="1811620"/>
            <a:ext cx="4062651" cy="13887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请单击此处输入文本内容，请单击此处输入文本内容，请单击此处输入文本内容，请单击此处输入文本内容，请单击此处输入文本内容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1B7E9A4-3154-42BA-AA7D-9241B85E99A2}"/>
              </a:ext>
            </a:extLst>
          </p:cNvPr>
          <p:cNvSpPr txBox="1"/>
          <p:nvPr/>
        </p:nvSpPr>
        <p:spPr>
          <a:xfrm>
            <a:off x="5357336" y="1823621"/>
            <a:ext cx="492443" cy="12915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59D5FB4B-A531-4ED1-B6E3-9EF2E76950ED}"/>
              </a:ext>
            </a:extLst>
          </p:cNvPr>
          <p:cNvSpPr txBox="1"/>
          <p:nvPr/>
        </p:nvSpPr>
        <p:spPr>
          <a:xfrm>
            <a:off x="1294685" y="3995800"/>
            <a:ext cx="4062651" cy="13887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zh-CN" altLang="en-US" sz="14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请单击此处输入文本内容，请单击此处输入文本内容，请单击此处输入文本内容，请单击此处输入文本内容，请单击此处输入文本内容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04E51EE8-FD73-4C8F-8E01-F351802E9F6D}"/>
              </a:ext>
            </a:extLst>
          </p:cNvPr>
          <p:cNvSpPr txBox="1"/>
          <p:nvPr/>
        </p:nvSpPr>
        <p:spPr>
          <a:xfrm>
            <a:off x="5403738" y="4007801"/>
            <a:ext cx="492443" cy="12915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BF6A6B2-52BF-4E7D-BE6D-6146DB17D1F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731"/>
          <a:stretch/>
        </p:blipFill>
        <p:spPr>
          <a:xfrm rot="19137547" flipH="1">
            <a:off x="7848022" y="-187081"/>
            <a:ext cx="3049849" cy="462675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9187406-B4ED-444F-9A38-FD403F3B4F50}"/>
              </a:ext>
            </a:extLst>
          </p:cNvPr>
          <p:cNvSpPr txBox="1"/>
          <p:nvPr/>
        </p:nvSpPr>
        <p:spPr>
          <a:xfrm>
            <a:off x="7621230" y="2506011"/>
            <a:ext cx="2031325" cy="30243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请单击此处输入文本内容，请单击此处输入文本内容，请单击此处输入文本内容，请单击此处输入文本内容，请单击此处输入文本内容，请单击此处输入文本内容，请单击此处输入文本内容，请单击此处输入文本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411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3311DF7-9A32-4E43-93F5-34895D0F465B}"/>
              </a:ext>
            </a:extLst>
          </p:cNvPr>
          <p:cNvGrpSpPr/>
          <p:nvPr/>
        </p:nvGrpSpPr>
        <p:grpSpPr>
          <a:xfrm>
            <a:off x="1536970" y="1262716"/>
            <a:ext cx="2769270" cy="4332567"/>
            <a:chOff x="6881067" y="1606756"/>
            <a:chExt cx="3514688" cy="4332567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19E3FDF6-F814-4ED9-90DF-BDB2C068E731}"/>
                </a:ext>
              </a:extLst>
            </p:cNvPr>
            <p:cNvSpPr/>
            <p:nvPr/>
          </p:nvSpPr>
          <p:spPr>
            <a:xfrm>
              <a:off x="6881067" y="1606756"/>
              <a:ext cx="3514688" cy="4332567"/>
            </a:xfrm>
            <a:prstGeom prst="rect">
              <a:avLst/>
            </a:prstGeom>
            <a:solidFill>
              <a:srgbClr val="E8F1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F0F495D4-FC97-4EEC-BD3A-D3EEF60383F9}"/>
                </a:ext>
              </a:extLst>
            </p:cNvPr>
            <p:cNvSpPr/>
            <p:nvPr/>
          </p:nvSpPr>
          <p:spPr>
            <a:xfrm>
              <a:off x="7110549" y="1753252"/>
              <a:ext cx="3052689" cy="4039576"/>
            </a:xfrm>
            <a:prstGeom prst="rect">
              <a:avLst/>
            </a:prstGeom>
            <a:noFill/>
            <a:ln>
              <a:solidFill>
                <a:srgbClr val="6528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A72601F-7505-4BEF-BB36-A9AC6009ADCD}"/>
              </a:ext>
            </a:extLst>
          </p:cNvPr>
          <p:cNvSpPr/>
          <p:nvPr/>
        </p:nvSpPr>
        <p:spPr>
          <a:xfrm>
            <a:off x="4893372" y="1409211"/>
            <a:ext cx="2405255" cy="4039576"/>
          </a:xfrm>
          <a:prstGeom prst="rect">
            <a:avLst/>
          </a:prstGeom>
          <a:noFill/>
          <a:ln>
            <a:solidFill>
              <a:srgbClr val="652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DB64418-DDD5-4DB5-A3FF-CE7C242FCF99}"/>
              </a:ext>
            </a:extLst>
          </p:cNvPr>
          <p:cNvSpPr/>
          <p:nvPr/>
        </p:nvSpPr>
        <p:spPr>
          <a:xfrm>
            <a:off x="7932907" y="1409212"/>
            <a:ext cx="2405255" cy="4039576"/>
          </a:xfrm>
          <a:prstGeom prst="rect">
            <a:avLst/>
          </a:prstGeom>
          <a:noFill/>
          <a:ln>
            <a:solidFill>
              <a:srgbClr val="652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E8200CA4-900B-433E-859A-8768715B922F}"/>
              </a:ext>
            </a:extLst>
          </p:cNvPr>
          <p:cNvSpPr txBox="1"/>
          <p:nvPr/>
        </p:nvSpPr>
        <p:spPr>
          <a:xfrm>
            <a:off x="1981690" y="1886492"/>
            <a:ext cx="1877437" cy="32983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zh-CN" altLang="en-US" sz="11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请单击此处输入文本内容，请单击此处输入文本内容，请单击此处输入文本内容，请单击此处输入文本内容，请单击此处输入文本内容，请单击此处输入文本内容，请单击此处输入文本内容，请单击此处输入文本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6E390C0-2B82-42F2-B81C-93BE7FBE2338}"/>
              </a:ext>
            </a:extLst>
          </p:cNvPr>
          <p:cNvSpPr txBox="1"/>
          <p:nvPr/>
        </p:nvSpPr>
        <p:spPr>
          <a:xfrm>
            <a:off x="5157281" y="1886491"/>
            <a:ext cx="1877437" cy="32983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zh-CN" altLang="en-US" sz="11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请单击此处输入文本内容，请单击此处输入文本内容，请单击此处输入文本内容，请单击此处输入文本内容，请单击此处输入文本内容，请单击此处输入文本内容，请单击此处输入文本内容，请单击此处输入文本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4F72ED83-E387-4914-9A00-5DA78BD4FDFE}"/>
              </a:ext>
            </a:extLst>
          </p:cNvPr>
          <p:cNvSpPr txBox="1"/>
          <p:nvPr/>
        </p:nvSpPr>
        <p:spPr>
          <a:xfrm>
            <a:off x="8196815" y="1886491"/>
            <a:ext cx="1877437" cy="32983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zh-CN" altLang="en-US" sz="11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请单击此处输入文本内容，请单击此处输入文本内容，请单击此处输入文本内容，请单击此处输入文本内容，请单击此处输入文本内容，请单击此处输入文本内容，请单击此处输入文本内容，请单击此处输入文本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9155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E1CB35C-B6D2-4EB0-8D2B-DACA4A79456D}"/>
              </a:ext>
            </a:extLst>
          </p:cNvPr>
          <p:cNvSpPr/>
          <p:nvPr/>
        </p:nvSpPr>
        <p:spPr>
          <a:xfrm>
            <a:off x="4354290" y="1045031"/>
            <a:ext cx="3537857" cy="5016934"/>
          </a:xfrm>
          <a:prstGeom prst="rect">
            <a:avLst/>
          </a:prstGeom>
          <a:solidFill>
            <a:srgbClr val="E8F1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3" name="Picture 15">
            <a:extLst>
              <a:ext uri="{FF2B5EF4-FFF2-40B4-BE49-F238E27FC236}">
                <a16:creationId xmlns:a16="http://schemas.microsoft.com/office/drawing/2014/main" xmlns="" id="{3D0102DB-E32C-4C3C-9759-66B85D8869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5557233" y="4859021"/>
            <a:ext cx="1192798" cy="3598684"/>
          </a:xfrm>
          <a:prstGeom prst="rect">
            <a:avLst/>
          </a:prstGeom>
        </p:spPr>
      </p:pic>
      <p:pic>
        <p:nvPicPr>
          <p:cNvPr id="7" name="图片 6" descr="图片包含 鲜花, 花瓶, 室内, 就坐&#10;&#10;已生成极高可信度的说明">
            <a:extLst>
              <a:ext uri="{FF2B5EF4-FFF2-40B4-BE49-F238E27FC236}">
                <a16:creationId xmlns:a16="http://schemas.microsoft.com/office/drawing/2014/main" xmlns="" id="{3FC7BE0C-D1FE-428C-8F7E-F0262251ED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7385" y="-147767"/>
            <a:ext cx="5104762" cy="5688889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944325" y="2474013"/>
            <a:ext cx="1660286" cy="3125280"/>
            <a:chOff x="5894897" y="1629843"/>
            <a:chExt cx="1660286" cy="3125280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64142E6D-F969-482B-9B85-13CABDD41819}"/>
                </a:ext>
              </a:extLst>
            </p:cNvPr>
            <p:cNvSpPr txBox="1"/>
            <p:nvPr/>
          </p:nvSpPr>
          <p:spPr>
            <a:xfrm>
              <a:off x="6539520" y="1629843"/>
              <a:ext cx="1015663" cy="312528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5400" b="1" dirty="0">
                  <a:latin typeface="文悦古典明朝体 (非商业使用) W5" pitchFamily="50" charset="-122"/>
                  <a:ea typeface="文悦古典明朝体 (非商业使用) W5" pitchFamily="50" charset="-122"/>
                </a:rPr>
                <a:t>第四章节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EC7CD9AB-ACF8-44D4-9E76-C83D18E7E49C}"/>
                </a:ext>
              </a:extLst>
            </p:cNvPr>
            <p:cNvSpPr txBox="1"/>
            <p:nvPr/>
          </p:nvSpPr>
          <p:spPr>
            <a:xfrm>
              <a:off x="5894897" y="1738547"/>
              <a:ext cx="738664" cy="301657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单击此处输入文本内容，单击此处输入文本内容，单击此处输入文本内容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980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588" y="1986716"/>
            <a:ext cx="2874843" cy="2874843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D0171780-1296-4D60-84C0-090437FBBEAA}"/>
              </a:ext>
            </a:extLst>
          </p:cNvPr>
          <p:cNvSpPr txBox="1"/>
          <p:nvPr/>
        </p:nvSpPr>
        <p:spPr>
          <a:xfrm>
            <a:off x="4438215" y="1479691"/>
            <a:ext cx="829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壹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E38D6AEE-0D43-4B0F-B143-5BC286BCF752}"/>
              </a:ext>
            </a:extLst>
          </p:cNvPr>
          <p:cNvSpPr txBox="1"/>
          <p:nvPr/>
        </p:nvSpPr>
        <p:spPr>
          <a:xfrm>
            <a:off x="1388651" y="1479691"/>
            <a:ext cx="2677656" cy="10140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单击此处输入文本内容，单击此处输入文本内容，单击此处输入文本内容，单击此处输入文本内容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。单击此处输入文本内容</a:t>
            </a:r>
            <a:endParaRPr lang="zh-CN" altLang="en-US" sz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77FF8B8D-B812-4780-B2DE-9BF4E55B4B1F}"/>
              </a:ext>
            </a:extLst>
          </p:cNvPr>
          <p:cNvCxnSpPr/>
          <p:nvPr/>
        </p:nvCxnSpPr>
        <p:spPr>
          <a:xfrm>
            <a:off x="4240954" y="1557149"/>
            <a:ext cx="0" cy="8309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27B50826-722A-4E0B-A701-743CE65FE06D}"/>
              </a:ext>
            </a:extLst>
          </p:cNvPr>
          <p:cNvSpPr txBox="1"/>
          <p:nvPr/>
        </p:nvSpPr>
        <p:spPr>
          <a:xfrm>
            <a:off x="7089434" y="1409352"/>
            <a:ext cx="829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贰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AB9682A4-DA3F-4505-B9CF-79F5C3E30838}"/>
              </a:ext>
            </a:extLst>
          </p:cNvPr>
          <p:cNvSpPr txBox="1"/>
          <p:nvPr/>
        </p:nvSpPr>
        <p:spPr>
          <a:xfrm>
            <a:off x="8279339" y="1479691"/>
            <a:ext cx="2677656" cy="10140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单击此处输入文本内容，单击此处输入文本内容，单击此处输入文本内容，单击此处输入文本内容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。单击此处输入文本内容</a:t>
            </a:r>
            <a:endParaRPr lang="zh-CN" altLang="en-US" sz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E0B055AC-0850-4121-8099-54AF995D982F}"/>
              </a:ext>
            </a:extLst>
          </p:cNvPr>
          <p:cNvCxnSpPr/>
          <p:nvPr/>
        </p:nvCxnSpPr>
        <p:spPr>
          <a:xfrm>
            <a:off x="8031968" y="1535964"/>
            <a:ext cx="0" cy="8309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597858E7-6590-4F82-A1BF-6ECEF44CBABC}"/>
              </a:ext>
            </a:extLst>
          </p:cNvPr>
          <p:cNvSpPr txBox="1"/>
          <p:nvPr/>
        </p:nvSpPr>
        <p:spPr>
          <a:xfrm>
            <a:off x="4438215" y="4434597"/>
            <a:ext cx="829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叁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4B3BCA1C-F40E-4D9C-B9F0-79BBF9BBAF43}"/>
              </a:ext>
            </a:extLst>
          </p:cNvPr>
          <p:cNvSpPr txBox="1"/>
          <p:nvPr/>
        </p:nvSpPr>
        <p:spPr>
          <a:xfrm>
            <a:off x="1388651" y="4434597"/>
            <a:ext cx="2677656" cy="10140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单击此处输入文本内容，单击此处输入文本内容，单击此处输入文本内容，单击此处输入文本内容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。单击此处输入文本内容</a:t>
            </a:r>
            <a:endParaRPr lang="zh-CN" altLang="en-US" sz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D6862C3B-4B5F-4061-AB99-CEA449F441BA}"/>
              </a:ext>
            </a:extLst>
          </p:cNvPr>
          <p:cNvCxnSpPr/>
          <p:nvPr/>
        </p:nvCxnSpPr>
        <p:spPr>
          <a:xfrm>
            <a:off x="4240954" y="4512055"/>
            <a:ext cx="0" cy="8309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180BE505-6022-4772-8F00-CC1AA0E484F1}"/>
              </a:ext>
            </a:extLst>
          </p:cNvPr>
          <p:cNvSpPr txBox="1"/>
          <p:nvPr/>
        </p:nvSpPr>
        <p:spPr>
          <a:xfrm>
            <a:off x="7089434" y="4364258"/>
            <a:ext cx="829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肆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1AC36E0C-3DE7-490E-8887-4D9FC9E345F9}"/>
              </a:ext>
            </a:extLst>
          </p:cNvPr>
          <p:cNvSpPr txBox="1"/>
          <p:nvPr/>
        </p:nvSpPr>
        <p:spPr>
          <a:xfrm>
            <a:off x="8279339" y="4434597"/>
            <a:ext cx="2677656" cy="10140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单击此处输入文本内容，单击此处输入文本内容，单击此处输入文本内容，单击此处输入文本内容</a:t>
            </a: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。单击此处输入文本内容</a:t>
            </a:r>
            <a:endParaRPr lang="zh-CN" altLang="en-US" sz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3D07BADF-8A0A-47FA-B701-9218046F4804}"/>
              </a:ext>
            </a:extLst>
          </p:cNvPr>
          <p:cNvCxnSpPr/>
          <p:nvPr/>
        </p:nvCxnSpPr>
        <p:spPr>
          <a:xfrm>
            <a:off x="8031968" y="4490870"/>
            <a:ext cx="0" cy="8309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" name="图片 33" descr="图片包含 无脊椎动物, 动物, 软体动物&#10;&#10;已生成高可信度的说明">
            <a:extLst>
              <a:ext uri="{FF2B5EF4-FFF2-40B4-BE49-F238E27FC236}">
                <a16:creationId xmlns:a16="http://schemas.microsoft.com/office/drawing/2014/main" xmlns="" id="{5D0CEC95-D0EA-4685-B831-DCBD9C4F78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0990" y="2800414"/>
            <a:ext cx="970019" cy="124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809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  <p:bldP spid="25" grpId="0"/>
      <p:bldP spid="27" grpId="0"/>
      <p:bldP spid="28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1539" y="2475203"/>
            <a:ext cx="5126230" cy="3198854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136078" y="3161714"/>
            <a:ext cx="4646886" cy="1207504"/>
            <a:chOff x="814802" y="2953264"/>
            <a:chExt cx="4646886" cy="1207504"/>
          </a:xfrm>
        </p:grpSpPr>
        <p:sp>
          <p:nvSpPr>
            <p:cNvPr id="3" name="文本框 26">
              <a:extLst>
                <a:ext uri="{FF2B5EF4-FFF2-40B4-BE49-F238E27FC236}">
                  <a16:creationId xmlns:a16="http://schemas.microsoft.com/office/drawing/2014/main" xmlns="" id="{D9B28593-0827-475E-BFA9-4D23FF58E6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4802" y="3280719"/>
              <a:ext cx="4646886" cy="880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zh-CN" altLang="en-US" sz="1200" kern="0" dirty="0">
                  <a:latin typeface="楷体" panose="02010609060101010101" pitchFamily="49" charset="-122"/>
                  <a:ea typeface="楷体" panose="02010609060101010101" pitchFamily="49" charset="-122"/>
                </a:rPr>
                <a:t>单击此处输入文本内容，单击此处输入文本内容，单击此处输入文本内容，单击此处输入文本内容，单击此处输入文本内容，单击此处输入文本内容</a:t>
              </a:r>
              <a:endParaRPr lang="en-US" altLang="zh-CN" sz="1200" kern="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14802" y="2953264"/>
              <a:ext cx="16936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输入标题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136078" y="4671959"/>
            <a:ext cx="4646886" cy="1207504"/>
            <a:chOff x="814802" y="2953264"/>
            <a:chExt cx="4646886" cy="1207504"/>
          </a:xfrm>
        </p:grpSpPr>
        <p:sp>
          <p:nvSpPr>
            <p:cNvPr id="7" name="文本框 26">
              <a:extLst>
                <a:ext uri="{FF2B5EF4-FFF2-40B4-BE49-F238E27FC236}">
                  <a16:creationId xmlns:a16="http://schemas.microsoft.com/office/drawing/2014/main" xmlns="" id="{D9B28593-0827-475E-BFA9-4D23FF58E6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4802" y="3280719"/>
              <a:ext cx="4646886" cy="880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zh-CN" altLang="en-US" sz="1200" kern="0" dirty="0">
                  <a:latin typeface="楷体" panose="02010609060101010101" pitchFamily="49" charset="-122"/>
                  <a:ea typeface="楷体" panose="02010609060101010101" pitchFamily="49" charset="-122"/>
                </a:rPr>
                <a:t>单击此处输入文本内容，单击此处输入文本内容，单击此处输入文本内容，单击此处输入文本内容，单击此处输入文本内容，单击此处输入文本内容</a:t>
              </a:r>
              <a:endParaRPr lang="en-US" altLang="zh-CN" sz="1200" kern="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14802" y="2953264"/>
              <a:ext cx="16936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输入标题</a:t>
              </a:r>
            </a:p>
          </p:txBody>
        </p:sp>
      </p:grpSp>
      <p:sp>
        <p:nvSpPr>
          <p:cNvPr id="13" name="任意多边形 3">
            <a:extLst>
              <a:ext uri="{FF2B5EF4-FFF2-40B4-BE49-F238E27FC236}">
                <a16:creationId xmlns:a16="http://schemas.microsoft.com/office/drawing/2014/main" xmlns="" id="{FE7E4330-729E-49B4-9B6D-AF83DFE16702}"/>
              </a:ext>
            </a:extLst>
          </p:cNvPr>
          <p:cNvSpPr/>
          <p:nvPr/>
        </p:nvSpPr>
        <p:spPr>
          <a:xfrm>
            <a:off x="988119" y="836170"/>
            <a:ext cx="2563586" cy="1340167"/>
          </a:xfrm>
          <a:custGeom>
            <a:avLst/>
            <a:gdLst>
              <a:gd name="connsiteX0" fmla="*/ 263311 w 3278889"/>
              <a:gd name="connsiteY0" fmla="*/ 933095 h 1879959"/>
              <a:gd name="connsiteX1" fmla="*/ 1051102 w 3278889"/>
              <a:gd name="connsiteY1" fmla="*/ 4627 h 1879959"/>
              <a:gd name="connsiteX2" fmla="*/ 1656013 w 3278889"/>
              <a:gd name="connsiteY2" fmla="*/ 567335 h 1879959"/>
              <a:gd name="connsiteX3" fmla="*/ 2232788 w 3278889"/>
              <a:gd name="connsiteY3" fmla="*/ 384455 h 1879959"/>
              <a:gd name="connsiteX4" fmla="*/ 3104985 w 3278889"/>
              <a:gd name="connsiteY4" fmla="*/ 806485 h 1879959"/>
              <a:gd name="connsiteX5" fmla="*/ 2992444 w 3278889"/>
              <a:gd name="connsiteY5" fmla="*/ 1805291 h 1879959"/>
              <a:gd name="connsiteX6" fmla="*/ 221108 w 3278889"/>
              <a:gd name="connsiteY6" fmla="*/ 1706818 h 1879959"/>
              <a:gd name="connsiteX7" fmla="*/ 263311 w 3278889"/>
              <a:gd name="connsiteY7" fmla="*/ 933095 h 1879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8889" h="1879959">
                <a:moveTo>
                  <a:pt x="263311" y="933095"/>
                </a:moveTo>
                <a:cubicBezTo>
                  <a:pt x="401643" y="649397"/>
                  <a:pt x="818985" y="65587"/>
                  <a:pt x="1051102" y="4627"/>
                </a:cubicBezTo>
                <a:cubicBezTo>
                  <a:pt x="1283219" y="-56333"/>
                  <a:pt x="1459065" y="504030"/>
                  <a:pt x="1656013" y="567335"/>
                </a:cubicBezTo>
                <a:cubicBezTo>
                  <a:pt x="1852961" y="630640"/>
                  <a:pt x="1991293" y="344597"/>
                  <a:pt x="2232788" y="384455"/>
                </a:cubicBezTo>
                <a:cubicBezTo>
                  <a:pt x="2474283" y="424313"/>
                  <a:pt x="2978376" y="569679"/>
                  <a:pt x="3104985" y="806485"/>
                </a:cubicBezTo>
                <a:cubicBezTo>
                  <a:pt x="3231594" y="1043291"/>
                  <a:pt x="3473090" y="1655236"/>
                  <a:pt x="2992444" y="1805291"/>
                </a:cubicBezTo>
                <a:cubicBezTo>
                  <a:pt x="2511798" y="1955347"/>
                  <a:pt x="671274" y="1856873"/>
                  <a:pt x="221108" y="1706818"/>
                </a:cubicBezTo>
                <a:cubicBezTo>
                  <a:pt x="-229058" y="1556763"/>
                  <a:pt x="124979" y="1216793"/>
                  <a:pt x="263311" y="933095"/>
                </a:cubicBezTo>
                <a:close/>
              </a:path>
            </a:pathLst>
          </a:custGeom>
          <a:gradFill>
            <a:gsLst>
              <a:gs pos="0">
                <a:srgbClr val="72202A">
                  <a:alpha val="53000"/>
                </a:srgbClr>
              </a:gs>
              <a:gs pos="64000">
                <a:srgbClr val="FFFFFF">
                  <a:alpha val="0"/>
                </a:srgbClr>
              </a:gs>
              <a:gs pos="100000">
                <a:schemeClr val="bg1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4">
            <a:extLst>
              <a:ext uri="{FF2B5EF4-FFF2-40B4-BE49-F238E27FC236}">
                <a16:creationId xmlns:a16="http://schemas.microsoft.com/office/drawing/2014/main" xmlns="" id="{91D6DF18-0EDE-49AD-98E8-6FE5650F2EAF}"/>
              </a:ext>
            </a:extLst>
          </p:cNvPr>
          <p:cNvSpPr/>
          <p:nvPr/>
        </p:nvSpPr>
        <p:spPr>
          <a:xfrm flipH="1">
            <a:off x="4130503" y="2475203"/>
            <a:ext cx="1657348" cy="949943"/>
          </a:xfrm>
          <a:custGeom>
            <a:avLst/>
            <a:gdLst>
              <a:gd name="connsiteX0" fmla="*/ 263311 w 3278889"/>
              <a:gd name="connsiteY0" fmla="*/ 933095 h 1879959"/>
              <a:gd name="connsiteX1" fmla="*/ 1051102 w 3278889"/>
              <a:gd name="connsiteY1" fmla="*/ 4627 h 1879959"/>
              <a:gd name="connsiteX2" fmla="*/ 1656013 w 3278889"/>
              <a:gd name="connsiteY2" fmla="*/ 567335 h 1879959"/>
              <a:gd name="connsiteX3" fmla="*/ 2232788 w 3278889"/>
              <a:gd name="connsiteY3" fmla="*/ 384455 h 1879959"/>
              <a:gd name="connsiteX4" fmla="*/ 3104985 w 3278889"/>
              <a:gd name="connsiteY4" fmla="*/ 806485 h 1879959"/>
              <a:gd name="connsiteX5" fmla="*/ 2992444 w 3278889"/>
              <a:gd name="connsiteY5" fmla="*/ 1805291 h 1879959"/>
              <a:gd name="connsiteX6" fmla="*/ 221108 w 3278889"/>
              <a:gd name="connsiteY6" fmla="*/ 1706818 h 1879959"/>
              <a:gd name="connsiteX7" fmla="*/ 263311 w 3278889"/>
              <a:gd name="connsiteY7" fmla="*/ 933095 h 1879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8889" h="1879959">
                <a:moveTo>
                  <a:pt x="263311" y="933095"/>
                </a:moveTo>
                <a:cubicBezTo>
                  <a:pt x="401643" y="649397"/>
                  <a:pt x="818985" y="65587"/>
                  <a:pt x="1051102" y="4627"/>
                </a:cubicBezTo>
                <a:cubicBezTo>
                  <a:pt x="1283219" y="-56333"/>
                  <a:pt x="1459065" y="504030"/>
                  <a:pt x="1656013" y="567335"/>
                </a:cubicBezTo>
                <a:cubicBezTo>
                  <a:pt x="1852961" y="630640"/>
                  <a:pt x="1991293" y="344597"/>
                  <a:pt x="2232788" y="384455"/>
                </a:cubicBezTo>
                <a:cubicBezTo>
                  <a:pt x="2474283" y="424313"/>
                  <a:pt x="2978376" y="569679"/>
                  <a:pt x="3104985" y="806485"/>
                </a:cubicBezTo>
                <a:cubicBezTo>
                  <a:pt x="3231594" y="1043291"/>
                  <a:pt x="3473090" y="1655236"/>
                  <a:pt x="2992444" y="1805291"/>
                </a:cubicBezTo>
                <a:cubicBezTo>
                  <a:pt x="2511798" y="1955347"/>
                  <a:pt x="671274" y="1856873"/>
                  <a:pt x="221108" y="1706818"/>
                </a:cubicBezTo>
                <a:cubicBezTo>
                  <a:pt x="-229058" y="1556763"/>
                  <a:pt x="124979" y="1216793"/>
                  <a:pt x="263311" y="933095"/>
                </a:cubicBezTo>
                <a:close/>
              </a:path>
            </a:pathLst>
          </a:custGeom>
          <a:gradFill>
            <a:gsLst>
              <a:gs pos="0">
                <a:srgbClr val="72202A">
                  <a:alpha val="53000"/>
                </a:srgbClr>
              </a:gs>
              <a:gs pos="64000">
                <a:srgbClr val="FFFFFF">
                  <a:alpha val="0"/>
                </a:srgbClr>
              </a:gs>
              <a:gs pos="100000">
                <a:schemeClr val="bg1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346694" y="1475365"/>
            <a:ext cx="44362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pc="300" dirty="0">
                <a:latin typeface="Algerian" panose="04020705040A02060702" pitchFamily="82" charset="0"/>
                <a:ea typeface="PMingLiU-ExtB" panose="02020500000000000000" pitchFamily="18" charset="-120"/>
              </a:rPr>
              <a:t>Simple</a:t>
            </a:r>
          </a:p>
          <a:p>
            <a:pPr>
              <a:lnSpc>
                <a:spcPct val="150000"/>
              </a:lnSpc>
            </a:pPr>
            <a:r>
              <a:rPr lang="en-US" altLang="zh-CN" sz="3200" spc="300" dirty="0">
                <a:latin typeface="Algerian" panose="04020705040A02060702" pitchFamily="82" charset="0"/>
                <a:ea typeface="PMingLiU-ExtB" panose="02020500000000000000" pitchFamily="18" charset="-120"/>
              </a:rPr>
              <a:t>Chinese  Style</a:t>
            </a:r>
            <a:endParaRPr lang="zh-CN" altLang="en-US" sz="3200" spc="3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16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19E3FDF6-F814-4ED9-90DF-BDB2C068E731}"/>
              </a:ext>
            </a:extLst>
          </p:cNvPr>
          <p:cNvSpPr/>
          <p:nvPr/>
        </p:nvSpPr>
        <p:spPr>
          <a:xfrm>
            <a:off x="0" y="1003225"/>
            <a:ext cx="12192000" cy="3000365"/>
          </a:xfrm>
          <a:prstGeom prst="rect">
            <a:avLst/>
          </a:prstGeom>
          <a:solidFill>
            <a:srgbClr val="E8F1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3" r="1252"/>
          <a:stretch/>
        </p:blipFill>
        <p:spPr>
          <a:xfrm>
            <a:off x="1264508" y="987400"/>
            <a:ext cx="4831492" cy="301619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6152" y="1395469"/>
            <a:ext cx="4271319" cy="2435529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197859" y="4386649"/>
            <a:ext cx="9070605" cy="1046441"/>
            <a:chOff x="814800" y="2934729"/>
            <a:chExt cx="9070605" cy="1046441"/>
          </a:xfrm>
        </p:grpSpPr>
        <p:sp>
          <p:nvSpPr>
            <p:cNvPr id="11" name="文本框 26">
              <a:extLst>
                <a:ext uri="{FF2B5EF4-FFF2-40B4-BE49-F238E27FC236}">
                  <a16:creationId xmlns:a16="http://schemas.microsoft.com/office/drawing/2014/main" xmlns="" id="{D9B28593-0827-475E-BFA9-4D23FF58E6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4800" y="3334839"/>
              <a:ext cx="907060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zh-CN" altLang="en-US" sz="1200" kern="0" dirty="0">
                  <a:latin typeface="楷体" panose="02010609060101010101" pitchFamily="49" charset="-122"/>
                  <a:ea typeface="楷体" panose="02010609060101010101" pitchFamily="49" charset="-122"/>
                </a:rPr>
                <a:t>单击此处输入文本内容，单击此处输入文本内容，单击此处输入文本内容，单击此处输入文本内容，单击此处输入文本内容，单击此处输入文本内容，单击此处输入文本内容</a:t>
              </a:r>
              <a:endParaRPr lang="en-US" altLang="zh-CN" sz="1200" kern="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14801" y="2934729"/>
              <a:ext cx="231145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输入标题内容</a:t>
              </a:r>
            </a:p>
          </p:txBody>
        </p:sp>
      </p:grpSp>
      <p:sp>
        <p:nvSpPr>
          <p:cNvPr id="13" name="文本框 26">
            <a:extLst>
              <a:ext uri="{FF2B5EF4-FFF2-40B4-BE49-F238E27FC236}">
                <a16:creationId xmlns:a16="http://schemas.microsoft.com/office/drawing/2014/main" xmlns="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7859" y="5457804"/>
            <a:ext cx="9070605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255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69118F7-718F-4DB6-A349-4360C285BEEF}"/>
              </a:ext>
            </a:extLst>
          </p:cNvPr>
          <p:cNvGrpSpPr/>
          <p:nvPr/>
        </p:nvGrpSpPr>
        <p:grpSpPr>
          <a:xfrm>
            <a:off x="-2" y="2224216"/>
            <a:ext cx="10439805" cy="3606500"/>
            <a:chOff x="-2" y="2224216"/>
            <a:chExt cx="10439805" cy="3606500"/>
          </a:xfrm>
        </p:grpSpPr>
        <p:sp>
          <p:nvSpPr>
            <p:cNvPr id="5" name="矩形 4"/>
            <p:cNvSpPr/>
            <p:nvPr/>
          </p:nvSpPr>
          <p:spPr>
            <a:xfrm>
              <a:off x="-1" y="2224216"/>
              <a:ext cx="10439804" cy="2891481"/>
            </a:xfrm>
            <a:prstGeom prst="rect">
              <a:avLst/>
            </a:prstGeom>
            <a:solidFill>
              <a:srgbClr val="E8F1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Picture 15">
              <a:extLst>
                <a:ext uri="{FF2B5EF4-FFF2-40B4-BE49-F238E27FC236}">
                  <a16:creationId xmlns:a16="http://schemas.microsoft.com/office/drawing/2014/main" xmlns="" id="{D3FD0C63-0EF5-4335-BDBA-8928716B8D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4856904" y="247818"/>
              <a:ext cx="725992" cy="10439804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6242626" y="2648807"/>
            <a:ext cx="41971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谢谢欣赏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140898" y="3664470"/>
            <a:ext cx="401594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zh-CN" altLang="en-US" sz="11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</a:t>
            </a:r>
            <a:endParaRPr lang="en-US" altLang="zh-CN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200000"/>
              </a:lnSpc>
            </a:pPr>
            <a:r>
              <a:rPr lang="zh-CN" altLang="en-US" sz="1100" dirty="0">
                <a:latin typeface="楷体" panose="02010609060101010101" pitchFamily="49" charset="-122"/>
                <a:ea typeface="楷体" panose="02010609060101010101" pitchFamily="49" charset="-122"/>
              </a:rPr>
              <a:t>输入文本内容，单击此处输入文本内</a:t>
            </a:r>
            <a:endParaRPr lang="en-US" altLang="zh-CN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200000"/>
              </a:lnSpc>
            </a:pPr>
            <a:r>
              <a:rPr lang="zh-CN" altLang="en-US" sz="1100" dirty="0">
                <a:latin typeface="楷体" panose="02010609060101010101" pitchFamily="49" charset="-122"/>
                <a:ea typeface="楷体" panose="02010609060101010101" pitchFamily="49" charset="-122"/>
              </a:rPr>
              <a:t>容，单击此处输入文本内容</a:t>
            </a:r>
          </a:p>
          <a:p>
            <a:pPr algn="r"/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23190" y="1066891"/>
            <a:ext cx="6704102" cy="3925744"/>
            <a:chOff x="323190" y="910437"/>
            <a:chExt cx="6704102" cy="3925744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1731"/>
            <a:stretch/>
          </p:blipFill>
          <p:spPr>
            <a:xfrm rot="3091361">
              <a:off x="2363500" y="-47584"/>
              <a:ext cx="3705771" cy="5621813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1321828" flipH="1">
              <a:off x="323190" y="1164186"/>
              <a:ext cx="2254892" cy="3671995"/>
            </a:xfrm>
            <a:prstGeom prst="rect">
              <a:avLst/>
            </a:prstGeom>
          </p:spPr>
        </p:pic>
      </p:grp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35522">
            <a:off x="5335574" y="3660042"/>
            <a:ext cx="479087" cy="56013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35522">
            <a:off x="2212040" y="4592752"/>
            <a:ext cx="983079" cy="83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65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3318" y="1971287"/>
            <a:ext cx="10963371" cy="3173202"/>
          </a:xfrm>
          <a:prstGeom prst="rect">
            <a:avLst/>
          </a:prstGeom>
          <a:solidFill>
            <a:srgbClr val="E8F1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F6358B4B-5DD0-4FB3-BF7B-CDAA89EB2A4F}"/>
              </a:ext>
            </a:extLst>
          </p:cNvPr>
          <p:cNvSpPr txBox="1"/>
          <p:nvPr/>
        </p:nvSpPr>
        <p:spPr>
          <a:xfrm>
            <a:off x="8852764" y="2271935"/>
            <a:ext cx="677108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第一章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DFAACAA0-42D5-4EC5-9109-5A6D97B8F6B5}"/>
              </a:ext>
            </a:extLst>
          </p:cNvPr>
          <p:cNvSpPr txBox="1"/>
          <p:nvPr/>
        </p:nvSpPr>
        <p:spPr>
          <a:xfrm>
            <a:off x="9763778" y="1343319"/>
            <a:ext cx="1415772" cy="241325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dirty="0">
                <a:latin typeface="文悦古典明朝体 (非商业使用) W5" pitchFamily="50" charset="-122"/>
                <a:ea typeface="文悦古典明朝体 (非商业使用) W5" pitchFamily="50" charset="-122"/>
                <a:cs typeface="+mn-ea"/>
                <a:sym typeface="+mn-lt"/>
              </a:rPr>
              <a:t>目录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8F97FC79-046E-438F-A0F1-84970594596A}"/>
              </a:ext>
            </a:extLst>
          </p:cNvPr>
          <p:cNvSpPr txBox="1"/>
          <p:nvPr/>
        </p:nvSpPr>
        <p:spPr>
          <a:xfrm>
            <a:off x="8252073" y="2363656"/>
            <a:ext cx="738664" cy="2639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请单击此处输入文本内容，请单击此处输入文本内容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FC81249E-DC74-4E1E-9868-9D841161CB06}"/>
              </a:ext>
            </a:extLst>
          </p:cNvPr>
          <p:cNvSpPr txBox="1"/>
          <p:nvPr/>
        </p:nvSpPr>
        <p:spPr>
          <a:xfrm>
            <a:off x="7139594" y="2271935"/>
            <a:ext cx="677108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第二章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6326E83-9FA2-4BE3-A468-3D0F82824C41}"/>
              </a:ext>
            </a:extLst>
          </p:cNvPr>
          <p:cNvSpPr txBox="1"/>
          <p:nvPr/>
        </p:nvSpPr>
        <p:spPr>
          <a:xfrm>
            <a:off x="6538903" y="2363656"/>
            <a:ext cx="738664" cy="2639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请单击此处输入文本内容，请单击此处输入文本内容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6EC0739C-6D55-413F-8007-0875FCE934E8}"/>
              </a:ext>
            </a:extLst>
          </p:cNvPr>
          <p:cNvSpPr txBox="1"/>
          <p:nvPr/>
        </p:nvSpPr>
        <p:spPr>
          <a:xfrm>
            <a:off x="5164287" y="2262583"/>
            <a:ext cx="677108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第三章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1E53D27C-24D5-4744-A0FF-C752E3BE33A7}"/>
              </a:ext>
            </a:extLst>
          </p:cNvPr>
          <p:cNvSpPr txBox="1"/>
          <p:nvPr/>
        </p:nvSpPr>
        <p:spPr>
          <a:xfrm>
            <a:off x="4563596" y="2354304"/>
            <a:ext cx="738664" cy="2639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请单击此处输入文本内容，请单击此处输入文本内容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6ACC7301-57F2-460A-BD7C-182A572CEEAB}"/>
              </a:ext>
            </a:extLst>
          </p:cNvPr>
          <p:cNvSpPr txBox="1"/>
          <p:nvPr/>
        </p:nvSpPr>
        <p:spPr>
          <a:xfrm>
            <a:off x="3275597" y="2271935"/>
            <a:ext cx="677108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32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第四章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18E0AB14-24DF-46AF-9A8F-2664D8EBEE1D}"/>
              </a:ext>
            </a:extLst>
          </p:cNvPr>
          <p:cNvSpPr txBox="1"/>
          <p:nvPr/>
        </p:nvSpPr>
        <p:spPr>
          <a:xfrm>
            <a:off x="2674906" y="2363656"/>
            <a:ext cx="738664" cy="2639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请单击此处输入文本内容，请单击此处输入文本内容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42408" flipH="1">
            <a:off x="95651" y="669896"/>
            <a:ext cx="2742163" cy="446549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35522">
            <a:off x="2178535" y="4203871"/>
            <a:ext cx="612419" cy="71602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229"/>
          <a:stretch/>
        </p:blipFill>
        <p:spPr>
          <a:xfrm rot="1835522">
            <a:off x="283690" y="4657883"/>
            <a:ext cx="2676890" cy="111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95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7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329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E1CB35C-B6D2-4EB0-8D2B-DACA4A79456D}"/>
              </a:ext>
            </a:extLst>
          </p:cNvPr>
          <p:cNvSpPr/>
          <p:nvPr/>
        </p:nvSpPr>
        <p:spPr>
          <a:xfrm>
            <a:off x="4354290" y="1045031"/>
            <a:ext cx="3537857" cy="5016934"/>
          </a:xfrm>
          <a:prstGeom prst="rect">
            <a:avLst/>
          </a:prstGeom>
          <a:solidFill>
            <a:srgbClr val="E8F1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B5EF38C-E652-4B7E-A324-132BE5D28F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8337" y="1045030"/>
            <a:ext cx="4108568" cy="5016934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4142E6D-F969-482B-9B85-13CABDD41819}"/>
              </a:ext>
            </a:extLst>
          </p:cNvPr>
          <p:cNvSpPr txBox="1"/>
          <p:nvPr/>
        </p:nvSpPr>
        <p:spPr>
          <a:xfrm>
            <a:off x="6539520" y="1629843"/>
            <a:ext cx="1015663" cy="31252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b="1" dirty="0">
                <a:latin typeface="文悦古典明朝体 (非商业使用) W5" pitchFamily="50" charset="-122"/>
                <a:ea typeface="文悦古典明朝体 (非商业使用) W5" pitchFamily="50" charset="-122"/>
              </a:rPr>
              <a:t>第一章节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C7CD9AB-ACF8-44D4-9E76-C83D18E7E49C}"/>
              </a:ext>
            </a:extLst>
          </p:cNvPr>
          <p:cNvSpPr txBox="1"/>
          <p:nvPr/>
        </p:nvSpPr>
        <p:spPr>
          <a:xfrm>
            <a:off x="5894897" y="1738547"/>
            <a:ext cx="738664" cy="30165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</a:t>
            </a:r>
          </a:p>
        </p:txBody>
      </p:sp>
      <p:pic>
        <p:nvPicPr>
          <p:cNvPr id="13" name="Picture 15">
            <a:extLst>
              <a:ext uri="{FF2B5EF4-FFF2-40B4-BE49-F238E27FC236}">
                <a16:creationId xmlns:a16="http://schemas.microsoft.com/office/drawing/2014/main" xmlns="" id="{3D0102DB-E32C-4C3C-9759-66B85D8869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5557233" y="4859021"/>
            <a:ext cx="1192798" cy="359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68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0352F30-D6DC-47E5-97C5-6971A543FC2B}"/>
              </a:ext>
            </a:extLst>
          </p:cNvPr>
          <p:cNvSpPr/>
          <p:nvPr/>
        </p:nvSpPr>
        <p:spPr>
          <a:xfrm>
            <a:off x="4769183" y="2191349"/>
            <a:ext cx="2094329" cy="2491861"/>
          </a:xfrm>
          <a:prstGeom prst="rect">
            <a:avLst/>
          </a:prstGeom>
          <a:noFill/>
          <a:ln>
            <a:solidFill>
              <a:srgbClr val="652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29993A42-E5D2-4929-8B02-58DD3558399E}"/>
              </a:ext>
            </a:extLst>
          </p:cNvPr>
          <p:cNvSpPr/>
          <p:nvPr/>
        </p:nvSpPr>
        <p:spPr>
          <a:xfrm>
            <a:off x="6150939" y="1627934"/>
            <a:ext cx="1114834" cy="2252087"/>
          </a:xfrm>
          <a:prstGeom prst="rect">
            <a:avLst/>
          </a:prstGeom>
          <a:solidFill>
            <a:srgbClr val="E8F1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246691" y="1814862"/>
            <a:ext cx="861774" cy="19013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4400" b="1" dirty="0">
                <a:latin typeface="文悦古典明朝体 (非商业使用) W5" pitchFamily="50" charset="-122"/>
                <a:ea typeface="文悦古典明朝体 (非商业使用) W5" pitchFamily="50" charset="-122"/>
              </a:rPr>
              <a:t>中国风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2768" y="2081718"/>
            <a:ext cx="1155478" cy="411926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8246" y="3716228"/>
            <a:ext cx="1000898" cy="25662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777" y="4683210"/>
            <a:ext cx="1907182" cy="1941858"/>
          </a:xfrm>
          <a:prstGeom prst="rect">
            <a:avLst/>
          </a:prstGeom>
        </p:spPr>
      </p:pic>
      <p:sp>
        <p:nvSpPr>
          <p:cNvPr id="12" name="文本框 26">
            <a:extLst>
              <a:ext uri="{FF2B5EF4-FFF2-40B4-BE49-F238E27FC236}">
                <a16:creationId xmlns:a16="http://schemas.microsoft.com/office/drawing/2014/main" xmlns="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7568" y="2453895"/>
            <a:ext cx="3668291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100" kern="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</a:t>
            </a:r>
            <a:endParaRPr lang="en-US" altLang="zh-CN" sz="11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26">
            <a:extLst>
              <a:ext uri="{FF2B5EF4-FFF2-40B4-BE49-F238E27FC236}">
                <a16:creationId xmlns:a16="http://schemas.microsoft.com/office/drawing/2014/main" xmlns="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7568" y="3716228"/>
            <a:ext cx="3668291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100" kern="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</a:t>
            </a:r>
            <a:endParaRPr lang="en-US" altLang="zh-CN" sz="11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26">
            <a:extLst>
              <a:ext uri="{FF2B5EF4-FFF2-40B4-BE49-F238E27FC236}">
                <a16:creationId xmlns:a16="http://schemas.microsoft.com/office/drawing/2014/main" xmlns="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939" y="2453895"/>
            <a:ext cx="3668291" cy="560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  <a:defRPr/>
            </a:pPr>
            <a:r>
              <a:rPr lang="zh-CN" altLang="en-US" sz="1100" kern="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</a:t>
            </a:r>
            <a:endParaRPr lang="en-US" altLang="zh-CN" sz="11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26">
            <a:extLst>
              <a:ext uri="{FF2B5EF4-FFF2-40B4-BE49-F238E27FC236}">
                <a16:creationId xmlns:a16="http://schemas.microsoft.com/office/drawing/2014/main" xmlns="" id="{D9B28593-0827-475E-BFA9-4D23FF58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939" y="3716228"/>
            <a:ext cx="3668291" cy="560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  <a:defRPr/>
            </a:pPr>
            <a:r>
              <a:rPr lang="zh-CN" altLang="en-US" sz="1100" kern="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</a:t>
            </a:r>
            <a:endParaRPr lang="en-US" altLang="zh-CN" sz="11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0898" y="1036155"/>
            <a:ext cx="954026" cy="115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34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6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2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8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4">
            <a:extLst>
              <a:ext uri="{FF2B5EF4-FFF2-40B4-BE49-F238E27FC236}">
                <a16:creationId xmlns:a16="http://schemas.microsoft.com/office/drawing/2014/main" xmlns="" id="{67425A0E-BEA2-42A3-A402-CC292BD3E5AE}"/>
              </a:ext>
            </a:extLst>
          </p:cNvPr>
          <p:cNvGrpSpPr/>
          <p:nvPr/>
        </p:nvGrpSpPr>
        <p:grpSpPr>
          <a:xfrm>
            <a:off x="4955663" y="3464602"/>
            <a:ext cx="2930700" cy="2094344"/>
            <a:chOff x="838200" y="2256765"/>
            <a:chExt cx="2930700" cy="2094344"/>
          </a:xfrm>
        </p:grpSpPr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xmlns="" id="{F5D31CC4-80FE-4F94-B57F-E494461CC9B7}"/>
                </a:ext>
              </a:extLst>
            </p:cNvPr>
            <p:cNvSpPr txBox="1"/>
            <p:nvPr/>
          </p:nvSpPr>
          <p:spPr>
            <a:xfrm>
              <a:off x="1701311" y="2642949"/>
              <a:ext cx="2067589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单击此处输入文本内容，单击此处输入文本内容</a:t>
              </a:r>
              <a:endParaRPr lang="en-US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单击此处输入文本内容，单击此处输入文本内容，单击此处输入文本内容</a:t>
              </a:r>
              <a:endParaRPr lang="en-US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en-US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6" name="Title 4">
              <a:extLst>
                <a:ext uri="{FF2B5EF4-FFF2-40B4-BE49-F238E27FC236}">
                  <a16:creationId xmlns:a16="http://schemas.microsoft.com/office/drawing/2014/main" xmlns="" id="{1B37BB9B-5A60-4823-B70E-46ABECEB8ED7}"/>
                </a:ext>
              </a:extLst>
            </p:cNvPr>
            <p:cNvSpPr txBox="1">
              <a:spLocks/>
            </p:cNvSpPr>
            <p:nvPr/>
          </p:nvSpPr>
          <p:spPr>
            <a:xfrm>
              <a:off x="1701311" y="2256765"/>
              <a:ext cx="1522852" cy="37009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dist"/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输入标题</a:t>
              </a:r>
              <a:endParaRPr lang="en-US" sz="2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xmlns="" id="{83152C52-47E0-4485-A1E7-F52C4800FFD5}"/>
                </a:ext>
              </a:extLst>
            </p:cNvPr>
            <p:cNvSpPr/>
            <p:nvPr/>
          </p:nvSpPr>
          <p:spPr>
            <a:xfrm>
              <a:off x="838200" y="2325510"/>
              <a:ext cx="699912" cy="699912"/>
            </a:xfrm>
            <a:prstGeom prst="rect">
              <a:avLst/>
            </a:prstGeom>
            <a:noFill/>
            <a:ln>
              <a:solidFill>
                <a:srgbClr val="6528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19" name="Group 14">
            <a:extLst>
              <a:ext uri="{FF2B5EF4-FFF2-40B4-BE49-F238E27FC236}">
                <a16:creationId xmlns:a16="http://schemas.microsoft.com/office/drawing/2014/main" xmlns="" id="{BB6B8216-974B-4879-BA5B-D8AA6A56B80B}"/>
              </a:ext>
            </a:extLst>
          </p:cNvPr>
          <p:cNvGrpSpPr/>
          <p:nvPr/>
        </p:nvGrpSpPr>
        <p:grpSpPr>
          <a:xfrm>
            <a:off x="1359198" y="3464602"/>
            <a:ext cx="2930700" cy="2094344"/>
            <a:chOff x="838200" y="2256765"/>
            <a:chExt cx="2930700" cy="2094344"/>
          </a:xfrm>
        </p:grpSpPr>
        <p:sp>
          <p:nvSpPr>
            <p:cNvPr id="20" name="TextBox 15">
              <a:extLst>
                <a:ext uri="{FF2B5EF4-FFF2-40B4-BE49-F238E27FC236}">
                  <a16:creationId xmlns:a16="http://schemas.microsoft.com/office/drawing/2014/main" xmlns="" id="{6BCB3CDD-C3F0-4129-A003-C5F27B2D92E5}"/>
                </a:ext>
              </a:extLst>
            </p:cNvPr>
            <p:cNvSpPr txBox="1"/>
            <p:nvPr/>
          </p:nvSpPr>
          <p:spPr>
            <a:xfrm>
              <a:off x="1701311" y="2642949"/>
              <a:ext cx="2067589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单击此处输入文本内容，单击此处输入文本内容</a:t>
              </a:r>
              <a:endParaRPr lang="en-US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单击此处输入文本内容，单击此处输入文本内容，单击此处输入文本内容</a:t>
              </a:r>
              <a:endParaRPr lang="en-US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en-US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21" name="Title 4">
              <a:extLst>
                <a:ext uri="{FF2B5EF4-FFF2-40B4-BE49-F238E27FC236}">
                  <a16:creationId xmlns:a16="http://schemas.microsoft.com/office/drawing/2014/main" xmlns="" id="{943CD255-F6DE-417D-87B1-6AAE68888F28}"/>
                </a:ext>
              </a:extLst>
            </p:cNvPr>
            <p:cNvSpPr txBox="1">
              <a:spLocks/>
            </p:cNvSpPr>
            <p:nvPr/>
          </p:nvSpPr>
          <p:spPr>
            <a:xfrm>
              <a:off x="1701311" y="2256765"/>
              <a:ext cx="1522852" cy="37009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dist"/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输入标题</a:t>
              </a:r>
              <a:endParaRPr lang="en-US" sz="2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22" name="Rectangle 17">
              <a:extLst>
                <a:ext uri="{FF2B5EF4-FFF2-40B4-BE49-F238E27FC236}">
                  <a16:creationId xmlns:a16="http://schemas.microsoft.com/office/drawing/2014/main" xmlns="" id="{6485C4C1-E723-4CE7-BE4F-C7E15A2655B6}"/>
                </a:ext>
              </a:extLst>
            </p:cNvPr>
            <p:cNvSpPr/>
            <p:nvPr/>
          </p:nvSpPr>
          <p:spPr>
            <a:xfrm>
              <a:off x="838200" y="2325510"/>
              <a:ext cx="699912" cy="699912"/>
            </a:xfrm>
            <a:prstGeom prst="rect">
              <a:avLst/>
            </a:prstGeom>
            <a:noFill/>
            <a:ln>
              <a:solidFill>
                <a:srgbClr val="6528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18" name="Group 14">
            <a:extLst>
              <a:ext uri="{FF2B5EF4-FFF2-40B4-BE49-F238E27FC236}">
                <a16:creationId xmlns:a16="http://schemas.microsoft.com/office/drawing/2014/main" xmlns="" id="{DF6E534A-3D33-41B2-96E2-82B9DDE32FA9}"/>
              </a:ext>
            </a:extLst>
          </p:cNvPr>
          <p:cNvGrpSpPr/>
          <p:nvPr/>
        </p:nvGrpSpPr>
        <p:grpSpPr>
          <a:xfrm>
            <a:off x="8446841" y="3429000"/>
            <a:ext cx="2930700" cy="2094344"/>
            <a:chOff x="838200" y="2256765"/>
            <a:chExt cx="2930700" cy="2094344"/>
          </a:xfrm>
        </p:grpSpPr>
        <p:sp>
          <p:nvSpPr>
            <p:cNvPr id="31" name="TextBox 15">
              <a:extLst>
                <a:ext uri="{FF2B5EF4-FFF2-40B4-BE49-F238E27FC236}">
                  <a16:creationId xmlns:a16="http://schemas.microsoft.com/office/drawing/2014/main" xmlns="" id="{725FA6C5-F402-40A0-973F-9A55A9750BE2}"/>
                </a:ext>
              </a:extLst>
            </p:cNvPr>
            <p:cNvSpPr txBox="1"/>
            <p:nvPr/>
          </p:nvSpPr>
          <p:spPr>
            <a:xfrm>
              <a:off x="1701311" y="2642949"/>
              <a:ext cx="2067589" cy="1708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单击此处输入文本内容，单击此处输入文本内容</a:t>
              </a:r>
              <a:endParaRPr lang="en-US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单击此处输入文本内容，单击此处输入文本内容，单击此处输入文本内容</a:t>
              </a:r>
              <a:endParaRPr lang="en-US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en-US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32" name="Title 4">
              <a:extLst>
                <a:ext uri="{FF2B5EF4-FFF2-40B4-BE49-F238E27FC236}">
                  <a16:creationId xmlns:a16="http://schemas.microsoft.com/office/drawing/2014/main" xmlns="" id="{3CD0C122-3A7E-470F-827B-EE6541D38500}"/>
                </a:ext>
              </a:extLst>
            </p:cNvPr>
            <p:cNvSpPr txBox="1">
              <a:spLocks/>
            </p:cNvSpPr>
            <p:nvPr/>
          </p:nvSpPr>
          <p:spPr>
            <a:xfrm>
              <a:off x="1701311" y="2256765"/>
              <a:ext cx="1522852" cy="37009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dist"/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输入标题</a:t>
              </a:r>
              <a:endParaRPr lang="en-US" sz="2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33" name="Rectangle 17">
              <a:extLst>
                <a:ext uri="{FF2B5EF4-FFF2-40B4-BE49-F238E27FC236}">
                  <a16:creationId xmlns:a16="http://schemas.microsoft.com/office/drawing/2014/main" xmlns="" id="{61AEE96F-5AA5-49B3-9078-20EDFB460B89}"/>
                </a:ext>
              </a:extLst>
            </p:cNvPr>
            <p:cNvSpPr/>
            <p:nvPr/>
          </p:nvSpPr>
          <p:spPr>
            <a:xfrm>
              <a:off x="838200" y="2325510"/>
              <a:ext cx="699912" cy="699912"/>
            </a:xfrm>
            <a:prstGeom prst="rect">
              <a:avLst/>
            </a:prstGeom>
            <a:noFill/>
            <a:ln>
              <a:solidFill>
                <a:srgbClr val="6528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tx1"/>
                  </a:solidFill>
                  <a:cs typeface="+mn-ea"/>
                  <a:sym typeface="+mn-lt"/>
                </a:rPr>
                <a:t>03</a:t>
              </a:r>
            </a:p>
          </p:txBody>
        </p:sp>
      </p:grpSp>
      <p:pic>
        <p:nvPicPr>
          <p:cNvPr id="34" name="图片占位符 18">
            <a:extLst>
              <a:ext uri="{FF2B5EF4-FFF2-40B4-BE49-F238E27FC236}">
                <a16:creationId xmlns:a16="http://schemas.microsoft.com/office/drawing/2014/main" xmlns="" id="{8917C4E3-D5BD-4DB5-A5BF-ABB0886C08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9110" y="1593362"/>
            <a:ext cx="1520793" cy="1346275"/>
          </a:xfrm>
          <a:custGeom>
            <a:avLst/>
            <a:gdLst>
              <a:gd name="connsiteX0" fmla="*/ 750822 w 3362570"/>
              <a:gd name="connsiteY0" fmla="*/ 19683 h 1520793"/>
              <a:gd name="connsiteX1" fmla="*/ 769972 w 3362570"/>
              <a:gd name="connsiteY1" fmla="*/ 19683 h 1520793"/>
              <a:gd name="connsiteX2" fmla="*/ 778210 w 3362570"/>
              <a:gd name="connsiteY2" fmla="*/ 20368 h 1520793"/>
              <a:gd name="connsiteX3" fmla="*/ 920995 w 3362570"/>
              <a:gd name="connsiteY3" fmla="*/ 25855 h 1520793"/>
              <a:gd name="connsiteX4" fmla="*/ 1093000 w 3362570"/>
              <a:gd name="connsiteY4" fmla="*/ 47802 h 1520793"/>
              <a:gd name="connsiteX5" fmla="*/ 1251204 w 3362570"/>
              <a:gd name="connsiteY5" fmla="*/ 92382 h 1520793"/>
              <a:gd name="connsiteX6" fmla="*/ 1383922 w 3362570"/>
              <a:gd name="connsiteY6" fmla="*/ 166385 h 1520793"/>
              <a:gd name="connsiteX7" fmla="*/ 1503544 w 3362570"/>
              <a:gd name="connsiteY7" fmla="*/ 340795 h 1520793"/>
              <a:gd name="connsiteX8" fmla="*/ 1518399 w 3362570"/>
              <a:gd name="connsiteY8" fmla="*/ 425429 h 1520793"/>
              <a:gd name="connsiteX9" fmla="*/ 1520793 w 3362570"/>
              <a:gd name="connsiteY9" fmla="*/ 443673 h 1520793"/>
              <a:gd name="connsiteX10" fmla="*/ 1520793 w 3362570"/>
              <a:gd name="connsiteY10" fmla="*/ 473027 h 1520793"/>
              <a:gd name="connsiteX11" fmla="*/ 1518893 w 3362570"/>
              <a:gd name="connsiteY11" fmla="*/ 484960 h 1520793"/>
              <a:gd name="connsiteX12" fmla="*/ 1497066 w 3362570"/>
              <a:gd name="connsiteY12" fmla="*/ 622130 h 1520793"/>
              <a:gd name="connsiteX13" fmla="*/ 1434544 w 3362570"/>
              <a:gd name="connsiteY13" fmla="*/ 800724 h 1520793"/>
              <a:gd name="connsiteX14" fmla="*/ 1307037 w 3362570"/>
              <a:gd name="connsiteY14" fmla="*/ 1044954 h 1520793"/>
              <a:gd name="connsiteX15" fmla="*/ 1154395 w 3362570"/>
              <a:gd name="connsiteY15" fmla="*/ 1263465 h 1520793"/>
              <a:gd name="connsiteX16" fmla="*/ 1027240 w 3362570"/>
              <a:gd name="connsiteY16" fmla="*/ 1391443 h 1520793"/>
              <a:gd name="connsiteX17" fmla="*/ 904942 w 3362570"/>
              <a:gd name="connsiteY17" fmla="*/ 1468259 h 1520793"/>
              <a:gd name="connsiteX18" fmla="*/ 790813 w 3362570"/>
              <a:gd name="connsiteY18" fmla="*/ 1498915 h 1520793"/>
              <a:gd name="connsiteX19" fmla="*/ 771240 w 3362570"/>
              <a:gd name="connsiteY19" fmla="*/ 1501111 h 1520793"/>
              <a:gd name="connsiteX20" fmla="*/ 748287 w 3362570"/>
              <a:gd name="connsiteY20" fmla="*/ 1501111 h 1520793"/>
              <a:gd name="connsiteX21" fmla="*/ 742654 w 3362570"/>
              <a:gd name="connsiteY21" fmla="*/ 1500081 h 1520793"/>
              <a:gd name="connsiteX22" fmla="*/ 709070 w 3362570"/>
              <a:gd name="connsiteY22" fmla="*/ 1496446 h 1520793"/>
              <a:gd name="connsiteX23" fmla="*/ 583605 w 3362570"/>
              <a:gd name="connsiteY23" fmla="*/ 1453375 h 1520793"/>
              <a:gd name="connsiteX24" fmla="*/ 446311 w 3362570"/>
              <a:gd name="connsiteY24" fmla="*/ 1351253 h 1520793"/>
              <a:gd name="connsiteX25" fmla="*/ 323521 w 3362570"/>
              <a:gd name="connsiteY25" fmla="*/ 1211340 h 1520793"/>
              <a:gd name="connsiteX26" fmla="*/ 103640 w 3362570"/>
              <a:gd name="connsiteY26" fmla="*/ 842629 h 1520793"/>
              <a:gd name="connsiteX27" fmla="*/ 23657 w 3362570"/>
              <a:gd name="connsiteY27" fmla="*/ 627068 h 1520793"/>
              <a:gd name="connsiteX28" fmla="*/ 1056 w 3362570"/>
              <a:gd name="connsiteY28" fmla="*/ 480503 h 1520793"/>
              <a:gd name="connsiteX29" fmla="*/ 0 w 3362570"/>
              <a:gd name="connsiteY29" fmla="*/ 473027 h 1520793"/>
              <a:gd name="connsiteX30" fmla="*/ 0 w 3362570"/>
              <a:gd name="connsiteY30" fmla="*/ 444976 h 1520793"/>
              <a:gd name="connsiteX31" fmla="*/ 1127 w 3362570"/>
              <a:gd name="connsiteY31" fmla="*/ 435579 h 1520793"/>
              <a:gd name="connsiteX32" fmla="*/ 9083 w 3362570"/>
              <a:gd name="connsiteY32" fmla="*/ 368572 h 1520793"/>
              <a:gd name="connsiteX33" fmla="*/ 100190 w 3362570"/>
              <a:gd name="connsiteY33" fmla="*/ 198345 h 1520793"/>
              <a:gd name="connsiteX34" fmla="*/ 216713 w 3362570"/>
              <a:gd name="connsiteY34" fmla="*/ 115633 h 1520793"/>
              <a:gd name="connsiteX35" fmla="*/ 379847 w 3362570"/>
              <a:gd name="connsiteY35" fmla="*/ 58022 h 1520793"/>
              <a:gd name="connsiteX36" fmla="*/ 519816 w 3362570"/>
              <a:gd name="connsiteY36" fmla="*/ 33537 h 1520793"/>
              <a:gd name="connsiteX37" fmla="*/ 632890 w 3362570"/>
              <a:gd name="connsiteY37" fmla="*/ 23798 h 1520793"/>
              <a:gd name="connsiteX38" fmla="*/ 745118 w 3362570"/>
              <a:gd name="connsiteY38" fmla="*/ 20368 h 1520793"/>
              <a:gd name="connsiteX39" fmla="*/ 750822 w 3362570"/>
              <a:gd name="connsiteY39" fmla="*/ 19683 h 1520793"/>
              <a:gd name="connsiteX40" fmla="*/ 1881142 w 3362570"/>
              <a:gd name="connsiteY40" fmla="*/ 0 h 1520793"/>
              <a:gd name="connsiteX41" fmla="*/ 3362570 w 3362570"/>
              <a:gd name="connsiteY41" fmla="*/ 0 h 1520793"/>
              <a:gd name="connsiteX42" fmla="*/ 3362570 w 3362570"/>
              <a:gd name="connsiteY42" fmla="*/ 1520793 h 1520793"/>
              <a:gd name="connsiteX43" fmla="*/ 1881142 w 3362570"/>
              <a:gd name="connsiteY43" fmla="*/ 1520793 h 1520793"/>
              <a:gd name="connsiteX0" fmla="*/ 750822 w 3362570"/>
              <a:gd name="connsiteY0" fmla="*/ 19683 h 1520793"/>
              <a:gd name="connsiteX1" fmla="*/ 769972 w 3362570"/>
              <a:gd name="connsiteY1" fmla="*/ 19683 h 1520793"/>
              <a:gd name="connsiteX2" fmla="*/ 778210 w 3362570"/>
              <a:gd name="connsiteY2" fmla="*/ 20368 h 1520793"/>
              <a:gd name="connsiteX3" fmla="*/ 920995 w 3362570"/>
              <a:gd name="connsiteY3" fmla="*/ 25855 h 1520793"/>
              <a:gd name="connsiteX4" fmla="*/ 1093000 w 3362570"/>
              <a:gd name="connsiteY4" fmla="*/ 47802 h 1520793"/>
              <a:gd name="connsiteX5" fmla="*/ 1251204 w 3362570"/>
              <a:gd name="connsiteY5" fmla="*/ 92382 h 1520793"/>
              <a:gd name="connsiteX6" fmla="*/ 1383922 w 3362570"/>
              <a:gd name="connsiteY6" fmla="*/ 166385 h 1520793"/>
              <a:gd name="connsiteX7" fmla="*/ 1503544 w 3362570"/>
              <a:gd name="connsiteY7" fmla="*/ 340795 h 1520793"/>
              <a:gd name="connsiteX8" fmla="*/ 1518399 w 3362570"/>
              <a:gd name="connsiteY8" fmla="*/ 425429 h 1520793"/>
              <a:gd name="connsiteX9" fmla="*/ 1520793 w 3362570"/>
              <a:gd name="connsiteY9" fmla="*/ 443673 h 1520793"/>
              <a:gd name="connsiteX10" fmla="*/ 1520793 w 3362570"/>
              <a:gd name="connsiteY10" fmla="*/ 473027 h 1520793"/>
              <a:gd name="connsiteX11" fmla="*/ 1518893 w 3362570"/>
              <a:gd name="connsiteY11" fmla="*/ 484960 h 1520793"/>
              <a:gd name="connsiteX12" fmla="*/ 1497066 w 3362570"/>
              <a:gd name="connsiteY12" fmla="*/ 622130 h 1520793"/>
              <a:gd name="connsiteX13" fmla="*/ 1434544 w 3362570"/>
              <a:gd name="connsiteY13" fmla="*/ 800724 h 1520793"/>
              <a:gd name="connsiteX14" fmla="*/ 1307037 w 3362570"/>
              <a:gd name="connsiteY14" fmla="*/ 1044954 h 1520793"/>
              <a:gd name="connsiteX15" fmla="*/ 1154395 w 3362570"/>
              <a:gd name="connsiteY15" fmla="*/ 1263465 h 1520793"/>
              <a:gd name="connsiteX16" fmla="*/ 1027240 w 3362570"/>
              <a:gd name="connsiteY16" fmla="*/ 1391443 h 1520793"/>
              <a:gd name="connsiteX17" fmla="*/ 904942 w 3362570"/>
              <a:gd name="connsiteY17" fmla="*/ 1468259 h 1520793"/>
              <a:gd name="connsiteX18" fmla="*/ 790813 w 3362570"/>
              <a:gd name="connsiteY18" fmla="*/ 1498915 h 1520793"/>
              <a:gd name="connsiteX19" fmla="*/ 771240 w 3362570"/>
              <a:gd name="connsiteY19" fmla="*/ 1501111 h 1520793"/>
              <a:gd name="connsiteX20" fmla="*/ 748287 w 3362570"/>
              <a:gd name="connsiteY20" fmla="*/ 1501111 h 1520793"/>
              <a:gd name="connsiteX21" fmla="*/ 742654 w 3362570"/>
              <a:gd name="connsiteY21" fmla="*/ 1500081 h 1520793"/>
              <a:gd name="connsiteX22" fmla="*/ 709070 w 3362570"/>
              <a:gd name="connsiteY22" fmla="*/ 1496446 h 1520793"/>
              <a:gd name="connsiteX23" fmla="*/ 583605 w 3362570"/>
              <a:gd name="connsiteY23" fmla="*/ 1453375 h 1520793"/>
              <a:gd name="connsiteX24" fmla="*/ 446311 w 3362570"/>
              <a:gd name="connsiteY24" fmla="*/ 1351253 h 1520793"/>
              <a:gd name="connsiteX25" fmla="*/ 323521 w 3362570"/>
              <a:gd name="connsiteY25" fmla="*/ 1211340 h 1520793"/>
              <a:gd name="connsiteX26" fmla="*/ 103640 w 3362570"/>
              <a:gd name="connsiteY26" fmla="*/ 842629 h 1520793"/>
              <a:gd name="connsiteX27" fmla="*/ 23657 w 3362570"/>
              <a:gd name="connsiteY27" fmla="*/ 627068 h 1520793"/>
              <a:gd name="connsiteX28" fmla="*/ 1056 w 3362570"/>
              <a:gd name="connsiteY28" fmla="*/ 480503 h 1520793"/>
              <a:gd name="connsiteX29" fmla="*/ 0 w 3362570"/>
              <a:gd name="connsiteY29" fmla="*/ 473027 h 1520793"/>
              <a:gd name="connsiteX30" fmla="*/ 0 w 3362570"/>
              <a:gd name="connsiteY30" fmla="*/ 444976 h 1520793"/>
              <a:gd name="connsiteX31" fmla="*/ 1127 w 3362570"/>
              <a:gd name="connsiteY31" fmla="*/ 435579 h 1520793"/>
              <a:gd name="connsiteX32" fmla="*/ 9083 w 3362570"/>
              <a:gd name="connsiteY32" fmla="*/ 368572 h 1520793"/>
              <a:gd name="connsiteX33" fmla="*/ 100190 w 3362570"/>
              <a:gd name="connsiteY33" fmla="*/ 198345 h 1520793"/>
              <a:gd name="connsiteX34" fmla="*/ 216713 w 3362570"/>
              <a:gd name="connsiteY34" fmla="*/ 115633 h 1520793"/>
              <a:gd name="connsiteX35" fmla="*/ 379847 w 3362570"/>
              <a:gd name="connsiteY35" fmla="*/ 58022 h 1520793"/>
              <a:gd name="connsiteX36" fmla="*/ 519816 w 3362570"/>
              <a:gd name="connsiteY36" fmla="*/ 33537 h 1520793"/>
              <a:gd name="connsiteX37" fmla="*/ 632890 w 3362570"/>
              <a:gd name="connsiteY37" fmla="*/ 23798 h 1520793"/>
              <a:gd name="connsiteX38" fmla="*/ 745118 w 3362570"/>
              <a:gd name="connsiteY38" fmla="*/ 20368 h 1520793"/>
              <a:gd name="connsiteX39" fmla="*/ 750822 w 3362570"/>
              <a:gd name="connsiteY39" fmla="*/ 19683 h 1520793"/>
              <a:gd name="connsiteX40" fmla="*/ 1881142 w 3362570"/>
              <a:gd name="connsiteY40" fmla="*/ 1520793 h 1520793"/>
              <a:gd name="connsiteX41" fmla="*/ 3362570 w 3362570"/>
              <a:gd name="connsiteY41" fmla="*/ 0 h 1520793"/>
              <a:gd name="connsiteX42" fmla="*/ 3362570 w 3362570"/>
              <a:gd name="connsiteY42" fmla="*/ 1520793 h 1520793"/>
              <a:gd name="connsiteX43" fmla="*/ 1881142 w 3362570"/>
              <a:gd name="connsiteY43" fmla="*/ 1520793 h 1520793"/>
              <a:gd name="connsiteX0" fmla="*/ 750822 w 3362570"/>
              <a:gd name="connsiteY0" fmla="*/ 0 h 1501110"/>
              <a:gd name="connsiteX1" fmla="*/ 769972 w 3362570"/>
              <a:gd name="connsiteY1" fmla="*/ 0 h 1501110"/>
              <a:gd name="connsiteX2" fmla="*/ 778210 w 3362570"/>
              <a:gd name="connsiteY2" fmla="*/ 685 h 1501110"/>
              <a:gd name="connsiteX3" fmla="*/ 920995 w 3362570"/>
              <a:gd name="connsiteY3" fmla="*/ 6172 h 1501110"/>
              <a:gd name="connsiteX4" fmla="*/ 1093000 w 3362570"/>
              <a:gd name="connsiteY4" fmla="*/ 28119 h 1501110"/>
              <a:gd name="connsiteX5" fmla="*/ 1251204 w 3362570"/>
              <a:gd name="connsiteY5" fmla="*/ 72699 h 1501110"/>
              <a:gd name="connsiteX6" fmla="*/ 1383922 w 3362570"/>
              <a:gd name="connsiteY6" fmla="*/ 146702 h 1501110"/>
              <a:gd name="connsiteX7" fmla="*/ 1503544 w 3362570"/>
              <a:gd name="connsiteY7" fmla="*/ 321112 h 1501110"/>
              <a:gd name="connsiteX8" fmla="*/ 1518399 w 3362570"/>
              <a:gd name="connsiteY8" fmla="*/ 405746 h 1501110"/>
              <a:gd name="connsiteX9" fmla="*/ 1520793 w 3362570"/>
              <a:gd name="connsiteY9" fmla="*/ 423990 h 1501110"/>
              <a:gd name="connsiteX10" fmla="*/ 1520793 w 3362570"/>
              <a:gd name="connsiteY10" fmla="*/ 453344 h 1501110"/>
              <a:gd name="connsiteX11" fmla="*/ 1518893 w 3362570"/>
              <a:gd name="connsiteY11" fmla="*/ 465277 h 1501110"/>
              <a:gd name="connsiteX12" fmla="*/ 1497066 w 3362570"/>
              <a:gd name="connsiteY12" fmla="*/ 602447 h 1501110"/>
              <a:gd name="connsiteX13" fmla="*/ 1434544 w 3362570"/>
              <a:gd name="connsiteY13" fmla="*/ 781041 h 1501110"/>
              <a:gd name="connsiteX14" fmla="*/ 1307037 w 3362570"/>
              <a:gd name="connsiteY14" fmla="*/ 1025271 h 1501110"/>
              <a:gd name="connsiteX15" fmla="*/ 1154395 w 3362570"/>
              <a:gd name="connsiteY15" fmla="*/ 1243782 h 1501110"/>
              <a:gd name="connsiteX16" fmla="*/ 1027240 w 3362570"/>
              <a:gd name="connsiteY16" fmla="*/ 1371760 h 1501110"/>
              <a:gd name="connsiteX17" fmla="*/ 904942 w 3362570"/>
              <a:gd name="connsiteY17" fmla="*/ 1448576 h 1501110"/>
              <a:gd name="connsiteX18" fmla="*/ 790813 w 3362570"/>
              <a:gd name="connsiteY18" fmla="*/ 1479232 h 1501110"/>
              <a:gd name="connsiteX19" fmla="*/ 771240 w 3362570"/>
              <a:gd name="connsiteY19" fmla="*/ 1481428 h 1501110"/>
              <a:gd name="connsiteX20" fmla="*/ 748287 w 3362570"/>
              <a:gd name="connsiteY20" fmla="*/ 1481428 h 1501110"/>
              <a:gd name="connsiteX21" fmla="*/ 742654 w 3362570"/>
              <a:gd name="connsiteY21" fmla="*/ 1480398 h 1501110"/>
              <a:gd name="connsiteX22" fmla="*/ 709070 w 3362570"/>
              <a:gd name="connsiteY22" fmla="*/ 1476763 h 1501110"/>
              <a:gd name="connsiteX23" fmla="*/ 583605 w 3362570"/>
              <a:gd name="connsiteY23" fmla="*/ 1433692 h 1501110"/>
              <a:gd name="connsiteX24" fmla="*/ 446311 w 3362570"/>
              <a:gd name="connsiteY24" fmla="*/ 1331570 h 1501110"/>
              <a:gd name="connsiteX25" fmla="*/ 323521 w 3362570"/>
              <a:gd name="connsiteY25" fmla="*/ 1191657 h 1501110"/>
              <a:gd name="connsiteX26" fmla="*/ 103640 w 3362570"/>
              <a:gd name="connsiteY26" fmla="*/ 822946 h 1501110"/>
              <a:gd name="connsiteX27" fmla="*/ 23657 w 3362570"/>
              <a:gd name="connsiteY27" fmla="*/ 607385 h 1501110"/>
              <a:gd name="connsiteX28" fmla="*/ 1056 w 3362570"/>
              <a:gd name="connsiteY28" fmla="*/ 460820 h 1501110"/>
              <a:gd name="connsiteX29" fmla="*/ 0 w 3362570"/>
              <a:gd name="connsiteY29" fmla="*/ 453344 h 1501110"/>
              <a:gd name="connsiteX30" fmla="*/ 0 w 3362570"/>
              <a:gd name="connsiteY30" fmla="*/ 425293 h 1501110"/>
              <a:gd name="connsiteX31" fmla="*/ 1127 w 3362570"/>
              <a:gd name="connsiteY31" fmla="*/ 415896 h 1501110"/>
              <a:gd name="connsiteX32" fmla="*/ 9083 w 3362570"/>
              <a:gd name="connsiteY32" fmla="*/ 348889 h 1501110"/>
              <a:gd name="connsiteX33" fmla="*/ 100190 w 3362570"/>
              <a:gd name="connsiteY33" fmla="*/ 178662 h 1501110"/>
              <a:gd name="connsiteX34" fmla="*/ 216713 w 3362570"/>
              <a:gd name="connsiteY34" fmla="*/ 95950 h 1501110"/>
              <a:gd name="connsiteX35" fmla="*/ 379847 w 3362570"/>
              <a:gd name="connsiteY35" fmla="*/ 38339 h 1501110"/>
              <a:gd name="connsiteX36" fmla="*/ 519816 w 3362570"/>
              <a:gd name="connsiteY36" fmla="*/ 13854 h 1501110"/>
              <a:gd name="connsiteX37" fmla="*/ 632890 w 3362570"/>
              <a:gd name="connsiteY37" fmla="*/ 4115 h 1501110"/>
              <a:gd name="connsiteX38" fmla="*/ 745118 w 3362570"/>
              <a:gd name="connsiteY38" fmla="*/ 685 h 1501110"/>
              <a:gd name="connsiteX39" fmla="*/ 750822 w 3362570"/>
              <a:gd name="connsiteY39" fmla="*/ 0 h 1501110"/>
              <a:gd name="connsiteX40" fmla="*/ 1881142 w 3362570"/>
              <a:gd name="connsiteY40" fmla="*/ 1501110 h 1501110"/>
              <a:gd name="connsiteX41" fmla="*/ 3362570 w 3362570"/>
              <a:gd name="connsiteY41" fmla="*/ 1501110 h 1501110"/>
              <a:gd name="connsiteX42" fmla="*/ 1881142 w 3362570"/>
              <a:gd name="connsiteY42" fmla="*/ 1501110 h 1501110"/>
              <a:gd name="connsiteX0" fmla="*/ 750822 w 1520793"/>
              <a:gd name="connsiteY0" fmla="*/ 0 h 1481428"/>
              <a:gd name="connsiteX1" fmla="*/ 769972 w 1520793"/>
              <a:gd name="connsiteY1" fmla="*/ 0 h 1481428"/>
              <a:gd name="connsiteX2" fmla="*/ 778210 w 1520793"/>
              <a:gd name="connsiteY2" fmla="*/ 685 h 1481428"/>
              <a:gd name="connsiteX3" fmla="*/ 920995 w 1520793"/>
              <a:gd name="connsiteY3" fmla="*/ 6172 h 1481428"/>
              <a:gd name="connsiteX4" fmla="*/ 1093000 w 1520793"/>
              <a:gd name="connsiteY4" fmla="*/ 28119 h 1481428"/>
              <a:gd name="connsiteX5" fmla="*/ 1251204 w 1520793"/>
              <a:gd name="connsiteY5" fmla="*/ 72699 h 1481428"/>
              <a:gd name="connsiteX6" fmla="*/ 1383922 w 1520793"/>
              <a:gd name="connsiteY6" fmla="*/ 146702 h 1481428"/>
              <a:gd name="connsiteX7" fmla="*/ 1503544 w 1520793"/>
              <a:gd name="connsiteY7" fmla="*/ 321112 h 1481428"/>
              <a:gd name="connsiteX8" fmla="*/ 1518399 w 1520793"/>
              <a:gd name="connsiteY8" fmla="*/ 405746 h 1481428"/>
              <a:gd name="connsiteX9" fmla="*/ 1520793 w 1520793"/>
              <a:gd name="connsiteY9" fmla="*/ 423990 h 1481428"/>
              <a:gd name="connsiteX10" fmla="*/ 1520793 w 1520793"/>
              <a:gd name="connsiteY10" fmla="*/ 453344 h 1481428"/>
              <a:gd name="connsiteX11" fmla="*/ 1518893 w 1520793"/>
              <a:gd name="connsiteY11" fmla="*/ 465277 h 1481428"/>
              <a:gd name="connsiteX12" fmla="*/ 1497066 w 1520793"/>
              <a:gd name="connsiteY12" fmla="*/ 602447 h 1481428"/>
              <a:gd name="connsiteX13" fmla="*/ 1434544 w 1520793"/>
              <a:gd name="connsiteY13" fmla="*/ 781041 h 1481428"/>
              <a:gd name="connsiteX14" fmla="*/ 1307037 w 1520793"/>
              <a:gd name="connsiteY14" fmla="*/ 1025271 h 1481428"/>
              <a:gd name="connsiteX15" fmla="*/ 1154395 w 1520793"/>
              <a:gd name="connsiteY15" fmla="*/ 1243782 h 1481428"/>
              <a:gd name="connsiteX16" fmla="*/ 1027240 w 1520793"/>
              <a:gd name="connsiteY16" fmla="*/ 1371760 h 1481428"/>
              <a:gd name="connsiteX17" fmla="*/ 904942 w 1520793"/>
              <a:gd name="connsiteY17" fmla="*/ 1448576 h 1481428"/>
              <a:gd name="connsiteX18" fmla="*/ 790813 w 1520793"/>
              <a:gd name="connsiteY18" fmla="*/ 1479232 h 1481428"/>
              <a:gd name="connsiteX19" fmla="*/ 771240 w 1520793"/>
              <a:gd name="connsiteY19" fmla="*/ 1481428 h 1481428"/>
              <a:gd name="connsiteX20" fmla="*/ 748287 w 1520793"/>
              <a:gd name="connsiteY20" fmla="*/ 1481428 h 1481428"/>
              <a:gd name="connsiteX21" fmla="*/ 742654 w 1520793"/>
              <a:gd name="connsiteY21" fmla="*/ 1480398 h 1481428"/>
              <a:gd name="connsiteX22" fmla="*/ 709070 w 1520793"/>
              <a:gd name="connsiteY22" fmla="*/ 1476763 h 1481428"/>
              <a:gd name="connsiteX23" fmla="*/ 583605 w 1520793"/>
              <a:gd name="connsiteY23" fmla="*/ 1433692 h 1481428"/>
              <a:gd name="connsiteX24" fmla="*/ 446311 w 1520793"/>
              <a:gd name="connsiteY24" fmla="*/ 1331570 h 1481428"/>
              <a:gd name="connsiteX25" fmla="*/ 323521 w 1520793"/>
              <a:gd name="connsiteY25" fmla="*/ 1191657 h 1481428"/>
              <a:gd name="connsiteX26" fmla="*/ 103640 w 1520793"/>
              <a:gd name="connsiteY26" fmla="*/ 822946 h 1481428"/>
              <a:gd name="connsiteX27" fmla="*/ 23657 w 1520793"/>
              <a:gd name="connsiteY27" fmla="*/ 607385 h 1481428"/>
              <a:gd name="connsiteX28" fmla="*/ 1056 w 1520793"/>
              <a:gd name="connsiteY28" fmla="*/ 460820 h 1481428"/>
              <a:gd name="connsiteX29" fmla="*/ 0 w 1520793"/>
              <a:gd name="connsiteY29" fmla="*/ 453344 h 1481428"/>
              <a:gd name="connsiteX30" fmla="*/ 0 w 1520793"/>
              <a:gd name="connsiteY30" fmla="*/ 425293 h 1481428"/>
              <a:gd name="connsiteX31" fmla="*/ 1127 w 1520793"/>
              <a:gd name="connsiteY31" fmla="*/ 415896 h 1481428"/>
              <a:gd name="connsiteX32" fmla="*/ 9083 w 1520793"/>
              <a:gd name="connsiteY32" fmla="*/ 348889 h 1481428"/>
              <a:gd name="connsiteX33" fmla="*/ 100190 w 1520793"/>
              <a:gd name="connsiteY33" fmla="*/ 178662 h 1481428"/>
              <a:gd name="connsiteX34" fmla="*/ 216713 w 1520793"/>
              <a:gd name="connsiteY34" fmla="*/ 95950 h 1481428"/>
              <a:gd name="connsiteX35" fmla="*/ 379847 w 1520793"/>
              <a:gd name="connsiteY35" fmla="*/ 38339 h 1481428"/>
              <a:gd name="connsiteX36" fmla="*/ 519816 w 1520793"/>
              <a:gd name="connsiteY36" fmla="*/ 13854 h 1481428"/>
              <a:gd name="connsiteX37" fmla="*/ 632890 w 1520793"/>
              <a:gd name="connsiteY37" fmla="*/ 4115 h 1481428"/>
              <a:gd name="connsiteX38" fmla="*/ 745118 w 1520793"/>
              <a:gd name="connsiteY38" fmla="*/ 685 h 1481428"/>
              <a:gd name="connsiteX39" fmla="*/ 750822 w 1520793"/>
              <a:gd name="connsiteY39" fmla="*/ 0 h 148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520793" h="1481428">
                <a:moveTo>
                  <a:pt x="750822" y="0"/>
                </a:moveTo>
                <a:lnTo>
                  <a:pt x="769972" y="0"/>
                </a:lnTo>
                <a:cubicBezTo>
                  <a:pt x="772718" y="205"/>
                  <a:pt x="775464" y="617"/>
                  <a:pt x="778210" y="685"/>
                </a:cubicBezTo>
                <a:cubicBezTo>
                  <a:pt x="825805" y="1166"/>
                  <a:pt x="873471" y="2743"/>
                  <a:pt x="920995" y="6172"/>
                </a:cubicBezTo>
                <a:cubicBezTo>
                  <a:pt x="978729" y="10424"/>
                  <a:pt x="1036182" y="17215"/>
                  <a:pt x="1093000" y="28119"/>
                </a:cubicBezTo>
                <a:cubicBezTo>
                  <a:pt x="1147002" y="38544"/>
                  <a:pt x="1199949" y="52535"/>
                  <a:pt x="1251204" y="72699"/>
                </a:cubicBezTo>
                <a:cubicBezTo>
                  <a:pt x="1298729" y="91423"/>
                  <a:pt x="1343579" y="114948"/>
                  <a:pt x="1383922" y="146702"/>
                </a:cubicBezTo>
                <a:cubicBezTo>
                  <a:pt x="1441867" y="192380"/>
                  <a:pt x="1482703" y="249853"/>
                  <a:pt x="1503544" y="321112"/>
                </a:cubicBezTo>
                <a:cubicBezTo>
                  <a:pt x="1511640" y="348752"/>
                  <a:pt x="1516428" y="377010"/>
                  <a:pt x="1518399" y="405746"/>
                </a:cubicBezTo>
                <a:cubicBezTo>
                  <a:pt x="1518822" y="411851"/>
                  <a:pt x="1519948" y="417885"/>
                  <a:pt x="1520793" y="423990"/>
                </a:cubicBezTo>
                <a:lnTo>
                  <a:pt x="1520793" y="453344"/>
                </a:lnTo>
                <a:cubicBezTo>
                  <a:pt x="1520160" y="457322"/>
                  <a:pt x="1519103" y="461231"/>
                  <a:pt x="1518893" y="465277"/>
                </a:cubicBezTo>
                <a:cubicBezTo>
                  <a:pt x="1516428" y="511709"/>
                  <a:pt x="1508543" y="557387"/>
                  <a:pt x="1497066" y="602447"/>
                </a:cubicBezTo>
                <a:cubicBezTo>
                  <a:pt x="1481436" y="663762"/>
                  <a:pt x="1459821" y="723087"/>
                  <a:pt x="1434544" y="781041"/>
                </a:cubicBezTo>
                <a:cubicBezTo>
                  <a:pt x="1397863" y="865469"/>
                  <a:pt x="1354422" y="946399"/>
                  <a:pt x="1307037" y="1025271"/>
                </a:cubicBezTo>
                <a:cubicBezTo>
                  <a:pt x="1261132" y="1101606"/>
                  <a:pt x="1211425" y="1175266"/>
                  <a:pt x="1154395" y="1243782"/>
                </a:cubicBezTo>
                <a:cubicBezTo>
                  <a:pt x="1115742" y="1290145"/>
                  <a:pt x="1074131" y="1333628"/>
                  <a:pt x="1027240" y="1371760"/>
                </a:cubicBezTo>
                <a:cubicBezTo>
                  <a:pt x="989642" y="1402418"/>
                  <a:pt x="949369" y="1428891"/>
                  <a:pt x="904942" y="1448576"/>
                </a:cubicBezTo>
                <a:cubicBezTo>
                  <a:pt x="868472" y="1464693"/>
                  <a:pt x="830592" y="1475460"/>
                  <a:pt x="790813" y="1479232"/>
                </a:cubicBezTo>
                <a:cubicBezTo>
                  <a:pt x="784265" y="1479850"/>
                  <a:pt x="777787" y="1480673"/>
                  <a:pt x="771240" y="1481428"/>
                </a:cubicBezTo>
                <a:lnTo>
                  <a:pt x="748287" y="1481428"/>
                </a:lnTo>
                <a:cubicBezTo>
                  <a:pt x="746385" y="1481084"/>
                  <a:pt x="744555" y="1480536"/>
                  <a:pt x="742654" y="1480398"/>
                </a:cubicBezTo>
                <a:cubicBezTo>
                  <a:pt x="731460" y="1479165"/>
                  <a:pt x="720194" y="1478478"/>
                  <a:pt x="709070" y="1476763"/>
                </a:cubicBezTo>
                <a:cubicBezTo>
                  <a:pt x="664643" y="1470111"/>
                  <a:pt x="623103" y="1454885"/>
                  <a:pt x="583605" y="1433692"/>
                </a:cubicBezTo>
                <a:cubicBezTo>
                  <a:pt x="532841" y="1406464"/>
                  <a:pt x="487921" y="1371212"/>
                  <a:pt x="446311" y="1331570"/>
                </a:cubicBezTo>
                <a:cubicBezTo>
                  <a:pt x="401180" y="1288636"/>
                  <a:pt x="360695" y="1241519"/>
                  <a:pt x="323521" y="1191657"/>
                </a:cubicBezTo>
                <a:cubicBezTo>
                  <a:pt x="237484" y="1076367"/>
                  <a:pt x="165175" y="952846"/>
                  <a:pt x="103640" y="822946"/>
                </a:cubicBezTo>
                <a:cubicBezTo>
                  <a:pt x="70689" y="753402"/>
                  <a:pt x="42878" y="681937"/>
                  <a:pt x="23657" y="607385"/>
                </a:cubicBezTo>
                <a:cubicBezTo>
                  <a:pt x="11195" y="559307"/>
                  <a:pt x="1902" y="510681"/>
                  <a:pt x="1056" y="460820"/>
                </a:cubicBezTo>
                <a:cubicBezTo>
                  <a:pt x="986" y="458282"/>
                  <a:pt x="352" y="455813"/>
                  <a:pt x="0" y="453344"/>
                </a:cubicBezTo>
                <a:lnTo>
                  <a:pt x="0" y="425293"/>
                </a:lnTo>
                <a:cubicBezTo>
                  <a:pt x="423" y="422138"/>
                  <a:pt x="1127" y="419052"/>
                  <a:pt x="1127" y="415896"/>
                </a:cubicBezTo>
                <a:cubicBezTo>
                  <a:pt x="1197" y="393264"/>
                  <a:pt x="4366" y="370974"/>
                  <a:pt x="9083" y="348889"/>
                </a:cubicBezTo>
                <a:cubicBezTo>
                  <a:pt x="22953" y="283323"/>
                  <a:pt x="53017" y="226398"/>
                  <a:pt x="100190" y="178662"/>
                </a:cubicBezTo>
                <a:cubicBezTo>
                  <a:pt x="134197" y="144302"/>
                  <a:pt x="173694" y="117623"/>
                  <a:pt x="216713" y="95950"/>
                </a:cubicBezTo>
                <a:cubicBezTo>
                  <a:pt x="268674" y="69819"/>
                  <a:pt x="323450" y="51849"/>
                  <a:pt x="379847" y="38339"/>
                </a:cubicBezTo>
                <a:cubicBezTo>
                  <a:pt x="426033" y="27365"/>
                  <a:pt x="472713" y="19546"/>
                  <a:pt x="519816" y="13854"/>
                </a:cubicBezTo>
                <a:cubicBezTo>
                  <a:pt x="557413" y="9259"/>
                  <a:pt x="595151" y="5761"/>
                  <a:pt x="632890" y="4115"/>
                </a:cubicBezTo>
                <a:cubicBezTo>
                  <a:pt x="670346" y="2400"/>
                  <a:pt x="707732" y="1782"/>
                  <a:pt x="745118" y="685"/>
                </a:cubicBezTo>
                <a:cubicBezTo>
                  <a:pt x="747019" y="617"/>
                  <a:pt x="748921" y="205"/>
                  <a:pt x="750822" y="0"/>
                </a:cubicBezTo>
                <a:close/>
              </a:path>
            </a:pathLst>
          </a:custGeom>
        </p:spPr>
      </p:pic>
      <p:pic>
        <p:nvPicPr>
          <p:cNvPr id="35" name="图片占位符 19">
            <a:extLst>
              <a:ext uri="{FF2B5EF4-FFF2-40B4-BE49-F238E27FC236}">
                <a16:creationId xmlns:a16="http://schemas.microsoft.com/office/drawing/2014/main" xmlns="" id="{F8082CE0-3A8C-49E0-B172-8117D99A49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3424" y="1515866"/>
            <a:ext cx="1520793" cy="1441243"/>
          </a:xfrm>
          <a:custGeom>
            <a:avLst/>
            <a:gdLst>
              <a:gd name="connsiteX0" fmla="*/ 750822 w 3362570"/>
              <a:gd name="connsiteY0" fmla="*/ 19683 h 1520793"/>
              <a:gd name="connsiteX1" fmla="*/ 769972 w 3362570"/>
              <a:gd name="connsiteY1" fmla="*/ 19683 h 1520793"/>
              <a:gd name="connsiteX2" fmla="*/ 778210 w 3362570"/>
              <a:gd name="connsiteY2" fmla="*/ 20368 h 1520793"/>
              <a:gd name="connsiteX3" fmla="*/ 920995 w 3362570"/>
              <a:gd name="connsiteY3" fmla="*/ 25855 h 1520793"/>
              <a:gd name="connsiteX4" fmla="*/ 1093000 w 3362570"/>
              <a:gd name="connsiteY4" fmla="*/ 47802 h 1520793"/>
              <a:gd name="connsiteX5" fmla="*/ 1251204 w 3362570"/>
              <a:gd name="connsiteY5" fmla="*/ 92382 h 1520793"/>
              <a:gd name="connsiteX6" fmla="*/ 1383922 w 3362570"/>
              <a:gd name="connsiteY6" fmla="*/ 166385 h 1520793"/>
              <a:gd name="connsiteX7" fmla="*/ 1503544 w 3362570"/>
              <a:gd name="connsiteY7" fmla="*/ 340795 h 1520793"/>
              <a:gd name="connsiteX8" fmla="*/ 1518399 w 3362570"/>
              <a:gd name="connsiteY8" fmla="*/ 425429 h 1520793"/>
              <a:gd name="connsiteX9" fmla="*/ 1520793 w 3362570"/>
              <a:gd name="connsiteY9" fmla="*/ 443673 h 1520793"/>
              <a:gd name="connsiteX10" fmla="*/ 1520793 w 3362570"/>
              <a:gd name="connsiteY10" fmla="*/ 473027 h 1520793"/>
              <a:gd name="connsiteX11" fmla="*/ 1518893 w 3362570"/>
              <a:gd name="connsiteY11" fmla="*/ 484960 h 1520793"/>
              <a:gd name="connsiteX12" fmla="*/ 1497066 w 3362570"/>
              <a:gd name="connsiteY12" fmla="*/ 622130 h 1520793"/>
              <a:gd name="connsiteX13" fmla="*/ 1434544 w 3362570"/>
              <a:gd name="connsiteY13" fmla="*/ 800724 h 1520793"/>
              <a:gd name="connsiteX14" fmla="*/ 1307037 w 3362570"/>
              <a:gd name="connsiteY14" fmla="*/ 1044954 h 1520793"/>
              <a:gd name="connsiteX15" fmla="*/ 1154395 w 3362570"/>
              <a:gd name="connsiteY15" fmla="*/ 1263465 h 1520793"/>
              <a:gd name="connsiteX16" fmla="*/ 1027240 w 3362570"/>
              <a:gd name="connsiteY16" fmla="*/ 1391443 h 1520793"/>
              <a:gd name="connsiteX17" fmla="*/ 904942 w 3362570"/>
              <a:gd name="connsiteY17" fmla="*/ 1468259 h 1520793"/>
              <a:gd name="connsiteX18" fmla="*/ 790813 w 3362570"/>
              <a:gd name="connsiteY18" fmla="*/ 1498915 h 1520793"/>
              <a:gd name="connsiteX19" fmla="*/ 771240 w 3362570"/>
              <a:gd name="connsiteY19" fmla="*/ 1501111 h 1520793"/>
              <a:gd name="connsiteX20" fmla="*/ 748287 w 3362570"/>
              <a:gd name="connsiteY20" fmla="*/ 1501111 h 1520793"/>
              <a:gd name="connsiteX21" fmla="*/ 742654 w 3362570"/>
              <a:gd name="connsiteY21" fmla="*/ 1500081 h 1520793"/>
              <a:gd name="connsiteX22" fmla="*/ 709070 w 3362570"/>
              <a:gd name="connsiteY22" fmla="*/ 1496446 h 1520793"/>
              <a:gd name="connsiteX23" fmla="*/ 583605 w 3362570"/>
              <a:gd name="connsiteY23" fmla="*/ 1453375 h 1520793"/>
              <a:gd name="connsiteX24" fmla="*/ 446311 w 3362570"/>
              <a:gd name="connsiteY24" fmla="*/ 1351253 h 1520793"/>
              <a:gd name="connsiteX25" fmla="*/ 323521 w 3362570"/>
              <a:gd name="connsiteY25" fmla="*/ 1211340 h 1520793"/>
              <a:gd name="connsiteX26" fmla="*/ 103640 w 3362570"/>
              <a:gd name="connsiteY26" fmla="*/ 842629 h 1520793"/>
              <a:gd name="connsiteX27" fmla="*/ 23657 w 3362570"/>
              <a:gd name="connsiteY27" fmla="*/ 627068 h 1520793"/>
              <a:gd name="connsiteX28" fmla="*/ 1056 w 3362570"/>
              <a:gd name="connsiteY28" fmla="*/ 480503 h 1520793"/>
              <a:gd name="connsiteX29" fmla="*/ 0 w 3362570"/>
              <a:gd name="connsiteY29" fmla="*/ 473027 h 1520793"/>
              <a:gd name="connsiteX30" fmla="*/ 0 w 3362570"/>
              <a:gd name="connsiteY30" fmla="*/ 444976 h 1520793"/>
              <a:gd name="connsiteX31" fmla="*/ 1127 w 3362570"/>
              <a:gd name="connsiteY31" fmla="*/ 435579 h 1520793"/>
              <a:gd name="connsiteX32" fmla="*/ 9083 w 3362570"/>
              <a:gd name="connsiteY32" fmla="*/ 368572 h 1520793"/>
              <a:gd name="connsiteX33" fmla="*/ 100190 w 3362570"/>
              <a:gd name="connsiteY33" fmla="*/ 198345 h 1520793"/>
              <a:gd name="connsiteX34" fmla="*/ 216713 w 3362570"/>
              <a:gd name="connsiteY34" fmla="*/ 115633 h 1520793"/>
              <a:gd name="connsiteX35" fmla="*/ 379847 w 3362570"/>
              <a:gd name="connsiteY35" fmla="*/ 58022 h 1520793"/>
              <a:gd name="connsiteX36" fmla="*/ 519816 w 3362570"/>
              <a:gd name="connsiteY36" fmla="*/ 33537 h 1520793"/>
              <a:gd name="connsiteX37" fmla="*/ 632890 w 3362570"/>
              <a:gd name="connsiteY37" fmla="*/ 23798 h 1520793"/>
              <a:gd name="connsiteX38" fmla="*/ 745118 w 3362570"/>
              <a:gd name="connsiteY38" fmla="*/ 20368 h 1520793"/>
              <a:gd name="connsiteX39" fmla="*/ 750822 w 3362570"/>
              <a:gd name="connsiteY39" fmla="*/ 19683 h 1520793"/>
              <a:gd name="connsiteX40" fmla="*/ 1881142 w 3362570"/>
              <a:gd name="connsiteY40" fmla="*/ 0 h 1520793"/>
              <a:gd name="connsiteX41" fmla="*/ 3362570 w 3362570"/>
              <a:gd name="connsiteY41" fmla="*/ 0 h 1520793"/>
              <a:gd name="connsiteX42" fmla="*/ 3362570 w 3362570"/>
              <a:gd name="connsiteY42" fmla="*/ 1520793 h 1520793"/>
              <a:gd name="connsiteX43" fmla="*/ 1881142 w 3362570"/>
              <a:gd name="connsiteY43" fmla="*/ 1520793 h 1520793"/>
              <a:gd name="connsiteX0" fmla="*/ 750822 w 3362570"/>
              <a:gd name="connsiteY0" fmla="*/ 19683 h 1520793"/>
              <a:gd name="connsiteX1" fmla="*/ 769972 w 3362570"/>
              <a:gd name="connsiteY1" fmla="*/ 19683 h 1520793"/>
              <a:gd name="connsiteX2" fmla="*/ 778210 w 3362570"/>
              <a:gd name="connsiteY2" fmla="*/ 20368 h 1520793"/>
              <a:gd name="connsiteX3" fmla="*/ 920995 w 3362570"/>
              <a:gd name="connsiteY3" fmla="*/ 25855 h 1520793"/>
              <a:gd name="connsiteX4" fmla="*/ 1093000 w 3362570"/>
              <a:gd name="connsiteY4" fmla="*/ 47802 h 1520793"/>
              <a:gd name="connsiteX5" fmla="*/ 1251204 w 3362570"/>
              <a:gd name="connsiteY5" fmla="*/ 92382 h 1520793"/>
              <a:gd name="connsiteX6" fmla="*/ 1383922 w 3362570"/>
              <a:gd name="connsiteY6" fmla="*/ 166385 h 1520793"/>
              <a:gd name="connsiteX7" fmla="*/ 1503544 w 3362570"/>
              <a:gd name="connsiteY7" fmla="*/ 340795 h 1520793"/>
              <a:gd name="connsiteX8" fmla="*/ 1518399 w 3362570"/>
              <a:gd name="connsiteY8" fmla="*/ 425429 h 1520793"/>
              <a:gd name="connsiteX9" fmla="*/ 1520793 w 3362570"/>
              <a:gd name="connsiteY9" fmla="*/ 443673 h 1520793"/>
              <a:gd name="connsiteX10" fmla="*/ 1520793 w 3362570"/>
              <a:gd name="connsiteY10" fmla="*/ 473027 h 1520793"/>
              <a:gd name="connsiteX11" fmla="*/ 1518893 w 3362570"/>
              <a:gd name="connsiteY11" fmla="*/ 484960 h 1520793"/>
              <a:gd name="connsiteX12" fmla="*/ 1497066 w 3362570"/>
              <a:gd name="connsiteY12" fmla="*/ 622130 h 1520793"/>
              <a:gd name="connsiteX13" fmla="*/ 1434544 w 3362570"/>
              <a:gd name="connsiteY13" fmla="*/ 800724 h 1520793"/>
              <a:gd name="connsiteX14" fmla="*/ 1307037 w 3362570"/>
              <a:gd name="connsiteY14" fmla="*/ 1044954 h 1520793"/>
              <a:gd name="connsiteX15" fmla="*/ 1154395 w 3362570"/>
              <a:gd name="connsiteY15" fmla="*/ 1263465 h 1520793"/>
              <a:gd name="connsiteX16" fmla="*/ 1027240 w 3362570"/>
              <a:gd name="connsiteY16" fmla="*/ 1391443 h 1520793"/>
              <a:gd name="connsiteX17" fmla="*/ 904942 w 3362570"/>
              <a:gd name="connsiteY17" fmla="*/ 1468259 h 1520793"/>
              <a:gd name="connsiteX18" fmla="*/ 790813 w 3362570"/>
              <a:gd name="connsiteY18" fmla="*/ 1498915 h 1520793"/>
              <a:gd name="connsiteX19" fmla="*/ 771240 w 3362570"/>
              <a:gd name="connsiteY19" fmla="*/ 1501111 h 1520793"/>
              <a:gd name="connsiteX20" fmla="*/ 748287 w 3362570"/>
              <a:gd name="connsiteY20" fmla="*/ 1501111 h 1520793"/>
              <a:gd name="connsiteX21" fmla="*/ 742654 w 3362570"/>
              <a:gd name="connsiteY21" fmla="*/ 1500081 h 1520793"/>
              <a:gd name="connsiteX22" fmla="*/ 709070 w 3362570"/>
              <a:gd name="connsiteY22" fmla="*/ 1496446 h 1520793"/>
              <a:gd name="connsiteX23" fmla="*/ 583605 w 3362570"/>
              <a:gd name="connsiteY23" fmla="*/ 1453375 h 1520793"/>
              <a:gd name="connsiteX24" fmla="*/ 446311 w 3362570"/>
              <a:gd name="connsiteY24" fmla="*/ 1351253 h 1520793"/>
              <a:gd name="connsiteX25" fmla="*/ 323521 w 3362570"/>
              <a:gd name="connsiteY25" fmla="*/ 1211340 h 1520793"/>
              <a:gd name="connsiteX26" fmla="*/ 103640 w 3362570"/>
              <a:gd name="connsiteY26" fmla="*/ 842629 h 1520793"/>
              <a:gd name="connsiteX27" fmla="*/ 23657 w 3362570"/>
              <a:gd name="connsiteY27" fmla="*/ 627068 h 1520793"/>
              <a:gd name="connsiteX28" fmla="*/ 1056 w 3362570"/>
              <a:gd name="connsiteY28" fmla="*/ 480503 h 1520793"/>
              <a:gd name="connsiteX29" fmla="*/ 0 w 3362570"/>
              <a:gd name="connsiteY29" fmla="*/ 473027 h 1520793"/>
              <a:gd name="connsiteX30" fmla="*/ 0 w 3362570"/>
              <a:gd name="connsiteY30" fmla="*/ 444976 h 1520793"/>
              <a:gd name="connsiteX31" fmla="*/ 1127 w 3362570"/>
              <a:gd name="connsiteY31" fmla="*/ 435579 h 1520793"/>
              <a:gd name="connsiteX32" fmla="*/ 9083 w 3362570"/>
              <a:gd name="connsiteY32" fmla="*/ 368572 h 1520793"/>
              <a:gd name="connsiteX33" fmla="*/ 100190 w 3362570"/>
              <a:gd name="connsiteY33" fmla="*/ 198345 h 1520793"/>
              <a:gd name="connsiteX34" fmla="*/ 216713 w 3362570"/>
              <a:gd name="connsiteY34" fmla="*/ 115633 h 1520793"/>
              <a:gd name="connsiteX35" fmla="*/ 379847 w 3362570"/>
              <a:gd name="connsiteY35" fmla="*/ 58022 h 1520793"/>
              <a:gd name="connsiteX36" fmla="*/ 519816 w 3362570"/>
              <a:gd name="connsiteY36" fmla="*/ 33537 h 1520793"/>
              <a:gd name="connsiteX37" fmla="*/ 632890 w 3362570"/>
              <a:gd name="connsiteY37" fmla="*/ 23798 h 1520793"/>
              <a:gd name="connsiteX38" fmla="*/ 745118 w 3362570"/>
              <a:gd name="connsiteY38" fmla="*/ 20368 h 1520793"/>
              <a:gd name="connsiteX39" fmla="*/ 750822 w 3362570"/>
              <a:gd name="connsiteY39" fmla="*/ 19683 h 1520793"/>
              <a:gd name="connsiteX40" fmla="*/ 1881142 w 3362570"/>
              <a:gd name="connsiteY40" fmla="*/ 1520793 h 1520793"/>
              <a:gd name="connsiteX41" fmla="*/ 3362570 w 3362570"/>
              <a:gd name="connsiteY41" fmla="*/ 0 h 1520793"/>
              <a:gd name="connsiteX42" fmla="*/ 3362570 w 3362570"/>
              <a:gd name="connsiteY42" fmla="*/ 1520793 h 1520793"/>
              <a:gd name="connsiteX43" fmla="*/ 1881142 w 3362570"/>
              <a:gd name="connsiteY43" fmla="*/ 1520793 h 1520793"/>
              <a:gd name="connsiteX0" fmla="*/ 750822 w 3362570"/>
              <a:gd name="connsiteY0" fmla="*/ 0 h 1501110"/>
              <a:gd name="connsiteX1" fmla="*/ 769972 w 3362570"/>
              <a:gd name="connsiteY1" fmla="*/ 0 h 1501110"/>
              <a:gd name="connsiteX2" fmla="*/ 778210 w 3362570"/>
              <a:gd name="connsiteY2" fmla="*/ 685 h 1501110"/>
              <a:gd name="connsiteX3" fmla="*/ 920995 w 3362570"/>
              <a:gd name="connsiteY3" fmla="*/ 6172 h 1501110"/>
              <a:gd name="connsiteX4" fmla="*/ 1093000 w 3362570"/>
              <a:gd name="connsiteY4" fmla="*/ 28119 h 1501110"/>
              <a:gd name="connsiteX5" fmla="*/ 1251204 w 3362570"/>
              <a:gd name="connsiteY5" fmla="*/ 72699 h 1501110"/>
              <a:gd name="connsiteX6" fmla="*/ 1383922 w 3362570"/>
              <a:gd name="connsiteY6" fmla="*/ 146702 h 1501110"/>
              <a:gd name="connsiteX7" fmla="*/ 1503544 w 3362570"/>
              <a:gd name="connsiteY7" fmla="*/ 321112 h 1501110"/>
              <a:gd name="connsiteX8" fmla="*/ 1518399 w 3362570"/>
              <a:gd name="connsiteY8" fmla="*/ 405746 h 1501110"/>
              <a:gd name="connsiteX9" fmla="*/ 1520793 w 3362570"/>
              <a:gd name="connsiteY9" fmla="*/ 423990 h 1501110"/>
              <a:gd name="connsiteX10" fmla="*/ 1520793 w 3362570"/>
              <a:gd name="connsiteY10" fmla="*/ 453344 h 1501110"/>
              <a:gd name="connsiteX11" fmla="*/ 1518893 w 3362570"/>
              <a:gd name="connsiteY11" fmla="*/ 465277 h 1501110"/>
              <a:gd name="connsiteX12" fmla="*/ 1497066 w 3362570"/>
              <a:gd name="connsiteY12" fmla="*/ 602447 h 1501110"/>
              <a:gd name="connsiteX13" fmla="*/ 1434544 w 3362570"/>
              <a:gd name="connsiteY13" fmla="*/ 781041 h 1501110"/>
              <a:gd name="connsiteX14" fmla="*/ 1307037 w 3362570"/>
              <a:gd name="connsiteY14" fmla="*/ 1025271 h 1501110"/>
              <a:gd name="connsiteX15" fmla="*/ 1154395 w 3362570"/>
              <a:gd name="connsiteY15" fmla="*/ 1243782 h 1501110"/>
              <a:gd name="connsiteX16" fmla="*/ 1027240 w 3362570"/>
              <a:gd name="connsiteY16" fmla="*/ 1371760 h 1501110"/>
              <a:gd name="connsiteX17" fmla="*/ 904942 w 3362570"/>
              <a:gd name="connsiteY17" fmla="*/ 1448576 h 1501110"/>
              <a:gd name="connsiteX18" fmla="*/ 790813 w 3362570"/>
              <a:gd name="connsiteY18" fmla="*/ 1479232 h 1501110"/>
              <a:gd name="connsiteX19" fmla="*/ 771240 w 3362570"/>
              <a:gd name="connsiteY19" fmla="*/ 1481428 h 1501110"/>
              <a:gd name="connsiteX20" fmla="*/ 748287 w 3362570"/>
              <a:gd name="connsiteY20" fmla="*/ 1481428 h 1501110"/>
              <a:gd name="connsiteX21" fmla="*/ 742654 w 3362570"/>
              <a:gd name="connsiteY21" fmla="*/ 1480398 h 1501110"/>
              <a:gd name="connsiteX22" fmla="*/ 709070 w 3362570"/>
              <a:gd name="connsiteY22" fmla="*/ 1476763 h 1501110"/>
              <a:gd name="connsiteX23" fmla="*/ 583605 w 3362570"/>
              <a:gd name="connsiteY23" fmla="*/ 1433692 h 1501110"/>
              <a:gd name="connsiteX24" fmla="*/ 446311 w 3362570"/>
              <a:gd name="connsiteY24" fmla="*/ 1331570 h 1501110"/>
              <a:gd name="connsiteX25" fmla="*/ 323521 w 3362570"/>
              <a:gd name="connsiteY25" fmla="*/ 1191657 h 1501110"/>
              <a:gd name="connsiteX26" fmla="*/ 103640 w 3362570"/>
              <a:gd name="connsiteY26" fmla="*/ 822946 h 1501110"/>
              <a:gd name="connsiteX27" fmla="*/ 23657 w 3362570"/>
              <a:gd name="connsiteY27" fmla="*/ 607385 h 1501110"/>
              <a:gd name="connsiteX28" fmla="*/ 1056 w 3362570"/>
              <a:gd name="connsiteY28" fmla="*/ 460820 h 1501110"/>
              <a:gd name="connsiteX29" fmla="*/ 0 w 3362570"/>
              <a:gd name="connsiteY29" fmla="*/ 453344 h 1501110"/>
              <a:gd name="connsiteX30" fmla="*/ 0 w 3362570"/>
              <a:gd name="connsiteY30" fmla="*/ 425293 h 1501110"/>
              <a:gd name="connsiteX31" fmla="*/ 1127 w 3362570"/>
              <a:gd name="connsiteY31" fmla="*/ 415896 h 1501110"/>
              <a:gd name="connsiteX32" fmla="*/ 9083 w 3362570"/>
              <a:gd name="connsiteY32" fmla="*/ 348889 h 1501110"/>
              <a:gd name="connsiteX33" fmla="*/ 100190 w 3362570"/>
              <a:gd name="connsiteY33" fmla="*/ 178662 h 1501110"/>
              <a:gd name="connsiteX34" fmla="*/ 216713 w 3362570"/>
              <a:gd name="connsiteY34" fmla="*/ 95950 h 1501110"/>
              <a:gd name="connsiteX35" fmla="*/ 379847 w 3362570"/>
              <a:gd name="connsiteY35" fmla="*/ 38339 h 1501110"/>
              <a:gd name="connsiteX36" fmla="*/ 519816 w 3362570"/>
              <a:gd name="connsiteY36" fmla="*/ 13854 h 1501110"/>
              <a:gd name="connsiteX37" fmla="*/ 632890 w 3362570"/>
              <a:gd name="connsiteY37" fmla="*/ 4115 h 1501110"/>
              <a:gd name="connsiteX38" fmla="*/ 745118 w 3362570"/>
              <a:gd name="connsiteY38" fmla="*/ 685 h 1501110"/>
              <a:gd name="connsiteX39" fmla="*/ 750822 w 3362570"/>
              <a:gd name="connsiteY39" fmla="*/ 0 h 1501110"/>
              <a:gd name="connsiteX40" fmla="*/ 1881142 w 3362570"/>
              <a:gd name="connsiteY40" fmla="*/ 1501110 h 1501110"/>
              <a:gd name="connsiteX41" fmla="*/ 3362570 w 3362570"/>
              <a:gd name="connsiteY41" fmla="*/ 1501110 h 1501110"/>
              <a:gd name="connsiteX42" fmla="*/ 1881142 w 3362570"/>
              <a:gd name="connsiteY42" fmla="*/ 1501110 h 1501110"/>
              <a:gd name="connsiteX0" fmla="*/ 750822 w 1520793"/>
              <a:gd name="connsiteY0" fmla="*/ 0 h 1481428"/>
              <a:gd name="connsiteX1" fmla="*/ 769972 w 1520793"/>
              <a:gd name="connsiteY1" fmla="*/ 0 h 1481428"/>
              <a:gd name="connsiteX2" fmla="*/ 778210 w 1520793"/>
              <a:gd name="connsiteY2" fmla="*/ 685 h 1481428"/>
              <a:gd name="connsiteX3" fmla="*/ 920995 w 1520793"/>
              <a:gd name="connsiteY3" fmla="*/ 6172 h 1481428"/>
              <a:gd name="connsiteX4" fmla="*/ 1093000 w 1520793"/>
              <a:gd name="connsiteY4" fmla="*/ 28119 h 1481428"/>
              <a:gd name="connsiteX5" fmla="*/ 1251204 w 1520793"/>
              <a:gd name="connsiteY5" fmla="*/ 72699 h 1481428"/>
              <a:gd name="connsiteX6" fmla="*/ 1383922 w 1520793"/>
              <a:gd name="connsiteY6" fmla="*/ 146702 h 1481428"/>
              <a:gd name="connsiteX7" fmla="*/ 1503544 w 1520793"/>
              <a:gd name="connsiteY7" fmla="*/ 321112 h 1481428"/>
              <a:gd name="connsiteX8" fmla="*/ 1518399 w 1520793"/>
              <a:gd name="connsiteY8" fmla="*/ 405746 h 1481428"/>
              <a:gd name="connsiteX9" fmla="*/ 1520793 w 1520793"/>
              <a:gd name="connsiteY9" fmla="*/ 423990 h 1481428"/>
              <a:gd name="connsiteX10" fmla="*/ 1520793 w 1520793"/>
              <a:gd name="connsiteY10" fmla="*/ 453344 h 1481428"/>
              <a:gd name="connsiteX11" fmla="*/ 1518893 w 1520793"/>
              <a:gd name="connsiteY11" fmla="*/ 465277 h 1481428"/>
              <a:gd name="connsiteX12" fmla="*/ 1497066 w 1520793"/>
              <a:gd name="connsiteY12" fmla="*/ 602447 h 1481428"/>
              <a:gd name="connsiteX13" fmla="*/ 1434544 w 1520793"/>
              <a:gd name="connsiteY13" fmla="*/ 781041 h 1481428"/>
              <a:gd name="connsiteX14" fmla="*/ 1307037 w 1520793"/>
              <a:gd name="connsiteY14" fmla="*/ 1025271 h 1481428"/>
              <a:gd name="connsiteX15" fmla="*/ 1154395 w 1520793"/>
              <a:gd name="connsiteY15" fmla="*/ 1243782 h 1481428"/>
              <a:gd name="connsiteX16" fmla="*/ 1027240 w 1520793"/>
              <a:gd name="connsiteY16" fmla="*/ 1371760 h 1481428"/>
              <a:gd name="connsiteX17" fmla="*/ 904942 w 1520793"/>
              <a:gd name="connsiteY17" fmla="*/ 1448576 h 1481428"/>
              <a:gd name="connsiteX18" fmla="*/ 790813 w 1520793"/>
              <a:gd name="connsiteY18" fmla="*/ 1479232 h 1481428"/>
              <a:gd name="connsiteX19" fmla="*/ 771240 w 1520793"/>
              <a:gd name="connsiteY19" fmla="*/ 1481428 h 1481428"/>
              <a:gd name="connsiteX20" fmla="*/ 748287 w 1520793"/>
              <a:gd name="connsiteY20" fmla="*/ 1481428 h 1481428"/>
              <a:gd name="connsiteX21" fmla="*/ 742654 w 1520793"/>
              <a:gd name="connsiteY21" fmla="*/ 1480398 h 1481428"/>
              <a:gd name="connsiteX22" fmla="*/ 709070 w 1520793"/>
              <a:gd name="connsiteY22" fmla="*/ 1476763 h 1481428"/>
              <a:gd name="connsiteX23" fmla="*/ 583605 w 1520793"/>
              <a:gd name="connsiteY23" fmla="*/ 1433692 h 1481428"/>
              <a:gd name="connsiteX24" fmla="*/ 446311 w 1520793"/>
              <a:gd name="connsiteY24" fmla="*/ 1331570 h 1481428"/>
              <a:gd name="connsiteX25" fmla="*/ 323521 w 1520793"/>
              <a:gd name="connsiteY25" fmla="*/ 1191657 h 1481428"/>
              <a:gd name="connsiteX26" fmla="*/ 103640 w 1520793"/>
              <a:gd name="connsiteY26" fmla="*/ 822946 h 1481428"/>
              <a:gd name="connsiteX27" fmla="*/ 23657 w 1520793"/>
              <a:gd name="connsiteY27" fmla="*/ 607385 h 1481428"/>
              <a:gd name="connsiteX28" fmla="*/ 1056 w 1520793"/>
              <a:gd name="connsiteY28" fmla="*/ 460820 h 1481428"/>
              <a:gd name="connsiteX29" fmla="*/ 0 w 1520793"/>
              <a:gd name="connsiteY29" fmla="*/ 453344 h 1481428"/>
              <a:gd name="connsiteX30" fmla="*/ 0 w 1520793"/>
              <a:gd name="connsiteY30" fmla="*/ 425293 h 1481428"/>
              <a:gd name="connsiteX31" fmla="*/ 1127 w 1520793"/>
              <a:gd name="connsiteY31" fmla="*/ 415896 h 1481428"/>
              <a:gd name="connsiteX32" fmla="*/ 9083 w 1520793"/>
              <a:gd name="connsiteY32" fmla="*/ 348889 h 1481428"/>
              <a:gd name="connsiteX33" fmla="*/ 100190 w 1520793"/>
              <a:gd name="connsiteY33" fmla="*/ 178662 h 1481428"/>
              <a:gd name="connsiteX34" fmla="*/ 216713 w 1520793"/>
              <a:gd name="connsiteY34" fmla="*/ 95950 h 1481428"/>
              <a:gd name="connsiteX35" fmla="*/ 379847 w 1520793"/>
              <a:gd name="connsiteY35" fmla="*/ 38339 h 1481428"/>
              <a:gd name="connsiteX36" fmla="*/ 519816 w 1520793"/>
              <a:gd name="connsiteY36" fmla="*/ 13854 h 1481428"/>
              <a:gd name="connsiteX37" fmla="*/ 632890 w 1520793"/>
              <a:gd name="connsiteY37" fmla="*/ 4115 h 1481428"/>
              <a:gd name="connsiteX38" fmla="*/ 745118 w 1520793"/>
              <a:gd name="connsiteY38" fmla="*/ 685 h 1481428"/>
              <a:gd name="connsiteX39" fmla="*/ 750822 w 1520793"/>
              <a:gd name="connsiteY39" fmla="*/ 0 h 148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520793" h="1481428">
                <a:moveTo>
                  <a:pt x="750822" y="0"/>
                </a:moveTo>
                <a:lnTo>
                  <a:pt x="769972" y="0"/>
                </a:lnTo>
                <a:cubicBezTo>
                  <a:pt x="772718" y="205"/>
                  <a:pt x="775464" y="617"/>
                  <a:pt x="778210" y="685"/>
                </a:cubicBezTo>
                <a:cubicBezTo>
                  <a:pt x="825805" y="1166"/>
                  <a:pt x="873471" y="2743"/>
                  <a:pt x="920995" y="6172"/>
                </a:cubicBezTo>
                <a:cubicBezTo>
                  <a:pt x="978729" y="10424"/>
                  <a:pt x="1036182" y="17215"/>
                  <a:pt x="1093000" y="28119"/>
                </a:cubicBezTo>
                <a:cubicBezTo>
                  <a:pt x="1147002" y="38544"/>
                  <a:pt x="1199949" y="52535"/>
                  <a:pt x="1251204" y="72699"/>
                </a:cubicBezTo>
                <a:cubicBezTo>
                  <a:pt x="1298729" y="91423"/>
                  <a:pt x="1343579" y="114948"/>
                  <a:pt x="1383922" y="146702"/>
                </a:cubicBezTo>
                <a:cubicBezTo>
                  <a:pt x="1441867" y="192380"/>
                  <a:pt x="1482703" y="249853"/>
                  <a:pt x="1503544" y="321112"/>
                </a:cubicBezTo>
                <a:cubicBezTo>
                  <a:pt x="1511640" y="348752"/>
                  <a:pt x="1516428" y="377010"/>
                  <a:pt x="1518399" y="405746"/>
                </a:cubicBezTo>
                <a:cubicBezTo>
                  <a:pt x="1518822" y="411851"/>
                  <a:pt x="1519948" y="417885"/>
                  <a:pt x="1520793" y="423990"/>
                </a:cubicBezTo>
                <a:lnTo>
                  <a:pt x="1520793" y="453344"/>
                </a:lnTo>
                <a:cubicBezTo>
                  <a:pt x="1520160" y="457322"/>
                  <a:pt x="1519103" y="461231"/>
                  <a:pt x="1518893" y="465277"/>
                </a:cubicBezTo>
                <a:cubicBezTo>
                  <a:pt x="1516428" y="511709"/>
                  <a:pt x="1508543" y="557387"/>
                  <a:pt x="1497066" y="602447"/>
                </a:cubicBezTo>
                <a:cubicBezTo>
                  <a:pt x="1481436" y="663762"/>
                  <a:pt x="1459821" y="723087"/>
                  <a:pt x="1434544" y="781041"/>
                </a:cubicBezTo>
                <a:cubicBezTo>
                  <a:pt x="1397863" y="865469"/>
                  <a:pt x="1354422" y="946399"/>
                  <a:pt x="1307037" y="1025271"/>
                </a:cubicBezTo>
                <a:cubicBezTo>
                  <a:pt x="1261132" y="1101606"/>
                  <a:pt x="1211425" y="1175266"/>
                  <a:pt x="1154395" y="1243782"/>
                </a:cubicBezTo>
                <a:cubicBezTo>
                  <a:pt x="1115742" y="1290145"/>
                  <a:pt x="1074131" y="1333628"/>
                  <a:pt x="1027240" y="1371760"/>
                </a:cubicBezTo>
                <a:cubicBezTo>
                  <a:pt x="989642" y="1402418"/>
                  <a:pt x="949369" y="1428891"/>
                  <a:pt x="904942" y="1448576"/>
                </a:cubicBezTo>
                <a:cubicBezTo>
                  <a:pt x="868472" y="1464693"/>
                  <a:pt x="830592" y="1475460"/>
                  <a:pt x="790813" y="1479232"/>
                </a:cubicBezTo>
                <a:cubicBezTo>
                  <a:pt x="784265" y="1479850"/>
                  <a:pt x="777787" y="1480673"/>
                  <a:pt x="771240" y="1481428"/>
                </a:cubicBezTo>
                <a:lnTo>
                  <a:pt x="748287" y="1481428"/>
                </a:lnTo>
                <a:cubicBezTo>
                  <a:pt x="746385" y="1481084"/>
                  <a:pt x="744555" y="1480536"/>
                  <a:pt x="742654" y="1480398"/>
                </a:cubicBezTo>
                <a:cubicBezTo>
                  <a:pt x="731460" y="1479165"/>
                  <a:pt x="720194" y="1478478"/>
                  <a:pt x="709070" y="1476763"/>
                </a:cubicBezTo>
                <a:cubicBezTo>
                  <a:pt x="664643" y="1470111"/>
                  <a:pt x="623103" y="1454885"/>
                  <a:pt x="583605" y="1433692"/>
                </a:cubicBezTo>
                <a:cubicBezTo>
                  <a:pt x="532841" y="1406464"/>
                  <a:pt x="487921" y="1371212"/>
                  <a:pt x="446311" y="1331570"/>
                </a:cubicBezTo>
                <a:cubicBezTo>
                  <a:pt x="401180" y="1288636"/>
                  <a:pt x="360695" y="1241519"/>
                  <a:pt x="323521" y="1191657"/>
                </a:cubicBezTo>
                <a:cubicBezTo>
                  <a:pt x="237484" y="1076367"/>
                  <a:pt x="165175" y="952846"/>
                  <a:pt x="103640" y="822946"/>
                </a:cubicBezTo>
                <a:cubicBezTo>
                  <a:pt x="70689" y="753402"/>
                  <a:pt x="42878" y="681937"/>
                  <a:pt x="23657" y="607385"/>
                </a:cubicBezTo>
                <a:cubicBezTo>
                  <a:pt x="11195" y="559307"/>
                  <a:pt x="1902" y="510681"/>
                  <a:pt x="1056" y="460820"/>
                </a:cubicBezTo>
                <a:cubicBezTo>
                  <a:pt x="986" y="458282"/>
                  <a:pt x="352" y="455813"/>
                  <a:pt x="0" y="453344"/>
                </a:cubicBezTo>
                <a:lnTo>
                  <a:pt x="0" y="425293"/>
                </a:lnTo>
                <a:cubicBezTo>
                  <a:pt x="423" y="422138"/>
                  <a:pt x="1127" y="419052"/>
                  <a:pt x="1127" y="415896"/>
                </a:cubicBezTo>
                <a:cubicBezTo>
                  <a:pt x="1197" y="393264"/>
                  <a:pt x="4366" y="370974"/>
                  <a:pt x="9083" y="348889"/>
                </a:cubicBezTo>
                <a:cubicBezTo>
                  <a:pt x="22953" y="283323"/>
                  <a:pt x="53017" y="226398"/>
                  <a:pt x="100190" y="178662"/>
                </a:cubicBezTo>
                <a:cubicBezTo>
                  <a:pt x="134197" y="144302"/>
                  <a:pt x="173694" y="117623"/>
                  <a:pt x="216713" y="95950"/>
                </a:cubicBezTo>
                <a:cubicBezTo>
                  <a:pt x="268674" y="69819"/>
                  <a:pt x="323450" y="51849"/>
                  <a:pt x="379847" y="38339"/>
                </a:cubicBezTo>
                <a:cubicBezTo>
                  <a:pt x="426033" y="27365"/>
                  <a:pt x="472713" y="19546"/>
                  <a:pt x="519816" y="13854"/>
                </a:cubicBezTo>
                <a:cubicBezTo>
                  <a:pt x="557413" y="9259"/>
                  <a:pt x="595151" y="5761"/>
                  <a:pt x="632890" y="4115"/>
                </a:cubicBezTo>
                <a:cubicBezTo>
                  <a:pt x="670346" y="2400"/>
                  <a:pt x="707732" y="1782"/>
                  <a:pt x="745118" y="685"/>
                </a:cubicBezTo>
                <a:cubicBezTo>
                  <a:pt x="747019" y="617"/>
                  <a:pt x="748921" y="205"/>
                  <a:pt x="750822" y="0"/>
                </a:cubicBezTo>
                <a:close/>
              </a:path>
            </a:pathLst>
          </a:custGeom>
        </p:spPr>
      </p:pic>
      <p:pic>
        <p:nvPicPr>
          <p:cNvPr id="36" name="图片占位符 5">
            <a:extLst>
              <a:ext uri="{FF2B5EF4-FFF2-40B4-BE49-F238E27FC236}">
                <a16:creationId xmlns:a16="http://schemas.microsoft.com/office/drawing/2014/main" xmlns="" id="{DCF9BC12-501C-4F91-A559-EF131201CF9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276" y="1559181"/>
            <a:ext cx="1520793" cy="1354613"/>
          </a:xfrm>
          <a:custGeom>
            <a:avLst/>
            <a:gdLst>
              <a:gd name="connsiteX0" fmla="*/ 750822 w 3362570"/>
              <a:gd name="connsiteY0" fmla="*/ 19683 h 1520793"/>
              <a:gd name="connsiteX1" fmla="*/ 769972 w 3362570"/>
              <a:gd name="connsiteY1" fmla="*/ 19683 h 1520793"/>
              <a:gd name="connsiteX2" fmla="*/ 778210 w 3362570"/>
              <a:gd name="connsiteY2" fmla="*/ 20368 h 1520793"/>
              <a:gd name="connsiteX3" fmla="*/ 920995 w 3362570"/>
              <a:gd name="connsiteY3" fmla="*/ 25855 h 1520793"/>
              <a:gd name="connsiteX4" fmla="*/ 1093000 w 3362570"/>
              <a:gd name="connsiteY4" fmla="*/ 47802 h 1520793"/>
              <a:gd name="connsiteX5" fmla="*/ 1251204 w 3362570"/>
              <a:gd name="connsiteY5" fmla="*/ 92382 h 1520793"/>
              <a:gd name="connsiteX6" fmla="*/ 1383922 w 3362570"/>
              <a:gd name="connsiteY6" fmla="*/ 166385 h 1520793"/>
              <a:gd name="connsiteX7" fmla="*/ 1503544 w 3362570"/>
              <a:gd name="connsiteY7" fmla="*/ 340795 h 1520793"/>
              <a:gd name="connsiteX8" fmla="*/ 1518399 w 3362570"/>
              <a:gd name="connsiteY8" fmla="*/ 425429 h 1520793"/>
              <a:gd name="connsiteX9" fmla="*/ 1520793 w 3362570"/>
              <a:gd name="connsiteY9" fmla="*/ 443673 h 1520793"/>
              <a:gd name="connsiteX10" fmla="*/ 1520793 w 3362570"/>
              <a:gd name="connsiteY10" fmla="*/ 473027 h 1520793"/>
              <a:gd name="connsiteX11" fmla="*/ 1518893 w 3362570"/>
              <a:gd name="connsiteY11" fmla="*/ 484960 h 1520793"/>
              <a:gd name="connsiteX12" fmla="*/ 1497066 w 3362570"/>
              <a:gd name="connsiteY12" fmla="*/ 622130 h 1520793"/>
              <a:gd name="connsiteX13" fmla="*/ 1434544 w 3362570"/>
              <a:gd name="connsiteY13" fmla="*/ 800724 h 1520793"/>
              <a:gd name="connsiteX14" fmla="*/ 1307037 w 3362570"/>
              <a:gd name="connsiteY14" fmla="*/ 1044954 h 1520793"/>
              <a:gd name="connsiteX15" fmla="*/ 1154395 w 3362570"/>
              <a:gd name="connsiteY15" fmla="*/ 1263465 h 1520793"/>
              <a:gd name="connsiteX16" fmla="*/ 1027240 w 3362570"/>
              <a:gd name="connsiteY16" fmla="*/ 1391443 h 1520793"/>
              <a:gd name="connsiteX17" fmla="*/ 904942 w 3362570"/>
              <a:gd name="connsiteY17" fmla="*/ 1468259 h 1520793"/>
              <a:gd name="connsiteX18" fmla="*/ 790813 w 3362570"/>
              <a:gd name="connsiteY18" fmla="*/ 1498915 h 1520793"/>
              <a:gd name="connsiteX19" fmla="*/ 771240 w 3362570"/>
              <a:gd name="connsiteY19" fmla="*/ 1501111 h 1520793"/>
              <a:gd name="connsiteX20" fmla="*/ 748287 w 3362570"/>
              <a:gd name="connsiteY20" fmla="*/ 1501111 h 1520793"/>
              <a:gd name="connsiteX21" fmla="*/ 742654 w 3362570"/>
              <a:gd name="connsiteY21" fmla="*/ 1500081 h 1520793"/>
              <a:gd name="connsiteX22" fmla="*/ 709070 w 3362570"/>
              <a:gd name="connsiteY22" fmla="*/ 1496446 h 1520793"/>
              <a:gd name="connsiteX23" fmla="*/ 583605 w 3362570"/>
              <a:gd name="connsiteY23" fmla="*/ 1453375 h 1520793"/>
              <a:gd name="connsiteX24" fmla="*/ 446311 w 3362570"/>
              <a:gd name="connsiteY24" fmla="*/ 1351253 h 1520793"/>
              <a:gd name="connsiteX25" fmla="*/ 323521 w 3362570"/>
              <a:gd name="connsiteY25" fmla="*/ 1211340 h 1520793"/>
              <a:gd name="connsiteX26" fmla="*/ 103640 w 3362570"/>
              <a:gd name="connsiteY26" fmla="*/ 842629 h 1520793"/>
              <a:gd name="connsiteX27" fmla="*/ 23657 w 3362570"/>
              <a:gd name="connsiteY27" fmla="*/ 627068 h 1520793"/>
              <a:gd name="connsiteX28" fmla="*/ 1056 w 3362570"/>
              <a:gd name="connsiteY28" fmla="*/ 480503 h 1520793"/>
              <a:gd name="connsiteX29" fmla="*/ 0 w 3362570"/>
              <a:gd name="connsiteY29" fmla="*/ 473027 h 1520793"/>
              <a:gd name="connsiteX30" fmla="*/ 0 w 3362570"/>
              <a:gd name="connsiteY30" fmla="*/ 444976 h 1520793"/>
              <a:gd name="connsiteX31" fmla="*/ 1127 w 3362570"/>
              <a:gd name="connsiteY31" fmla="*/ 435579 h 1520793"/>
              <a:gd name="connsiteX32" fmla="*/ 9083 w 3362570"/>
              <a:gd name="connsiteY32" fmla="*/ 368572 h 1520793"/>
              <a:gd name="connsiteX33" fmla="*/ 100190 w 3362570"/>
              <a:gd name="connsiteY33" fmla="*/ 198345 h 1520793"/>
              <a:gd name="connsiteX34" fmla="*/ 216713 w 3362570"/>
              <a:gd name="connsiteY34" fmla="*/ 115633 h 1520793"/>
              <a:gd name="connsiteX35" fmla="*/ 379847 w 3362570"/>
              <a:gd name="connsiteY35" fmla="*/ 58022 h 1520793"/>
              <a:gd name="connsiteX36" fmla="*/ 519816 w 3362570"/>
              <a:gd name="connsiteY36" fmla="*/ 33537 h 1520793"/>
              <a:gd name="connsiteX37" fmla="*/ 632890 w 3362570"/>
              <a:gd name="connsiteY37" fmla="*/ 23798 h 1520793"/>
              <a:gd name="connsiteX38" fmla="*/ 745118 w 3362570"/>
              <a:gd name="connsiteY38" fmla="*/ 20368 h 1520793"/>
              <a:gd name="connsiteX39" fmla="*/ 750822 w 3362570"/>
              <a:gd name="connsiteY39" fmla="*/ 19683 h 1520793"/>
              <a:gd name="connsiteX40" fmla="*/ 1881142 w 3362570"/>
              <a:gd name="connsiteY40" fmla="*/ 0 h 1520793"/>
              <a:gd name="connsiteX41" fmla="*/ 3362570 w 3362570"/>
              <a:gd name="connsiteY41" fmla="*/ 0 h 1520793"/>
              <a:gd name="connsiteX42" fmla="*/ 3362570 w 3362570"/>
              <a:gd name="connsiteY42" fmla="*/ 1520793 h 1520793"/>
              <a:gd name="connsiteX43" fmla="*/ 1881142 w 3362570"/>
              <a:gd name="connsiteY43" fmla="*/ 1520793 h 1520793"/>
              <a:gd name="connsiteX0" fmla="*/ 750822 w 3362570"/>
              <a:gd name="connsiteY0" fmla="*/ 19683 h 1520793"/>
              <a:gd name="connsiteX1" fmla="*/ 769972 w 3362570"/>
              <a:gd name="connsiteY1" fmla="*/ 19683 h 1520793"/>
              <a:gd name="connsiteX2" fmla="*/ 778210 w 3362570"/>
              <a:gd name="connsiteY2" fmla="*/ 20368 h 1520793"/>
              <a:gd name="connsiteX3" fmla="*/ 920995 w 3362570"/>
              <a:gd name="connsiteY3" fmla="*/ 25855 h 1520793"/>
              <a:gd name="connsiteX4" fmla="*/ 1093000 w 3362570"/>
              <a:gd name="connsiteY4" fmla="*/ 47802 h 1520793"/>
              <a:gd name="connsiteX5" fmla="*/ 1251204 w 3362570"/>
              <a:gd name="connsiteY5" fmla="*/ 92382 h 1520793"/>
              <a:gd name="connsiteX6" fmla="*/ 1383922 w 3362570"/>
              <a:gd name="connsiteY6" fmla="*/ 166385 h 1520793"/>
              <a:gd name="connsiteX7" fmla="*/ 1503544 w 3362570"/>
              <a:gd name="connsiteY7" fmla="*/ 340795 h 1520793"/>
              <a:gd name="connsiteX8" fmla="*/ 1518399 w 3362570"/>
              <a:gd name="connsiteY8" fmla="*/ 425429 h 1520793"/>
              <a:gd name="connsiteX9" fmla="*/ 1520793 w 3362570"/>
              <a:gd name="connsiteY9" fmla="*/ 443673 h 1520793"/>
              <a:gd name="connsiteX10" fmla="*/ 1520793 w 3362570"/>
              <a:gd name="connsiteY10" fmla="*/ 473027 h 1520793"/>
              <a:gd name="connsiteX11" fmla="*/ 1518893 w 3362570"/>
              <a:gd name="connsiteY11" fmla="*/ 484960 h 1520793"/>
              <a:gd name="connsiteX12" fmla="*/ 1497066 w 3362570"/>
              <a:gd name="connsiteY12" fmla="*/ 622130 h 1520793"/>
              <a:gd name="connsiteX13" fmla="*/ 1434544 w 3362570"/>
              <a:gd name="connsiteY13" fmla="*/ 800724 h 1520793"/>
              <a:gd name="connsiteX14" fmla="*/ 1307037 w 3362570"/>
              <a:gd name="connsiteY14" fmla="*/ 1044954 h 1520793"/>
              <a:gd name="connsiteX15" fmla="*/ 1154395 w 3362570"/>
              <a:gd name="connsiteY15" fmla="*/ 1263465 h 1520793"/>
              <a:gd name="connsiteX16" fmla="*/ 1027240 w 3362570"/>
              <a:gd name="connsiteY16" fmla="*/ 1391443 h 1520793"/>
              <a:gd name="connsiteX17" fmla="*/ 904942 w 3362570"/>
              <a:gd name="connsiteY17" fmla="*/ 1468259 h 1520793"/>
              <a:gd name="connsiteX18" fmla="*/ 790813 w 3362570"/>
              <a:gd name="connsiteY18" fmla="*/ 1498915 h 1520793"/>
              <a:gd name="connsiteX19" fmla="*/ 771240 w 3362570"/>
              <a:gd name="connsiteY19" fmla="*/ 1501111 h 1520793"/>
              <a:gd name="connsiteX20" fmla="*/ 748287 w 3362570"/>
              <a:gd name="connsiteY20" fmla="*/ 1501111 h 1520793"/>
              <a:gd name="connsiteX21" fmla="*/ 742654 w 3362570"/>
              <a:gd name="connsiteY21" fmla="*/ 1500081 h 1520793"/>
              <a:gd name="connsiteX22" fmla="*/ 709070 w 3362570"/>
              <a:gd name="connsiteY22" fmla="*/ 1496446 h 1520793"/>
              <a:gd name="connsiteX23" fmla="*/ 583605 w 3362570"/>
              <a:gd name="connsiteY23" fmla="*/ 1453375 h 1520793"/>
              <a:gd name="connsiteX24" fmla="*/ 446311 w 3362570"/>
              <a:gd name="connsiteY24" fmla="*/ 1351253 h 1520793"/>
              <a:gd name="connsiteX25" fmla="*/ 323521 w 3362570"/>
              <a:gd name="connsiteY25" fmla="*/ 1211340 h 1520793"/>
              <a:gd name="connsiteX26" fmla="*/ 103640 w 3362570"/>
              <a:gd name="connsiteY26" fmla="*/ 842629 h 1520793"/>
              <a:gd name="connsiteX27" fmla="*/ 23657 w 3362570"/>
              <a:gd name="connsiteY27" fmla="*/ 627068 h 1520793"/>
              <a:gd name="connsiteX28" fmla="*/ 1056 w 3362570"/>
              <a:gd name="connsiteY28" fmla="*/ 480503 h 1520793"/>
              <a:gd name="connsiteX29" fmla="*/ 0 w 3362570"/>
              <a:gd name="connsiteY29" fmla="*/ 473027 h 1520793"/>
              <a:gd name="connsiteX30" fmla="*/ 0 w 3362570"/>
              <a:gd name="connsiteY30" fmla="*/ 444976 h 1520793"/>
              <a:gd name="connsiteX31" fmla="*/ 1127 w 3362570"/>
              <a:gd name="connsiteY31" fmla="*/ 435579 h 1520793"/>
              <a:gd name="connsiteX32" fmla="*/ 9083 w 3362570"/>
              <a:gd name="connsiteY32" fmla="*/ 368572 h 1520793"/>
              <a:gd name="connsiteX33" fmla="*/ 100190 w 3362570"/>
              <a:gd name="connsiteY33" fmla="*/ 198345 h 1520793"/>
              <a:gd name="connsiteX34" fmla="*/ 216713 w 3362570"/>
              <a:gd name="connsiteY34" fmla="*/ 115633 h 1520793"/>
              <a:gd name="connsiteX35" fmla="*/ 379847 w 3362570"/>
              <a:gd name="connsiteY35" fmla="*/ 58022 h 1520793"/>
              <a:gd name="connsiteX36" fmla="*/ 519816 w 3362570"/>
              <a:gd name="connsiteY36" fmla="*/ 33537 h 1520793"/>
              <a:gd name="connsiteX37" fmla="*/ 632890 w 3362570"/>
              <a:gd name="connsiteY37" fmla="*/ 23798 h 1520793"/>
              <a:gd name="connsiteX38" fmla="*/ 745118 w 3362570"/>
              <a:gd name="connsiteY38" fmla="*/ 20368 h 1520793"/>
              <a:gd name="connsiteX39" fmla="*/ 750822 w 3362570"/>
              <a:gd name="connsiteY39" fmla="*/ 19683 h 1520793"/>
              <a:gd name="connsiteX40" fmla="*/ 1881142 w 3362570"/>
              <a:gd name="connsiteY40" fmla="*/ 1520793 h 1520793"/>
              <a:gd name="connsiteX41" fmla="*/ 3362570 w 3362570"/>
              <a:gd name="connsiteY41" fmla="*/ 0 h 1520793"/>
              <a:gd name="connsiteX42" fmla="*/ 3362570 w 3362570"/>
              <a:gd name="connsiteY42" fmla="*/ 1520793 h 1520793"/>
              <a:gd name="connsiteX43" fmla="*/ 1881142 w 3362570"/>
              <a:gd name="connsiteY43" fmla="*/ 1520793 h 1520793"/>
              <a:gd name="connsiteX0" fmla="*/ 750822 w 3362570"/>
              <a:gd name="connsiteY0" fmla="*/ 0 h 1501110"/>
              <a:gd name="connsiteX1" fmla="*/ 769972 w 3362570"/>
              <a:gd name="connsiteY1" fmla="*/ 0 h 1501110"/>
              <a:gd name="connsiteX2" fmla="*/ 778210 w 3362570"/>
              <a:gd name="connsiteY2" fmla="*/ 685 h 1501110"/>
              <a:gd name="connsiteX3" fmla="*/ 920995 w 3362570"/>
              <a:gd name="connsiteY3" fmla="*/ 6172 h 1501110"/>
              <a:gd name="connsiteX4" fmla="*/ 1093000 w 3362570"/>
              <a:gd name="connsiteY4" fmla="*/ 28119 h 1501110"/>
              <a:gd name="connsiteX5" fmla="*/ 1251204 w 3362570"/>
              <a:gd name="connsiteY5" fmla="*/ 72699 h 1501110"/>
              <a:gd name="connsiteX6" fmla="*/ 1383922 w 3362570"/>
              <a:gd name="connsiteY6" fmla="*/ 146702 h 1501110"/>
              <a:gd name="connsiteX7" fmla="*/ 1503544 w 3362570"/>
              <a:gd name="connsiteY7" fmla="*/ 321112 h 1501110"/>
              <a:gd name="connsiteX8" fmla="*/ 1518399 w 3362570"/>
              <a:gd name="connsiteY8" fmla="*/ 405746 h 1501110"/>
              <a:gd name="connsiteX9" fmla="*/ 1520793 w 3362570"/>
              <a:gd name="connsiteY9" fmla="*/ 423990 h 1501110"/>
              <a:gd name="connsiteX10" fmla="*/ 1520793 w 3362570"/>
              <a:gd name="connsiteY10" fmla="*/ 453344 h 1501110"/>
              <a:gd name="connsiteX11" fmla="*/ 1518893 w 3362570"/>
              <a:gd name="connsiteY11" fmla="*/ 465277 h 1501110"/>
              <a:gd name="connsiteX12" fmla="*/ 1497066 w 3362570"/>
              <a:gd name="connsiteY12" fmla="*/ 602447 h 1501110"/>
              <a:gd name="connsiteX13" fmla="*/ 1434544 w 3362570"/>
              <a:gd name="connsiteY13" fmla="*/ 781041 h 1501110"/>
              <a:gd name="connsiteX14" fmla="*/ 1307037 w 3362570"/>
              <a:gd name="connsiteY14" fmla="*/ 1025271 h 1501110"/>
              <a:gd name="connsiteX15" fmla="*/ 1154395 w 3362570"/>
              <a:gd name="connsiteY15" fmla="*/ 1243782 h 1501110"/>
              <a:gd name="connsiteX16" fmla="*/ 1027240 w 3362570"/>
              <a:gd name="connsiteY16" fmla="*/ 1371760 h 1501110"/>
              <a:gd name="connsiteX17" fmla="*/ 904942 w 3362570"/>
              <a:gd name="connsiteY17" fmla="*/ 1448576 h 1501110"/>
              <a:gd name="connsiteX18" fmla="*/ 790813 w 3362570"/>
              <a:gd name="connsiteY18" fmla="*/ 1479232 h 1501110"/>
              <a:gd name="connsiteX19" fmla="*/ 771240 w 3362570"/>
              <a:gd name="connsiteY19" fmla="*/ 1481428 h 1501110"/>
              <a:gd name="connsiteX20" fmla="*/ 748287 w 3362570"/>
              <a:gd name="connsiteY20" fmla="*/ 1481428 h 1501110"/>
              <a:gd name="connsiteX21" fmla="*/ 742654 w 3362570"/>
              <a:gd name="connsiteY21" fmla="*/ 1480398 h 1501110"/>
              <a:gd name="connsiteX22" fmla="*/ 709070 w 3362570"/>
              <a:gd name="connsiteY22" fmla="*/ 1476763 h 1501110"/>
              <a:gd name="connsiteX23" fmla="*/ 583605 w 3362570"/>
              <a:gd name="connsiteY23" fmla="*/ 1433692 h 1501110"/>
              <a:gd name="connsiteX24" fmla="*/ 446311 w 3362570"/>
              <a:gd name="connsiteY24" fmla="*/ 1331570 h 1501110"/>
              <a:gd name="connsiteX25" fmla="*/ 323521 w 3362570"/>
              <a:gd name="connsiteY25" fmla="*/ 1191657 h 1501110"/>
              <a:gd name="connsiteX26" fmla="*/ 103640 w 3362570"/>
              <a:gd name="connsiteY26" fmla="*/ 822946 h 1501110"/>
              <a:gd name="connsiteX27" fmla="*/ 23657 w 3362570"/>
              <a:gd name="connsiteY27" fmla="*/ 607385 h 1501110"/>
              <a:gd name="connsiteX28" fmla="*/ 1056 w 3362570"/>
              <a:gd name="connsiteY28" fmla="*/ 460820 h 1501110"/>
              <a:gd name="connsiteX29" fmla="*/ 0 w 3362570"/>
              <a:gd name="connsiteY29" fmla="*/ 453344 h 1501110"/>
              <a:gd name="connsiteX30" fmla="*/ 0 w 3362570"/>
              <a:gd name="connsiteY30" fmla="*/ 425293 h 1501110"/>
              <a:gd name="connsiteX31" fmla="*/ 1127 w 3362570"/>
              <a:gd name="connsiteY31" fmla="*/ 415896 h 1501110"/>
              <a:gd name="connsiteX32" fmla="*/ 9083 w 3362570"/>
              <a:gd name="connsiteY32" fmla="*/ 348889 h 1501110"/>
              <a:gd name="connsiteX33" fmla="*/ 100190 w 3362570"/>
              <a:gd name="connsiteY33" fmla="*/ 178662 h 1501110"/>
              <a:gd name="connsiteX34" fmla="*/ 216713 w 3362570"/>
              <a:gd name="connsiteY34" fmla="*/ 95950 h 1501110"/>
              <a:gd name="connsiteX35" fmla="*/ 379847 w 3362570"/>
              <a:gd name="connsiteY35" fmla="*/ 38339 h 1501110"/>
              <a:gd name="connsiteX36" fmla="*/ 519816 w 3362570"/>
              <a:gd name="connsiteY36" fmla="*/ 13854 h 1501110"/>
              <a:gd name="connsiteX37" fmla="*/ 632890 w 3362570"/>
              <a:gd name="connsiteY37" fmla="*/ 4115 h 1501110"/>
              <a:gd name="connsiteX38" fmla="*/ 745118 w 3362570"/>
              <a:gd name="connsiteY38" fmla="*/ 685 h 1501110"/>
              <a:gd name="connsiteX39" fmla="*/ 750822 w 3362570"/>
              <a:gd name="connsiteY39" fmla="*/ 0 h 1501110"/>
              <a:gd name="connsiteX40" fmla="*/ 1881142 w 3362570"/>
              <a:gd name="connsiteY40" fmla="*/ 1501110 h 1501110"/>
              <a:gd name="connsiteX41" fmla="*/ 3362570 w 3362570"/>
              <a:gd name="connsiteY41" fmla="*/ 1501110 h 1501110"/>
              <a:gd name="connsiteX42" fmla="*/ 1881142 w 3362570"/>
              <a:gd name="connsiteY42" fmla="*/ 1501110 h 1501110"/>
              <a:gd name="connsiteX0" fmla="*/ 750822 w 1520793"/>
              <a:gd name="connsiteY0" fmla="*/ 0 h 1481428"/>
              <a:gd name="connsiteX1" fmla="*/ 769972 w 1520793"/>
              <a:gd name="connsiteY1" fmla="*/ 0 h 1481428"/>
              <a:gd name="connsiteX2" fmla="*/ 778210 w 1520793"/>
              <a:gd name="connsiteY2" fmla="*/ 685 h 1481428"/>
              <a:gd name="connsiteX3" fmla="*/ 920995 w 1520793"/>
              <a:gd name="connsiteY3" fmla="*/ 6172 h 1481428"/>
              <a:gd name="connsiteX4" fmla="*/ 1093000 w 1520793"/>
              <a:gd name="connsiteY4" fmla="*/ 28119 h 1481428"/>
              <a:gd name="connsiteX5" fmla="*/ 1251204 w 1520793"/>
              <a:gd name="connsiteY5" fmla="*/ 72699 h 1481428"/>
              <a:gd name="connsiteX6" fmla="*/ 1383922 w 1520793"/>
              <a:gd name="connsiteY6" fmla="*/ 146702 h 1481428"/>
              <a:gd name="connsiteX7" fmla="*/ 1503544 w 1520793"/>
              <a:gd name="connsiteY7" fmla="*/ 321112 h 1481428"/>
              <a:gd name="connsiteX8" fmla="*/ 1518399 w 1520793"/>
              <a:gd name="connsiteY8" fmla="*/ 405746 h 1481428"/>
              <a:gd name="connsiteX9" fmla="*/ 1520793 w 1520793"/>
              <a:gd name="connsiteY9" fmla="*/ 423990 h 1481428"/>
              <a:gd name="connsiteX10" fmla="*/ 1520793 w 1520793"/>
              <a:gd name="connsiteY10" fmla="*/ 453344 h 1481428"/>
              <a:gd name="connsiteX11" fmla="*/ 1518893 w 1520793"/>
              <a:gd name="connsiteY11" fmla="*/ 465277 h 1481428"/>
              <a:gd name="connsiteX12" fmla="*/ 1497066 w 1520793"/>
              <a:gd name="connsiteY12" fmla="*/ 602447 h 1481428"/>
              <a:gd name="connsiteX13" fmla="*/ 1434544 w 1520793"/>
              <a:gd name="connsiteY13" fmla="*/ 781041 h 1481428"/>
              <a:gd name="connsiteX14" fmla="*/ 1307037 w 1520793"/>
              <a:gd name="connsiteY14" fmla="*/ 1025271 h 1481428"/>
              <a:gd name="connsiteX15" fmla="*/ 1154395 w 1520793"/>
              <a:gd name="connsiteY15" fmla="*/ 1243782 h 1481428"/>
              <a:gd name="connsiteX16" fmla="*/ 1027240 w 1520793"/>
              <a:gd name="connsiteY16" fmla="*/ 1371760 h 1481428"/>
              <a:gd name="connsiteX17" fmla="*/ 904942 w 1520793"/>
              <a:gd name="connsiteY17" fmla="*/ 1448576 h 1481428"/>
              <a:gd name="connsiteX18" fmla="*/ 790813 w 1520793"/>
              <a:gd name="connsiteY18" fmla="*/ 1479232 h 1481428"/>
              <a:gd name="connsiteX19" fmla="*/ 771240 w 1520793"/>
              <a:gd name="connsiteY19" fmla="*/ 1481428 h 1481428"/>
              <a:gd name="connsiteX20" fmla="*/ 748287 w 1520793"/>
              <a:gd name="connsiteY20" fmla="*/ 1481428 h 1481428"/>
              <a:gd name="connsiteX21" fmla="*/ 742654 w 1520793"/>
              <a:gd name="connsiteY21" fmla="*/ 1480398 h 1481428"/>
              <a:gd name="connsiteX22" fmla="*/ 709070 w 1520793"/>
              <a:gd name="connsiteY22" fmla="*/ 1476763 h 1481428"/>
              <a:gd name="connsiteX23" fmla="*/ 583605 w 1520793"/>
              <a:gd name="connsiteY23" fmla="*/ 1433692 h 1481428"/>
              <a:gd name="connsiteX24" fmla="*/ 446311 w 1520793"/>
              <a:gd name="connsiteY24" fmla="*/ 1331570 h 1481428"/>
              <a:gd name="connsiteX25" fmla="*/ 323521 w 1520793"/>
              <a:gd name="connsiteY25" fmla="*/ 1191657 h 1481428"/>
              <a:gd name="connsiteX26" fmla="*/ 103640 w 1520793"/>
              <a:gd name="connsiteY26" fmla="*/ 822946 h 1481428"/>
              <a:gd name="connsiteX27" fmla="*/ 23657 w 1520793"/>
              <a:gd name="connsiteY27" fmla="*/ 607385 h 1481428"/>
              <a:gd name="connsiteX28" fmla="*/ 1056 w 1520793"/>
              <a:gd name="connsiteY28" fmla="*/ 460820 h 1481428"/>
              <a:gd name="connsiteX29" fmla="*/ 0 w 1520793"/>
              <a:gd name="connsiteY29" fmla="*/ 453344 h 1481428"/>
              <a:gd name="connsiteX30" fmla="*/ 0 w 1520793"/>
              <a:gd name="connsiteY30" fmla="*/ 425293 h 1481428"/>
              <a:gd name="connsiteX31" fmla="*/ 1127 w 1520793"/>
              <a:gd name="connsiteY31" fmla="*/ 415896 h 1481428"/>
              <a:gd name="connsiteX32" fmla="*/ 9083 w 1520793"/>
              <a:gd name="connsiteY32" fmla="*/ 348889 h 1481428"/>
              <a:gd name="connsiteX33" fmla="*/ 100190 w 1520793"/>
              <a:gd name="connsiteY33" fmla="*/ 178662 h 1481428"/>
              <a:gd name="connsiteX34" fmla="*/ 216713 w 1520793"/>
              <a:gd name="connsiteY34" fmla="*/ 95950 h 1481428"/>
              <a:gd name="connsiteX35" fmla="*/ 379847 w 1520793"/>
              <a:gd name="connsiteY35" fmla="*/ 38339 h 1481428"/>
              <a:gd name="connsiteX36" fmla="*/ 519816 w 1520793"/>
              <a:gd name="connsiteY36" fmla="*/ 13854 h 1481428"/>
              <a:gd name="connsiteX37" fmla="*/ 632890 w 1520793"/>
              <a:gd name="connsiteY37" fmla="*/ 4115 h 1481428"/>
              <a:gd name="connsiteX38" fmla="*/ 745118 w 1520793"/>
              <a:gd name="connsiteY38" fmla="*/ 685 h 1481428"/>
              <a:gd name="connsiteX39" fmla="*/ 750822 w 1520793"/>
              <a:gd name="connsiteY39" fmla="*/ 0 h 148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520793" h="1481428">
                <a:moveTo>
                  <a:pt x="750822" y="0"/>
                </a:moveTo>
                <a:lnTo>
                  <a:pt x="769972" y="0"/>
                </a:lnTo>
                <a:cubicBezTo>
                  <a:pt x="772718" y="205"/>
                  <a:pt x="775464" y="617"/>
                  <a:pt x="778210" y="685"/>
                </a:cubicBezTo>
                <a:cubicBezTo>
                  <a:pt x="825805" y="1166"/>
                  <a:pt x="873471" y="2743"/>
                  <a:pt x="920995" y="6172"/>
                </a:cubicBezTo>
                <a:cubicBezTo>
                  <a:pt x="978729" y="10424"/>
                  <a:pt x="1036182" y="17215"/>
                  <a:pt x="1093000" y="28119"/>
                </a:cubicBezTo>
                <a:cubicBezTo>
                  <a:pt x="1147002" y="38544"/>
                  <a:pt x="1199949" y="52535"/>
                  <a:pt x="1251204" y="72699"/>
                </a:cubicBezTo>
                <a:cubicBezTo>
                  <a:pt x="1298729" y="91423"/>
                  <a:pt x="1343579" y="114948"/>
                  <a:pt x="1383922" y="146702"/>
                </a:cubicBezTo>
                <a:cubicBezTo>
                  <a:pt x="1441867" y="192380"/>
                  <a:pt x="1482703" y="249853"/>
                  <a:pt x="1503544" y="321112"/>
                </a:cubicBezTo>
                <a:cubicBezTo>
                  <a:pt x="1511640" y="348752"/>
                  <a:pt x="1516428" y="377010"/>
                  <a:pt x="1518399" y="405746"/>
                </a:cubicBezTo>
                <a:cubicBezTo>
                  <a:pt x="1518822" y="411851"/>
                  <a:pt x="1519948" y="417885"/>
                  <a:pt x="1520793" y="423990"/>
                </a:cubicBezTo>
                <a:lnTo>
                  <a:pt x="1520793" y="453344"/>
                </a:lnTo>
                <a:cubicBezTo>
                  <a:pt x="1520160" y="457322"/>
                  <a:pt x="1519103" y="461231"/>
                  <a:pt x="1518893" y="465277"/>
                </a:cubicBezTo>
                <a:cubicBezTo>
                  <a:pt x="1516428" y="511709"/>
                  <a:pt x="1508543" y="557387"/>
                  <a:pt x="1497066" y="602447"/>
                </a:cubicBezTo>
                <a:cubicBezTo>
                  <a:pt x="1481436" y="663762"/>
                  <a:pt x="1459821" y="723087"/>
                  <a:pt x="1434544" y="781041"/>
                </a:cubicBezTo>
                <a:cubicBezTo>
                  <a:pt x="1397863" y="865469"/>
                  <a:pt x="1354422" y="946399"/>
                  <a:pt x="1307037" y="1025271"/>
                </a:cubicBezTo>
                <a:cubicBezTo>
                  <a:pt x="1261132" y="1101606"/>
                  <a:pt x="1211425" y="1175266"/>
                  <a:pt x="1154395" y="1243782"/>
                </a:cubicBezTo>
                <a:cubicBezTo>
                  <a:pt x="1115742" y="1290145"/>
                  <a:pt x="1074131" y="1333628"/>
                  <a:pt x="1027240" y="1371760"/>
                </a:cubicBezTo>
                <a:cubicBezTo>
                  <a:pt x="989642" y="1402418"/>
                  <a:pt x="949369" y="1428891"/>
                  <a:pt x="904942" y="1448576"/>
                </a:cubicBezTo>
                <a:cubicBezTo>
                  <a:pt x="868472" y="1464693"/>
                  <a:pt x="830592" y="1475460"/>
                  <a:pt x="790813" y="1479232"/>
                </a:cubicBezTo>
                <a:cubicBezTo>
                  <a:pt x="784265" y="1479850"/>
                  <a:pt x="777787" y="1480673"/>
                  <a:pt x="771240" y="1481428"/>
                </a:cubicBezTo>
                <a:lnTo>
                  <a:pt x="748287" y="1481428"/>
                </a:lnTo>
                <a:cubicBezTo>
                  <a:pt x="746385" y="1481084"/>
                  <a:pt x="744555" y="1480536"/>
                  <a:pt x="742654" y="1480398"/>
                </a:cubicBezTo>
                <a:cubicBezTo>
                  <a:pt x="731460" y="1479165"/>
                  <a:pt x="720194" y="1478478"/>
                  <a:pt x="709070" y="1476763"/>
                </a:cubicBezTo>
                <a:cubicBezTo>
                  <a:pt x="664643" y="1470111"/>
                  <a:pt x="623103" y="1454885"/>
                  <a:pt x="583605" y="1433692"/>
                </a:cubicBezTo>
                <a:cubicBezTo>
                  <a:pt x="532841" y="1406464"/>
                  <a:pt x="487921" y="1371212"/>
                  <a:pt x="446311" y="1331570"/>
                </a:cubicBezTo>
                <a:cubicBezTo>
                  <a:pt x="401180" y="1288636"/>
                  <a:pt x="360695" y="1241519"/>
                  <a:pt x="323521" y="1191657"/>
                </a:cubicBezTo>
                <a:cubicBezTo>
                  <a:pt x="237484" y="1076367"/>
                  <a:pt x="165175" y="952846"/>
                  <a:pt x="103640" y="822946"/>
                </a:cubicBezTo>
                <a:cubicBezTo>
                  <a:pt x="70689" y="753402"/>
                  <a:pt x="42878" y="681937"/>
                  <a:pt x="23657" y="607385"/>
                </a:cubicBezTo>
                <a:cubicBezTo>
                  <a:pt x="11195" y="559307"/>
                  <a:pt x="1902" y="510681"/>
                  <a:pt x="1056" y="460820"/>
                </a:cubicBezTo>
                <a:cubicBezTo>
                  <a:pt x="986" y="458282"/>
                  <a:pt x="352" y="455813"/>
                  <a:pt x="0" y="453344"/>
                </a:cubicBezTo>
                <a:lnTo>
                  <a:pt x="0" y="425293"/>
                </a:lnTo>
                <a:cubicBezTo>
                  <a:pt x="423" y="422138"/>
                  <a:pt x="1127" y="419052"/>
                  <a:pt x="1127" y="415896"/>
                </a:cubicBezTo>
                <a:cubicBezTo>
                  <a:pt x="1197" y="393264"/>
                  <a:pt x="4366" y="370974"/>
                  <a:pt x="9083" y="348889"/>
                </a:cubicBezTo>
                <a:cubicBezTo>
                  <a:pt x="22953" y="283323"/>
                  <a:pt x="53017" y="226398"/>
                  <a:pt x="100190" y="178662"/>
                </a:cubicBezTo>
                <a:cubicBezTo>
                  <a:pt x="134197" y="144302"/>
                  <a:pt x="173694" y="117623"/>
                  <a:pt x="216713" y="95950"/>
                </a:cubicBezTo>
                <a:cubicBezTo>
                  <a:pt x="268674" y="69819"/>
                  <a:pt x="323450" y="51849"/>
                  <a:pt x="379847" y="38339"/>
                </a:cubicBezTo>
                <a:cubicBezTo>
                  <a:pt x="426033" y="27365"/>
                  <a:pt x="472713" y="19546"/>
                  <a:pt x="519816" y="13854"/>
                </a:cubicBezTo>
                <a:cubicBezTo>
                  <a:pt x="557413" y="9259"/>
                  <a:pt x="595151" y="5761"/>
                  <a:pt x="632890" y="4115"/>
                </a:cubicBezTo>
                <a:cubicBezTo>
                  <a:pt x="670346" y="2400"/>
                  <a:pt x="707732" y="1782"/>
                  <a:pt x="745118" y="685"/>
                </a:cubicBezTo>
                <a:cubicBezTo>
                  <a:pt x="747019" y="617"/>
                  <a:pt x="748921" y="205"/>
                  <a:pt x="75082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1499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959355AA-3C3B-434D-B941-819BAE92EA25}"/>
              </a:ext>
            </a:extLst>
          </p:cNvPr>
          <p:cNvSpPr txBox="1"/>
          <p:nvPr/>
        </p:nvSpPr>
        <p:spPr>
          <a:xfrm>
            <a:off x="5946776" y="1783339"/>
            <a:ext cx="5025699" cy="88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2BF7DFBB-2026-48AF-8F13-9B2654C9A365}"/>
              </a:ext>
            </a:extLst>
          </p:cNvPr>
          <p:cNvSpPr txBox="1"/>
          <p:nvPr/>
        </p:nvSpPr>
        <p:spPr>
          <a:xfrm>
            <a:off x="5347257" y="1989927"/>
            <a:ext cx="675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Algerian" panose="04020705040A02060702" pitchFamily="82" charset="0"/>
              </a:rPr>
              <a:t>01</a:t>
            </a:r>
            <a:endParaRPr lang="zh-CN" altLang="en-US" sz="2800" dirty="0">
              <a:latin typeface="Algerian" panose="04020705040A02060702" pitchFamily="82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F7D418FB-C197-47F8-9EAC-7705062FB2BE}"/>
              </a:ext>
            </a:extLst>
          </p:cNvPr>
          <p:cNvSpPr txBox="1"/>
          <p:nvPr/>
        </p:nvSpPr>
        <p:spPr>
          <a:xfrm>
            <a:off x="5946776" y="3222652"/>
            <a:ext cx="5025699" cy="88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949906E3-1916-4774-B746-3D7DD62B7139}"/>
              </a:ext>
            </a:extLst>
          </p:cNvPr>
          <p:cNvSpPr txBox="1"/>
          <p:nvPr/>
        </p:nvSpPr>
        <p:spPr>
          <a:xfrm>
            <a:off x="5347257" y="3429240"/>
            <a:ext cx="675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Algerian" panose="04020705040A02060702" pitchFamily="82" charset="0"/>
              </a:rPr>
              <a:t>02</a:t>
            </a:r>
            <a:endParaRPr lang="zh-CN" altLang="en-US" sz="2800" dirty="0">
              <a:latin typeface="Algerian" panose="04020705040A02060702" pitchFamily="82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011B6818-2829-4382-A53C-4FEA730A6513}"/>
              </a:ext>
            </a:extLst>
          </p:cNvPr>
          <p:cNvSpPr txBox="1"/>
          <p:nvPr/>
        </p:nvSpPr>
        <p:spPr>
          <a:xfrm>
            <a:off x="5946776" y="4661966"/>
            <a:ext cx="5025699" cy="88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F3ABFAC5-56A7-48BB-982C-DF9B1D296CE3}"/>
              </a:ext>
            </a:extLst>
          </p:cNvPr>
          <p:cNvSpPr txBox="1"/>
          <p:nvPr/>
        </p:nvSpPr>
        <p:spPr>
          <a:xfrm>
            <a:off x="5347257" y="4868554"/>
            <a:ext cx="675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Algerian" panose="04020705040A02060702" pitchFamily="82" charset="0"/>
              </a:rPr>
              <a:t>03</a:t>
            </a:r>
            <a:endParaRPr lang="zh-CN" altLang="en-US" sz="2800" dirty="0">
              <a:latin typeface="Algerian" panose="04020705040A02060702" pitchFamily="82" charset="0"/>
            </a:endParaRPr>
          </a:p>
        </p:txBody>
      </p:sp>
      <p:sp>
        <p:nvSpPr>
          <p:cNvPr id="15" name="任意多边形 3">
            <a:extLst>
              <a:ext uri="{FF2B5EF4-FFF2-40B4-BE49-F238E27FC236}">
                <a16:creationId xmlns:a16="http://schemas.microsoft.com/office/drawing/2014/main" xmlns="" id="{FE7E4330-729E-49B4-9B6D-AF83DFE16702}"/>
              </a:ext>
            </a:extLst>
          </p:cNvPr>
          <p:cNvSpPr/>
          <p:nvPr/>
        </p:nvSpPr>
        <p:spPr>
          <a:xfrm>
            <a:off x="397577" y="1902926"/>
            <a:ext cx="2563586" cy="1340167"/>
          </a:xfrm>
          <a:custGeom>
            <a:avLst/>
            <a:gdLst>
              <a:gd name="connsiteX0" fmla="*/ 263311 w 3278889"/>
              <a:gd name="connsiteY0" fmla="*/ 933095 h 1879959"/>
              <a:gd name="connsiteX1" fmla="*/ 1051102 w 3278889"/>
              <a:gd name="connsiteY1" fmla="*/ 4627 h 1879959"/>
              <a:gd name="connsiteX2" fmla="*/ 1656013 w 3278889"/>
              <a:gd name="connsiteY2" fmla="*/ 567335 h 1879959"/>
              <a:gd name="connsiteX3" fmla="*/ 2232788 w 3278889"/>
              <a:gd name="connsiteY3" fmla="*/ 384455 h 1879959"/>
              <a:gd name="connsiteX4" fmla="*/ 3104985 w 3278889"/>
              <a:gd name="connsiteY4" fmla="*/ 806485 h 1879959"/>
              <a:gd name="connsiteX5" fmla="*/ 2992444 w 3278889"/>
              <a:gd name="connsiteY5" fmla="*/ 1805291 h 1879959"/>
              <a:gd name="connsiteX6" fmla="*/ 221108 w 3278889"/>
              <a:gd name="connsiteY6" fmla="*/ 1706818 h 1879959"/>
              <a:gd name="connsiteX7" fmla="*/ 263311 w 3278889"/>
              <a:gd name="connsiteY7" fmla="*/ 933095 h 1879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8889" h="1879959">
                <a:moveTo>
                  <a:pt x="263311" y="933095"/>
                </a:moveTo>
                <a:cubicBezTo>
                  <a:pt x="401643" y="649397"/>
                  <a:pt x="818985" y="65587"/>
                  <a:pt x="1051102" y="4627"/>
                </a:cubicBezTo>
                <a:cubicBezTo>
                  <a:pt x="1283219" y="-56333"/>
                  <a:pt x="1459065" y="504030"/>
                  <a:pt x="1656013" y="567335"/>
                </a:cubicBezTo>
                <a:cubicBezTo>
                  <a:pt x="1852961" y="630640"/>
                  <a:pt x="1991293" y="344597"/>
                  <a:pt x="2232788" y="384455"/>
                </a:cubicBezTo>
                <a:cubicBezTo>
                  <a:pt x="2474283" y="424313"/>
                  <a:pt x="2978376" y="569679"/>
                  <a:pt x="3104985" y="806485"/>
                </a:cubicBezTo>
                <a:cubicBezTo>
                  <a:pt x="3231594" y="1043291"/>
                  <a:pt x="3473090" y="1655236"/>
                  <a:pt x="2992444" y="1805291"/>
                </a:cubicBezTo>
                <a:cubicBezTo>
                  <a:pt x="2511798" y="1955347"/>
                  <a:pt x="671274" y="1856873"/>
                  <a:pt x="221108" y="1706818"/>
                </a:cubicBezTo>
                <a:cubicBezTo>
                  <a:pt x="-229058" y="1556763"/>
                  <a:pt x="124979" y="1216793"/>
                  <a:pt x="263311" y="933095"/>
                </a:cubicBezTo>
                <a:close/>
              </a:path>
            </a:pathLst>
          </a:custGeom>
          <a:gradFill>
            <a:gsLst>
              <a:gs pos="0">
                <a:srgbClr val="72202A">
                  <a:alpha val="53000"/>
                </a:srgbClr>
              </a:gs>
              <a:gs pos="64000">
                <a:srgbClr val="FFFFFF">
                  <a:alpha val="0"/>
                </a:srgbClr>
              </a:gs>
              <a:gs pos="100000">
                <a:schemeClr val="bg1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4">
            <a:extLst>
              <a:ext uri="{FF2B5EF4-FFF2-40B4-BE49-F238E27FC236}">
                <a16:creationId xmlns:a16="http://schemas.microsoft.com/office/drawing/2014/main" xmlns="" id="{91D6DF18-0EDE-49AD-98E8-6FE5650F2EAF}"/>
              </a:ext>
            </a:extLst>
          </p:cNvPr>
          <p:cNvSpPr/>
          <p:nvPr/>
        </p:nvSpPr>
        <p:spPr>
          <a:xfrm flipH="1">
            <a:off x="3648187" y="4186994"/>
            <a:ext cx="1657348" cy="949943"/>
          </a:xfrm>
          <a:custGeom>
            <a:avLst/>
            <a:gdLst>
              <a:gd name="connsiteX0" fmla="*/ 263311 w 3278889"/>
              <a:gd name="connsiteY0" fmla="*/ 933095 h 1879959"/>
              <a:gd name="connsiteX1" fmla="*/ 1051102 w 3278889"/>
              <a:gd name="connsiteY1" fmla="*/ 4627 h 1879959"/>
              <a:gd name="connsiteX2" fmla="*/ 1656013 w 3278889"/>
              <a:gd name="connsiteY2" fmla="*/ 567335 h 1879959"/>
              <a:gd name="connsiteX3" fmla="*/ 2232788 w 3278889"/>
              <a:gd name="connsiteY3" fmla="*/ 384455 h 1879959"/>
              <a:gd name="connsiteX4" fmla="*/ 3104985 w 3278889"/>
              <a:gd name="connsiteY4" fmla="*/ 806485 h 1879959"/>
              <a:gd name="connsiteX5" fmla="*/ 2992444 w 3278889"/>
              <a:gd name="connsiteY5" fmla="*/ 1805291 h 1879959"/>
              <a:gd name="connsiteX6" fmla="*/ 221108 w 3278889"/>
              <a:gd name="connsiteY6" fmla="*/ 1706818 h 1879959"/>
              <a:gd name="connsiteX7" fmla="*/ 263311 w 3278889"/>
              <a:gd name="connsiteY7" fmla="*/ 933095 h 1879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8889" h="1879959">
                <a:moveTo>
                  <a:pt x="263311" y="933095"/>
                </a:moveTo>
                <a:cubicBezTo>
                  <a:pt x="401643" y="649397"/>
                  <a:pt x="818985" y="65587"/>
                  <a:pt x="1051102" y="4627"/>
                </a:cubicBezTo>
                <a:cubicBezTo>
                  <a:pt x="1283219" y="-56333"/>
                  <a:pt x="1459065" y="504030"/>
                  <a:pt x="1656013" y="567335"/>
                </a:cubicBezTo>
                <a:cubicBezTo>
                  <a:pt x="1852961" y="630640"/>
                  <a:pt x="1991293" y="344597"/>
                  <a:pt x="2232788" y="384455"/>
                </a:cubicBezTo>
                <a:cubicBezTo>
                  <a:pt x="2474283" y="424313"/>
                  <a:pt x="2978376" y="569679"/>
                  <a:pt x="3104985" y="806485"/>
                </a:cubicBezTo>
                <a:cubicBezTo>
                  <a:pt x="3231594" y="1043291"/>
                  <a:pt x="3473090" y="1655236"/>
                  <a:pt x="2992444" y="1805291"/>
                </a:cubicBezTo>
                <a:cubicBezTo>
                  <a:pt x="2511798" y="1955347"/>
                  <a:pt x="671274" y="1856873"/>
                  <a:pt x="221108" y="1706818"/>
                </a:cubicBezTo>
                <a:cubicBezTo>
                  <a:pt x="-229058" y="1556763"/>
                  <a:pt x="124979" y="1216793"/>
                  <a:pt x="263311" y="933095"/>
                </a:cubicBezTo>
                <a:close/>
              </a:path>
            </a:pathLst>
          </a:custGeom>
          <a:gradFill>
            <a:gsLst>
              <a:gs pos="0">
                <a:srgbClr val="72202A">
                  <a:alpha val="53000"/>
                </a:srgbClr>
              </a:gs>
              <a:gs pos="64000">
                <a:srgbClr val="FFFFFF">
                  <a:alpha val="0"/>
                </a:srgbClr>
              </a:gs>
              <a:gs pos="100000">
                <a:schemeClr val="bg1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D79E3CF5-47A1-494C-81E1-D72C4DF2A1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50" y="2770562"/>
            <a:ext cx="3906611" cy="1416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75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2" grpId="0"/>
      <p:bldP spid="23" grpId="0"/>
      <p:bldP spid="24" grpId="0"/>
      <p:bldP spid="25" grpId="0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D9030804-A249-415A-95B1-63C7B1BD3ACB}"/>
              </a:ext>
            </a:extLst>
          </p:cNvPr>
          <p:cNvGrpSpPr/>
          <p:nvPr/>
        </p:nvGrpSpPr>
        <p:grpSpPr>
          <a:xfrm>
            <a:off x="4354290" y="1045031"/>
            <a:ext cx="3598684" cy="6209731"/>
            <a:chOff x="4354290" y="1045031"/>
            <a:chExt cx="3598684" cy="6209731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2E1CB35C-B6D2-4EB0-8D2B-DACA4A79456D}"/>
                </a:ext>
              </a:extLst>
            </p:cNvPr>
            <p:cNvSpPr/>
            <p:nvPr/>
          </p:nvSpPr>
          <p:spPr>
            <a:xfrm>
              <a:off x="4354290" y="1045031"/>
              <a:ext cx="3537857" cy="5016934"/>
            </a:xfrm>
            <a:prstGeom prst="rect">
              <a:avLst/>
            </a:prstGeom>
            <a:solidFill>
              <a:srgbClr val="E8F1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3" name="Picture 15">
              <a:extLst>
                <a:ext uri="{FF2B5EF4-FFF2-40B4-BE49-F238E27FC236}">
                  <a16:creationId xmlns:a16="http://schemas.microsoft.com/office/drawing/2014/main" xmlns="" id="{3D0102DB-E32C-4C3C-9759-66B85D8869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5557233" y="4859021"/>
              <a:ext cx="1192798" cy="3598684"/>
            </a:xfrm>
            <a:prstGeom prst="rect">
              <a:avLst/>
            </a:prstGeom>
          </p:spPr>
        </p:pic>
      </p:grpSp>
      <p:pic>
        <p:nvPicPr>
          <p:cNvPr id="7" name="图片 6" descr="图片包含 花瓶, 天空, 鲜花, 蓝色&#10;&#10;已生成极高可信度的说明">
            <a:extLst>
              <a:ext uri="{FF2B5EF4-FFF2-40B4-BE49-F238E27FC236}">
                <a16:creationId xmlns:a16="http://schemas.microsoft.com/office/drawing/2014/main" xmlns="" id="{FC252571-7B0F-4ED4-BCBA-5DC3D1CF01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452" y="796035"/>
            <a:ext cx="4879438" cy="4879438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4142E6D-F969-482B-9B85-13CABDD41819}"/>
              </a:ext>
            </a:extLst>
          </p:cNvPr>
          <p:cNvSpPr txBox="1"/>
          <p:nvPr/>
        </p:nvSpPr>
        <p:spPr>
          <a:xfrm>
            <a:off x="5351743" y="1812008"/>
            <a:ext cx="1015663" cy="31252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b="1" dirty="0">
                <a:latin typeface="文悦古典明朝体 (非商业使用) W5" pitchFamily="50" charset="-122"/>
                <a:ea typeface="文悦古典明朝体 (非商业使用) W5" pitchFamily="50" charset="-122"/>
              </a:rPr>
              <a:t>第二章节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C7CD9AB-ACF8-44D4-9E76-C83D18E7E49C}"/>
              </a:ext>
            </a:extLst>
          </p:cNvPr>
          <p:cNvSpPr txBox="1"/>
          <p:nvPr/>
        </p:nvSpPr>
        <p:spPr>
          <a:xfrm>
            <a:off x="4707120" y="1920712"/>
            <a:ext cx="738664" cy="30165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</a:t>
            </a:r>
          </a:p>
        </p:txBody>
      </p:sp>
    </p:spTree>
    <p:extLst>
      <p:ext uri="{BB962C8B-B14F-4D97-AF65-F5344CB8AC3E}">
        <p14:creationId xmlns:p14="http://schemas.microsoft.com/office/powerpoint/2010/main" val="335628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1CFF2272-C377-43CA-A559-9369FC9D4013}"/>
              </a:ext>
            </a:extLst>
          </p:cNvPr>
          <p:cNvSpPr txBox="1"/>
          <p:nvPr/>
        </p:nvSpPr>
        <p:spPr>
          <a:xfrm>
            <a:off x="5203927" y="2911315"/>
            <a:ext cx="877163" cy="2639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请单击此处输入文本内容，请单击此处输入文本内容，请单击此处输入文本内容，请单击此处输入文本内容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0D2B043C-366C-4AB8-80C1-4481F537C920}"/>
              </a:ext>
            </a:extLst>
          </p:cNvPr>
          <p:cNvSpPr txBox="1"/>
          <p:nvPr/>
        </p:nvSpPr>
        <p:spPr>
          <a:xfrm>
            <a:off x="6726336" y="2911316"/>
            <a:ext cx="877163" cy="2639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请单击此处输入文本内容，请单击此处输入文本内容，请单击此处输入文本内容，请单击此处输入文本内容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5ADF6E1B-5AE6-41F1-B140-9A6D9D2365CD}"/>
              </a:ext>
            </a:extLst>
          </p:cNvPr>
          <p:cNvSpPr txBox="1"/>
          <p:nvPr/>
        </p:nvSpPr>
        <p:spPr>
          <a:xfrm>
            <a:off x="8134506" y="2961248"/>
            <a:ext cx="877163" cy="2639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请单击此处输入文本内容，请单击此处输入文本内容，请单击此处输入文本内容，请单击此处输入文本内容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4F5F3CEE-1CDA-4140-915C-1C91A2F221C4}"/>
              </a:ext>
            </a:extLst>
          </p:cNvPr>
          <p:cNvSpPr txBox="1"/>
          <p:nvPr/>
        </p:nvSpPr>
        <p:spPr>
          <a:xfrm>
            <a:off x="9542676" y="2961248"/>
            <a:ext cx="877163" cy="26394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请单击此处输入文本内容，请单击此处输入文本内容，请单击此处输入文本内容，请单击此处输入文本内容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graphicFrame>
        <p:nvGraphicFramePr>
          <p:cNvPr id="27" name="图表 26">
            <a:extLst>
              <a:ext uri="{FF2B5EF4-FFF2-40B4-BE49-F238E27FC236}">
                <a16:creationId xmlns:a16="http://schemas.microsoft.com/office/drawing/2014/main" xmlns="" id="{A1BC6144-57AC-43F9-9DC6-88D51BFDA5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01317833"/>
              </p:ext>
            </p:extLst>
          </p:nvPr>
        </p:nvGraphicFramePr>
        <p:xfrm>
          <a:off x="4753866" y="1491560"/>
          <a:ext cx="1758939" cy="1179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8" name="图表 27">
            <a:extLst>
              <a:ext uri="{FF2B5EF4-FFF2-40B4-BE49-F238E27FC236}">
                <a16:creationId xmlns:a16="http://schemas.microsoft.com/office/drawing/2014/main" xmlns="" id="{06B76CDD-EA2C-4E74-B502-42CCFA1401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5678014"/>
              </p:ext>
            </p:extLst>
          </p:nvPr>
        </p:nvGraphicFramePr>
        <p:xfrm>
          <a:off x="6193728" y="1491560"/>
          <a:ext cx="1758939" cy="1179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图表 28">
            <a:extLst>
              <a:ext uri="{FF2B5EF4-FFF2-40B4-BE49-F238E27FC236}">
                <a16:creationId xmlns:a16="http://schemas.microsoft.com/office/drawing/2014/main" xmlns="" id="{7B1A9BEB-3D8E-49F7-A3F4-79667850BE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9625379"/>
              </p:ext>
            </p:extLst>
          </p:nvPr>
        </p:nvGraphicFramePr>
        <p:xfrm>
          <a:off x="7664945" y="1491560"/>
          <a:ext cx="1758939" cy="1179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0" name="图表 29">
            <a:extLst>
              <a:ext uri="{FF2B5EF4-FFF2-40B4-BE49-F238E27FC236}">
                <a16:creationId xmlns:a16="http://schemas.microsoft.com/office/drawing/2014/main" xmlns="" id="{E0747ACB-9150-4105-AAFD-24342452F5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1225508"/>
              </p:ext>
            </p:extLst>
          </p:nvPr>
        </p:nvGraphicFramePr>
        <p:xfrm>
          <a:off x="9101787" y="1499420"/>
          <a:ext cx="1758939" cy="1179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83A7F99F-9786-4962-9E0C-518671C451E2}"/>
              </a:ext>
            </a:extLst>
          </p:cNvPr>
          <p:cNvSpPr txBox="1"/>
          <p:nvPr/>
        </p:nvSpPr>
        <p:spPr>
          <a:xfrm>
            <a:off x="5326240" y="1896859"/>
            <a:ext cx="651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36%</a:t>
            </a:r>
            <a:endParaRPr lang="zh-CN" altLang="en-US" dirty="0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41D83AD7-E2FC-4A41-80F7-BAD2DFE13EC7}"/>
              </a:ext>
            </a:extLst>
          </p:cNvPr>
          <p:cNvSpPr txBox="1"/>
          <p:nvPr/>
        </p:nvSpPr>
        <p:spPr>
          <a:xfrm>
            <a:off x="6794310" y="1904719"/>
            <a:ext cx="651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62%</a:t>
            </a:r>
            <a:endParaRPr lang="zh-CN" altLang="en-US" dirty="0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82107420-B96C-4BCA-A446-0EDF2CF76EAF}"/>
              </a:ext>
            </a:extLst>
          </p:cNvPr>
          <p:cNvSpPr txBox="1"/>
          <p:nvPr/>
        </p:nvSpPr>
        <p:spPr>
          <a:xfrm>
            <a:off x="8269306" y="1896859"/>
            <a:ext cx="651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75%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54B9DEF7-0C7E-408D-86C8-15FD00D819A7}"/>
              </a:ext>
            </a:extLst>
          </p:cNvPr>
          <p:cNvSpPr txBox="1"/>
          <p:nvPr/>
        </p:nvSpPr>
        <p:spPr>
          <a:xfrm>
            <a:off x="9740523" y="1904719"/>
            <a:ext cx="651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48%</a:t>
            </a:r>
            <a:endParaRPr lang="zh-CN" altLang="en-US" dirty="0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22BD4F0A-7A9B-4507-A6FF-31A88DB45B6B}"/>
              </a:ext>
            </a:extLst>
          </p:cNvPr>
          <p:cNvGrpSpPr/>
          <p:nvPr/>
        </p:nvGrpSpPr>
        <p:grpSpPr>
          <a:xfrm>
            <a:off x="458938" y="1932072"/>
            <a:ext cx="4124526" cy="3447416"/>
            <a:chOff x="1255366" y="1998833"/>
            <a:chExt cx="4124526" cy="3447416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0B8C4C68-468C-4BEA-B1BB-C61232D4F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55366" y="1998833"/>
              <a:ext cx="4124526" cy="3447416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32698E75-3C2A-44FF-83BE-417F7E1FB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29326" y="2107400"/>
              <a:ext cx="1081748" cy="14757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838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3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2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67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/>
      <p:bldP spid="23" grpId="0"/>
      <p:bldGraphic spid="27" grpId="0">
        <p:bldAsOne/>
      </p:bldGraphic>
      <p:bldGraphic spid="28" grpId="0">
        <p:bldAsOne/>
      </p:bldGraphic>
      <p:bldGraphic spid="29" grpId="0">
        <p:bldAsOne/>
      </p:bldGraphic>
      <p:bldGraphic spid="30" grpId="0">
        <p:bldAsOne/>
      </p:bldGraphic>
      <p:bldP spid="31" grpId="0"/>
      <p:bldP spid="32" grpId="0"/>
      <p:bldP spid="33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9097F75-CFB9-421E-83A8-B40D43AC0D18}"/>
              </a:ext>
            </a:extLst>
          </p:cNvPr>
          <p:cNvSpPr/>
          <p:nvPr/>
        </p:nvSpPr>
        <p:spPr>
          <a:xfrm>
            <a:off x="4826403" y="3372533"/>
            <a:ext cx="6175580" cy="2369417"/>
          </a:xfrm>
          <a:prstGeom prst="rect">
            <a:avLst/>
          </a:prstGeom>
          <a:solidFill>
            <a:srgbClr val="E8F1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6">
            <a:extLst>
              <a:ext uri="{FF2B5EF4-FFF2-40B4-BE49-F238E27FC236}">
                <a16:creationId xmlns:a16="http://schemas.microsoft.com/office/drawing/2014/main" xmlns="" id="{11F72871-360C-4BBC-9F0E-77E04D132A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6287" y="3759987"/>
            <a:ext cx="5670442" cy="60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</a:t>
            </a: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9BF1B99-031A-430A-B837-C6126CBE06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4447" y="1579507"/>
            <a:ext cx="3631763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请单击此处输入文本内容，单击此处输入文本内容，单击此处输入文本内容，单击此处输入文本内容。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4E9002B8-EA84-4708-A332-8B6CB54B1847}"/>
              </a:ext>
            </a:extLst>
          </p:cNvPr>
          <p:cNvSpPr txBox="1"/>
          <p:nvPr/>
        </p:nvSpPr>
        <p:spPr>
          <a:xfrm>
            <a:off x="5330407" y="1738368"/>
            <a:ext cx="689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+mn-ea"/>
              </a:rPr>
              <a:t>01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9F59C059-A6E9-4B3E-B25F-4F39E8CDCD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3716" y="1554570"/>
            <a:ext cx="3631763" cy="1184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kern="0" dirty="0">
                <a:latin typeface="楷体" panose="02010609060101010101" pitchFamily="49" charset="-122"/>
                <a:ea typeface="楷体" panose="02010609060101010101" pitchFamily="49" charset="-122"/>
              </a:rPr>
              <a:t>请单击此处输入文本内容，单击此处输入文本内容，单击此处输入文本内容，单击此处输入文本内容。</a:t>
            </a:r>
            <a:endParaRPr lang="zh-CN" altLang="en-US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E4A36F9-FDFB-41A7-83DC-8C89EE496E12}"/>
              </a:ext>
            </a:extLst>
          </p:cNvPr>
          <p:cNvSpPr txBox="1"/>
          <p:nvPr/>
        </p:nvSpPr>
        <p:spPr>
          <a:xfrm>
            <a:off x="10129676" y="1713431"/>
            <a:ext cx="689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+mn-ea"/>
              </a:rPr>
              <a:t>02</a:t>
            </a:r>
            <a:endParaRPr lang="zh-CN" altLang="en-US" sz="3200" b="1" dirty="0">
              <a:latin typeface="+mn-ea"/>
            </a:endParaRPr>
          </a:p>
        </p:txBody>
      </p:sp>
      <p:pic>
        <p:nvPicPr>
          <p:cNvPr id="8" name="图片 7" descr="图片包含 建筑物, 水, 房屋, 船&#10;&#10;已生成极高可信度的说明">
            <a:extLst>
              <a:ext uri="{FF2B5EF4-FFF2-40B4-BE49-F238E27FC236}">
                <a16:creationId xmlns:a16="http://schemas.microsoft.com/office/drawing/2014/main" xmlns="" id="{415EE3E3-3F79-4283-AA6D-6D3407E29A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0380" y="3372534"/>
            <a:ext cx="3156023" cy="2369416"/>
          </a:xfrm>
          <a:prstGeom prst="rect">
            <a:avLst/>
          </a:prstGeom>
        </p:spPr>
      </p:pic>
      <p:sp>
        <p:nvSpPr>
          <p:cNvPr id="9" name="文本框 26">
            <a:extLst>
              <a:ext uri="{FF2B5EF4-FFF2-40B4-BE49-F238E27FC236}">
                <a16:creationId xmlns:a16="http://schemas.microsoft.com/office/drawing/2014/main" xmlns="" id="{41C72C2B-D5E3-47C1-9DDA-AAF827B46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6287" y="4544764"/>
            <a:ext cx="567044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kern="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1200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958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6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/>
      <p:bldP spid="4" grpId="0"/>
      <p:bldP spid="5" grpId="0"/>
      <p:bldP spid="6" grpId="0"/>
      <p:bldP spid="7" grpId="0"/>
      <p:bldP spid="9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768</TotalTime>
  <Words>3106</Words>
  <Application>Microsoft Office PowerPoint</Application>
  <PresentationFormat>自定义</PresentationFormat>
  <Paragraphs>121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精致中国风</dc:title>
  <dc:creator>第一PPT</dc:creator>
  <cp:keywords>www.1ppt.com</cp:keywords>
  <cp:lastModifiedBy>Windows User</cp:lastModifiedBy>
  <cp:revision>51</cp:revision>
  <dcterms:created xsi:type="dcterms:W3CDTF">2017-11-17T04:08:43Z</dcterms:created>
  <dcterms:modified xsi:type="dcterms:W3CDTF">2018-04-07T09:25:43Z</dcterms:modified>
</cp:coreProperties>
</file>