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3" r:id="rId2"/>
  </p:sldMasterIdLst>
  <p:notesMasterIdLst>
    <p:notesMasterId r:id="rId24"/>
  </p:notesMasterIdLst>
  <p:sldIdLst>
    <p:sldId id="280" r:id="rId3"/>
    <p:sldId id="257" r:id="rId4"/>
    <p:sldId id="258" r:id="rId5"/>
    <p:sldId id="259" r:id="rId6"/>
    <p:sldId id="260" r:id="rId7"/>
    <p:sldId id="261" r:id="rId8"/>
    <p:sldId id="262" r:id="rId9"/>
    <p:sldId id="263" r:id="rId10"/>
    <p:sldId id="264" r:id="rId11"/>
    <p:sldId id="265" r:id="rId12"/>
    <p:sldId id="266" r:id="rId13"/>
    <p:sldId id="268" r:id="rId14"/>
    <p:sldId id="271" r:id="rId15"/>
    <p:sldId id="272" r:id="rId16"/>
    <p:sldId id="273" r:id="rId17"/>
    <p:sldId id="274" r:id="rId18"/>
    <p:sldId id="275" r:id="rId19"/>
    <p:sldId id="276" r:id="rId20"/>
    <p:sldId id="277" r:id="rId21"/>
    <p:sldId id="269" r:id="rId22"/>
    <p:sldId id="281" r:id="rId23"/>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6BB6"/>
    <a:srgbClr val="E33E1D"/>
    <a:srgbClr val="E86448"/>
    <a:srgbClr val="FDCF53"/>
    <a:srgbClr val="57ACC7"/>
    <a:srgbClr val="90E0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35" autoAdjust="0"/>
    <p:restoredTop sz="94660"/>
  </p:normalViewPr>
  <p:slideViewPr>
    <p:cSldViewPr snapToGrid="0" showGuides="1">
      <p:cViewPr varScale="1">
        <p:scale>
          <a:sx n="59" d="100"/>
          <a:sy n="59" d="100"/>
        </p:scale>
        <p:origin x="-78" y="-1404"/>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89A12-AAB7-4552-B49D-8A3685F5327E}" type="datetimeFigureOut">
              <a:rPr lang="zh-CN" altLang="en-US" smtClean="0"/>
              <a:t>2018/4/7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3EA4CD-A1E7-4535-B4E3-C9A8812F15E4}" type="slidenum">
              <a:rPr lang="zh-CN" altLang="en-US" smtClean="0"/>
              <a:t>‹#›</a:t>
            </a:fld>
            <a:endParaRPr lang="zh-CN" altLang="en-US"/>
          </a:p>
        </p:txBody>
      </p:sp>
    </p:spTree>
    <p:extLst>
      <p:ext uri="{BB962C8B-B14F-4D97-AF65-F5344CB8AC3E}">
        <p14:creationId xmlns:p14="http://schemas.microsoft.com/office/powerpoint/2010/main" val="2457662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1</a:t>
            </a:fld>
            <a:endParaRPr lang="zh-CN" altLang="en-US"/>
          </a:p>
        </p:txBody>
      </p:sp>
    </p:spTree>
    <p:extLst>
      <p:ext uri="{BB962C8B-B14F-4D97-AF65-F5344CB8AC3E}">
        <p14:creationId xmlns:p14="http://schemas.microsoft.com/office/powerpoint/2010/main" val="3225510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10</a:t>
            </a:fld>
            <a:endParaRPr lang="zh-CN" altLang="en-US"/>
          </a:p>
        </p:txBody>
      </p:sp>
    </p:spTree>
    <p:extLst>
      <p:ext uri="{BB962C8B-B14F-4D97-AF65-F5344CB8AC3E}">
        <p14:creationId xmlns:p14="http://schemas.microsoft.com/office/powerpoint/2010/main" val="3194530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11</a:t>
            </a:fld>
            <a:endParaRPr lang="zh-CN" altLang="en-US"/>
          </a:p>
        </p:txBody>
      </p:sp>
    </p:spTree>
    <p:extLst>
      <p:ext uri="{BB962C8B-B14F-4D97-AF65-F5344CB8AC3E}">
        <p14:creationId xmlns:p14="http://schemas.microsoft.com/office/powerpoint/2010/main" val="1648709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12</a:t>
            </a:fld>
            <a:endParaRPr lang="zh-CN" altLang="en-US"/>
          </a:p>
        </p:txBody>
      </p:sp>
    </p:spTree>
    <p:extLst>
      <p:ext uri="{BB962C8B-B14F-4D97-AF65-F5344CB8AC3E}">
        <p14:creationId xmlns:p14="http://schemas.microsoft.com/office/powerpoint/2010/main" val="2617293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13</a:t>
            </a:fld>
            <a:endParaRPr lang="zh-CN" altLang="en-US"/>
          </a:p>
        </p:txBody>
      </p:sp>
    </p:spTree>
    <p:extLst>
      <p:ext uri="{BB962C8B-B14F-4D97-AF65-F5344CB8AC3E}">
        <p14:creationId xmlns:p14="http://schemas.microsoft.com/office/powerpoint/2010/main" val="3306980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14</a:t>
            </a:fld>
            <a:endParaRPr lang="zh-CN" altLang="en-US"/>
          </a:p>
        </p:txBody>
      </p:sp>
    </p:spTree>
    <p:extLst>
      <p:ext uri="{BB962C8B-B14F-4D97-AF65-F5344CB8AC3E}">
        <p14:creationId xmlns:p14="http://schemas.microsoft.com/office/powerpoint/2010/main" val="1816228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15</a:t>
            </a:fld>
            <a:endParaRPr lang="zh-CN" altLang="en-US"/>
          </a:p>
        </p:txBody>
      </p:sp>
    </p:spTree>
    <p:extLst>
      <p:ext uri="{BB962C8B-B14F-4D97-AF65-F5344CB8AC3E}">
        <p14:creationId xmlns:p14="http://schemas.microsoft.com/office/powerpoint/2010/main" val="28228674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16</a:t>
            </a:fld>
            <a:endParaRPr lang="zh-CN" altLang="en-US"/>
          </a:p>
        </p:txBody>
      </p:sp>
    </p:spTree>
    <p:extLst>
      <p:ext uri="{BB962C8B-B14F-4D97-AF65-F5344CB8AC3E}">
        <p14:creationId xmlns:p14="http://schemas.microsoft.com/office/powerpoint/2010/main" val="19743513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17</a:t>
            </a:fld>
            <a:endParaRPr lang="zh-CN" altLang="en-US"/>
          </a:p>
        </p:txBody>
      </p:sp>
    </p:spTree>
    <p:extLst>
      <p:ext uri="{BB962C8B-B14F-4D97-AF65-F5344CB8AC3E}">
        <p14:creationId xmlns:p14="http://schemas.microsoft.com/office/powerpoint/2010/main" val="7374320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18</a:t>
            </a:fld>
            <a:endParaRPr lang="zh-CN" altLang="en-US"/>
          </a:p>
        </p:txBody>
      </p:sp>
    </p:spTree>
    <p:extLst>
      <p:ext uri="{BB962C8B-B14F-4D97-AF65-F5344CB8AC3E}">
        <p14:creationId xmlns:p14="http://schemas.microsoft.com/office/powerpoint/2010/main" val="25774789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19</a:t>
            </a:fld>
            <a:endParaRPr lang="zh-CN" altLang="en-US"/>
          </a:p>
        </p:txBody>
      </p:sp>
    </p:spTree>
    <p:extLst>
      <p:ext uri="{BB962C8B-B14F-4D97-AF65-F5344CB8AC3E}">
        <p14:creationId xmlns:p14="http://schemas.microsoft.com/office/powerpoint/2010/main" val="3554750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2</a:t>
            </a:fld>
            <a:endParaRPr lang="zh-CN" altLang="en-US"/>
          </a:p>
        </p:txBody>
      </p:sp>
    </p:spTree>
    <p:extLst>
      <p:ext uri="{BB962C8B-B14F-4D97-AF65-F5344CB8AC3E}">
        <p14:creationId xmlns:p14="http://schemas.microsoft.com/office/powerpoint/2010/main" val="394231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20</a:t>
            </a:fld>
            <a:endParaRPr lang="zh-CN" altLang="en-US"/>
          </a:p>
        </p:txBody>
      </p:sp>
    </p:spTree>
    <p:extLst>
      <p:ext uri="{BB962C8B-B14F-4D97-AF65-F5344CB8AC3E}">
        <p14:creationId xmlns:p14="http://schemas.microsoft.com/office/powerpoint/2010/main" val="2298385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3</a:t>
            </a:fld>
            <a:endParaRPr lang="zh-CN" altLang="en-US"/>
          </a:p>
        </p:txBody>
      </p:sp>
    </p:spTree>
    <p:extLst>
      <p:ext uri="{BB962C8B-B14F-4D97-AF65-F5344CB8AC3E}">
        <p14:creationId xmlns:p14="http://schemas.microsoft.com/office/powerpoint/2010/main" val="60001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4</a:t>
            </a:fld>
            <a:endParaRPr lang="zh-CN" altLang="en-US"/>
          </a:p>
        </p:txBody>
      </p:sp>
    </p:spTree>
    <p:extLst>
      <p:ext uri="{BB962C8B-B14F-4D97-AF65-F5344CB8AC3E}">
        <p14:creationId xmlns:p14="http://schemas.microsoft.com/office/powerpoint/2010/main" val="3191404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5</a:t>
            </a:fld>
            <a:endParaRPr lang="zh-CN" altLang="en-US"/>
          </a:p>
        </p:txBody>
      </p:sp>
    </p:spTree>
    <p:extLst>
      <p:ext uri="{BB962C8B-B14F-4D97-AF65-F5344CB8AC3E}">
        <p14:creationId xmlns:p14="http://schemas.microsoft.com/office/powerpoint/2010/main" val="723161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6</a:t>
            </a:fld>
            <a:endParaRPr lang="zh-CN" altLang="en-US"/>
          </a:p>
        </p:txBody>
      </p:sp>
    </p:spTree>
    <p:extLst>
      <p:ext uri="{BB962C8B-B14F-4D97-AF65-F5344CB8AC3E}">
        <p14:creationId xmlns:p14="http://schemas.microsoft.com/office/powerpoint/2010/main" val="791501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7</a:t>
            </a:fld>
            <a:endParaRPr lang="zh-CN" altLang="en-US"/>
          </a:p>
        </p:txBody>
      </p:sp>
    </p:spTree>
    <p:extLst>
      <p:ext uri="{BB962C8B-B14F-4D97-AF65-F5344CB8AC3E}">
        <p14:creationId xmlns:p14="http://schemas.microsoft.com/office/powerpoint/2010/main" val="23756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8</a:t>
            </a:fld>
            <a:endParaRPr lang="zh-CN" altLang="en-US"/>
          </a:p>
        </p:txBody>
      </p:sp>
    </p:spTree>
    <p:extLst>
      <p:ext uri="{BB962C8B-B14F-4D97-AF65-F5344CB8AC3E}">
        <p14:creationId xmlns:p14="http://schemas.microsoft.com/office/powerpoint/2010/main" val="228026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t>9</a:t>
            </a:fld>
            <a:endParaRPr lang="zh-CN" altLang="en-US"/>
          </a:p>
        </p:txBody>
      </p:sp>
    </p:spTree>
    <p:extLst>
      <p:ext uri="{BB962C8B-B14F-4D97-AF65-F5344CB8AC3E}">
        <p14:creationId xmlns:p14="http://schemas.microsoft.com/office/powerpoint/2010/main" val="1747381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1848026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937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0786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76897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3072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32694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658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6974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7466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4437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0044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6147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8921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rotWithShape="1">
          <a:blip r:embed="rId4" cstate="screen">
            <a:extLst>
              <a:ext uri="{28A0092B-C50C-407E-A947-70E740481C1C}">
                <a14:useLocalDpi xmlns:a14="http://schemas.microsoft.com/office/drawing/2010/main"/>
              </a:ext>
            </a:extLst>
          </a:blip>
          <a:srcRect l="5112" r="5112"/>
          <a:stretch/>
        </p:blipFill>
        <p:spPr>
          <a:xfrm>
            <a:off x="9831" y="0"/>
            <a:ext cx="12172338" cy="6857999"/>
          </a:xfrm>
          <a:prstGeom prst="rect">
            <a:avLst/>
          </a:prstGeom>
        </p:spPr>
      </p:pic>
    </p:spTree>
    <p:extLst>
      <p:ext uri="{BB962C8B-B14F-4D97-AF65-F5344CB8AC3E}">
        <p14:creationId xmlns:p14="http://schemas.microsoft.com/office/powerpoint/2010/main" val="3152567051"/>
      </p:ext>
    </p:extLst>
  </p:cSld>
  <p:clrMap bg1="lt1" tx1="dk1" bg2="lt2" tx2="dk2" accent1="accent1" accent2="accent2" accent3="accent3" accent4="accent4" accent5="accent5" accent6="accent6" hlink="hlink" folHlink="folHlink"/>
  <p:sldLayoutIdLst>
    <p:sldLayoutId id="2147483661" r:id="rId1"/>
    <p:sldLayoutId id="2147483662"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210541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emf"/><Relationship Id="rId11" Type="http://schemas.openxmlformats.org/officeDocument/2006/relationships/image" Target="../media/image11.png"/><Relationship Id="rId5" Type="http://schemas.openxmlformats.org/officeDocument/2006/relationships/image" Target="../media/image8.emf"/><Relationship Id="rId10" Type="http://schemas.openxmlformats.org/officeDocument/2006/relationships/image" Target="../media/image32.jpeg"/><Relationship Id="rId4" Type="http://schemas.openxmlformats.org/officeDocument/2006/relationships/image" Target="../media/image7.emf"/><Relationship Id="rId9" Type="http://schemas.openxmlformats.org/officeDocument/2006/relationships/image" Target="../media/image31.jpeg"/></Relationships>
</file>

<file path=ppt/slides/_rels/slide11.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3.emf"/><Relationship Id="rId7" Type="http://schemas.openxmlformats.org/officeDocument/2006/relationships/image" Target="../media/image7.emf"/><Relationship Id="rId12"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emf"/><Relationship Id="rId11" Type="http://schemas.openxmlformats.org/officeDocument/2006/relationships/image" Target="../media/image36.jpeg"/><Relationship Id="rId5" Type="http://schemas.openxmlformats.org/officeDocument/2006/relationships/image" Target="../media/image35.emf"/><Relationship Id="rId10" Type="http://schemas.openxmlformats.org/officeDocument/2006/relationships/image" Target="../media/image10.emf"/><Relationship Id="rId4" Type="http://schemas.openxmlformats.org/officeDocument/2006/relationships/image" Target="../media/image34.emf"/><Relationship Id="rId9" Type="http://schemas.openxmlformats.org/officeDocument/2006/relationships/image" Target="../media/image9.emf"/></Relationships>
</file>

<file path=ppt/slides/_rels/slide12.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37.jpeg"/><Relationship Id="rId7"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emf"/><Relationship Id="rId11" Type="http://schemas.openxmlformats.org/officeDocument/2006/relationships/image" Target="../media/image38.png"/><Relationship Id="rId5" Type="http://schemas.openxmlformats.org/officeDocument/2006/relationships/image" Target="../media/image7.emf"/><Relationship Id="rId10" Type="http://schemas.openxmlformats.org/officeDocument/2006/relationships/image" Target="../media/image11.png"/><Relationship Id="rId4" Type="http://schemas.openxmlformats.org/officeDocument/2006/relationships/image" Target="../media/image6.emf"/><Relationship Id="rId9" Type="http://schemas.openxmlformats.org/officeDocument/2006/relationships/image" Target="../media/image25.emf"/></Relationships>
</file>

<file path=ppt/slides/_rels/slide13.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39.png"/><Relationship Id="rId7" Type="http://schemas.openxmlformats.org/officeDocument/2006/relationships/image" Target="../media/image9.emf"/><Relationship Id="rId12"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emf"/><Relationship Id="rId11" Type="http://schemas.openxmlformats.org/officeDocument/2006/relationships/image" Target="../media/image41.jpeg"/><Relationship Id="rId5" Type="http://schemas.openxmlformats.org/officeDocument/2006/relationships/image" Target="../media/image7.emf"/><Relationship Id="rId10" Type="http://schemas.openxmlformats.org/officeDocument/2006/relationships/image" Target="../media/image40.jpeg"/><Relationship Id="rId4" Type="http://schemas.openxmlformats.org/officeDocument/2006/relationships/image" Target="../media/image6.emf"/><Relationship Id="rId9" Type="http://schemas.openxmlformats.org/officeDocument/2006/relationships/image" Target="../media/image25.emf"/></Relationships>
</file>

<file path=ppt/slides/_rels/slide14.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42.jpeg"/><Relationship Id="rId7" Type="http://schemas.openxmlformats.org/officeDocument/2006/relationships/image" Target="../media/image6.emf"/><Relationship Id="rId12"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5.png"/><Relationship Id="rId11" Type="http://schemas.openxmlformats.org/officeDocument/2006/relationships/image" Target="../media/image10.emf"/><Relationship Id="rId5" Type="http://schemas.openxmlformats.org/officeDocument/2006/relationships/image" Target="../media/image44.jpeg"/><Relationship Id="rId10" Type="http://schemas.openxmlformats.org/officeDocument/2006/relationships/image" Target="../media/image9.emf"/><Relationship Id="rId4" Type="http://schemas.openxmlformats.org/officeDocument/2006/relationships/image" Target="../media/image43.jpeg"/><Relationship Id="rId9" Type="http://schemas.openxmlformats.org/officeDocument/2006/relationships/image" Target="../media/image8.emf"/></Relationships>
</file>

<file path=ppt/slides/_rels/slide15.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emf"/><Relationship Id="rId10" Type="http://schemas.openxmlformats.org/officeDocument/2006/relationships/image" Target="../media/image11.png"/><Relationship Id="rId4" Type="http://schemas.openxmlformats.org/officeDocument/2006/relationships/image" Target="../media/image7.emf"/><Relationship Id="rId9" Type="http://schemas.openxmlformats.org/officeDocument/2006/relationships/image" Target="../media/image47.jpeg"/></Relationships>
</file>

<file path=ppt/slides/_rels/slide16.xml.rels><?xml version="1.0" encoding="UTF-8" standalone="yes"?>
<Relationships xmlns="http://schemas.openxmlformats.org/package/2006/relationships"><Relationship Id="rId8" Type="http://schemas.openxmlformats.org/officeDocument/2006/relationships/image" Target="../media/image8.emf"/><Relationship Id="rId13" Type="http://schemas.openxmlformats.org/officeDocument/2006/relationships/image" Target="../media/image52.jpeg"/><Relationship Id="rId3" Type="http://schemas.openxmlformats.org/officeDocument/2006/relationships/image" Target="../media/image48.png"/><Relationship Id="rId7" Type="http://schemas.openxmlformats.org/officeDocument/2006/relationships/image" Target="../media/image7.emf"/><Relationship Id="rId12" Type="http://schemas.openxmlformats.org/officeDocument/2006/relationships/image" Target="../media/image51.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emf"/><Relationship Id="rId11" Type="http://schemas.openxmlformats.org/officeDocument/2006/relationships/image" Target="../media/image17.jpeg"/><Relationship Id="rId5" Type="http://schemas.openxmlformats.org/officeDocument/2006/relationships/image" Target="../media/image50.png"/><Relationship Id="rId10" Type="http://schemas.openxmlformats.org/officeDocument/2006/relationships/image" Target="../media/image10.emf"/><Relationship Id="rId4" Type="http://schemas.openxmlformats.org/officeDocument/2006/relationships/image" Target="../media/image49.png"/><Relationship Id="rId9" Type="http://schemas.openxmlformats.org/officeDocument/2006/relationships/image" Target="../media/image9.emf"/><Relationship Id="rId14" Type="http://schemas.openxmlformats.org/officeDocument/2006/relationships/image" Target="../media/image11.png"/></Relationships>
</file>

<file path=ppt/slides/_rels/slide17.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 Id="rId9" Type="http://schemas.openxmlformats.org/officeDocument/2006/relationships/image" Target="../media/image11.png"/></Relationships>
</file>

<file path=ppt/slides/_rels/slide18.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11.png"/><Relationship Id="rId7" Type="http://schemas.openxmlformats.org/officeDocument/2006/relationships/image" Target="../media/image9.e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10" Type="http://schemas.openxmlformats.org/officeDocument/2006/relationships/image" Target="../media/image55.jpeg"/><Relationship Id="rId4" Type="http://schemas.openxmlformats.org/officeDocument/2006/relationships/image" Target="../media/image6.emf"/><Relationship Id="rId9" Type="http://schemas.openxmlformats.org/officeDocument/2006/relationships/image" Target="../media/image54.jpeg"/></Relationships>
</file>

<file path=ppt/slides/_rels/slide19.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6.png"/><Relationship Id="rId7" Type="http://schemas.openxmlformats.org/officeDocument/2006/relationships/image" Target="../media/image9.e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emf"/><Relationship Id="rId11" Type="http://schemas.openxmlformats.org/officeDocument/2006/relationships/image" Target="../media/image58.jpeg"/><Relationship Id="rId5" Type="http://schemas.openxmlformats.org/officeDocument/2006/relationships/image" Target="../media/image7.emf"/><Relationship Id="rId10" Type="http://schemas.openxmlformats.org/officeDocument/2006/relationships/image" Target="../media/image57.jpeg"/><Relationship Id="rId4" Type="http://schemas.openxmlformats.org/officeDocument/2006/relationships/image" Target="../media/image6.emf"/><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jpeg"/><Relationship Id="rId7"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emf"/><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emf"/><Relationship Id="rId4" Type="http://schemas.openxmlformats.org/officeDocument/2006/relationships/image" Target="../media/image4.jpeg"/><Relationship Id="rId9" Type="http://schemas.openxmlformats.org/officeDocument/2006/relationships/image" Target="../media/image9.emf"/></Relationships>
</file>

<file path=ppt/slides/_rels/slide20.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9.emf"/><Relationship Id="rId7" Type="http://schemas.openxmlformats.org/officeDocument/2006/relationships/image" Target="../media/image9.e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 Id="rId9" Type="http://schemas.openxmlformats.org/officeDocument/2006/relationships/image" Target="../media/image11.png"/></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2.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12.jpeg"/><Relationship Id="rId7"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emf"/><Relationship Id="rId11" Type="http://schemas.openxmlformats.org/officeDocument/2006/relationships/image" Target="../media/image11.png"/><Relationship Id="rId5" Type="http://schemas.openxmlformats.org/officeDocument/2006/relationships/image" Target="../media/image14.png"/><Relationship Id="rId10" Type="http://schemas.openxmlformats.org/officeDocument/2006/relationships/image" Target="../media/image10.emf"/><Relationship Id="rId4" Type="http://schemas.openxmlformats.org/officeDocument/2006/relationships/image" Target="../media/image13.jpeg"/><Relationship Id="rId9" Type="http://schemas.openxmlformats.org/officeDocument/2006/relationships/image" Target="../media/image9.emf"/></Relationships>
</file>

<file path=ppt/slides/_rels/slide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16.jpg"/><Relationship Id="rId7"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emf"/><Relationship Id="rId11" Type="http://schemas.openxmlformats.org/officeDocument/2006/relationships/image" Target="../media/image11.png"/><Relationship Id="rId5" Type="http://schemas.openxmlformats.org/officeDocument/2006/relationships/image" Target="../media/image7.emf"/><Relationship Id="rId10" Type="http://schemas.openxmlformats.org/officeDocument/2006/relationships/image" Target="../media/image18.jpeg"/><Relationship Id="rId4" Type="http://schemas.openxmlformats.org/officeDocument/2006/relationships/image" Target="../media/image6.emf"/><Relationship Id="rId9" Type="http://schemas.openxmlformats.org/officeDocument/2006/relationships/image" Target="../media/image17.jpeg"/></Relationships>
</file>

<file path=ppt/slides/_rels/slide6.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19.emf"/><Relationship Id="rId7" Type="http://schemas.openxmlformats.org/officeDocument/2006/relationships/image" Target="../media/image9.emf"/><Relationship Id="rId12"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emf"/><Relationship Id="rId11" Type="http://schemas.openxmlformats.org/officeDocument/2006/relationships/image" Target="../media/image22.jpeg"/><Relationship Id="rId5" Type="http://schemas.openxmlformats.org/officeDocument/2006/relationships/image" Target="../media/image7.emf"/><Relationship Id="rId10" Type="http://schemas.openxmlformats.org/officeDocument/2006/relationships/image" Target="../media/image21.jpeg"/><Relationship Id="rId4" Type="http://schemas.openxmlformats.org/officeDocument/2006/relationships/image" Target="../media/image6.emf"/><Relationship Id="rId9" Type="http://schemas.openxmlformats.org/officeDocument/2006/relationships/image" Target="../media/image20.jpeg"/></Relationships>
</file>

<file path=ppt/slides/_rels/slide7.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9.emf"/><Relationship Id="rId7"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10" Type="http://schemas.openxmlformats.org/officeDocument/2006/relationships/image" Target="../media/image11.png"/><Relationship Id="rId4" Type="http://schemas.openxmlformats.org/officeDocument/2006/relationships/image" Target="../media/image6.emf"/><Relationship Id="rId9" Type="http://schemas.openxmlformats.org/officeDocument/2006/relationships/image" Target="../media/image24.jpg"/></Relationships>
</file>

<file path=ppt/slides/_rels/slide8.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25.emf"/><Relationship Id="rId7"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emf"/><Relationship Id="rId11" Type="http://schemas.openxmlformats.org/officeDocument/2006/relationships/image" Target="../media/image11.png"/><Relationship Id="rId5" Type="http://schemas.openxmlformats.org/officeDocument/2006/relationships/image" Target="../media/image7.emf"/><Relationship Id="rId10" Type="http://schemas.openxmlformats.org/officeDocument/2006/relationships/image" Target="../media/image27.jpeg"/><Relationship Id="rId4" Type="http://schemas.openxmlformats.org/officeDocument/2006/relationships/image" Target="../media/image6.emf"/><Relationship Id="rId9" Type="http://schemas.openxmlformats.org/officeDocument/2006/relationships/image" Target="../media/image26.jpeg"/></Relationships>
</file>

<file path=ppt/slides/_rels/slide9.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28.emf"/><Relationship Id="rId7" Type="http://schemas.openxmlformats.org/officeDocument/2006/relationships/image" Target="../media/image8.emf"/><Relationship Id="rId12"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emf"/><Relationship Id="rId11" Type="http://schemas.openxmlformats.org/officeDocument/2006/relationships/image" Target="../media/image30.jpeg"/><Relationship Id="rId5" Type="http://schemas.openxmlformats.org/officeDocument/2006/relationships/image" Target="../media/image6.emf"/><Relationship Id="rId10" Type="http://schemas.openxmlformats.org/officeDocument/2006/relationships/image" Target="../media/image25.emf"/><Relationship Id="rId4" Type="http://schemas.openxmlformats.org/officeDocument/2006/relationships/image" Target="../media/image29.emf"/><Relationship Id="rId9"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19" y="53333"/>
            <a:ext cx="12060961" cy="6751334"/>
          </a:xfrm>
          <a:prstGeom prst="rect">
            <a:avLst/>
          </a:prstGeom>
        </p:spPr>
      </p:pic>
      <p:sp>
        <p:nvSpPr>
          <p:cNvPr id="4" name="文本框 3"/>
          <p:cNvSpPr txBox="1"/>
          <p:nvPr/>
        </p:nvSpPr>
        <p:spPr>
          <a:xfrm>
            <a:off x="3541458" y="2629655"/>
            <a:ext cx="5109091" cy="1569660"/>
          </a:xfrm>
          <a:prstGeom prst="rect">
            <a:avLst/>
          </a:prstGeom>
          <a:noFill/>
        </p:spPr>
        <p:txBody>
          <a:bodyPr wrap="none" rtlCol="0">
            <a:spAutoFit/>
          </a:bodyPr>
          <a:lstStyle/>
          <a:p>
            <a:pPr algn="ctr"/>
            <a:r>
              <a:rPr lang="zh-CN" altLang="en-US" sz="9600" dirty="0" smtClean="0">
                <a:solidFill>
                  <a:srgbClr val="90E0D2"/>
                </a:solidFill>
                <a:latin typeface="方正综艺_GBK" panose="03000509000000000000" pitchFamily="65" charset="-122"/>
                <a:ea typeface="方正综艺_GBK" panose="03000509000000000000" pitchFamily="65" charset="-122"/>
              </a:rPr>
              <a:t>旅</a:t>
            </a:r>
            <a:r>
              <a:rPr lang="zh-CN" altLang="en-US" sz="9600" dirty="0" smtClean="0">
                <a:solidFill>
                  <a:srgbClr val="E86448"/>
                </a:solidFill>
                <a:latin typeface="方正综艺_GBK" panose="03000509000000000000" pitchFamily="65" charset="-122"/>
                <a:ea typeface="方正综艺_GBK" panose="03000509000000000000" pitchFamily="65" charset="-122"/>
              </a:rPr>
              <a:t>行</a:t>
            </a:r>
            <a:r>
              <a:rPr lang="zh-CN" altLang="en-US" sz="9600" dirty="0" smtClean="0">
                <a:solidFill>
                  <a:srgbClr val="57ACC7"/>
                </a:solidFill>
                <a:latin typeface="方正综艺_GBK" panose="03000509000000000000" pitchFamily="65" charset="-122"/>
                <a:ea typeface="方正综艺_GBK" panose="03000509000000000000" pitchFamily="65" charset="-122"/>
              </a:rPr>
              <a:t>相</a:t>
            </a:r>
            <a:r>
              <a:rPr lang="zh-CN" altLang="en-US" sz="9600" dirty="0" smtClean="0">
                <a:solidFill>
                  <a:srgbClr val="FDCF53"/>
                </a:solidFill>
                <a:latin typeface="方正综艺_GBK" panose="03000509000000000000" pitchFamily="65" charset="-122"/>
                <a:ea typeface="方正综艺_GBK" panose="03000509000000000000" pitchFamily="65" charset="-122"/>
              </a:rPr>
              <a:t>册</a:t>
            </a:r>
            <a:endParaRPr lang="zh-CN" altLang="en-US" sz="9600" dirty="0">
              <a:solidFill>
                <a:srgbClr val="FDCF53"/>
              </a:solidFill>
              <a:latin typeface="方正综艺_GBK" panose="03000509000000000000" pitchFamily="65" charset="-122"/>
              <a:ea typeface="方正综艺_GBK" panose="03000509000000000000" pitchFamily="65" charset="-122"/>
            </a:endParaRPr>
          </a:p>
        </p:txBody>
      </p:sp>
      <p:sp>
        <p:nvSpPr>
          <p:cNvPr id="5" name="TextBox 9"/>
          <p:cNvSpPr txBox="1"/>
          <p:nvPr/>
        </p:nvSpPr>
        <p:spPr>
          <a:xfrm rot="21445273">
            <a:off x="3955029" y="1765779"/>
            <a:ext cx="4281941" cy="923330"/>
          </a:xfrm>
          <a:prstGeom prst="rect">
            <a:avLst/>
          </a:prstGeom>
          <a:noFill/>
        </p:spPr>
        <p:txBody>
          <a:bodyPr wrap="none" rtlCol="0">
            <a:spAutoFit/>
          </a:bodyPr>
          <a:lstStyle/>
          <a:p>
            <a:r>
              <a:rPr lang="en-US" altLang="zh-CN" sz="5400" dirty="0" smtClean="0">
                <a:solidFill>
                  <a:schemeClr val="tx1">
                    <a:lumMod val="65000"/>
                    <a:lumOff val="35000"/>
                  </a:schemeClr>
                </a:solidFill>
                <a:latin typeface="迷你简娃娃篆" panose="02010604000101010101" pitchFamily="2" charset="-122"/>
                <a:ea typeface="迷你简娃娃篆" panose="02010604000101010101" pitchFamily="2" charset="-122"/>
              </a:rPr>
              <a:t>Happy baby</a:t>
            </a:r>
            <a:endParaRPr lang="zh-CN" altLang="en-US" sz="5400" dirty="0">
              <a:solidFill>
                <a:schemeClr val="tx1">
                  <a:lumMod val="65000"/>
                  <a:lumOff val="35000"/>
                </a:schemeClr>
              </a:solidFill>
              <a:latin typeface="迷你简娃娃篆" panose="02010604000101010101" pitchFamily="2" charset="-122"/>
              <a:ea typeface="迷你简娃娃篆" panose="02010604000101010101" pitchFamily="2" charset="-122"/>
            </a:endParaRPr>
          </a:p>
        </p:txBody>
      </p:sp>
    </p:spTree>
    <p:extLst>
      <p:ext uri="{BB962C8B-B14F-4D97-AF65-F5344CB8AC3E}">
        <p14:creationId xmlns:p14="http://schemas.microsoft.com/office/powerpoint/2010/main" val="287905306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1750"/>
                                        <p:tgtEl>
                                          <p:spTgt spid="5"/>
                                        </p:tgtEl>
                                      </p:cBhvr>
                                    </p:animEffect>
                                  </p:childTnLst>
                                </p:cTn>
                              </p:par>
                            </p:childTnLst>
                          </p:cTn>
                        </p:par>
                        <p:par>
                          <p:cTn id="8" fill="hold">
                            <p:stCondLst>
                              <p:cond delay="3150"/>
                            </p:stCondLst>
                            <p:childTnLst>
                              <p:par>
                                <p:cTn id="9" presetID="3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72957" y="1346602"/>
            <a:ext cx="1117362" cy="487816"/>
          </a:xfrm>
          <a:prstGeom prst="rect">
            <a:avLst/>
          </a:prstGeom>
        </p:spPr>
      </p:pic>
      <p:pic>
        <p:nvPicPr>
          <p:cNvPr id="3" name="图片 2"/>
          <p:cNvPicPr>
            <a:picLocks noChangeAspect="1"/>
          </p:cNvPicPr>
          <p:nvPr/>
        </p:nvPicPr>
        <p:blipFill>
          <a:blip r:embed="rId4"/>
          <a:stretch>
            <a:fillRect/>
          </a:stretch>
        </p:blipFill>
        <p:spPr>
          <a:xfrm>
            <a:off x="3943876" y="607775"/>
            <a:ext cx="844235" cy="535224"/>
          </a:xfrm>
          <a:prstGeom prst="rect">
            <a:avLst/>
          </a:prstGeom>
        </p:spPr>
      </p:pic>
      <p:pic>
        <p:nvPicPr>
          <p:cNvPr id="4" name="图片 3"/>
          <p:cNvPicPr>
            <a:picLocks noChangeAspect="1"/>
          </p:cNvPicPr>
          <p:nvPr/>
        </p:nvPicPr>
        <p:blipFill>
          <a:blip r:embed="rId5"/>
          <a:stretch>
            <a:fillRect/>
          </a:stretch>
        </p:blipFill>
        <p:spPr>
          <a:xfrm>
            <a:off x="5586064" y="1143000"/>
            <a:ext cx="1129744" cy="558800"/>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5" name="图片 4"/>
          <p:cNvPicPr>
            <a:picLocks noChangeAspect="1"/>
          </p:cNvPicPr>
          <p:nvPr/>
        </p:nvPicPr>
        <p:blipFill>
          <a:blip r:embed="rId7"/>
          <a:stretch>
            <a:fillRect/>
          </a:stretch>
        </p:blipFill>
        <p:spPr>
          <a:xfrm>
            <a:off x="9990519" y="1295400"/>
            <a:ext cx="1048563" cy="406400"/>
          </a:xfrm>
          <a:prstGeom prst="rect">
            <a:avLst/>
          </a:prstGeom>
        </p:spPr>
      </p:pic>
      <p:pic>
        <p:nvPicPr>
          <p:cNvPr id="7" name="图片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88271" y="504712"/>
            <a:ext cx="1052533" cy="1276575"/>
          </a:xfrm>
          <a:prstGeom prst="rect">
            <a:avLst/>
          </a:prstGeom>
        </p:spPr>
      </p:pic>
      <p:pic>
        <p:nvPicPr>
          <p:cNvPr id="8" name="图片 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1046113">
            <a:off x="940876" y="2400526"/>
            <a:ext cx="3539374" cy="3068637"/>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451062">
            <a:off x="5372100" y="2592099"/>
            <a:ext cx="2045758" cy="3068637"/>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2" name="TextBox 9"/>
          <p:cNvSpPr txBox="1"/>
          <p:nvPr/>
        </p:nvSpPr>
        <p:spPr>
          <a:xfrm rot="21445273">
            <a:off x="8105820" y="2559279"/>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3" name="矩形 12"/>
          <p:cNvSpPr/>
          <p:nvPr/>
        </p:nvSpPr>
        <p:spPr>
          <a:xfrm>
            <a:off x="8086488" y="3657491"/>
            <a:ext cx="3686412" cy="1705723"/>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愿你像那小小的溪流，将那高高的山峰作为生命的起点，一路跳跃，一路奔腾，勇敢地、勇敢地奔向生活的大海 </a:t>
            </a:r>
            <a:r>
              <a:rPr lang="en-US" altLang="zh-CN" dirty="0">
                <a:solidFill>
                  <a:srgbClr val="E33E1D"/>
                </a:solidFill>
                <a:latin typeface="迷你简娃娃篆" panose="02010604000101010101" pitchFamily="2" charset="-122"/>
                <a:ea typeface="迷你简娃娃篆" panose="02010604000101010101" pitchFamily="2" charset="-122"/>
              </a:rPr>
              <a:t>…… </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extLst>
      <p:ext uri="{BB962C8B-B14F-4D97-AF65-F5344CB8AC3E}">
        <p14:creationId xmlns:p14="http://schemas.microsoft.com/office/powerpoint/2010/main" val="30564935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797800" y="3935821"/>
            <a:ext cx="3241282" cy="2372904"/>
            <a:chOff x="1445695" y="693964"/>
            <a:chExt cx="6557408" cy="4800600"/>
          </a:xfrm>
        </p:grpSpPr>
        <p:pic>
          <p:nvPicPr>
            <p:cNvPr id="2" name="图片 1"/>
            <p:cNvPicPr>
              <a:picLocks noChangeAspect="1"/>
            </p:cNvPicPr>
            <p:nvPr/>
          </p:nvPicPr>
          <p:blipFill>
            <a:blip r:embed="rId3"/>
            <a:stretch>
              <a:fillRect/>
            </a:stretch>
          </p:blipFill>
          <p:spPr>
            <a:xfrm>
              <a:off x="1987101" y="693964"/>
              <a:ext cx="5547170" cy="4076700"/>
            </a:xfrm>
            <a:prstGeom prst="rect">
              <a:avLst/>
            </a:prstGeom>
          </p:spPr>
        </p:pic>
        <p:pic>
          <p:nvPicPr>
            <p:cNvPr id="3" name="图片 2"/>
            <p:cNvPicPr>
              <a:picLocks noChangeAspect="1"/>
            </p:cNvPicPr>
            <p:nvPr/>
          </p:nvPicPr>
          <p:blipFill>
            <a:blip r:embed="rId4"/>
            <a:stretch>
              <a:fillRect/>
            </a:stretch>
          </p:blipFill>
          <p:spPr>
            <a:xfrm>
              <a:off x="1808552" y="4408714"/>
              <a:ext cx="6194551" cy="723900"/>
            </a:xfrm>
            <a:prstGeom prst="rect">
              <a:avLst/>
            </a:prstGeom>
          </p:spPr>
        </p:pic>
        <p:pic>
          <p:nvPicPr>
            <p:cNvPr id="4" name="图片 3"/>
            <p:cNvPicPr>
              <a:picLocks noChangeAspect="1"/>
            </p:cNvPicPr>
            <p:nvPr/>
          </p:nvPicPr>
          <p:blipFill>
            <a:blip r:embed="rId5"/>
            <a:stretch>
              <a:fillRect/>
            </a:stretch>
          </p:blipFill>
          <p:spPr>
            <a:xfrm>
              <a:off x="1445695" y="4770664"/>
              <a:ext cx="6194551" cy="723900"/>
            </a:xfrm>
            <a:prstGeom prst="rect">
              <a:avLst/>
            </a:prstGeom>
          </p:spPr>
        </p:pic>
      </p:grpSp>
      <p:pic>
        <p:nvPicPr>
          <p:cNvPr id="6" name="图片 5"/>
          <p:cNvPicPr>
            <a:picLocks noChangeAspect="1"/>
          </p:cNvPicPr>
          <p:nvPr/>
        </p:nvPicPr>
        <p:blipFill>
          <a:blip r:embed="rId6"/>
          <a:stretch>
            <a:fillRect/>
          </a:stretch>
        </p:blipFill>
        <p:spPr>
          <a:xfrm>
            <a:off x="927445" y="1224870"/>
            <a:ext cx="1117362" cy="487816"/>
          </a:xfrm>
          <a:prstGeom prst="rect">
            <a:avLst/>
          </a:prstGeom>
        </p:spPr>
      </p:pic>
      <p:pic>
        <p:nvPicPr>
          <p:cNvPr id="7" name="图片 6"/>
          <p:cNvPicPr>
            <a:picLocks noChangeAspect="1"/>
          </p:cNvPicPr>
          <p:nvPr/>
        </p:nvPicPr>
        <p:blipFill>
          <a:blip r:embed="rId7"/>
          <a:stretch>
            <a:fillRect/>
          </a:stretch>
        </p:blipFill>
        <p:spPr>
          <a:xfrm>
            <a:off x="3393318" y="542699"/>
            <a:ext cx="844235" cy="535224"/>
          </a:xfrm>
          <a:prstGeom prst="rect">
            <a:avLst/>
          </a:prstGeom>
        </p:spPr>
      </p:pic>
      <p:pic>
        <p:nvPicPr>
          <p:cNvPr id="8" name="图片 7"/>
          <p:cNvPicPr>
            <a:picLocks noChangeAspect="1"/>
          </p:cNvPicPr>
          <p:nvPr/>
        </p:nvPicPr>
        <p:blipFill>
          <a:blip r:embed="rId8"/>
          <a:stretch>
            <a:fillRect/>
          </a:stretch>
        </p:blipFill>
        <p:spPr>
          <a:xfrm>
            <a:off x="5586064" y="1143000"/>
            <a:ext cx="1129744" cy="558800"/>
          </a:xfrm>
          <a:prstGeom prst="rect">
            <a:avLst/>
          </a:prstGeom>
        </p:spPr>
      </p:pic>
      <p:pic>
        <p:nvPicPr>
          <p:cNvPr id="9" name="图片 8"/>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10" name="图片 9"/>
          <p:cNvPicPr>
            <a:picLocks noChangeAspect="1"/>
          </p:cNvPicPr>
          <p:nvPr/>
        </p:nvPicPr>
        <p:blipFill>
          <a:blip r:embed="rId10"/>
          <a:stretch>
            <a:fillRect/>
          </a:stretch>
        </p:blipFill>
        <p:spPr>
          <a:xfrm>
            <a:off x="9990519" y="1295400"/>
            <a:ext cx="1048563" cy="406400"/>
          </a:xfrm>
          <a:prstGeom prst="rect">
            <a:avLst/>
          </a:prstGeom>
        </p:spPr>
      </p:pic>
      <p:pic>
        <p:nvPicPr>
          <p:cNvPr id="12" name="图片 1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486126" y="2028949"/>
            <a:ext cx="4171085" cy="3771899"/>
          </a:xfrm>
          <a:prstGeom prst="rect">
            <a:avLst/>
          </a:prstGeom>
          <a:ln w="63500">
            <a:solidFill>
              <a:schemeClr val="bg1"/>
            </a:solidFill>
          </a:ln>
          <a:effectLst>
            <a:outerShdw blurRad="317500" dist="38100" dir="2700000" algn="tl" rotWithShape="0">
              <a:prstClr val="black">
                <a:alpha val="40000"/>
              </a:prstClr>
            </a:outerShdw>
          </a:effectLst>
        </p:spPr>
      </p:pic>
      <p:pic>
        <p:nvPicPr>
          <p:cNvPr id="13" name="图片 1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4" name="图片 13"/>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5" name="TextBox 9"/>
          <p:cNvSpPr txBox="1"/>
          <p:nvPr/>
        </p:nvSpPr>
        <p:spPr>
          <a:xfrm rot="21445273">
            <a:off x="6385502" y="1769492"/>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6" name="矩形 15"/>
          <p:cNvSpPr/>
          <p:nvPr/>
        </p:nvSpPr>
        <p:spPr>
          <a:xfrm>
            <a:off x="6366170" y="2651804"/>
            <a:ext cx="4509558" cy="1338828"/>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smtClean="0">
                <a:solidFill>
                  <a:srgbClr val="E33E1D"/>
                </a:solidFill>
                <a:latin typeface="迷你简娃娃篆" panose="02010604000101010101" pitchFamily="2" charset="-122"/>
                <a:ea typeface="迷你简娃娃篆" panose="02010604000101010101" pitchFamily="2" charset="-122"/>
              </a:rPr>
              <a:t>愿</a:t>
            </a:r>
            <a:r>
              <a:rPr lang="zh-CN" altLang="en-US" dirty="0">
                <a:solidFill>
                  <a:srgbClr val="E33E1D"/>
                </a:solidFill>
                <a:latin typeface="迷你简娃娃篆" panose="02010604000101010101" pitchFamily="2" charset="-122"/>
                <a:ea typeface="迷你简娃娃篆" panose="02010604000101010101" pitchFamily="2" charset="-122"/>
              </a:rPr>
              <a:t>你是风，鼓起白色的帆；愿你是船，劈开蓝色的波澜。生活正在你的前方微笑，勇敢地走上前去，将彩色的人生拥抱。 </a:t>
            </a:r>
          </a:p>
        </p:txBody>
      </p:sp>
    </p:spTree>
    <p:extLst>
      <p:ext uri="{BB962C8B-B14F-4D97-AF65-F5344CB8AC3E}">
        <p14:creationId xmlns:p14="http://schemas.microsoft.com/office/powerpoint/2010/main" val="34776798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anim calcmode="lin" valueType="num">
                                      <p:cBhvr>
                                        <p:cTn id="14" dur="2000" fill="hold"/>
                                        <p:tgtEl>
                                          <p:spTgt spid="12"/>
                                        </p:tgtEl>
                                        <p:attrNameLst>
                                          <p:attrName>ppt_w</p:attrName>
                                        </p:attrNameLst>
                                      </p:cBhvr>
                                      <p:tavLst>
                                        <p:tav tm="0" fmla="#ppt_w*sin(2.5*pi*$)">
                                          <p:val>
                                            <p:fltVal val="0"/>
                                          </p:val>
                                        </p:tav>
                                        <p:tav tm="100000">
                                          <p:val>
                                            <p:fltVal val="1"/>
                                          </p:val>
                                        </p:tav>
                                      </p:tavLst>
                                    </p:anim>
                                    <p:anim calcmode="lin" valueType="num">
                                      <p:cBhvr>
                                        <p:cTn id="15" dur="2000" fill="hold"/>
                                        <p:tgtEl>
                                          <p:spTgt spid="12"/>
                                        </p:tgtEl>
                                        <p:attrNameLst>
                                          <p:attrName>ppt_h</p:attrName>
                                        </p:attrNameLst>
                                      </p:cBhvr>
                                      <p:tavLst>
                                        <p:tav tm="0">
                                          <p:val>
                                            <p:strVal val="#ppt_h"/>
                                          </p:val>
                                        </p:tav>
                                        <p:tav tm="100000">
                                          <p:val>
                                            <p:strVal val="#ppt_h"/>
                                          </p:val>
                                        </p:tav>
                                      </p:tavLst>
                                    </p:anim>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3500"/>
                            </p:stCondLst>
                            <p:childTnLst>
                              <p:par>
                                <p:cTn id="23" presetID="22" presetClass="entr" presetSubtype="8"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1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53519" y="2715398"/>
            <a:ext cx="4515109" cy="3106895"/>
          </a:xfrm>
          <a:prstGeom prst="rect">
            <a:avLst/>
          </a:prstGeom>
          <a:ln w="63500">
            <a:solidFill>
              <a:schemeClr val="bg1"/>
            </a:solidFill>
          </a:ln>
          <a:effectLst>
            <a:outerShdw blurRad="317500" dist="38100" dir="2700000" algn="tl" rotWithShape="0">
              <a:prstClr val="black">
                <a:alpha val="40000"/>
              </a:prstClr>
            </a:outerShdw>
          </a:effectLst>
        </p:spPr>
      </p:pic>
      <p:pic>
        <p:nvPicPr>
          <p:cNvPr id="3" name="图片 2"/>
          <p:cNvPicPr>
            <a:picLocks noChangeAspect="1"/>
          </p:cNvPicPr>
          <p:nvPr/>
        </p:nvPicPr>
        <p:blipFill>
          <a:blip r:embed="rId4"/>
          <a:stretch>
            <a:fillRect/>
          </a:stretch>
        </p:blipFill>
        <p:spPr>
          <a:xfrm>
            <a:off x="927445" y="1224870"/>
            <a:ext cx="1117362" cy="487816"/>
          </a:xfrm>
          <a:prstGeom prst="rect">
            <a:avLst/>
          </a:prstGeom>
        </p:spPr>
      </p:pic>
      <p:pic>
        <p:nvPicPr>
          <p:cNvPr id="4" name="图片 3"/>
          <p:cNvPicPr>
            <a:picLocks noChangeAspect="1"/>
          </p:cNvPicPr>
          <p:nvPr/>
        </p:nvPicPr>
        <p:blipFill>
          <a:blip r:embed="rId5"/>
          <a:stretch>
            <a:fillRect/>
          </a:stretch>
        </p:blipFill>
        <p:spPr>
          <a:xfrm>
            <a:off x="4092474" y="516737"/>
            <a:ext cx="844235" cy="535224"/>
          </a:xfrm>
          <a:prstGeom prst="rect">
            <a:avLst/>
          </a:prstGeom>
        </p:spPr>
      </p:pic>
      <p:pic>
        <p:nvPicPr>
          <p:cNvPr id="5" name="图片 4"/>
          <p:cNvPicPr>
            <a:picLocks noChangeAspect="1"/>
          </p:cNvPicPr>
          <p:nvPr/>
        </p:nvPicPr>
        <p:blipFill>
          <a:blip r:embed="rId6"/>
          <a:stretch>
            <a:fillRect/>
          </a:stretch>
        </p:blipFill>
        <p:spPr>
          <a:xfrm>
            <a:off x="5586064" y="1143000"/>
            <a:ext cx="1129744" cy="558800"/>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7" name="图片 6"/>
          <p:cNvPicPr>
            <a:picLocks noChangeAspect="1"/>
          </p:cNvPicPr>
          <p:nvPr/>
        </p:nvPicPr>
        <p:blipFill>
          <a:blip r:embed="rId8"/>
          <a:stretch>
            <a:fillRect/>
          </a:stretch>
        </p:blipFill>
        <p:spPr>
          <a:xfrm>
            <a:off x="9990519" y="1295400"/>
            <a:ext cx="1048563" cy="406400"/>
          </a:xfrm>
          <a:prstGeom prst="rect">
            <a:avLst/>
          </a:prstGeom>
        </p:spPr>
      </p:pic>
      <p:pic>
        <p:nvPicPr>
          <p:cNvPr id="8" name="图片 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496569" y="436111"/>
            <a:ext cx="1052533" cy="1276575"/>
          </a:xfrm>
          <a:prstGeom prst="rect">
            <a:avLst/>
          </a:prstGeom>
        </p:spPr>
      </p:pic>
      <p:pic>
        <p:nvPicPr>
          <p:cNvPr id="11" name="图片 10"/>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2" name="图片 1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pic>
        <p:nvPicPr>
          <p:cNvPr id="2" name="图片 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958158" y="2050744"/>
            <a:ext cx="1220940" cy="1329307"/>
          </a:xfrm>
          <a:prstGeom prst="rect">
            <a:avLst/>
          </a:prstGeom>
        </p:spPr>
      </p:pic>
      <p:sp>
        <p:nvSpPr>
          <p:cNvPr id="13" name="TextBox 9"/>
          <p:cNvSpPr txBox="1"/>
          <p:nvPr/>
        </p:nvSpPr>
        <p:spPr>
          <a:xfrm rot="21445273">
            <a:off x="1351512" y="2656149"/>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4" name="矩形 13"/>
          <p:cNvSpPr/>
          <p:nvPr/>
        </p:nvSpPr>
        <p:spPr>
          <a:xfrm>
            <a:off x="1332180" y="3754361"/>
            <a:ext cx="4509558" cy="1290225"/>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p>
        </p:txBody>
      </p:sp>
    </p:spTree>
    <p:extLst>
      <p:ext uri="{BB962C8B-B14F-4D97-AF65-F5344CB8AC3E}">
        <p14:creationId xmlns:p14="http://schemas.microsoft.com/office/powerpoint/2010/main" val="1502829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5824617" y="1809563"/>
            <a:ext cx="542764" cy="3959607"/>
          </a:xfrm>
          <a:prstGeom prst="rect">
            <a:avLst/>
          </a:prstGeom>
        </p:spPr>
      </p:pic>
      <p:pic>
        <p:nvPicPr>
          <p:cNvPr id="3" name="图片 2"/>
          <p:cNvPicPr>
            <a:picLocks noChangeAspect="1"/>
          </p:cNvPicPr>
          <p:nvPr/>
        </p:nvPicPr>
        <p:blipFill>
          <a:blip r:embed="rId4"/>
          <a:stretch>
            <a:fillRect/>
          </a:stretch>
        </p:blipFill>
        <p:spPr>
          <a:xfrm>
            <a:off x="564471" y="1024505"/>
            <a:ext cx="1117362" cy="487816"/>
          </a:xfrm>
          <a:prstGeom prst="rect">
            <a:avLst/>
          </a:prstGeom>
        </p:spPr>
      </p:pic>
      <p:pic>
        <p:nvPicPr>
          <p:cNvPr id="4" name="图片 3"/>
          <p:cNvPicPr>
            <a:picLocks noChangeAspect="1"/>
          </p:cNvPicPr>
          <p:nvPr/>
        </p:nvPicPr>
        <p:blipFill>
          <a:blip r:embed="rId5"/>
          <a:stretch>
            <a:fillRect/>
          </a:stretch>
        </p:blipFill>
        <p:spPr>
          <a:xfrm>
            <a:off x="3788592" y="810311"/>
            <a:ext cx="844235" cy="535224"/>
          </a:xfrm>
          <a:prstGeom prst="rect">
            <a:avLst/>
          </a:prstGeom>
        </p:spPr>
      </p:pic>
      <p:pic>
        <p:nvPicPr>
          <p:cNvPr id="5" name="图片 4"/>
          <p:cNvPicPr>
            <a:picLocks noChangeAspect="1"/>
          </p:cNvPicPr>
          <p:nvPr/>
        </p:nvPicPr>
        <p:blipFill>
          <a:blip r:embed="rId6"/>
          <a:stretch>
            <a:fillRect/>
          </a:stretch>
        </p:blipFill>
        <p:spPr>
          <a:xfrm>
            <a:off x="5586064" y="1143000"/>
            <a:ext cx="1129744" cy="558800"/>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7" name="图片 6"/>
          <p:cNvPicPr>
            <a:picLocks noChangeAspect="1"/>
          </p:cNvPicPr>
          <p:nvPr/>
        </p:nvPicPr>
        <p:blipFill>
          <a:blip r:embed="rId8"/>
          <a:stretch>
            <a:fillRect/>
          </a:stretch>
        </p:blipFill>
        <p:spPr>
          <a:xfrm>
            <a:off x="9990519" y="1295400"/>
            <a:ext cx="1048563" cy="406400"/>
          </a:xfrm>
          <a:prstGeom prst="rect">
            <a:avLst/>
          </a:prstGeom>
        </p:spPr>
      </p:pic>
      <p:pic>
        <p:nvPicPr>
          <p:cNvPr id="8" name="图片 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288271" y="504712"/>
            <a:ext cx="1052533" cy="1276575"/>
          </a:xfrm>
          <a:prstGeom prst="rect">
            <a:avLst/>
          </a:prstGeom>
        </p:spPr>
      </p:pic>
      <p:pic>
        <p:nvPicPr>
          <p:cNvPr id="9" name="图片 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74713" y="2425857"/>
            <a:ext cx="2660504" cy="3269780"/>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8679936" y="2425856"/>
            <a:ext cx="2637352" cy="3269781"/>
          </a:xfrm>
          <a:prstGeom prst="rect">
            <a:avLst/>
          </a:prstGeom>
          <a:ln w="63500">
            <a:solidFill>
              <a:schemeClr val="bg1"/>
            </a:solidFill>
          </a:ln>
          <a:effectLst>
            <a:outerShdw blurRad="317500" dist="38100" dir="2700000" algn="tl" rotWithShape="0">
              <a:prstClr val="black">
                <a:alpha val="40000"/>
              </a:prstClr>
            </a:outerShdw>
          </a:effectLst>
        </p:spPr>
      </p:pic>
      <p:pic>
        <p:nvPicPr>
          <p:cNvPr id="11" name="图片 10"/>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2" name="图片 11"/>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3" name="TextBox 9"/>
          <p:cNvSpPr txBox="1"/>
          <p:nvPr/>
        </p:nvSpPr>
        <p:spPr>
          <a:xfrm rot="21445273">
            <a:off x="4348712" y="2450871"/>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4" name="矩形 13"/>
          <p:cNvSpPr/>
          <p:nvPr/>
        </p:nvSpPr>
        <p:spPr>
          <a:xfrm>
            <a:off x="3896157" y="4110656"/>
            <a:ext cx="4509558" cy="874727"/>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生活是一本精深的书，别人的注释代替不了自己的理解，愿你有所发现，有所创造。 </a:t>
            </a:r>
          </a:p>
        </p:txBody>
      </p:sp>
    </p:spTree>
    <p:extLst>
      <p:ext uri="{BB962C8B-B14F-4D97-AF65-F5344CB8AC3E}">
        <p14:creationId xmlns:p14="http://schemas.microsoft.com/office/powerpoint/2010/main" val="42559173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77778" y="2931579"/>
            <a:ext cx="1865471" cy="1865471"/>
          </a:xfrm>
          <a:prstGeom prst="ellipse">
            <a:avLst/>
          </a:prstGeom>
          <a:ln w="63500">
            <a:solidFill>
              <a:schemeClr val="bg1"/>
            </a:solidFill>
          </a:ln>
          <a:effectLst>
            <a:outerShdw blurRad="317500" dist="38100" dir="2700000" algn="tl" rotWithShape="0">
              <a:prstClr val="black">
                <a:alpha val="40000"/>
              </a:prstClr>
            </a:outerShdw>
          </a:effectLst>
        </p:spPr>
      </p:pic>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868046" y="2931579"/>
            <a:ext cx="1865471" cy="1865471"/>
          </a:xfrm>
          <a:prstGeom prst="ellipse">
            <a:avLst/>
          </a:prstGeom>
          <a:ln w="63500">
            <a:solidFill>
              <a:schemeClr val="bg1"/>
            </a:solidFill>
          </a:ln>
          <a:effectLst>
            <a:outerShdw blurRad="317500" dist="38100" dir="2700000" algn="tl" rotWithShape="0">
              <a:prstClr val="black">
                <a:alpha val="40000"/>
              </a:prstClr>
            </a:outerShdw>
          </a:effectLst>
        </p:spPr>
      </p:pic>
      <p:pic>
        <p:nvPicPr>
          <p:cNvPr id="12" name="图片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510441" y="2931579"/>
            <a:ext cx="1865471" cy="1865471"/>
          </a:xfrm>
          <a:prstGeom prst="ellipse">
            <a:avLst/>
          </a:prstGeom>
          <a:ln w="63500">
            <a:solidFill>
              <a:schemeClr val="bg1"/>
            </a:solidFill>
          </a:ln>
          <a:effectLst>
            <a:outerShdw blurRad="317500" dist="38100" dir="2700000" algn="tl" rotWithShape="0">
              <a:prstClr val="black">
                <a:alpha val="40000"/>
              </a:prstClr>
            </a:outerShdw>
          </a:effectLst>
        </p:spPr>
      </p:pic>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66285" y="2438400"/>
            <a:ext cx="3095600" cy="2972707"/>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77571" y="2438400"/>
            <a:ext cx="3095600" cy="2972707"/>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88857" y="2438400"/>
            <a:ext cx="3095600" cy="2972707"/>
          </a:xfrm>
          <a:prstGeom prst="rect">
            <a:avLst/>
          </a:prstGeom>
        </p:spPr>
      </p:pic>
      <p:pic>
        <p:nvPicPr>
          <p:cNvPr id="5" name="图片 4"/>
          <p:cNvPicPr>
            <a:picLocks noChangeAspect="1"/>
          </p:cNvPicPr>
          <p:nvPr/>
        </p:nvPicPr>
        <p:blipFill>
          <a:blip r:embed="rId7"/>
          <a:stretch>
            <a:fillRect/>
          </a:stretch>
        </p:blipFill>
        <p:spPr>
          <a:xfrm>
            <a:off x="927445" y="1224870"/>
            <a:ext cx="1117362" cy="487816"/>
          </a:xfrm>
          <a:prstGeom prst="rect">
            <a:avLst/>
          </a:prstGeom>
        </p:spPr>
      </p:pic>
      <p:pic>
        <p:nvPicPr>
          <p:cNvPr id="6" name="图片 5"/>
          <p:cNvPicPr>
            <a:picLocks noChangeAspect="1"/>
          </p:cNvPicPr>
          <p:nvPr/>
        </p:nvPicPr>
        <p:blipFill>
          <a:blip r:embed="rId8"/>
          <a:stretch>
            <a:fillRect/>
          </a:stretch>
        </p:blipFill>
        <p:spPr>
          <a:xfrm>
            <a:off x="3393318" y="542699"/>
            <a:ext cx="844235" cy="535224"/>
          </a:xfrm>
          <a:prstGeom prst="rect">
            <a:avLst/>
          </a:prstGeom>
        </p:spPr>
      </p:pic>
      <p:pic>
        <p:nvPicPr>
          <p:cNvPr id="7" name="图片 6"/>
          <p:cNvPicPr>
            <a:picLocks noChangeAspect="1"/>
          </p:cNvPicPr>
          <p:nvPr/>
        </p:nvPicPr>
        <p:blipFill>
          <a:blip r:embed="rId9"/>
          <a:stretch>
            <a:fillRect/>
          </a:stretch>
        </p:blipFill>
        <p:spPr>
          <a:xfrm>
            <a:off x="5586064" y="1143000"/>
            <a:ext cx="1129744" cy="558800"/>
          </a:xfrm>
          <a:prstGeom prst="rect">
            <a:avLst/>
          </a:prstGeom>
        </p:spPr>
      </p:pic>
      <p:pic>
        <p:nvPicPr>
          <p:cNvPr id="8" name="图片 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9" name="图片 8"/>
          <p:cNvPicPr>
            <a:picLocks noChangeAspect="1"/>
          </p:cNvPicPr>
          <p:nvPr/>
        </p:nvPicPr>
        <p:blipFill>
          <a:blip r:embed="rId11"/>
          <a:stretch>
            <a:fillRect/>
          </a:stretch>
        </p:blipFill>
        <p:spPr>
          <a:xfrm>
            <a:off x="9990519" y="1295400"/>
            <a:ext cx="1048563" cy="406400"/>
          </a:xfrm>
          <a:prstGeom prst="rect">
            <a:avLst/>
          </a:prstGeom>
        </p:spPr>
      </p:pic>
      <p:pic>
        <p:nvPicPr>
          <p:cNvPr id="13" name="图片 1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4" name="图片 13"/>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Tree>
    <p:extLst>
      <p:ext uri="{BB962C8B-B14F-4D97-AF65-F5344CB8AC3E}">
        <p14:creationId xmlns:p14="http://schemas.microsoft.com/office/powerpoint/2010/main" val="11138777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ppt_w</p:attrName>
                                        </p:attrNameLst>
                                      </p:cBhvr>
                                      <p:tavLst>
                                        <p:tav tm="0">
                                          <p:val>
                                            <p:fltVal val="0"/>
                                          </p:val>
                                        </p:tav>
                                        <p:tav tm="100000">
                                          <p:val>
                                            <p:strVal val="#ppt_w"/>
                                          </p:val>
                                        </p:tav>
                                      </p:tavLst>
                                    </p:anim>
                                    <p:anim calcmode="lin" valueType="num">
                                      <p:cBhvr>
                                        <p:cTn id="14" dur="1000" fill="hold"/>
                                        <p:tgtEl>
                                          <p:spTgt spid="11"/>
                                        </p:tgtEl>
                                        <p:attrNameLst>
                                          <p:attrName>ppt_h</p:attrName>
                                        </p:attrNameLst>
                                      </p:cBhvr>
                                      <p:tavLst>
                                        <p:tav tm="0">
                                          <p:val>
                                            <p:fltVal val="0"/>
                                          </p:val>
                                        </p:tav>
                                        <p:tav tm="100000">
                                          <p:val>
                                            <p:strVal val="#ppt_h"/>
                                          </p:val>
                                        </p:tav>
                                      </p:tavLst>
                                    </p:anim>
                                    <p:anim calcmode="lin" valueType="num">
                                      <p:cBhvr>
                                        <p:cTn id="15" dur="1000" fill="hold"/>
                                        <p:tgtEl>
                                          <p:spTgt spid="11"/>
                                        </p:tgtEl>
                                        <p:attrNameLst>
                                          <p:attrName>style.rotation</p:attrName>
                                        </p:attrNameLst>
                                      </p:cBhvr>
                                      <p:tavLst>
                                        <p:tav tm="0">
                                          <p:val>
                                            <p:fltVal val="90"/>
                                          </p:val>
                                        </p:tav>
                                        <p:tav tm="100000">
                                          <p:val>
                                            <p:fltVal val="0"/>
                                          </p:val>
                                        </p:tav>
                                      </p:tavLst>
                                    </p:anim>
                                    <p:animEffect transition="in" filter="fade">
                                      <p:cBhvr>
                                        <p:cTn id="16" dur="1000"/>
                                        <p:tgtEl>
                                          <p:spTgt spid="11"/>
                                        </p:tgtEl>
                                      </p:cBhvr>
                                    </p:animEffect>
                                  </p:childTnLst>
                                </p:cTn>
                              </p:par>
                              <p:par>
                                <p:cTn id="17" presetID="3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fltVal val="0"/>
                                          </p:val>
                                        </p:tav>
                                        <p:tav tm="100000">
                                          <p:val>
                                            <p:strVal val="#ppt_w"/>
                                          </p:val>
                                        </p:tav>
                                      </p:tavLst>
                                    </p:anim>
                                    <p:anim calcmode="lin" valueType="num">
                                      <p:cBhvr>
                                        <p:cTn id="20" dur="1000" fill="hold"/>
                                        <p:tgtEl>
                                          <p:spTgt spid="12"/>
                                        </p:tgtEl>
                                        <p:attrNameLst>
                                          <p:attrName>ppt_h</p:attrName>
                                        </p:attrNameLst>
                                      </p:cBhvr>
                                      <p:tavLst>
                                        <p:tav tm="0">
                                          <p:val>
                                            <p:fltVal val="0"/>
                                          </p:val>
                                        </p:tav>
                                        <p:tav tm="100000">
                                          <p:val>
                                            <p:strVal val="#ppt_h"/>
                                          </p:val>
                                        </p:tav>
                                      </p:tavLst>
                                    </p:anim>
                                    <p:anim calcmode="lin" valueType="num">
                                      <p:cBhvr>
                                        <p:cTn id="21" dur="1000" fill="hold"/>
                                        <p:tgtEl>
                                          <p:spTgt spid="12"/>
                                        </p:tgtEl>
                                        <p:attrNameLst>
                                          <p:attrName>style.rotation</p:attrName>
                                        </p:attrNameLst>
                                      </p:cBhvr>
                                      <p:tavLst>
                                        <p:tav tm="0">
                                          <p:val>
                                            <p:fltVal val="90"/>
                                          </p:val>
                                        </p:tav>
                                        <p:tav tm="100000">
                                          <p:val>
                                            <p:fltVal val="0"/>
                                          </p:val>
                                        </p:tav>
                                      </p:tavLst>
                                    </p:anim>
                                    <p:animEffect transition="in" filter="fade">
                                      <p:cBhvr>
                                        <p:cTn id="22" dur="1000"/>
                                        <p:tgtEl>
                                          <p:spTgt spid="12"/>
                                        </p:tgtEl>
                                      </p:cBhvr>
                                    </p:animEffect>
                                  </p:childTnLst>
                                </p:cTn>
                              </p:par>
                              <p:par>
                                <p:cTn id="23" presetID="3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ppt_w</p:attrName>
                                        </p:attrNameLst>
                                      </p:cBhvr>
                                      <p:tavLst>
                                        <p:tav tm="0">
                                          <p:val>
                                            <p:fltVal val="0"/>
                                          </p:val>
                                        </p:tav>
                                        <p:tav tm="100000">
                                          <p:val>
                                            <p:strVal val="#ppt_w"/>
                                          </p:val>
                                        </p:tav>
                                      </p:tavLst>
                                    </p:anim>
                                    <p:anim calcmode="lin" valueType="num">
                                      <p:cBhvr>
                                        <p:cTn id="26" dur="1000" fill="hold"/>
                                        <p:tgtEl>
                                          <p:spTgt spid="2"/>
                                        </p:tgtEl>
                                        <p:attrNameLst>
                                          <p:attrName>ppt_h</p:attrName>
                                        </p:attrNameLst>
                                      </p:cBhvr>
                                      <p:tavLst>
                                        <p:tav tm="0">
                                          <p:val>
                                            <p:fltVal val="0"/>
                                          </p:val>
                                        </p:tav>
                                        <p:tav tm="100000">
                                          <p:val>
                                            <p:strVal val="#ppt_h"/>
                                          </p:val>
                                        </p:tav>
                                      </p:tavLst>
                                    </p:anim>
                                    <p:anim calcmode="lin" valueType="num">
                                      <p:cBhvr>
                                        <p:cTn id="27" dur="1000" fill="hold"/>
                                        <p:tgtEl>
                                          <p:spTgt spid="2"/>
                                        </p:tgtEl>
                                        <p:attrNameLst>
                                          <p:attrName>style.rotation</p:attrName>
                                        </p:attrNameLst>
                                      </p:cBhvr>
                                      <p:tavLst>
                                        <p:tav tm="0">
                                          <p:val>
                                            <p:fltVal val="90"/>
                                          </p:val>
                                        </p:tav>
                                        <p:tav tm="100000">
                                          <p:val>
                                            <p:fltVal val="0"/>
                                          </p:val>
                                        </p:tav>
                                      </p:tavLst>
                                    </p:anim>
                                    <p:animEffect transition="in" filter="fade">
                                      <p:cBhvr>
                                        <p:cTn id="28" dur="1000"/>
                                        <p:tgtEl>
                                          <p:spTgt spid="2"/>
                                        </p:tgtEl>
                                      </p:cBhvr>
                                    </p:animEffect>
                                  </p:childTnLst>
                                </p:cTn>
                              </p:par>
                              <p:par>
                                <p:cTn id="29" presetID="31" presetClass="entr" presetSubtype="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1000" fill="hold"/>
                                        <p:tgtEl>
                                          <p:spTgt spid="3"/>
                                        </p:tgtEl>
                                        <p:attrNameLst>
                                          <p:attrName>ppt_w</p:attrName>
                                        </p:attrNameLst>
                                      </p:cBhvr>
                                      <p:tavLst>
                                        <p:tav tm="0">
                                          <p:val>
                                            <p:fltVal val="0"/>
                                          </p:val>
                                        </p:tav>
                                        <p:tav tm="100000">
                                          <p:val>
                                            <p:strVal val="#ppt_w"/>
                                          </p:val>
                                        </p:tav>
                                      </p:tavLst>
                                    </p:anim>
                                    <p:anim calcmode="lin" valueType="num">
                                      <p:cBhvr>
                                        <p:cTn id="32" dur="1000" fill="hold"/>
                                        <p:tgtEl>
                                          <p:spTgt spid="3"/>
                                        </p:tgtEl>
                                        <p:attrNameLst>
                                          <p:attrName>ppt_h</p:attrName>
                                        </p:attrNameLst>
                                      </p:cBhvr>
                                      <p:tavLst>
                                        <p:tav tm="0">
                                          <p:val>
                                            <p:fltVal val="0"/>
                                          </p:val>
                                        </p:tav>
                                        <p:tav tm="100000">
                                          <p:val>
                                            <p:strVal val="#ppt_h"/>
                                          </p:val>
                                        </p:tav>
                                      </p:tavLst>
                                    </p:anim>
                                    <p:anim calcmode="lin" valueType="num">
                                      <p:cBhvr>
                                        <p:cTn id="33" dur="1000" fill="hold"/>
                                        <p:tgtEl>
                                          <p:spTgt spid="3"/>
                                        </p:tgtEl>
                                        <p:attrNameLst>
                                          <p:attrName>style.rotation</p:attrName>
                                        </p:attrNameLst>
                                      </p:cBhvr>
                                      <p:tavLst>
                                        <p:tav tm="0">
                                          <p:val>
                                            <p:fltVal val="90"/>
                                          </p:val>
                                        </p:tav>
                                        <p:tav tm="100000">
                                          <p:val>
                                            <p:fltVal val="0"/>
                                          </p:val>
                                        </p:tav>
                                      </p:tavLst>
                                    </p:anim>
                                    <p:animEffect transition="in" filter="fade">
                                      <p:cBhvr>
                                        <p:cTn id="34" dur="1000"/>
                                        <p:tgtEl>
                                          <p:spTgt spid="3"/>
                                        </p:tgtEl>
                                      </p:cBhvr>
                                    </p:animEffect>
                                  </p:childTnLst>
                                </p:cTn>
                              </p:par>
                              <p:par>
                                <p:cTn id="35" presetID="31"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1000" fill="hold"/>
                                        <p:tgtEl>
                                          <p:spTgt spid="4"/>
                                        </p:tgtEl>
                                        <p:attrNameLst>
                                          <p:attrName>ppt_w</p:attrName>
                                        </p:attrNameLst>
                                      </p:cBhvr>
                                      <p:tavLst>
                                        <p:tav tm="0">
                                          <p:val>
                                            <p:fltVal val="0"/>
                                          </p:val>
                                        </p:tav>
                                        <p:tav tm="100000">
                                          <p:val>
                                            <p:strVal val="#ppt_w"/>
                                          </p:val>
                                        </p:tav>
                                      </p:tavLst>
                                    </p:anim>
                                    <p:anim calcmode="lin" valueType="num">
                                      <p:cBhvr>
                                        <p:cTn id="38" dur="1000" fill="hold"/>
                                        <p:tgtEl>
                                          <p:spTgt spid="4"/>
                                        </p:tgtEl>
                                        <p:attrNameLst>
                                          <p:attrName>ppt_h</p:attrName>
                                        </p:attrNameLst>
                                      </p:cBhvr>
                                      <p:tavLst>
                                        <p:tav tm="0">
                                          <p:val>
                                            <p:fltVal val="0"/>
                                          </p:val>
                                        </p:tav>
                                        <p:tav tm="100000">
                                          <p:val>
                                            <p:strVal val="#ppt_h"/>
                                          </p:val>
                                        </p:tav>
                                      </p:tavLst>
                                    </p:anim>
                                    <p:anim calcmode="lin" valueType="num">
                                      <p:cBhvr>
                                        <p:cTn id="39" dur="1000" fill="hold"/>
                                        <p:tgtEl>
                                          <p:spTgt spid="4"/>
                                        </p:tgtEl>
                                        <p:attrNameLst>
                                          <p:attrName>style.rotation</p:attrName>
                                        </p:attrNameLst>
                                      </p:cBhvr>
                                      <p:tavLst>
                                        <p:tav tm="0">
                                          <p:val>
                                            <p:fltVal val="90"/>
                                          </p:val>
                                        </p:tav>
                                        <p:tav tm="100000">
                                          <p:val>
                                            <p:fltVal val="0"/>
                                          </p:val>
                                        </p:tav>
                                      </p:tavLst>
                                    </p:anim>
                                    <p:animEffect transition="in" filter="fade">
                                      <p:cBhvr>
                                        <p:cTn id="4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927445" y="1224870"/>
            <a:ext cx="1117362" cy="487816"/>
          </a:xfrm>
          <a:prstGeom prst="rect">
            <a:avLst/>
          </a:prstGeom>
        </p:spPr>
      </p:pic>
      <p:pic>
        <p:nvPicPr>
          <p:cNvPr id="4" name="图片 3"/>
          <p:cNvPicPr>
            <a:picLocks noChangeAspect="1"/>
          </p:cNvPicPr>
          <p:nvPr/>
        </p:nvPicPr>
        <p:blipFill>
          <a:blip r:embed="rId4"/>
          <a:stretch>
            <a:fillRect/>
          </a:stretch>
        </p:blipFill>
        <p:spPr>
          <a:xfrm>
            <a:off x="3393318" y="542699"/>
            <a:ext cx="844235" cy="535224"/>
          </a:xfrm>
          <a:prstGeom prst="rect">
            <a:avLst/>
          </a:prstGeom>
        </p:spPr>
      </p:pic>
      <p:pic>
        <p:nvPicPr>
          <p:cNvPr id="5" name="图片 4"/>
          <p:cNvPicPr>
            <a:picLocks noChangeAspect="1"/>
          </p:cNvPicPr>
          <p:nvPr/>
        </p:nvPicPr>
        <p:blipFill>
          <a:blip r:embed="rId5"/>
          <a:stretch>
            <a:fillRect/>
          </a:stretch>
        </p:blipFill>
        <p:spPr>
          <a:xfrm>
            <a:off x="5586064" y="1143000"/>
            <a:ext cx="1129744" cy="558800"/>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7" name="图片 6"/>
          <p:cNvPicPr>
            <a:picLocks noChangeAspect="1"/>
          </p:cNvPicPr>
          <p:nvPr/>
        </p:nvPicPr>
        <p:blipFill>
          <a:blip r:embed="rId7"/>
          <a:stretch>
            <a:fillRect/>
          </a:stretch>
        </p:blipFill>
        <p:spPr>
          <a:xfrm>
            <a:off x="9990519" y="1295400"/>
            <a:ext cx="1048563" cy="406400"/>
          </a:xfrm>
          <a:prstGeom prst="rect">
            <a:avLst/>
          </a:prstGeom>
        </p:spPr>
      </p:pic>
      <p:pic>
        <p:nvPicPr>
          <p:cNvPr id="8" name="图片 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1094360">
            <a:off x="1608709" y="2012824"/>
            <a:ext cx="3569218" cy="2676914"/>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350401">
            <a:off x="6653227" y="2381296"/>
            <a:ext cx="3618131" cy="2539928"/>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3" name="矩形 12"/>
          <p:cNvSpPr/>
          <p:nvPr/>
        </p:nvSpPr>
        <p:spPr>
          <a:xfrm>
            <a:off x="3165860" y="5151755"/>
            <a:ext cx="5995552" cy="923330"/>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p>
        </p:txBody>
      </p:sp>
    </p:spTree>
    <p:extLst>
      <p:ext uri="{BB962C8B-B14F-4D97-AF65-F5344CB8AC3E}">
        <p14:creationId xmlns:p14="http://schemas.microsoft.com/office/powerpoint/2010/main" val="16924989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heel(1)">
                                      <p:cBhvr>
                                        <p:cTn id="11" dur="2000"/>
                                        <p:tgtEl>
                                          <p:spTgt spid="9"/>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519" y="2528888"/>
            <a:ext cx="2931294" cy="2520950"/>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97346" y="2858211"/>
            <a:ext cx="2797308" cy="2405720"/>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11713" y="2858211"/>
            <a:ext cx="2596466" cy="2232993"/>
          </a:xfrm>
          <a:prstGeom prst="rect">
            <a:avLst/>
          </a:prstGeom>
        </p:spPr>
      </p:pic>
      <p:pic>
        <p:nvPicPr>
          <p:cNvPr id="5" name="图片 4"/>
          <p:cNvPicPr>
            <a:picLocks noChangeAspect="1"/>
          </p:cNvPicPr>
          <p:nvPr/>
        </p:nvPicPr>
        <p:blipFill>
          <a:blip r:embed="rId6"/>
          <a:stretch>
            <a:fillRect/>
          </a:stretch>
        </p:blipFill>
        <p:spPr>
          <a:xfrm>
            <a:off x="927445" y="1224870"/>
            <a:ext cx="1117362" cy="487816"/>
          </a:xfrm>
          <a:prstGeom prst="rect">
            <a:avLst/>
          </a:prstGeom>
        </p:spPr>
      </p:pic>
      <p:pic>
        <p:nvPicPr>
          <p:cNvPr id="6" name="图片 5"/>
          <p:cNvPicPr>
            <a:picLocks noChangeAspect="1"/>
          </p:cNvPicPr>
          <p:nvPr/>
        </p:nvPicPr>
        <p:blipFill>
          <a:blip r:embed="rId7"/>
          <a:stretch>
            <a:fillRect/>
          </a:stretch>
        </p:blipFill>
        <p:spPr>
          <a:xfrm>
            <a:off x="3393318" y="542699"/>
            <a:ext cx="844235" cy="535224"/>
          </a:xfrm>
          <a:prstGeom prst="rect">
            <a:avLst/>
          </a:prstGeom>
        </p:spPr>
      </p:pic>
      <p:pic>
        <p:nvPicPr>
          <p:cNvPr id="7" name="图片 6"/>
          <p:cNvPicPr>
            <a:picLocks noChangeAspect="1"/>
          </p:cNvPicPr>
          <p:nvPr/>
        </p:nvPicPr>
        <p:blipFill>
          <a:blip r:embed="rId8"/>
          <a:stretch>
            <a:fillRect/>
          </a:stretch>
        </p:blipFill>
        <p:spPr>
          <a:xfrm>
            <a:off x="5586064" y="1143000"/>
            <a:ext cx="1129744" cy="558800"/>
          </a:xfrm>
          <a:prstGeom prst="rect">
            <a:avLst/>
          </a:prstGeom>
        </p:spPr>
      </p:pic>
      <p:pic>
        <p:nvPicPr>
          <p:cNvPr id="8" name="图片 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9" name="图片 8"/>
          <p:cNvPicPr>
            <a:picLocks noChangeAspect="1"/>
          </p:cNvPicPr>
          <p:nvPr/>
        </p:nvPicPr>
        <p:blipFill>
          <a:blip r:embed="rId10"/>
          <a:stretch>
            <a:fillRect/>
          </a:stretch>
        </p:blipFill>
        <p:spPr>
          <a:xfrm>
            <a:off x="9990519" y="1295400"/>
            <a:ext cx="1048563" cy="406400"/>
          </a:xfrm>
          <a:prstGeom prst="rect">
            <a:avLst/>
          </a:prstGeom>
        </p:spPr>
      </p:pic>
      <p:pic>
        <p:nvPicPr>
          <p:cNvPr id="10" name="图片 9"/>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16465" y="2528888"/>
            <a:ext cx="3117595" cy="2247785"/>
          </a:xfrm>
          <a:prstGeom prst="rect">
            <a:avLst/>
          </a:prstGeom>
          <a:ln>
            <a:noFill/>
          </a:ln>
          <a:effectLst>
            <a:softEdge rad="393700"/>
          </a:effectLst>
        </p:spPr>
      </p:pic>
      <p:pic>
        <p:nvPicPr>
          <p:cNvPr id="11" name="图片 10"/>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557708" y="3056559"/>
            <a:ext cx="2839429" cy="1993279"/>
          </a:xfrm>
          <a:prstGeom prst="rect">
            <a:avLst/>
          </a:prstGeom>
          <a:ln>
            <a:noFill/>
          </a:ln>
          <a:effectLst>
            <a:softEdge rad="393700"/>
          </a:effectLst>
        </p:spPr>
      </p:pic>
      <p:pic>
        <p:nvPicPr>
          <p:cNvPr id="12" name="图片 11"/>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307629" y="2978067"/>
            <a:ext cx="2515539" cy="1886654"/>
          </a:xfrm>
          <a:prstGeom prst="rect">
            <a:avLst/>
          </a:prstGeom>
          <a:ln>
            <a:noFill/>
          </a:ln>
          <a:effectLst>
            <a:softEdge rad="393700"/>
          </a:effectLst>
        </p:spPr>
      </p:pic>
      <p:pic>
        <p:nvPicPr>
          <p:cNvPr id="13" name="图片 12"/>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4" name="图片 13"/>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5" name="TextBox 9"/>
          <p:cNvSpPr txBox="1"/>
          <p:nvPr/>
        </p:nvSpPr>
        <p:spPr>
          <a:xfrm rot="21445273">
            <a:off x="3660044" y="1717678"/>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6" name="矩形 15"/>
          <p:cNvSpPr/>
          <p:nvPr/>
        </p:nvSpPr>
        <p:spPr>
          <a:xfrm>
            <a:off x="1864412" y="5233627"/>
            <a:ext cx="7863787" cy="923330"/>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p>
        </p:txBody>
      </p:sp>
    </p:spTree>
    <p:extLst>
      <p:ext uri="{BB962C8B-B14F-4D97-AF65-F5344CB8AC3E}">
        <p14:creationId xmlns:p14="http://schemas.microsoft.com/office/powerpoint/2010/main" val="28672822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par>
                                <p:cTn id="20" presetID="53" presetClass="entr" presetSubtype="16"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fltVal val="0"/>
                                          </p:val>
                                        </p:tav>
                                        <p:tav tm="100000">
                                          <p:val>
                                            <p:strVal val="#ppt_w"/>
                                          </p:val>
                                        </p:tav>
                                      </p:tavLst>
                                    </p:anim>
                                    <p:anim calcmode="lin" valueType="num">
                                      <p:cBhvr>
                                        <p:cTn id="23" dur="1000" fill="hold"/>
                                        <p:tgtEl>
                                          <p:spTgt spid="10"/>
                                        </p:tgtEl>
                                        <p:attrNameLst>
                                          <p:attrName>ppt_h</p:attrName>
                                        </p:attrNameLst>
                                      </p:cBhvr>
                                      <p:tavLst>
                                        <p:tav tm="0">
                                          <p:val>
                                            <p:fltVal val="0"/>
                                          </p:val>
                                        </p:tav>
                                        <p:tav tm="100000">
                                          <p:val>
                                            <p:strVal val="#ppt_h"/>
                                          </p:val>
                                        </p:tav>
                                      </p:tavLst>
                                    </p:anim>
                                    <p:animEffect transition="in" filter="fade">
                                      <p:cBhvr>
                                        <p:cTn id="24" dur="1000"/>
                                        <p:tgtEl>
                                          <p:spTgt spid="10"/>
                                        </p:tgtEl>
                                      </p:cBhvr>
                                    </p:animEffect>
                                  </p:childTnLst>
                                </p:cTn>
                              </p:par>
                              <p:par>
                                <p:cTn id="25" presetID="53" presetClass="entr" presetSubtype="1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Effect transition="in" filter="fade">
                                      <p:cBhvr>
                                        <p:cTn id="29" dur="1000"/>
                                        <p:tgtEl>
                                          <p:spTgt spid="11"/>
                                        </p:tgtEl>
                                      </p:cBhvr>
                                    </p:animEffect>
                                  </p:childTnLst>
                                </p:cTn>
                              </p:par>
                              <p:par>
                                <p:cTn id="30" presetID="53" presetClass="entr" presetSubtype="16"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fltVal val="0"/>
                                          </p:val>
                                        </p:tav>
                                        <p:tav tm="100000">
                                          <p:val>
                                            <p:strVal val="#ppt_w"/>
                                          </p:val>
                                        </p:tav>
                                      </p:tavLst>
                                    </p:anim>
                                    <p:anim calcmode="lin" valueType="num">
                                      <p:cBhvr>
                                        <p:cTn id="33" dur="1000" fill="hold"/>
                                        <p:tgtEl>
                                          <p:spTgt spid="12"/>
                                        </p:tgtEl>
                                        <p:attrNameLst>
                                          <p:attrName>ppt_h</p:attrName>
                                        </p:attrNameLst>
                                      </p:cBhvr>
                                      <p:tavLst>
                                        <p:tav tm="0">
                                          <p:val>
                                            <p:fltVal val="0"/>
                                          </p:val>
                                        </p:tav>
                                        <p:tav tm="100000">
                                          <p:val>
                                            <p:strVal val="#ppt_h"/>
                                          </p:val>
                                        </p:tav>
                                      </p:tavLst>
                                    </p:anim>
                                    <p:animEffect transition="in" filter="fade">
                                      <p:cBhvr>
                                        <p:cTn id="34" dur="1000"/>
                                        <p:tgtEl>
                                          <p:spTgt spid="12"/>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left)">
                                      <p:cBhvr>
                                        <p:cTn id="44" dur="1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927445" y="1224870"/>
            <a:ext cx="1117362" cy="487816"/>
          </a:xfrm>
          <a:prstGeom prst="rect">
            <a:avLst/>
          </a:prstGeom>
        </p:spPr>
      </p:pic>
      <p:pic>
        <p:nvPicPr>
          <p:cNvPr id="4" name="图片 3"/>
          <p:cNvPicPr>
            <a:picLocks noChangeAspect="1"/>
          </p:cNvPicPr>
          <p:nvPr/>
        </p:nvPicPr>
        <p:blipFill>
          <a:blip r:embed="rId4"/>
          <a:stretch>
            <a:fillRect/>
          </a:stretch>
        </p:blipFill>
        <p:spPr>
          <a:xfrm>
            <a:off x="3393318" y="542699"/>
            <a:ext cx="844235" cy="535224"/>
          </a:xfrm>
          <a:prstGeom prst="rect">
            <a:avLst/>
          </a:prstGeom>
        </p:spPr>
      </p:pic>
      <p:pic>
        <p:nvPicPr>
          <p:cNvPr id="5" name="图片 4"/>
          <p:cNvPicPr>
            <a:picLocks noChangeAspect="1"/>
          </p:cNvPicPr>
          <p:nvPr/>
        </p:nvPicPr>
        <p:blipFill>
          <a:blip r:embed="rId5"/>
          <a:stretch>
            <a:fillRect/>
          </a:stretch>
        </p:blipFill>
        <p:spPr>
          <a:xfrm>
            <a:off x="5586064" y="1143000"/>
            <a:ext cx="1129744" cy="558800"/>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7" name="图片 6"/>
          <p:cNvPicPr>
            <a:picLocks noChangeAspect="1"/>
          </p:cNvPicPr>
          <p:nvPr/>
        </p:nvPicPr>
        <p:blipFill>
          <a:blip r:embed="rId7"/>
          <a:stretch>
            <a:fillRect/>
          </a:stretch>
        </p:blipFill>
        <p:spPr>
          <a:xfrm>
            <a:off x="9990519" y="1295400"/>
            <a:ext cx="1048563" cy="406400"/>
          </a:xfrm>
          <a:prstGeom prst="rect">
            <a:avLst/>
          </a:prstGeom>
        </p:spPr>
      </p:pic>
      <p:pic>
        <p:nvPicPr>
          <p:cNvPr id="8" name="图片 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401357">
            <a:off x="1652710" y="2310143"/>
            <a:ext cx="5048334" cy="3155208"/>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0" name="图片 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1" name="TextBox 9"/>
          <p:cNvSpPr txBox="1"/>
          <p:nvPr/>
        </p:nvSpPr>
        <p:spPr>
          <a:xfrm rot="21445273">
            <a:off x="7151874" y="2900916"/>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2" name="矩形 11"/>
          <p:cNvSpPr/>
          <p:nvPr/>
        </p:nvSpPr>
        <p:spPr>
          <a:xfrm>
            <a:off x="7132542" y="3999128"/>
            <a:ext cx="4509558" cy="1290225"/>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p>
        </p:txBody>
      </p:sp>
    </p:spTree>
    <p:extLst>
      <p:ext uri="{BB962C8B-B14F-4D97-AF65-F5344CB8AC3E}">
        <p14:creationId xmlns:p14="http://schemas.microsoft.com/office/powerpoint/2010/main" val="15542497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pic>
        <p:nvPicPr>
          <p:cNvPr id="7" name="图片 6"/>
          <p:cNvPicPr>
            <a:picLocks noChangeAspect="1"/>
          </p:cNvPicPr>
          <p:nvPr/>
        </p:nvPicPr>
        <p:blipFill>
          <a:blip r:embed="rId4"/>
          <a:stretch>
            <a:fillRect/>
          </a:stretch>
        </p:blipFill>
        <p:spPr>
          <a:xfrm>
            <a:off x="870295" y="1224870"/>
            <a:ext cx="1117362" cy="487816"/>
          </a:xfrm>
          <a:prstGeom prst="rect">
            <a:avLst/>
          </a:prstGeom>
        </p:spPr>
      </p:pic>
      <p:pic>
        <p:nvPicPr>
          <p:cNvPr id="8" name="图片 7"/>
          <p:cNvPicPr>
            <a:picLocks noChangeAspect="1"/>
          </p:cNvPicPr>
          <p:nvPr/>
        </p:nvPicPr>
        <p:blipFill>
          <a:blip r:embed="rId5"/>
          <a:stretch>
            <a:fillRect/>
          </a:stretch>
        </p:blipFill>
        <p:spPr>
          <a:xfrm>
            <a:off x="3393318" y="542699"/>
            <a:ext cx="844235" cy="535224"/>
          </a:xfrm>
          <a:prstGeom prst="rect">
            <a:avLst/>
          </a:prstGeom>
        </p:spPr>
      </p:pic>
      <p:pic>
        <p:nvPicPr>
          <p:cNvPr id="9" name="图片 8"/>
          <p:cNvPicPr>
            <a:picLocks noChangeAspect="1"/>
          </p:cNvPicPr>
          <p:nvPr/>
        </p:nvPicPr>
        <p:blipFill>
          <a:blip r:embed="rId6"/>
          <a:stretch>
            <a:fillRect/>
          </a:stretch>
        </p:blipFill>
        <p:spPr>
          <a:xfrm>
            <a:off x="5528914" y="1143000"/>
            <a:ext cx="1129744" cy="558800"/>
          </a:xfrm>
          <a:prstGeom prst="rect">
            <a:avLst/>
          </a:prstGeom>
        </p:spPr>
      </p:pic>
      <p:pic>
        <p:nvPicPr>
          <p:cNvPr id="10" name="图片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850400" y="468375"/>
            <a:ext cx="1131464" cy="1512990"/>
          </a:xfrm>
          <a:prstGeom prst="rect">
            <a:avLst/>
          </a:prstGeom>
        </p:spPr>
      </p:pic>
      <p:pic>
        <p:nvPicPr>
          <p:cNvPr id="11" name="图片 10"/>
          <p:cNvPicPr>
            <a:picLocks noChangeAspect="1"/>
          </p:cNvPicPr>
          <p:nvPr/>
        </p:nvPicPr>
        <p:blipFill>
          <a:blip r:embed="rId8"/>
          <a:stretch>
            <a:fillRect/>
          </a:stretch>
        </p:blipFill>
        <p:spPr>
          <a:xfrm>
            <a:off x="9649324" y="1422564"/>
            <a:ext cx="1048563" cy="406400"/>
          </a:xfrm>
          <a:prstGeom prst="rect">
            <a:avLst/>
          </a:prstGeom>
        </p:spPr>
      </p:pic>
      <p:pic>
        <p:nvPicPr>
          <p:cNvPr id="2" name="图片 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1286053">
            <a:off x="1509073" y="2156188"/>
            <a:ext cx="3961948" cy="2800350"/>
          </a:xfrm>
          <a:prstGeom prst="rect">
            <a:avLst/>
          </a:prstGeom>
          <a:ln w="63500">
            <a:solidFill>
              <a:schemeClr val="bg1"/>
            </a:solidFill>
          </a:ln>
          <a:effectLst>
            <a:outerShdw blurRad="317500" dist="38100" dir="2700000" algn="tl" rotWithShape="0">
              <a:prstClr val="black">
                <a:alpha val="40000"/>
              </a:prstClr>
            </a:outerShdw>
          </a:effectLst>
        </p:spPr>
      </p:pic>
      <p:pic>
        <p:nvPicPr>
          <p:cNvPr id="12" name="图片 11"/>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8353878" y="2309442"/>
            <a:ext cx="2959842" cy="2959842"/>
          </a:xfrm>
          <a:prstGeom prst="ellipse">
            <a:avLst/>
          </a:prstGeom>
          <a:ln w="63500">
            <a:solidFill>
              <a:schemeClr val="bg1"/>
            </a:solidFill>
          </a:ln>
          <a:effectLst>
            <a:outerShdw blurRad="317500" dist="38100" dir="2700000" algn="tl" rotWithShape="0">
              <a:prstClr val="black">
                <a:alpha val="40000"/>
              </a:prstClr>
            </a:outerShdw>
          </a:effectLst>
        </p:spPr>
      </p:pic>
      <p:sp>
        <p:nvSpPr>
          <p:cNvPr id="13" name="TextBox 9"/>
          <p:cNvSpPr txBox="1"/>
          <p:nvPr/>
        </p:nvSpPr>
        <p:spPr>
          <a:xfrm rot="21445273">
            <a:off x="6314182" y="2520345"/>
            <a:ext cx="1815753" cy="1754326"/>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a:t>
            </a:r>
          </a:p>
          <a:p>
            <a:r>
              <a:rPr lang="en-US" altLang="zh-CN" sz="5400" dirty="0" smtClean="0">
                <a:solidFill>
                  <a:srgbClr val="E86448"/>
                </a:solidFill>
                <a:latin typeface="ChickenScratch AOE" panose="00000400000000000000" pitchFamily="2" charset="0"/>
              </a:rPr>
              <a:t>baby</a:t>
            </a:r>
            <a:endParaRPr lang="zh-CN" altLang="en-US" sz="5400" dirty="0">
              <a:solidFill>
                <a:srgbClr val="E86448"/>
              </a:solidFill>
              <a:latin typeface="ChickenScratch AOE" panose="00000400000000000000" pitchFamily="2" charset="0"/>
            </a:endParaRPr>
          </a:p>
        </p:txBody>
      </p:sp>
      <p:sp>
        <p:nvSpPr>
          <p:cNvPr id="14" name="矩形 13"/>
          <p:cNvSpPr/>
          <p:nvPr/>
        </p:nvSpPr>
        <p:spPr>
          <a:xfrm>
            <a:off x="2233880" y="5384179"/>
            <a:ext cx="7418120" cy="923330"/>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p>
        </p:txBody>
      </p:sp>
    </p:spTree>
    <p:extLst>
      <p:ext uri="{BB962C8B-B14F-4D97-AF65-F5344CB8AC3E}">
        <p14:creationId xmlns:p14="http://schemas.microsoft.com/office/powerpoint/2010/main" val="39221292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1" presetClass="entr" presetSubtype="1"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heel(1)">
                                      <p:cBhvr>
                                        <p:cTn id="14" dur="2000"/>
                                        <p:tgtEl>
                                          <p:spTgt spid="12"/>
                                        </p:tgtEl>
                                      </p:cBhvr>
                                    </p:animEffect>
                                  </p:childTnLst>
                                </p:cTn>
                              </p:par>
                            </p:childTnLst>
                          </p:cTn>
                        </p:par>
                        <p:par>
                          <p:cTn id="15" fill="hold">
                            <p:stCondLst>
                              <p:cond delay="3000"/>
                            </p:stCondLst>
                            <p:childTnLst>
                              <p:par>
                                <p:cTn id="16" presetID="53" presetClass="entr" presetSubtype="16"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par>
                          <p:cTn id="21" fill="hold">
                            <p:stCondLst>
                              <p:cond delay="35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05181" y="2310064"/>
            <a:ext cx="787530" cy="1479299"/>
          </a:xfrm>
          <a:prstGeom prst="rect">
            <a:avLst/>
          </a:prstGeom>
        </p:spPr>
      </p:pic>
      <p:pic>
        <p:nvPicPr>
          <p:cNvPr id="3" name="图片 2"/>
          <p:cNvPicPr>
            <a:picLocks noChangeAspect="1"/>
          </p:cNvPicPr>
          <p:nvPr/>
        </p:nvPicPr>
        <p:blipFill>
          <a:blip r:embed="rId4"/>
          <a:stretch>
            <a:fillRect/>
          </a:stretch>
        </p:blipFill>
        <p:spPr>
          <a:xfrm>
            <a:off x="927445" y="1224870"/>
            <a:ext cx="1117362" cy="487816"/>
          </a:xfrm>
          <a:prstGeom prst="rect">
            <a:avLst/>
          </a:prstGeom>
        </p:spPr>
      </p:pic>
      <p:pic>
        <p:nvPicPr>
          <p:cNvPr id="4" name="图片 3"/>
          <p:cNvPicPr>
            <a:picLocks noChangeAspect="1"/>
          </p:cNvPicPr>
          <p:nvPr/>
        </p:nvPicPr>
        <p:blipFill>
          <a:blip r:embed="rId5"/>
          <a:stretch>
            <a:fillRect/>
          </a:stretch>
        </p:blipFill>
        <p:spPr>
          <a:xfrm>
            <a:off x="3393318" y="542699"/>
            <a:ext cx="844235" cy="535224"/>
          </a:xfrm>
          <a:prstGeom prst="rect">
            <a:avLst/>
          </a:prstGeom>
        </p:spPr>
      </p:pic>
      <p:pic>
        <p:nvPicPr>
          <p:cNvPr id="5" name="图片 4"/>
          <p:cNvPicPr>
            <a:picLocks noChangeAspect="1"/>
          </p:cNvPicPr>
          <p:nvPr/>
        </p:nvPicPr>
        <p:blipFill>
          <a:blip r:embed="rId6"/>
          <a:stretch>
            <a:fillRect/>
          </a:stretch>
        </p:blipFill>
        <p:spPr>
          <a:xfrm>
            <a:off x="5586064" y="1143000"/>
            <a:ext cx="1129744" cy="558800"/>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7" name="图片 6"/>
          <p:cNvPicPr>
            <a:picLocks noChangeAspect="1"/>
          </p:cNvPicPr>
          <p:nvPr/>
        </p:nvPicPr>
        <p:blipFill>
          <a:blip r:embed="rId8"/>
          <a:stretch>
            <a:fillRect/>
          </a:stretch>
        </p:blipFill>
        <p:spPr>
          <a:xfrm>
            <a:off x="9990519" y="1295400"/>
            <a:ext cx="1048563" cy="406400"/>
          </a:xfrm>
          <a:prstGeom prst="rect">
            <a:avLst/>
          </a:prstGeom>
        </p:spPr>
      </p:pic>
      <p:pic>
        <p:nvPicPr>
          <p:cNvPr id="8" name="图片 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9" name="图片 8"/>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pic>
        <p:nvPicPr>
          <p:cNvPr id="10" name="图片 9"/>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20666339">
            <a:off x="2437713" y="3515570"/>
            <a:ext cx="3285080" cy="2396440"/>
          </a:xfrm>
          <a:prstGeom prst="rect">
            <a:avLst/>
          </a:prstGeom>
          <a:ln w="63500">
            <a:solidFill>
              <a:schemeClr val="bg1"/>
            </a:solidFill>
          </a:ln>
          <a:effectLst>
            <a:outerShdw blurRad="317500" dist="38100" dir="2700000" algn="tl" rotWithShape="0">
              <a:prstClr val="black">
                <a:alpha val="40000"/>
              </a:prstClr>
            </a:outerShdw>
          </a:effectLst>
        </p:spPr>
      </p:pic>
      <p:pic>
        <p:nvPicPr>
          <p:cNvPr id="11" name="图片 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391935">
            <a:off x="6908784" y="2101480"/>
            <a:ext cx="3424593" cy="2469131"/>
          </a:xfrm>
          <a:prstGeom prst="rect">
            <a:avLst/>
          </a:prstGeom>
          <a:ln w="63500">
            <a:solidFill>
              <a:schemeClr val="bg1"/>
            </a:solidFill>
          </a:ln>
          <a:effectLst>
            <a:outerShdw blurRad="317500" dist="38100" dir="2700000" algn="tl" rotWithShape="0">
              <a:prstClr val="black">
                <a:alpha val="40000"/>
              </a:prstClr>
            </a:outerShdw>
          </a:effectLst>
        </p:spPr>
      </p:pic>
      <p:sp>
        <p:nvSpPr>
          <p:cNvPr id="12" name="TextBox 9"/>
          <p:cNvSpPr txBox="1"/>
          <p:nvPr/>
        </p:nvSpPr>
        <p:spPr>
          <a:xfrm rot="21445273">
            <a:off x="2564112" y="1948664"/>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3" name="矩形 12"/>
          <p:cNvSpPr/>
          <p:nvPr/>
        </p:nvSpPr>
        <p:spPr>
          <a:xfrm>
            <a:off x="6622666" y="4990583"/>
            <a:ext cx="4509558" cy="1290225"/>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p>
        </p:txBody>
      </p:sp>
    </p:spTree>
    <p:extLst>
      <p:ext uri="{BB962C8B-B14F-4D97-AF65-F5344CB8AC3E}">
        <p14:creationId xmlns:p14="http://schemas.microsoft.com/office/powerpoint/2010/main" val="20192499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ppt_w</p:attrName>
                                        </p:attrNameLst>
                                      </p:cBhvr>
                                      <p:tavLst>
                                        <p:tav tm="0">
                                          <p:val>
                                            <p:fltVal val="0"/>
                                          </p:val>
                                        </p:tav>
                                        <p:tav tm="100000">
                                          <p:val>
                                            <p:strVal val="#ppt_w"/>
                                          </p:val>
                                        </p:tav>
                                      </p:tavLst>
                                    </p:anim>
                                    <p:anim calcmode="lin" valueType="num">
                                      <p:cBhvr>
                                        <p:cTn id="14" dur="1000" fill="hold"/>
                                        <p:tgtEl>
                                          <p:spTgt spid="11"/>
                                        </p:tgtEl>
                                        <p:attrNameLst>
                                          <p:attrName>ppt_h</p:attrName>
                                        </p:attrNameLst>
                                      </p:cBhvr>
                                      <p:tavLst>
                                        <p:tav tm="0">
                                          <p:val>
                                            <p:fltVal val="0"/>
                                          </p:val>
                                        </p:tav>
                                        <p:tav tm="100000">
                                          <p:val>
                                            <p:strVal val="#ppt_h"/>
                                          </p:val>
                                        </p:tav>
                                      </p:tavLst>
                                    </p:anim>
                                    <p:anim calcmode="lin" valueType="num">
                                      <p:cBhvr>
                                        <p:cTn id="15" dur="1000" fill="hold"/>
                                        <p:tgtEl>
                                          <p:spTgt spid="11"/>
                                        </p:tgtEl>
                                        <p:attrNameLst>
                                          <p:attrName>style.rotation</p:attrName>
                                        </p:attrNameLst>
                                      </p:cBhvr>
                                      <p:tavLst>
                                        <p:tav tm="0">
                                          <p:val>
                                            <p:fltVal val="90"/>
                                          </p:val>
                                        </p:tav>
                                        <p:tav tm="100000">
                                          <p:val>
                                            <p:fltVal val="0"/>
                                          </p:val>
                                        </p:tav>
                                      </p:tavLst>
                                    </p:anim>
                                    <p:animEffect transition="in" filter="fade">
                                      <p:cBhvr>
                                        <p:cTn id="16" dur="1000"/>
                                        <p:tgtEl>
                                          <p:spTgt spid="11"/>
                                        </p:tgtEl>
                                      </p:cBhvr>
                                    </p:animEffect>
                                  </p:childTnLst>
                                </p:cTn>
                              </p:par>
                            </p:childTnLst>
                          </p:cTn>
                        </p:par>
                        <p:par>
                          <p:cTn id="17" fill="hold">
                            <p:stCondLst>
                              <p:cond delay="1000"/>
                            </p:stCondLst>
                            <p:childTnLst>
                              <p:par>
                                <p:cTn id="18" presetID="31"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1000" fill="hold"/>
                                        <p:tgtEl>
                                          <p:spTgt spid="2"/>
                                        </p:tgtEl>
                                        <p:attrNameLst>
                                          <p:attrName>ppt_w</p:attrName>
                                        </p:attrNameLst>
                                      </p:cBhvr>
                                      <p:tavLst>
                                        <p:tav tm="0">
                                          <p:val>
                                            <p:fltVal val="0"/>
                                          </p:val>
                                        </p:tav>
                                        <p:tav tm="100000">
                                          <p:val>
                                            <p:strVal val="#ppt_w"/>
                                          </p:val>
                                        </p:tav>
                                      </p:tavLst>
                                    </p:anim>
                                    <p:anim calcmode="lin" valueType="num">
                                      <p:cBhvr>
                                        <p:cTn id="21" dur="1000" fill="hold"/>
                                        <p:tgtEl>
                                          <p:spTgt spid="2"/>
                                        </p:tgtEl>
                                        <p:attrNameLst>
                                          <p:attrName>ppt_h</p:attrName>
                                        </p:attrNameLst>
                                      </p:cBhvr>
                                      <p:tavLst>
                                        <p:tav tm="0">
                                          <p:val>
                                            <p:fltVal val="0"/>
                                          </p:val>
                                        </p:tav>
                                        <p:tav tm="100000">
                                          <p:val>
                                            <p:strVal val="#ppt_h"/>
                                          </p:val>
                                        </p:tav>
                                      </p:tavLst>
                                    </p:anim>
                                    <p:anim calcmode="lin" valueType="num">
                                      <p:cBhvr>
                                        <p:cTn id="22" dur="1000" fill="hold"/>
                                        <p:tgtEl>
                                          <p:spTgt spid="2"/>
                                        </p:tgtEl>
                                        <p:attrNameLst>
                                          <p:attrName>style.rotation</p:attrName>
                                        </p:attrNameLst>
                                      </p:cBhvr>
                                      <p:tavLst>
                                        <p:tav tm="0">
                                          <p:val>
                                            <p:fltVal val="90"/>
                                          </p:val>
                                        </p:tav>
                                        <p:tav tm="100000">
                                          <p:val>
                                            <p:fltVal val="0"/>
                                          </p:val>
                                        </p:tav>
                                      </p:tavLst>
                                    </p:anim>
                                    <p:animEffect transition="in" filter="fade">
                                      <p:cBhvr>
                                        <p:cTn id="23" dur="1000"/>
                                        <p:tgtEl>
                                          <p:spTgt spid="2"/>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875537">
            <a:off x="1432490" y="2531239"/>
            <a:ext cx="1828730" cy="2743095"/>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88972">
            <a:off x="4433403" y="1866753"/>
            <a:ext cx="2114762" cy="2560245"/>
          </a:xfrm>
          <a:prstGeom prst="rect">
            <a:avLst/>
          </a:prstGeom>
          <a:ln w="63500">
            <a:solidFill>
              <a:schemeClr val="bg1"/>
            </a:solidFill>
          </a:ln>
          <a:effectLst>
            <a:outerShdw blurRad="317500" dist="38100" dir="2700000" algn="tl" rotWithShape="0">
              <a:prstClr val="black">
                <a:alpha val="40000"/>
              </a:prstClr>
            </a:outerShdw>
          </a:effectLst>
        </p:spPr>
      </p:pic>
      <p:pic>
        <p:nvPicPr>
          <p:cNvPr id="2" name="图片 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9932988" cy="474980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a:blip r:embed="rId6"/>
          <a:stretch>
            <a:fillRect/>
          </a:stretch>
        </p:blipFill>
        <p:spPr>
          <a:xfrm>
            <a:off x="642905" y="941249"/>
            <a:ext cx="1117362" cy="487816"/>
          </a:xfrm>
          <a:prstGeom prst="rect">
            <a:avLst/>
          </a:prstGeom>
        </p:spPr>
      </p:pic>
      <p:pic>
        <p:nvPicPr>
          <p:cNvPr id="4" name="图片 3"/>
          <p:cNvPicPr>
            <a:picLocks noChangeAspect="1"/>
          </p:cNvPicPr>
          <p:nvPr/>
        </p:nvPicPr>
        <p:blipFill>
          <a:blip r:embed="rId7"/>
          <a:stretch>
            <a:fillRect/>
          </a:stretch>
        </p:blipFill>
        <p:spPr>
          <a:xfrm>
            <a:off x="2507947" y="406025"/>
            <a:ext cx="844235" cy="535224"/>
          </a:xfrm>
          <a:prstGeom prst="rect">
            <a:avLst/>
          </a:prstGeom>
        </p:spPr>
      </p:pic>
      <p:pic>
        <p:nvPicPr>
          <p:cNvPr id="5" name="图片 4"/>
          <p:cNvPicPr>
            <a:picLocks noChangeAspect="1"/>
          </p:cNvPicPr>
          <p:nvPr/>
        </p:nvPicPr>
        <p:blipFill>
          <a:blip r:embed="rId8"/>
          <a:stretch>
            <a:fillRect/>
          </a:stretch>
        </p:blipFill>
        <p:spPr>
          <a:xfrm>
            <a:off x="6819779" y="1701800"/>
            <a:ext cx="1129744" cy="558800"/>
          </a:xfrm>
          <a:prstGeom prst="rect">
            <a:avLst/>
          </a:prstGeom>
        </p:spPr>
      </p:pic>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285260" y="354633"/>
            <a:ext cx="1131464" cy="1512990"/>
          </a:xfrm>
          <a:prstGeom prst="rect">
            <a:avLst/>
          </a:prstGeom>
        </p:spPr>
      </p:pic>
      <p:pic>
        <p:nvPicPr>
          <p:cNvPr id="7" name="图片 6"/>
          <p:cNvPicPr>
            <a:picLocks noChangeAspect="1"/>
          </p:cNvPicPr>
          <p:nvPr/>
        </p:nvPicPr>
        <p:blipFill>
          <a:blip r:embed="rId10"/>
          <a:stretch>
            <a:fillRect/>
          </a:stretch>
        </p:blipFill>
        <p:spPr>
          <a:xfrm>
            <a:off x="10268725" y="1243013"/>
            <a:ext cx="1048563" cy="406400"/>
          </a:xfrm>
          <a:prstGeom prst="rect">
            <a:avLst/>
          </a:prstGeom>
        </p:spPr>
      </p:pic>
      <p:pic>
        <p:nvPicPr>
          <p:cNvPr id="11" name="图片 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2" name="图片 1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3" name="矩形 12"/>
          <p:cNvSpPr/>
          <p:nvPr/>
        </p:nvSpPr>
        <p:spPr>
          <a:xfrm>
            <a:off x="4693710" y="5152743"/>
            <a:ext cx="6096000" cy="784830"/>
          </a:xfrm>
          <a:prstGeom prst="rect">
            <a:avLst/>
          </a:prstGeom>
        </p:spPr>
        <p:txBody>
          <a:bodyPr wrap="square">
            <a:spAutoFit/>
            <a:scene3d>
              <a:camera prst="orthographicFront"/>
              <a:lightRig rig="threePt" dir="t"/>
            </a:scene3d>
            <a:sp3d extrusionH="12700"/>
          </a:bodyPr>
          <a:lstStyle/>
          <a:p>
            <a:pPr>
              <a:lnSpc>
                <a:spcPct val="125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p>
        </p:txBody>
      </p:sp>
    </p:spTree>
    <p:extLst>
      <p:ext uri="{BB962C8B-B14F-4D97-AF65-F5344CB8AC3E}">
        <p14:creationId xmlns:p14="http://schemas.microsoft.com/office/powerpoint/2010/main" val="18002155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948702" y="0"/>
            <a:ext cx="4875168" cy="5275308"/>
          </a:xfrm>
          <a:prstGeom prst="rect">
            <a:avLst/>
          </a:prstGeom>
        </p:spPr>
      </p:pic>
      <p:pic>
        <p:nvPicPr>
          <p:cNvPr id="4" name="图片 3"/>
          <p:cNvPicPr>
            <a:picLocks noChangeAspect="1"/>
          </p:cNvPicPr>
          <p:nvPr/>
        </p:nvPicPr>
        <p:blipFill>
          <a:blip r:embed="rId4"/>
          <a:stretch>
            <a:fillRect/>
          </a:stretch>
        </p:blipFill>
        <p:spPr>
          <a:xfrm>
            <a:off x="927445" y="3445555"/>
            <a:ext cx="1117362" cy="487816"/>
          </a:xfrm>
          <a:prstGeom prst="rect">
            <a:avLst/>
          </a:prstGeom>
        </p:spPr>
      </p:pic>
      <p:pic>
        <p:nvPicPr>
          <p:cNvPr id="5" name="图片 4"/>
          <p:cNvPicPr>
            <a:picLocks noChangeAspect="1"/>
          </p:cNvPicPr>
          <p:nvPr/>
        </p:nvPicPr>
        <p:blipFill>
          <a:blip r:embed="rId5"/>
          <a:stretch>
            <a:fillRect/>
          </a:stretch>
        </p:blipFill>
        <p:spPr>
          <a:xfrm>
            <a:off x="1908153" y="4505937"/>
            <a:ext cx="1886918" cy="1196259"/>
          </a:xfrm>
          <a:prstGeom prst="rect">
            <a:avLst/>
          </a:prstGeom>
        </p:spPr>
      </p:pic>
      <p:pic>
        <p:nvPicPr>
          <p:cNvPr id="6" name="图片 5"/>
          <p:cNvPicPr>
            <a:picLocks noChangeAspect="1"/>
          </p:cNvPicPr>
          <p:nvPr/>
        </p:nvPicPr>
        <p:blipFill>
          <a:blip r:embed="rId6"/>
          <a:stretch>
            <a:fillRect/>
          </a:stretch>
        </p:blipFill>
        <p:spPr>
          <a:xfrm>
            <a:off x="9197407" y="2380343"/>
            <a:ext cx="1769219" cy="875101"/>
          </a:xfrm>
          <a:prstGeom prst="rect">
            <a:avLst/>
          </a:prstGeom>
        </p:spPr>
      </p:pic>
      <p:pic>
        <p:nvPicPr>
          <p:cNvPr id="7" name="图片 6"/>
          <p:cNvPicPr>
            <a:picLocks noChangeAspect="1"/>
          </p:cNvPicPr>
          <p:nvPr/>
        </p:nvPicPr>
        <p:blipFill>
          <a:blip r:embed="rId7"/>
          <a:stretch>
            <a:fillRect/>
          </a:stretch>
        </p:blipFill>
        <p:spPr>
          <a:xfrm>
            <a:off x="1606113" y="1274083"/>
            <a:ext cx="1470916" cy="1966904"/>
          </a:xfrm>
          <a:prstGeom prst="rect">
            <a:avLst/>
          </a:prstGeom>
        </p:spPr>
      </p:pic>
      <p:pic>
        <p:nvPicPr>
          <p:cNvPr id="8" name="图片 7"/>
          <p:cNvPicPr>
            <a:picLocks noChangeAspect="1"/>
          </p:cNvPicPr>
          <p:nvPr/>
        </p:nvPicPr>
        <p:blipFill>
          <a:blip r:embed="rId8"/>
          <a:stretch>
            <a:fillRect/>
          </a:stretch>
        </p:blipFill>
        <p:spPr>
          <a:xfrm>
            <a:off x="8265804" y="4812673"/>
            <a:ext cx="2461961" cy="954202"/>
          </a:xfrm>
          <a:prstGeom prst="rect">
            <a:avLst/>
          </a:prstGeom>
        </p:spPr>
      </p:pic>
      <p:pic>
        <p:nvPicPr>
          <p:cNvPr id="9" name="图片 8"/>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0" name="图片 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1" name="TextBox 9"/>
          <p:cNvSpPr txBox="1"/>
          <p:nvPr/>
        </p:nvSpPr>
        <p:spPr>
          <a:xfrm rot="21445273">
            <a:off x="4735950" y="2959240"/>
            <a:ext cx="2843471" cy="923330"/>
          </a:xfrm>
          <a:prstGeom prst="rect">
            <a:avLst/>
          </a:prstGeom>
          <a:noFill/>
        </p:spPr>
        <p:txBody>
          <a:bodyPr wrap="none" rtlCol="0">
            <a:spAutoFit/>
          </a:bodyPr>
          <a:lstStyle/>
          <a:p>
            <a:r>
              <a:rPr lang="en-US" altLang="zh-CN" sz="5400" dirty="0" smtClean="0">
                <a:solidFill>
                  <a:srgbClr val="056BB6"/>
                </a:solidFill>
                <a:latin typeface="ChickenScratch AOE" panose="00000400000000000000" pitchFamily="2" charset="0"/>
              </a:rPr>
              <a:t>Happy baby</a:t>
            </a:r>
            <a:endParaRPr lang="zh-CN" altLang="en-US" sz="5400" dirty="0">
              <a:solidFill>
                <a:srgbClr val="056BB6"/>
              </a:solidFill>
              <a:latin typeface="ChickenScratch AOE" panose="00000400000000000000" pitchFamily="2" charset="0"/>
            </a:endParaRPr>
          </a:p>
        </p:txBody>
      </p:sp>
    </p:spTree>
    <p:extLst>
      <p:ext uri="{BB962C8B-B14F-4D97-AF65-F5344CB8AC3E}">
        <p14:creationId xmlns:p14="http://schemas.microsoft.com/office/powerpoint/2010/main" val="3500810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9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9000">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8"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0-#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0-#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1+#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8"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0-#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0-#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1+#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10512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41213">
            <a:off x="915373" y="3241488"/>
            <a:ext cx="3382243" cy="2374335"/>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136845">
            <a:off x="7592311" y="3118193"/>
            <a:ext cx="3302274" cy="2374335"/>
          </a:xfrm>
          <a:prstGeom prst="rect">
            <a:avLst/>
          </a:prstGeom>
          <a:ln w="63500">
            <a:solidFill>
              <a:schemeClr val="bg1"/>
            </a:solidFill>
          </a:ln>
          <a:effectLst>
            <a:outerShdw blurRad="317500" dist="38100" dir="2700000" algn="tl" rotWithShape="0">
              <a:prstClr val="black">
                <a:alpha val="40000"/>
              </a:prstClr>
            </a:outerShdw>
          </a:effectLst>
        </p:spPr>
      </p:pic>
      <p:pic>
        <p:nvPicPr>
          <p:cNvPr id="2" name="图片 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1600" y="1925926"/>
            <a:ext cx="12293600" cy="1755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a:blip r:embed="rId6"/>
          <a:stretch>
            <a:fillRect/>
          </a:stretch>
        </p:blipFill>
        <p:spPr>
          <a:xfrm>
            <a:off x="738868" y="803678"/>
            <a:ext cx="1117362" cy="487816"/>
          </a:xfrm>
          <a:prstGeom prst="rect">
            <a:avLst/>
          </a:prstGeom>
        </p:spPr>
      </p:pic>
      <p:pic>
        <p:nvPicPr>
          <p:cNvPr id="4" name="图片 3"/>
          <p:cNvPicPr>
            <a:picLocks noChangeAspect="1"/>
          </p:cNvPicPr>
          <p:nvPr/>
        </p:nvPicPr>
        <p:blipFill>
          <a:blip r:embed="rId7"/>
          <a:stretch>
            <a:fillRect/>
          </a:stretch>
        </p:blipFill>
        <p:spPr>
          <a:xfrm>
            <a:off x="2857192" y="377675"/>
            <a:ext cx="844235" cy="535224"/>
          </a:xfrm>
          <a:prstGeom prst="rect">
            <a:avLst/>
          </a:prstGeom>
        </p:spPr>
      </p:pic>
      <p:pic>
        <p:nvPicPr>
          <p:cNvPr id="5" name="图片 4"/>
          <p:cNvPicPr>
            <a:picLocks noChangeAspect="1"/>
          </p:cNvPicPr>
          <p:nvPr/>
        </p:nvPicPr>
        <p:blipFill>
          <a:blip r:embed="rId8"/>
          <a:stretch>
            <a:fillRect/>
          </a:stretch>
        </p:blipFill>
        <p:spPr>
          <a:xfrm>
            <a:off x="6465694" y="480916"/>
            <a:ext cx="1129744" cy="558800"/>
          </a:xfrm>
          <a:prstGeom prst="rect">
            <a:avLst/>
          </a:prstGeom>
        </p:spPr>
      </p:pic>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7" name="图片 6"/>
          <p:cNvPicPr>
            <a:picLocks noChangeAspect="1"/>
          </p:cNvPicPr>
          <p:nvPr/>
        </p:nvPicPr>
        <p:blipFill>
          <a:blip r:embed="rId10"/>
          <a:stretch>
            <a:fillRect/>
          </a:stretch>
        </p:blipFill>
        <p:spPr>
          <a:xfrm>
            <a:off x="9990519" y="1295400"/>
            <a:ext cx="1048563" cy="406400"/>
          </a:xfrm>
          <a:prstGeom prst="rect">
            <a:avLst/>
          </a:prstGeom>
        </p:spPr>
      </p:pic>
      <p:pic>
        <p:nvPicPr>
          <p:cNvPr id="10" name="图片 9"/>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2" name="矩形 11"/>
          <p:cNvSpPr/>
          <p:nvPr/>
        </p:nvSpPr>
        <p:spPr>
          <a:xfrm>
            <a:off x="2606494" y="1259758"/>
            <a:ext cx="4509558" cy="1099788"/>
          </a:xfrm>
          <a:prstGeom prst="rect">
            <a:avLst/>
          </a:prstGeom>
        </p:spPr>
        <p:txBody>
          <a:bodyPr wrap="square">
            <a:spAutoFit/>
            <a:scene3d>
              <a:camera prst="orthographicFront"/>
              <a:lightRig rig="threePt" dir="t"/>
            </a:scene3d>
            <a:sp3d extrusionH="12700"/>
          </a:bodyPr>
          <a:lstStyle/>
          <a:p>
            <a:pPr>
              <a:lnSpc>
                <a:spcPct val="125000"/>
              </a:lnSpc>
            </a:pPr>
            <a:r>
              <a:rPr lang="zh-CN" altLang="en-US" dirty="0">
                <a:solidFill>
                  <a:srgbClr val="E33E1D"/>
                </a:solidFill>
                <a:latin typeface="迷你简娃娃篆" panose="02010604000101010101" pitchFamily="2" charset="-122"/>
                <a:ea typeface="迷你简娃娃篆" panose="02010604000101010101" pitchFamily="2" charset="-122"/>
              </a:rPr>
              <a:t>过去的每一天，你哭，你笑，你玩，你闹，用你的方式感动着身边的每一个人，证明着你的存在。</a:t>
            </a:r>
          </a:p>
        </p:txBody>
      </p:sp>
    </p:spTree>
    <p:extLst>
      <p:ext uri="{BB962C8B-B14F-4D97-AF65-F5344CB8AC3E}">
        <p14:creationId xmlns:p14="http://schemas.microsoft.com/office/powerpoint/2010/main" val="30269351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rot="21445273">
            <a:off x="1224512" y="2393220"/>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pic>
        <p:nvPicPr>
          <p:cNvPr id="3" name="图片 2"/>
          <p:cNvPicPr>
            <a:picLocks noChangeAspect="1"/>
          </p:cNvPicPr>
          <p:nvPr/>
        </p:nvPicPr>
        <p:blipFill>
          <a:blip r:embed="rId3"/>
          <a:stretch>
            <a:fillRect/>
          </a:stretch>
        </p:blipFill>
        <p:spPr>
          <a:xfrm>
            <a:off x="927445" y="1224870"/>
            <a:ext cx="1117362" cy="487816"/>
          </a:xfrm>
          <a:prstGeom prst="rect">
            <a:avLst/>
          </a:prstGeom>
        </p:spPr>
      </p:pic>
      <p:pic>
        <p:nvPicPr>
          <p:cNvPr id="4" name="图片 3"/>
          <p:cNvPicPr>
            <a:picLocks noChangeAspect="1"/>
          </p:cNvPicPr>
          <p:nvPr/>
        </p:nvPicPr>
        <p:blipFill>
          <a:blip r:embed="rId4"/>
          <a:stretch>
            <a:fillRect/>
          </a:stretch>
        </p:blipFill>
        <p:spPr>
          <a:xfrm>
            <a:off x="3393318" y="542699"/>
            <a:ext cx="844235" cy="535224"/>
          </a:xfrm>
          <a:prstGeom prst="rect">
            <a:avLst/>
          </a:prstGeom>
        </p:spPr>
      </p:pic>
      <p:pic>
        <p:nvPicPr>
          <p:cNvPr id="5" name="图片 4"/>
          <p:cNvPicPr>
            <a:picLocks noChangeAspect="1"/>
          </p:cNvPicPr>
          <p:nvPr/>
        </p:nvPicPr>
        <p:blipFill>
          <a:blip r:embed="rId5"/>
          <a:stretch>
            <a:fillRect/>
          </a:stretch>
        </p:blipFill>
        <p:spPr>
          <a:xfrm>
            <a:off x="5586064" y="1143000"/>
            <a:ext cx="1129744" cy="558800"/>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7" name="图片 6"/>
          <p:cNvPicPr>
            <a:picLocks noChangeAspect="1"/>
          </p:cNvPicPr>
          <p:nvPr/>
        </p:nvPicPr>
        <p:blipFill>
          <a:blip r:embed="rId7"/>
          <a:stretch>
            <a:fillRect/>
          </a:stretch>
        </p:blipFill>
        <p:spPr>
          <a:xfrm>
            <a:off x="9990519" y="1295400"/>
            <a:ext cx="1048563" cy="406400"/>
          </a:xfrm>
          <a:prstGeom prst="rect">
            <a:avLst/>
          </a:prstGeom>
        </p:spPr>
      </p:pic>
      <p:pic>
        <p:nvPicPr>
          <p:cNvPr id="8" name="图片 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0783568">
            <a:off x="6420587" y="2596531"/>
            <a:ext cx="4214717" cy="3262190"/>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0" name="图片 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1" name="矩形 10"/>
          <p:cNvSpPr/>
          <p:nvPr/>
        </p:nvSpPr>
        <p:spPr>
          <a:xfrm>
            <a:off x="1205180" y="3491432"/>
            <a:ext cx="4509558" cy="1705723"/>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将来也请不要吝啬你璀璨的笑容让填充你未来的每一天吧</a:t>
            </a:r>
            <a:r>
              <a:rPr lang="en-US" altLang="zh-CN" dirty="0">
                <a:solidFill>
                  <a:srgbClr val="E33E1D"/>
                </a:solidFill>
                <a:latin typeface="迷你简娃娃篆" panose="02010604000101010101" pitchFamily="2" charset="-122"/>
                <a:ea typeface="迷你简娃娃篆" panose="02010604000101010101" pitchFamily="2" charset="-122"/>
              </a:rPr>
              <a:t>.</a:t>
            </a:r>
            <a:r>
              <a:rPr lang="zh-CN" altLang="en-US" dirty="0">
                <a:solidFill>
                  <a:srgbClr val="E33E1D"/>
                </a:solidFill>
                <a:latin typeface="迷你简娃娃篆" panose="02010604000101010101" pitchFamily="2" charset="-122"/>
                <a:ea typeface="迷你简娃娃篆" panose="02010604000101010101" pitchFamily="2" charset="-122"/>
              </a:rPr>
              <a:t>宝贝现在的你是一个美丽童话的开始以后的故事也许包容百味但一定美不胜收。</a:t>
            </a:r>
          </a:p>
        </p:txBody>
      </p:sp>
    </p:spTree>
    <p:extLst>
      <p:ext uri="{BB962C8B-B14F-4D97-AF65-F5344CB8AC3E}">
        <p14:creationId xmlns:p14="http://schemas.microsoft.com/office/powerpoint/2010/main" val="42216128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5264" y="3124983"/>
            <a:ext cx="3386125" cy="3182957"/>
          </a:xfrm>
          <a:prstGeom prst="rect">
            <a:avLst/>
          </a:prstGeom>
        </p:spPr>
      </p:pic>
      <p:pic>
        <p:nvPicPr>
          <p:cNvPr id="3" name="图片 2"/>
          <p:cNvPicPr>
            <a:picLocks noChangeAspect="1"/>
          </p:cNvPicPr>
          <p:nvPr/>
        </p:nvPicPr>
        <p:blipFill>
          <a:blip r:embed="rId4"/>
          <a:stretch>
            <a:fillRect/>
          </a:stretch>
        </p:blipFill>
        <p:spPr>
          <a:xfrm>
            <a:off x="927445" y="1224870"/>
            <a:ext cx="1117362" cy="487816"/>
          </a:xfrm>
          <a:prstGeom prst="rect">
            <a:avLst/>
          </a:prstGeom>
        </p:spPr>
      </p:pic>
      <p:pic>
        <p:nvPicPr>
          <p:cNvPr id="4" name="图片 3"/>
          <p:cNvPicPr>
            <a:picLocks noChangeAspect="1"/>
          </p:cNvPicPr>
          <p:nvPr/>
        </p:nvPicPr>
        <p:blipFill>
          <a:blip r:embed="rId5"/>
          <a:stretch>
            <a:fillRect/>
          </a:stretch>
        </p:blipFill>
        <p:spPr>
          <a:xfrm>
            <a:off x="3393318" y="542699"/>
            <a:ext cx="844235" cy="535224"/>
          </a:xfrm>
          <a:prstGeom prst="rect">
            <a:avLst/>
          </a:prstGeom>
        </p:spPr>
      </p:pic>
      <p:pic>
        <p:nvPicPr>
          <p:cNvPr id="5" name="图片 4"/>
          <p:cNvPicPr>
            <a:picLocks noChangeAspect="1"/>
          </p:cNvPicPr>
          <p:nvPr/>
        </p:nvPicPr>
        <p:blipFill>
          <a:blip r:embed="rId6"/>
          <a:stretch>
            <a:fillRect/>
          </a:stretch>
        </p:blipFill>
        <p:spPr>
          <a:xfrm>
            <a:off x="5433996" y="736600"/>
            <a:ext cx="1129744" cy="558800"/>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7" name="图片 6"/>
          <p:cNvPicPr>
            <a:picLocks noChangeAspect="1"/>
          </p:cNvPicPr>
          <p:nvPr/>
        </p:nvPicPr>
        <p:blipFill>
          <a:blip r:embed="rId8"/>
          <a:stretch>
            <a:fillRect/>
          </a:stretch>
        </p:blipFill>
        <p:spPr>
          <a:xfrm>
            <a:off x="9990519" y="1295400"/>
            <a:ext cx="1048563" cy="406400"/>
          </a:xfrm>
          <a:prstGeom prst="rect">
            <a:avLst/>
          </a:prstGeom>
        </p:spPr>
      </p:pic>
      <p:pic>
        <p:nvPicPr>
          <p:cNvPr id="8" name="图片 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0867035">
            <a:off x="4117613" y="1883629"/>
            <a:ext cx="3117595" cy="2247785"/>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240828">
            <a:off x="8159175" y="2599197"/>
            <a:ext cx="3100403" cy="1937752"/>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2" name="矩形 11"/>
          <p:cNvSpPr/>
          <p:nvPr/>
        </p:nvSpPr>
        <p:spPr>
          <a:xfrm>
            <a:off x="5182948" y="4873186"/>
            <a:ext cx="4509558" cy="1061701"/>
          </a:xfrm>
          <a:prstGeom prst="rect">
            <a:avLst/>
          </a:prstGeom>
        </p:spPr>
        <p:txBody>
          <a:bodyPr wrap="square">
            <a:spAutoFit/>
            <a:scene3d>
              <a:camera prst="orthographicFront"/>
              <a:lightRig rig="threePt" dir="t"/>
            </a:scene3d>
            <a:sp3d extrusionH="12700"/>
          </a:bodyPr>
          <a:lstStyle/>
          <a:p>
            <a:pPr>
              <a:lnSpc>
                <a:spcPct val="12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p>
        </p:txBody>
      </p:sp>
    </p:spTree>
    <p:extLst>
      <p:ext uri="{BB962C8B-B14F-4D97-AF65-F5344CB8AC3E}">
        <p14:creationId xmlns:p14="http://schemas.microsoft.com/office/powerpoint/2010/main" val="3662768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anim calcmode="lin" valueType="num">
                                      <p:cBhvr>
                                        <p:cTn id="14" dur="2000" fill="hold"/>
                                        <p:tgtEl>
                                          <p:spTgt spid="8"/>
                                        </p:tgtEl>
                                        <p:attrNameLst>
                                          <p:attrName>ppt_w</p:attrName>
                                        </p:attrNameLst>
                                      </p:cBhvr>
                                      <p:tavLst>
                                        <p:tav tm="0" fmla="#ppt_w*sin(2.5*pi*$)">
                                          <p:val>
                                            <p:fltVal val="0"/>
                                          </p:val>
                                        </p:tav>
                                        <p:tav tm="100000">
                                          <p:val>
                                            <p:fltVal val="1"/>
                                          </p:val>
                                        </p:tav>
                                      </p:tavLst>
                                    </p:anim>
                                    <p:anim calcmode="lin" valueType="num">
                                      <p:cBhvr>
                                        <p:cTn id="15" dur="2000" fill="hold"/>
                                        <p:tgtEl>
                                          <p:spTgt spid="8"/>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0"/>
                                        <p:tgtEl>
                                          <p:spTgt spid="9"/>
                                        </p:tgtEl>
                                      </p:cBhvr>
                                    </p:animEffect>
                                    <p:anim calcmode="lin" valueType="num">
                                      <p:cBhvr>
                                        <p:cTn id="19" dur="2000" fill="hold"/>
                                        <p:tgtEl>
                                          <p:spTgt spid="9"/>
                                        </p:tgtEl>
                                        <p:attrNameLst>
                                          <p:attrName>ppt_w</p:attrName>
                                        </p:attrNameLst>
                                      </p:cBhvr>
                                      <p:tavLst>
                                        <p:tav tm="0" fmla="#ppt_w*sin(2.5*pi*$)">
                                          <p:val>
                                            <p:fltVal val="0"/>
                                          </p:val>
                                        </p:tav>
                                        <p:tav tm="100000">
                                          <p:val>
                                            <p:fltVal val="1"/>
                                          </p:val>
                                        </p:tav>
                                      </p:tavLst>
                                    </p:anim>
                                    <p:anim calcmode="lin" valueType="num">
                                      <p:cBhvr>
                                        <p:cTn id="20" dur="2000" fill="hold"/>
                                        <p:tgtEl>
                                          <p:spTgt spid="9"/>
                                        </p:tgtEl>
                                        <p:attrNameLst>
                                          <p:attrName>ppt_h</p:attrName>
                                        </p:attrNameLst>
                                      </p:cBhvr>
                                      <p:tavLst>
                                        <p:tav tm="0">
                                          <p:val>
                                            <p:strVal val="#ppt_h"/>
                                          </p:val>
                                        </p:tav>
                                        <p:tav tm="100000">
                                          <p:val>
                                            <p:strVal val="#ppt_h"/>
                                          </p:val>
                                        </p:tav>
                                      </p:tavLst>
                                    </p:anim>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1790927" y="4962882"/>
            <a:ext cx="1248060" cy="1154077"/>
          </a:xfrm>
          <a:prstGeom prst="rect">
            <a:avLst/>
          </a:prstGeom>
        </p:spPr>
      </p:pic>
      <p:pic>
        <p:nvPicPr>
          <p:cNvPr id="6" name="图片 5"/>
          <p:cNvPicPr>
            <a:picLocks noChangeAspect="1"/>
          </p:cNvPicPr>
          <p:nvPr/>
        </p:nvPicPr>
        <p:blipFill>
          <a:blip r:embed="rId4"/>
          <a:stretch>
            <a:fillRect/>
          </a:stretch>
        </p:blipFill>
        <p:spPr>
          <a:xfrm>
            <a:off x="927445" y="1224870"/>
            <a:ext cx="1117362" cy="487816"/>
          </a:xfrm>
          <a:prstGeom prst="rect">
            <a:avLst/>
          </a:prstGeom>
        </p:spPr>
      </p:pic>
      <p:pic>
        <p:nvPicPr>
          <p:cNvPr id="7" name="图片 6"/>
          <p:cNvPicPr>
            <a:picLocks noChangeAspect="1"/>
          </p:cNvPicPr>
          <p:nvPr/>
        </p:nvPicPr>
        <p:blipFill>
          <a:blip r:embed="rId5"/>
          <a:stretch>
            <a:fillRect/>
          </a:stretch>
        </p:blipFill>
        <p:spPr>
          <a:xfrm>
            <a:off x="3393318" y="542699"/>
            <a:ext cx="844235" cy="535224"/>
          </a:xfrm>
          <a:prstGeom prst="rect">
            <a:avLst/>
          </a:prstGeom>
        </p:spPr>
      </p:pic>
      <p:pic>
        <p:nvPicPr>
          <p:cNvPr id="8" name="图片 7"/>
          <p:cNvPicPr>
            <a:picLocks noChangeAspect="1"/>
          </p:cNvPicPr>
          <p:nvPr/>
        </p:nvPicPr>
        <p:blipFill>
          <a:blip r:embed="rId6"/>
          <a:stretch>
            <a:fillRect/>
          </a:stretch>
        </p:blipFill>
        <p:spPr>
          <a:xfrm>
            <a:off x="5586064" y="1143000"/>
            <a:ext cx="1129744" cy="558800"/>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10" name="图片 9"/>
          <p:cNvPicPr>
            <a:picLocks noChangeAspect="1"/>
          </p:cNvPicPr>
          <p:nvPr/>
        </p:nvPicPr>
        <p:blipFill>
          <a:blip r:embed="rId8"/>
          <a:stretch>
            <a:fillRect/>
          </a:stretch>
        </p:blipFill>
        <p:spPr>
          <a:xfrm>
            <a:off x="9990519" y="1295400"/>
            <a:ext cx="1048563" cy="406400"/>
          </a:xfrm>
          <a:prstGeom prst="rect">
            <a:avLst/>
          </a:prstGeom>
        </p:spPr>
      </p:pic>
      <p:pic>
        <p:nvPicPr>
          <p:cNvPr id="2" name="图片 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486126" y="2248366"/>
            <a:ext cx="3103755" cy="2178836"/>
          </a:xfrm>
          <a:prstGeom prst="rect">
            <a:avLst/>
          </a:prstGeom>
          <a:ln w="63500">
            <a:solidFill>
              <a:schemeClr val="bg1"/>
            </a:solidFill>
          </a:ln>
          <a:effectLst>
            <a:outerShdw blurRad="317500" dist="38100" dir="2700000" algn="tl" rotWithShape="0">
              <a:prstClr val="black">
                <a:alpha val="40000"/>
              </a:prstClr>
            </a:outerShdw>
          </a:effectLst>
        </p:spPr>
      </p:pic>
      <p:pic>
        <p:nvPicPr>
          <p:cNvPr id="3" name="图片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977548" y="2248366"/>
            <a:ext cx="2848751" cy="2167900"/>
          </a:xfrm>
          <a:prstGeom prst="rect">
            <a:avLst/>
          </a:prstGeom>
          <a:ln w="63500">
            <a:solidFill>
              <a:schemeClr val="bg1"/>
            </a:solidFill>
          </a:ln>
          <a:effectLst>
            <a:outerShdw blurRad="317500" dist="38100" dir="2700000" algn="tl" rotWithShape="0">
              <a:prstClr val="black">
                <a:alpha val="40000"/>
              </a:prstClr>
            </a:outerShdw>
          </a:effectLst>
        </p:spPr>
      </p:pic>
      <p:pic>
        <p:nvPicPr>
          <p:cNvPr id="11" name="图片 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213964" y="2248366"/>
            <a:ext cx="2513075" cy="2178836"/>
          </a:xfrm>
          <a:prstGeom prst="rect">
            <a:avLst/>
          </a:prstGeom>
          <a:ln w="63500">
            <a:solidFill>
              <a:schemeClr val="bg1"/>
            </a:solidFill>
          </a:ln>
          <a:effectLst>
            <a:outerShdw blurRad="317500" dist="38100" dir="2700000" algn="tl" rotWithShape="0">
              <a:prstClr val="black">
                <a:alpha val="40000"/>
              </a:prstClr>
            </a:outerShdw>
          </a:effectLst>
        </p:spPr>
      </p:pic>
      <p:pic>
        <p:nvPicPr>
          <p:cNvPr id="13" name="图片 1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4" name="图片 13"/>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6" name="矩形 15"/>
          <p:cNvSpPr/>
          <p:nvPr/>
        </p:nvSpPr>
        <p:spPr>
          <a:xfrm>
            <a:off x="3507349" y="5078255"/>
            <a:ext cx="6881252" cy="923330"/>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p>
        </p:txBody>
      </p:sp>
    </p:spTree>
    <p:extLst>
      <p:ext uri="{BB962C8B-B14F-4D97-AF65-F5344CB8AC3E}">
        <p14:creationId xmlns:p14="http://schemas.microsoft.com/office/powerpoint/2010/main" val="3680395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 calcmode="lin" valueType="num">
                                      <p:cBhvr>
                                        <p:cTn id="23" dur="1000" fill="hold"/>
                                        <p:tgtEl>
                                          <p:spTgt spid="11"/>
                                        </p:tgtEl>
                                        <p:attrNameLst>
                                          <p:attrName>style.rotation</p:attrName>
                                        </p:attrNameLst>
                                      </p:cBhvr>
                                      <p:tavLst>
                                        <p:tav tm="0">
                                          <p:val>
                                            <p:fltVal val="90"/>
                                          </p:val>
                                        </p:tav>
                                        <p:tav tm="100000">
                                          <p:val>
                                            <p:fltVal val="0"/>
                                          </p:val>
                                        </p:tav>
                                      </p:tavLst>
                                    </p:anim>
                                    <p:animEffect transition="in" filter="fade">
                                      <p:cBhvr>
                                        <p:cTn id="24" dur="1000"/>
                                        <p:tgtEl>
                                          <p:spTgt spid="11"/>
                                        </p:tgtEl>
                                      </p:cBhvr>
                                    </p:animEffect>
                                  </p:childTnLst>
                                </p:cTn>
                              </p:par>
                            </p:childTnLst>
                          </p:cTn>
                        </p:par>
                        <p:par>
                          <p:cTn id="25" fill="hold">
                            <p:stCondLst>
                              <p:cond delay="3000"/>
                            </p:stCondLst>
                            <p:childTnLst>
                              <p:par>
                                <p:cTn id="26" presetID="53" presetClass="entr" presetSubtype="16"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1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312318" y="591932"/>
            <a:ext cx="2391145" cy="3197431"/>
          </a:xfrm>
          <a:prstGeom prst="rect">
            <a:avLst/>
          </a:prstGeom>
        </p:spPr>
      </p:pic>
      <p:pic>
        <p:nvPicPr>
          <p:cNvPr id="3" name="图片 2"/>
          <p:cNvPicPr>
            <a:picLocks noChangeAspect="1"/>
          </p:cNvPicPr>
          <p:nvPr/>
        </p:nvPicPr>
        <p:blipFill>
          <a:blip r:embed="rId4"/>
          <a:stretch>
            <a:fillRect/>
          </a:stretch>
        </p:blipFill>
        <p:spPr>
          <a:xfrm>
            <a:off x="927445" y="1224870"/>
            <a:ext cx="1117362" cy="487816"/>
          </a:xfrm>
          <a:prstGeom prst="rect">
            <a:avLst/>
          </a:prstGeom>
        </p:spPr>
      </p:pic>
      <p:pic>
        <p:nvPicPr>
          <p:cNvPr id="4" name="图片 3"/>
          <p:cNvPicPr>
            <a:picLocks noChangeAspect="1"/>
          </p:cNvPicPr>
          <p:nvPr/>
        </p:nvPicPr>
        <p:blipFill>
          <a:blip r:embed="rId5"/>
          <a:stretch>
            <a:fillRect/>
          </a:stretch>
        </p:blipFill>
        <p:spPr>
          <a:xfrm>
            <a:off x="6673546" y="591932"/>
            <a:ext cx="844235" cy="535224"/>
          </a:xfrm>
          <a:prstGeom prst="rect">
            <a:avLst/>
          </a:prstGeom>
        </p:spPr>
      </p:pic>
      <p:pic>
        <p:nvPicPr>
          <p:cNvPr id="5" name="图片 4"/>
          <p:cNvPicPr>
            <a:picLocks noChangeAspect="1"/>
          </p:cNvPicPr>
          <p:nvPr/>
        </p:nvPicPr>
        <p:blipFill>
          <a:blip r:embed="rId6"/>
          <a:stretch>
            <a:fillRect/>
          </a:stretch>
        </p:blipFill>
        <p:spPr>
          <a:xfrm>
            <a:off x="8750179" y="1268413"/>
            <a:ext cx="1129744" cy="558800"/>
          </a:xfrm>
          <a:prstGeom prst="rect">
            <a:avLst/>
          </a:prstGeom>
        </p:spPr>
      </p:pic>
      <p:pic>
        <p:nvPicPr>
          <p:cNvPr id="7" name="图片 6"/>
          <p:cNvPicPr>
            <a:picLocks noChangeAspect="1"/>
          </p:cNvPicPr>
          <p:nvPr/>
        </p:nvPicPr>
        <p:blipFill>
          <a:blip r:embed="rId7"/>
          <a:stretch>
            <a:fillRect/>
          </a:stretch>
        </p:blipFill>
        <p:spPr>
          <a:xfrm>
            <a:off x="10465636" y="656344"/>
            <a:ext cx="1048563" cy="406400"/>
          </a:xfrm>
          <a:prstGeom prst="rect">
            <a:avLst/>
          </a:prstGeom>
        </p:spPr>
      </p:pic>
      <p:pic>
        <p:nvPicPr>
          <p:cNvPr id="8" name="图片 7"/>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40117" y="2648015"/>
            <a:ext cx="2735468" cy="2735468"/>
          </a:xfrm>
          <a:prstGeom prst="ellipse">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9">
            <a:extLst>
              <a:ext uri="{28A0092B-C50C-407E-A947-70E740481C1C}">
                <a14:useLocalDpi xmlns:a14="http://schemas.microsoft.com/office/drawing/2010/main"/>
              </a:ext>
            </a:extLst>
          </a:blip>
          <a:stretch>
            <a:fillRect/>
          </a:stretch>
        </p:blipFill>
        <p:spPr>
          <a:xfrm rot="383281">
            <a:off x="6449785" y="2378467"/>
            <a:ext cx="4127500" cy="2724150"/>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2" name="TextBox 9"/>
          <p:cNvSpPr txBox="1"/>
          <p:nvPr/>
        </p:nvSpPr>
        <p:spPr>
          <a:xfrm rot="21445273">
            <a:off x="4191065" y="3780503"/>
            <a:ext cx="1815753" cy="1754326"/>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a:t>
            </a:r>
          </a:p>
          <a:p>
            <a:r>
              <a:rPr lang="en-US" altLang="zh-CN" sz="5400" dirty="0" smtClean="0">
                <a:solidFill>
                  <a:srgbClr val="E86448"/>
                </a:solidFill>
                <a:latin typeface="ChickenScratch AOE" panose="00000400000000000000" pitchFamily="2" charset="0"/>
              </a:rPr>
              <a:t>baby</a:t>
            </a:r>
            <a:endParaRPr lang="zh-CN" altLang="en-US" sz="5400" dirty="0">
              <a:solidFill>
                <a:srgbClr val="E86448"/>
              </a:solidFill>
              <a:latin typeface="ChickenScratch AOE" panose="00000400000000000000" pitchFamily="2" charset="0"/>
            </a:endParaRPr>
          </a:p>
        </p:txBody>
      </p:sp>
      <p:sp>
        <p:nvSpPr>
          <p:cNvPr id="13" name="矩形 12"/>
          <p:cNvSpPr/>
          <p:nvPr/>
        </p:nvSpPr>
        <p:spPr>
          <a:xfrm>
            <a:off x="2581542" y="5670633"/>
            <a:ext cx="7028915" cy="507831"/>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smtClean="0">
                <a:solidFill>
                  <a:srgbClr val="E33E1D"/>
                </a:solidFill>
                <a:latin typeface="迷你简娃娃篆" panose="02010604000101010101" pitchFamily="2" charset="-122"/>
                <a:ea typeface="迷你简娃娃篆" panose="02010604000101010101" pitchFamily="2" charset="-122"/>
              </a:rPr>
              <a:t>当</a:t>
            </a:r>
            <a:r>
              <a:rPr lang="zh-CN" altLang="en-US" dirty="0">
                <a:solidFill>
                  <a:srgbClr val="E33E1D"/>
                </a:solidFill>
                <a:latin typeface="迷你简娃娃篆" panose="02010604000101010101" pitchFamily="2" charset="-122"/>
                <a:ea typeface="迷你简娃娃篆" panose="02010604000101010101" pitchFamily="2" charset="-122"/>
              </a:rPr>
              <a:t>你从懵懂无知到理解了喜怒哀乐，宝贝，我们祝福你。</a:t>
            </a:r>
          </a:p>
        </p:txBody>
      </p:sp>
    </p:spTree>
    <p:extLst>
      <p:ext uri="{BB962C8B-B14F-4D97-AF65-F5344CB8AC3E}">
        <p14:creationId xmlns:p14="http://schemas.microsoft.com/office/powerpoint/2010/main" val="7027345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500"/>
                            </p:stCondLst>
                            <p:childTnLst>
                              <p:par>
                                <p:cTn id="17" presetID="21"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2000"/>
                                        <p:tgtEl>
                                          <p:spTgt spid="9"/>
                                        </p:tgtEl>
                                      </p:cBhvr>
                                    </p:animEffect>
                                  </p:childTnLst>
                                </p:cTn>
                              </p:par>
                            </p:childTnLst>
                          </p:cTn>
                        </p:par>
                        <p:par>
                          <p:cTn id="20" fill="hold">
                            <p:stCondLst>
                              <p:cond delay="35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84820" y="657112"/>
            <a:ext cx="1052533" cy="1276575"/>
          </a:xfrm>
          <a:prstGeom prst="rect">
            <a:avLst/>
          </a:prstGeom>
        </p:spPr>
      </p:pic>
      <p:pic>
        <p:nvPicPr>
          <p:cNvPr id="3" name="图片 2"/>
          <p:cNvPicPr>
            <a:picLocks noChangeAspect="1"/>
          </p:cNvPicPr>
          <p:nvPr/>
        </p:nvPicPr>
        <p:blipFill>
          <a:blip r:embed="rId4"/>
          <a:stretch>
            <a:fillRect/>
          </a:stretch>
        </p:blipFill>
        <p:spPr>
          <a:xfrm>
            <a:off x="609178" y="1143000"/>
            <a:ext cx="1117362" cy="487816"/>
          </a:xfrm>
          <a:prstGeom prst="rect">
            <a:avLst/>
          </a:prstGeom>
        </p:spPr>
      </p:pic>
      <p:pic>
        <p:nvPicPr>
          <p:cNvPr id="4" name="图片 3"/>
          <p:cNvPicPr>
            <a:picLocks noChangeAspect="1"/>
          </p:cNvPicPr>
          <p:nvPr/>
        </p:nvPicPr>
        <p:blipFill>
          <a:blip r:embed="rId5"/>
          <a:stretch>
            <a:fillRect/>
          </a:stretch>
        </p:blipFill>
        <p:spPr>
          <a:xfrm>
            <a:off x="3989023" y="582052"/>
            <a:ext cx="844235" cy="535224"/>
          </a:xfrm>
          <a:prstGeom prst="rect">
            <a:avLst/>
          </a:prstGeom>
        </p:spPr>
      </p:pic>
      <p:pic>
        <p:nvPicPr>
          <p:cNvPr id="5" name="图片 4"/>
          <p:cNvPicPr>
            <a:picLocks noChangeAspect="1"/>
          </p:cNvPicPr>
          <p:nvPr/>
        </p:nvPicPr>
        <p:blipFill>
          <a:blip r:embed="rId6"/>
          <a:stretch>
            <a:fillRect/>
          </a:stretch>
        </p:blipFill>
        <p:spPr>
          <a:xfrm>
            <a:off x="5586064" y="1143000"/>
            <a:ext cx="1129744" cy="558800"/>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7" name="图片 6"/>
          <p:cNvPicPr>
            <a:picLocks noChangeAspect="1"/>
          </p:cNvPicPr>
          <p:nvPr/>
        </p:nvPicPr>
        <p:blipFill>
          <a:blip r:embed="rId8"/>
          <a:stretch>
            <a:fillRect/>
          </a:stretch>
        </p:blipFill>
        <p:spPr>
          <a:xfrm>
            <a:off x="9990519" y="1295400"/>
            <a:ext cx="1048563" cy="406400"/>
          </a:xfrm>
          <a:prstGeom prst="rect">
            <a:avLst/>
          </a:prstGeom>
        </p:spPr>
      </p:pic>
      <p:pic>
        <p:nvPicPr>
          <p:cNvPr id="8" name="图片 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841623">
            <a:off x="1783936" y="2546236"/>
            <a:ext cx="3831008" cy="3068637"/>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841623">
            <a:off x="6512485" y="2546235"/>
            <a:ext cx="4256084" cy="3068637"/>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Tree>
    <p:extLst>
      <p:ext uri="{BB962C8B-B14F-4D97-AF65-F5344CB8AC3E}">
        <p14:creationId xmlns:p14="http://schemas.microsoft.com/office/powerpoint/2010/main" val="30247934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heel(1)">
                                      <p:cBhvr>
                                        <p:cTn id="1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373915" y="2367984"/>
            <a:ext cx="5848649" cy="2535232"/>
            <a:chOff x="3551532" y="488229"/>
            <a:chExt cx="5848649" cy="2535232"/>
          </a:xfrm>
        </p:grpSpPr>
        <p:pic>
          <p:nvPicPr>
            <p:cNvPr id="3" name="图片 2"/>
            <p:cNvPicPr>
              <a:picLocks noChangeAspect="1"/>
            </p:cNvPicPr>
            <p:nvPr/>
          </p:nvPicPr>
          <p:blipFill>
            <a:blip r:embed="rId3"/>
            <a:stretch>
              <a:fillRect/>
            </a:stretch>
          </p:blipFill>
          <p:spPr>
            <a:xfrm rot="479783">
              <a:off x="3551532" y="1670470"/>
              <a:ext cx="4304589" cy="1352991"/>
            </a:xfrm>
            <a:prstGeom prst="rect">
              <a:avLst/>
            </a:prstGeom>
          </p:spPr>
        </p:pic>
        <p:pic>
          <p:nvPicPr>
            <p:cNvPr id="2" name="图片 1"/>
            <p:cNvPicPr>
              <a:picLocks noChangeAspect="1"/>
            </p:cNvPicPr>
            <p:nvPr/>
          </p:nvPicPr>
          <p:blipFill>
            <a:blip r:embed="rId4"/>
            <a:stretch>
              <a:fillRect/>
            </a:stretch>
          </p:blipFill>
          <p:spPr>
            <a:xfrm>
              <a:off x="7204162" y="488229"/>
              <a:ext cx="2196019" cy="2120900"/>
            </a:xfrm>
            <a:prstGeom prst="rect">
              <a:avLst/>
            </a:prstGeom>
          </p:spPr>
        </p:pic>
      </p:grpSp>
      <p:pic>
        <p:nvPicPr>
          <p:cNvPr id="5" name="图片 4"/>
          <p:cNvPicPr>
            <a:picLocks noChangeAspect="1"/>
          </p:cNvPicPr>
          <p:nvPr/>
        </p:nvPicPr>
        <p:blipFill>
          <a:blip r:embed="rId5"/>
          <a:stretch>
            <a:fillRect/>
          </a:stretch>
        </p:blipFill>
        <p:spPr>
          <a:xfrm>
            <a:off x="451784" y="1346602"/>
            <a:ext cx="1117362" cy="487816"/>
          </a:xfrm>
          <a:prstGeom prst="rect">
            <a:avLst/>
          </a:prstGeom>
        </p:spPr>
      </p:pic>
      <p:pic>
        <p:nvPicPr>
          <p:cNvPr id="6" name="图片 5"/>
          <p:cNvPicPr>
            <a:picLocks noChangeAspect="1"/>
          </p:cNvPicPr>
          <p:nvPr/>
        </p:nvPicPr>
        <p:blipFill>
          <a:blip r:embed="rId6"/>
          <a:stretch>
            <a:fillRect/>
          </a:stretch>
        </p:blipFill>
        <p:spPr>
          <a:xfrm>
            <a:off x="3924161" y="389500"/>
            <a:ext cx="844235" cy="535224"/>
          </a:xfrm>
          <a:prstGeom prst="rect">
            <a:avLst/>
          </a:prstGeom>
        </p:spPr>
      </p:pic>
      <p:pic>
        <p:nvPicPr>
          <p:cNvPr id="7" name="图片 6"/>
          <p:cNvPicPr>
            <a:picLocks noChangeAspect="1"/>
          </p:cNvPicPr>
          <p:nvPr/>
        </p:nvPicPr>
        <p:blipFill>
          <a:blip r:embed="rId7"/>
          <a:stretch>
            <a:fillRect/>
          </a:stretch>
        </p:blipFill>
        <p:spPr>
          <a:xfrm>
            <a:off x="5586064" y="1143000"/>
            <a:ext cx="1129744" cy="558800"/>
          </a:xfrm>
          <a:prstGeom prst="rect">
            <a:avLst/>
          </a:prstGeom>
        </p:spPr>
      </p:pic>
      <p:pic>
        <p:nvPicPr>
          <p:cNvPr id="8" name="图片 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311713" y="321428"/>
            <a:ext cx="1131464" cy="1512990"/>
          </a:xfrm>
          <a:prstGeom prst="rect">
            <a:avLst/>
          </a:prstGeom>
        </p:spPr>
      </p:pic>
      <p:pic>
        <p:nvPicPr>
          <p:cNvPr id="9" name="图片 8"/>
          <p:cNvPicPr>
            <a:picLocks noChangeAspect="1"/>
          </p:cNvPicPr>
          <p:nvPr/>
        </p:nvPicPr>
        <p:blipFill>
          <a:blip r:embed="rId9"/>
          <a:stretch>
            <a:fillRect/>
          </a:stretch>
        </p:blipFill>
        <p:spPr>
          <a:xfrm>
            <a:off x="9990519" y="1295400"/>
            <a:ext cx="1048563" cy="406400"/>
          </a:xfrm>
          <a:prstGeom prst="rect">
            <a:avLst/>
          </a:prstGeom>
        </p:spPr>
      </p:pic>
      <p:pic>
        <p:nvPicPr>
          <p:cNvPr id="10" name="图片 9"/>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288271" y="504712"/>
            <a:ext cx="1052533" cy="1276575"/>
          </a:xfrm>
          <a:prstGeom prst="rect">
            <a:avLst/>
          </a:prstGeom>
        </p:spPr>
      </p:pic>
      <p:pic>
        <p:nvPicPr>
          <p:cNvPr id="11" name="图片 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81857" y="2447471"/>
            <a:ext cx="4694658" cy="3295650"/>
          </a:xfrm>
          <a:prstGeom prst="rect">
            <a:avLst/>
          </a:prstGeom>
          <a:ln w="63500">
            <a:solidFill>
              <a:schemeClr val="bg1"/>
            </a:solidFill>
          </a:ln>
          <a:effectLst>
            <a:outerShdw blurRad="317500" dist="38100" dir="2700000" algn="tl" rotWithShape="0">
              <a:prstClr val="black">
                <a:alpha val="40000"/>
              </a:prstClr>
            </a:outerShdw>
          </a:effectLst>
        </p:spPr>
      </p:pic>
      <p:pic>
        <p:nvPicPr>
          <p:cNvPr id="12" name="图片 11"/>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875728" y="-495762"/>
            <a:ext cx="1938346" cy="1710881"/>
          </a:xfrm>
          <a:prstGeom prst="rect">
            <a:avLst/>
          </a:prstGeom>
        </p:spPr>
      </p:pic>
      <p:pic>
        <p:nvPicPr>
          <p:cNvPr id="13" name="图片 1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flipH="1" flipV="1">
            <a:off x="-763214" y="5924549"/>
            <a:ext cx="1968394" cy="1737403"/>
          </a:xfrm>
          <a:prstGeom prst="rect">
            <a:avLst/>
          </a:prstGeom>
        </p:spPr>
      </p:pic>
      <p:sp>
        <p:nvSpPr>
          <p:cNvPr id="14" name="TextBox 9"/>
          <p:cNvSpPr txBox="1"/>
          <p:nvPr/>
        </p:nvSpPr>
        <p:spPr>
          <a:xfrm rot="21445273">
            <a:off x="5961108" y="2707221"/>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5" name="矩形 14"/>
          <p:cNvSpPr/>
          <p:nvPr/>
        </p:nvSpPr>
        <p:spPr>
          <a:xfrm>
            <a:off x="6010570" y="4718864"/>
            <a:ext cx="4509558" cy="923330"/>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smtClean="0">
                <a:solidFill>
                  <a:srgbClr val="E33E1D"/>
                </a:solidFill>
                <a:latin typeface="迷你简娃娃篆" panose="02010604000101010101" pitchFamily="2" charset="-122"/>
                <a:ea typeface="迷你简娃娃篆" panose="02010604000101010101" pitchFamily="2" charset="-122"/>
              </a:rPr>
              <a:t>当</a:t>
            </a:r>
            <a:r>
              <a:rPr lang="zh-CN" altLang="en-US" dirty="0">
                <a:solidFill>
                  <a:srgbClr val="E33E1D"/>
                </a:solidFill>
                <a:latin typeface="迷你简娃娃篆" panose="02010604000101010101" pitchFamily="2" charset="-122"/>
                <a:ea typeface="迷你简娃娃篆" panose="02010604000101010101" pitchFamily="2" charset="-122"/>
              </a:rPr>
              <a:t>你从懵懂无知到理解了喜怒哀乐，宝贝，我们祝福你。</a:t>
            </a:r>
          </a:p>
        </p:txBody>
      </p:sp>
    </p:spTree>
    <p:extLst>
      <p:ext uri="{BB962C8B-B14F-4D97-AF65-F5344CB8AC3E}">
        <p14:creationId xmlns:p14="http://schemas.microsoft.com/office/powerpoint/2010/main" val="9074532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35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1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691</TotalTime>
  <Words>937</Words>
  <Application>Microsoft Office PowerPoint</Application>
  <PresentationFormat>自定义</PresentationFormat>
  <Paragraphs>66</Paragraphs>
  <Slides>21</Slides>
  <Notes>20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卡通手绘</dc:title>
  <dc:creator>第一PPT</dc:creator>
  <cp:keywords>www.1ppt.com</cp:keywords>
  <cp:lastModifiedBy>Windows User</cp:lastModifiedBy>
  <cp:revision>35</cp:revision>
  <dcterms:created xsi:type="dcterms:W3CDTF">2017-09-07T07:35:00Z</dcterms:created>
  <dcterms:modified xsi:type="dcterms:W3CDTF">2018-04-07T06:56:06Z</dcterms:modified>
</cp:coreProperties>
</file>