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460" r:id="rId3"/>
    <p:sldId id="437" r:id="rId4"/>
    <p:sldId id="322" r:id="rId5"/>
    <p:sldId id="461" r:id="rId6"/>
    <p:sldId id="456" r:id="rId7"/>
    <p:sldId id="462" r:id="rId8"/>
    <p:sldId id="441" r:id="rId9"/>
    <p:sldId id="463" r:id="rId10"/>
    <p:sldId id="321" r:id="rId11"/>
    <p:sldId id="465" r:id="rId12"/>
    <p:sldId id="457" r:id="rId13"/>
    <p:sldId id="464" r:id="rId14"/>
    <p:sldId id="445" r:id="rId15"/>
    <p:sldId id="454" r:id="rId16"/>
    <p:sldId id="357" r:id="rId17"/>
    <p:sldId id="468" r:id="rId18"/>
    <p:sldId id="466" r:id="rId19"/>
    <p:sldId id="467" r:id="rId20"/>
    <p:sldId id="469" r:id="rId21"/>
    <p:sldId id="320" r:id="rId22"/>
    <p:sldId id="432" r:id="rId23"/>
    <p:sldId id="470" r:id="rId24"/>
    <p:sldId id="427" r:id="rId25"/>
    <p:sldId id="452" r:id="rId26"/>
    <p:sldId id="318" r:id="rId27"/>
    <p:sldId id="471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379" userDrawn="1">
          <p15:clr>
            <a:srgbClr val="A4A3A4"/>
          </p15:clr>
        </p15:guide>
        <p15:guide id="3" orient="horz" pos="216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1612"/>
    <a:srgbClr val="B3EBFF"/>
    <a:srgbClr val="595959"/>
    <a:srgbClr val="404040"/>
    <a:srgbClr val="1C1A1C"/>
    <a:srgbClr val="2B2B2B"/>
    <a:srgbClr val="343434"/>
    <a:srgbClr val="464441"/>
    <a:srgbClr val="C00000"/>
    <a:srgbClr val="49B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524"/>
      </p:cViewPr>
      <p:guideLst>
        <p:guide orient="horz" pos="2164"/>
        <p:guide pos="33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401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96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444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69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1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4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5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47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56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143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47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5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7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23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44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74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53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reeform 31"/>
          <p:cNvSpPr>
            <a:spLocks/>
          </p:cNvSpPr>
          <p:nvPr/>
        </p:nvSpPr>
        <p:spPr bwMode="auto">
          <a:xfrm rot="21176574">
            <a:off x="4777980" y="390955"/>
            <a:ext cx="1731554" cy="3487930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2951 w 9580"/>
              <a:gd name="connsiteY0" fmla="*/ 880 h 9854"/>
              <a:gd name="connsiteX1" fmla="*/ 5333 w 9580"/>
              <a:gd name="connsiteY1" fmla="*/ 6 h 9854"/>
              <a:gd name="connsiteX2" fmla="*/ 7456 w 9580"/>
              <a:gd name="connsiteY2" fmla="*/ 1362 h 9854"/>
              <a:gd name="connsiteX3" fmla="*/ 9437 w 9580"/>
              <a:gd name="connsiteY3" fmla="*/ 2948 h 9854"/>
              <a:gd name="connsiteX4" fmla="*/ 9296 w 9580"/>
              <a:gd name="connsiteY4" fmla="*/ 5408 h 9854"/>
              <a:gd name="connsiteX5" fmla="*/ 8871 w 9580"/>
              <a:gd name="connsiteY5" fmla="*/ 7868 h 9854"/>
              <a:gd name="connsiteX6" fmla="*/ 6607 w 9580"/>
              <a:gd name="connsiteY6" fmla="*/ 8971 h 9854"/>
              <a:gd name="connsiteX7" fmla="*/ 4225 w 9580"/>
              <a:gd name="connsiteY7" fmla="*/ 9845 h 9854"/>
              <a:gd name="connsiteX8" fmla="*/ 2102 w 9580"/>
              <a:gd name="connsiteY8" fmla="*/ 8512 h 9854"/>
              <a:gd name="connsiteX9" fmla="*/ 145 w 9580"/>
              <a:gd name="connsiteY9" fmla="*/ 6926 h 9854"/>
              <a:gd name="connsiteX10" fmla="*/ 263 w 9580"/>
              <a:gd name="connsiteY10" fmla="*/ 4466 h 9854"/>
              <a:gd name="connsiteX11" fmla="*/ 687 w 9580"/>
              <a:gd name="connsiteY11" fmla="*/ 2006 h 9854"/>
              <a:gd name="connsiteX12" fmla="*/ 3175 w 9580"/>
              <a:gd name="connsiteY12" fmla="*/ 1098 h 9854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11" fmla="*/ 717 w 10000"/>
              <a:gd name="connsiteY11" fmla="*/ 2036 h 10000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0" fmla="*/ 2929 w 9849"/>
              <a:gd name="connsiteY0" fmla="*/ 893 h 10000"/>
              <a:gd name="connsiteX1" fmla="*/ 5416 w 9849"/>
              <a:gd name="connsiteY1" fmla="*/ 6 h 10000"/>
              <a:gd name="connsiteX2" fmla="*/ 7632 w 9849"/>
              <a:gd name="connsiteY2" fmla="*/ 1382 h 10000"/>
              <a:gd name="connsiteX3" fmla="*/ 9700 w 9849"/>
              <a:gd name="connsiteY3" fmla="*/ 2992 h 10000"/>
              <a:gd name="connsiteX4" fmla="*/ 9553 w 9849"/>
              <a:gd name="connsiteY4" fmla="*/ 5488 h 10000"/>
              <a:gd name="connsiteX5" fmla="*/ 9109 w 9849"/>
              <a:gd name="connsiteY5" fmla="*/ 7985 h 10000"/>
              <a:gd name="connsiteX6" fmla="*/ 6746 w 9849"/>
              <a:gd name="connsiteY6" fmla="*/ 9104 h 10000"/>
              <a:gd name="connsiteX7" fmla="*/ 4259 w 9849"/>
              <a:gd name="connsiteY7" fmla="*/ 9991 h 10000"/>
              <a:gd name="connsiteX8" fmla="*/ 2043 w 9849"/>
              <a:gd name="connsiteY8" fmla="*/ 8638 h 10000"/>
              <a:gd name="connsiteX9" fmla="*/ 0 w 9849"/>
              <a:gd name="connsiteY9" fmla="*/ 7029 h 10000"/>
              <a:gd name="connsiteX0" fmla="*/ 900 w 7926"/>
              <a:gd name="connsiteY0" fmla="*/ 893 h 10000"/>
              <a:gd name="connsiteX1" fmla="*/ 3425 w 7926"/>
              <a:gd name="connsiteY1" fmla="*/ 6 h 10000"/>
              <a:gd name="connsiteX2" fmla="*/ 5675 w 7926"/>
              <a:gd name="connsiteY2" fmla="*/ 1382 h 10000"/>
              <a:gd name="connsiteX3" fmla="*/ 7775 w 7926"/>
              <a:gd name="connsiteY3" fmla="*/ 2992 h 10000"/>
              <a:gd name="connsiteX4" fmla="*/ 7625 w 7926"/>
              <a:gd name="connsiteY4" fmla="*/ 5488 h 10000"/>
              <a:gd name="connsiteX5" fmla="*/ 7175 w 7926"/>
              <a:gd name="connsiteY5" fmla="*/ 7985 h 10000"/>
              <a:gd name="connsiteX6" fmla="*/ 4775 w 7926"/>
              <a:gd name="connsiteY6" fmla="*/ 9104 h 10000"/>
              <a:gd name="connsiteX7" fmla="*/ 2250 w 7926"/>
              <a:gd name="connsiteY7" fmla="*/ 9991 h 10000"/>
              <a:gd name="connsiteX8" fmla="*/ 0 w 7926"/>
              <a:gd name="connsiteY8" fmla="*/ 8638 h 10000"/>
              <a:gd name="connsiteX0" fmla="*/ 0 w 8864"/>
              <a:gd name="connsiteY0" fmla="*/ 893 h 10000"/>
              <a:gd name="connsiteX1" fmla="*/ 3185 w 8864"/>
              <a:gd name="connsiteY1" fmla="*/ 6 h 10000"/>
              <a:gd name="connsiteX2" fmla="*/ 6024 w 8864"/>
              <a:gd name="connsiteY2" fmla="*/ 1382 h 10000"/>
              <a:gd name="connsiteX3" fmla="*/ 8673 w 8864"/>
              <a:gd name="connsiteY3" fmla="*/ 2992 h 10000"/>
              <a:gd name="connsiteX4" fmla="*/ 8484 w 8864"/>
              <a:gd name="connsiteY4" fmla="*/ 5488 h 10000"/>
              <a:gd name="connsiteX5" fmla="*/ 7916 w 8864"/>
              <a:gd name="connsiteY5" fmla="*/ 7985 h 10000"/>
              <a:gd name="connsiteX6" fmla="*/ 4888 w 8864"/>
              <a:gd name="connsiteY6" fmla="*/ 9104 h 10000"/>
              <a:gd name="connsiteX7" fmla="*/ 1703 w 8864"/>
              <a:gd name="connsiteY7" fmla="*/ 9991 h 10000"/>
              <a:gd name="connsiteX0" fmla="*/ 0 w 10000"/>
              <a:gd name="connsiteY0" fmla="*/ 893 h 9104"/>
              <a:gd name="connsiteX1" fmla="*/ 3593 w 10000"/>
              <a:gd name="connsiteY1" fmla="*/ 6 h 9104"/>
              <a:gd name="connsiteX2" fmla="*/ 6796 w 10000"/>
              <a:gd name="connsiteY2" fmla="*/ 1382 h 9104"/>
              <a:gd name="connsiteX3" fmla="*/ 9785 w 10000"/>
              <a:gd name="connsiteY3" fmla="*/ 2992 h 9104"/>
              <a:gd name="connsiteX4" fmla="*/ 9571 w 10000"/>
              <a:gd name="connsiteY4" fmla="*/ 5488 h 9104"/>
              <a:gd name="connsiteX5" fmla="*/ 8931 w 10000"/>
              <a:gd name="connsiteY5" fmla="*/ 7985 h 9104"/>
              <a:gd name="connsiteX6" fmla="*/ 5514 w 10000"/>
              <a:gd name="connsiteY6" fmla="*/ 9104 h 9104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5514 w 10000"/>
              <a:gd name="connsiteY6" fmla="*/ 10000 h 10000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7258 w 10000"/>
              <a:gd name="connsiteY6" fmla="*/ 9454 h 10000"/>
              <a:gd name="connsiteX7" fmla="*/ 5514 w 10000"/>
              <a:gd name="connsiteY7" fmla="*/ 10000 h 10000"/>
              <a:gd name="connsiteX0" fmla="*/ 0 w 10000"/>
              <a:gd name="connsiteY0" fmla="*/ 981 h 9454"/>
              <a:gd name="connsiteX1" fmla="*/ 3593 w 10000"/>
              <a:gd name="connsiteY1" fmla="*/ 7 h 9454"/>
              <a:gd name="connsiteX2" fmla="*/ 6796 w 10000"/>
              <a:gd name="connsiteY2" fmla="*/ 1518 h 9454"/>
              <a:gd name="connsiteX3" fmla="*/ 9785 w 10000"/>
              <a:gd name="connsiteY3" fmla="*/ 3286 h 9454"/>
              <a:gd name="connsiteX4" fmla="*/ 9571 w 10000"/>
              <a:gd name="connsiteY4" fmla="*/ 6028 h 9454"/>
              <a:gd name="connsiteX5" fmla="*/ 8931 w 10000"/>
              <a:gd name="connsiteY5" fmla="*/ 8771 h 9454"/>
              <a:gd name="connsiteX6" fmla="*/ 7258 w 10000"/>
              <a:gd name="connsiteY6" fmla="*/ 9454 h 9454"/>
              <a:gd name="connsiteX0" fmla="*/ 0 w 6407"/>
              <a:gd name="connsiteY0" fmla="*/ 0 h 9993"/>
              <a:gd name="connsiteX1" fmla="*/ 3203 w 6407"/>
              <a:gd name="connsiteY1" fmla="*/ 1599 h 9993"/>
              <a:gd name="connsiteX2" fmla="*/ 6192 w 6407"/>
              <a:gd name="connsiteY2" fmla="*/ 3469 h 9993"/>
              <a:gd name="connsiteX3" fmla="*/ 5978 w 6407"/>
              <a:gd name="connsiteY3" fmla="*/ 6369 h 9993"/>
              <a:gd name="connsiteX4" fmla="*/ 5338 w 6407"/>
              <a:gd name="connsiteY4" fmla="*/ 9271 h 9993"/>
              <a:gd name="connsiteX5" fmla="*/ 3665 w 6407"/>
              <a:gd name="connsiteY5" fmla="*/ 9993 h 9993"/>
              <a:gd name="connsiteX0" fmla="*/ 0 w 10000"/>
              <a:gd name="connsiteY0" fmla="*/ 0 h 9918"/>
              <a:gd name="connsiteX1" fmla="*/ 4999 w 10000"/>
              <a:gd name="connsiteY1" fmla="*/ 1600 h 9918"/>
              <a:gd name="connsiteX2" fmla="*/ 9664 w 10000"/>
              <a:gd name="connsiteY2" fmla="*/ 3471 h 9918"/>
              <a:gd name="connsiteX3" fmla="*/ 9330 w 10000"/>
              <a:gd name="connsiteY3" fmla="*/ 6373 h 9918"/>
              <a:gd name="connsiteX4" fmla="*/ 8332 w 10000"/>
              <a:gd name="connsiteY4" fmla="*/ 9277 h 9918"/>
              <a:gd name="connsiteX5" fmla="*/ 6378 w 10000"/>
              <a:gd name="connsiteY5" fmla="*/ 9918 h 9918"/>
              <a:gd name="connsiteX0" fmla="*/ 0 w 10000"/>
              <a:gd name="connsiteY0" fmla="*/ 0 h 9886"/>
              <a:gd name="connsiteX1" fmla="*/ 4999 w 10000"/>
              <a:gd name="connsiteY1" fmla="*/ 1613 h 9886"/>
              <a:gd name="connsiteX2" fmla="*/ 9664 w 10000"/>
              <a:gd name="connsiteY2" fmla="*/ 3500 h 9886"/>
              <a:gd name="connsiteX3" fmla="*/ 9330 w 10000"/>
              <a:gd name="connsiteY3" fmla="*/ 6426 h 9886"/>
              <a:gd name="connsiteX4" fmla="*/ 8332 w 10000"/>
              <a:gd name="connsiteY4" fmla="*/ 9354 h 9886"/>
              <a:gd name="connsiteX5" fmla="*/ 6961 w 10000"/>
              <a:gd name="connsiteY5" fmla="*/ 9886 h 9886"/>
              <a:gd name="connsiteX0" fmla="*/ 0 w 10000"/>
              <a:gd name="connsiteY0" fmla="*/ 0 h 10039"/>
              <a:gd name="connsiteX1" fmla="*/ 4999 w 10000"/>
              <a:gd name="connsiteY1" fmla="*/ 1632 h 10039"/>
              <a:gd name="connsiteX2" fmla="*/ 9664 w 10000"/>
              <a:gd name="connsiteY2" fmla="*/ 3540 h 10039"/>
              <a:gd name="connsiteX3" fmla="*/ 9330 w 10000"/>
              <a:gd name="connsiteY3" fmla="*/ 6500 h 10039"/>
              <a:gd name="connsiteX4" fmla="*/ 8332 w 10000"/>
              <a:gd name="connsiteY4" fmla="*/ 9462 h 10039"/>
              <a:gd name="connsiteX5" fmla="*/ 6924 w 10000"/>
              <a:gd name="connsiteY5" fmla="*/ 10039 h 10039"/>
              <a:gd name="connsiteX0" fmla="*/ 0 w 10000"/>
              <a:gd name="connsiteY0" fmla="*/ 0 h 10019"/>
              <a:gd name="connsiteX1" fmla="*/ 4999 w 10000"/>
              <a:gd name="connsiteY1" fmla="*/ 1632 h 10019"/>
              <a:gd name="connsiteX2" fmla="*/ 9664 w 10000"/>
              <a:gd name="connsiteY2" fmla="*/ 3540 h 10019"/>
              <a:gd name="connsiteX3" fmla="*/ 9330 w 10000"/>
              <a:gd name="connsiteY3" fmla="*/ 6500 h 10019"/>
              <a:gd name="connsiteX4" fmla="*/ 8332 w 10000"/>
              <a:gd name="connsiteY4" fmla="*/ 9462 h 10019"/>
              <a:gd name="connsiteX5" fmla="*/ 6818 w 10000"/>
              <a:gd name="connsiteY5" fmla="*/ 10019 h 10019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22">
                <a:moveTo>
                  <a:pt x="0" y="0"/>
                </a:moveTo>
                <a:cubicBezTo>
                  <a:pt x="2002" y="110"/>
                  <a:pt x="3445" y="1053"/>
                  <a:pt x="4999" y="1632"/>
                </a:cubicBezTo>
                <a:cubicBezTo>
                  <a:pt x="6554" y="2213"/>
                  <a:pt x="8829" y="2600"/>
                  <a:pt x="9664" y="3540"/>
                </a:cubicBezTo>
                <a:cubicBezTo>
                  <a:pt x="10495" y="4481"/>
                  <a:pt x="9552" y="5561"/>
                  <a:pt x="9330" y="6500"/>
                </a:cubicBezTo>
                <a:cubicBezTo>
                  <a:pt x="9107" y="7496"/>
                  <a:pt x="9497" y="8659"/>
                  <a:pt x="8332" y="9462"/>
                </a:cubicBezTo>
                <a:cubicBezTo>
                  <a:pt x="8006" y="9642"/>
                  <a:pt x="7761" y="9800"/>
                  <a:pt x="6873" y="10022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" y="-359236"/>
            <a:ext cx="7380346" cy="5718880"/>
          </a:xfrm>
          <a:prstGeom prst="rect">
            <a:avLst/>
          </a:prstGeom>
        </p:spPr>
      </p:pic>
      <p:sp>
        <p:nvSpPr>
          <p:cNvPr id="64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2878159" y="3219822"/>
            <a:ext cx="34163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84">
            <a:extLst>
              <a:ext uri="{FF2B5EF4-FFF2-40B4-BE49-F238E27FC236}">
                <a16:creationId xmlns:a16="http://schemas.microsoft.com/office/drawing/2014/main" xmlns="" id="{BF1B829B-74AE-4113-86F7-8034BEB202E0}"/>
              </a:ext>
            </a:extLst>
          </p:cNvPr>
          <p:cNvSpPr txBox="1"/>
          <p:nvPr/>
        </p:nvSpPr>
        <p:spPr>
          <a:xfrm>
            <a:off x="3060329" y="34803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49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工作总结计划模板</a:t>
            </a:r>
            <a:endParaRPr lang="zh-CN" altLang="en-US" sz="3200" b="1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6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3563888" y="1203598"/>
            <a:ext cx="19880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201X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1" name="Freeform 31"/>
          <p:cNvSpPr>
            <a:spLocks/>
          </p:cNvSpPr>
          <p:nvPr/>
        </p:nvSpPr>
        <p:spPr bwMode="auto">
          <a:xfrm rot="21176574">
            <a:off x="4573839" y="3922828"/>
            <a:ext cx="1658831" cy="633491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296 w 9587"/>
              <a:gd name="connsiteY0" fmla="*/ 5408 h 9854"/>
              <a:gd name="connsiteX1" fmla="*/ 8871 w 9587"/>
              <a:gd name="connsiteY1" fmla="*/ 7868 h 9854"/>
              <a:gd name="connsiteX2" fmla="*/ 6607 w 9587"/>
              <a:gd name="connsiteY2" fmla="*/ 8971 h 9854"/>
              <a:gd name="connsiteX3" fmla="*/ 4225 w 9587"/>
              <a:gd name="connsiteY3" fmla="*/ 9845 h 9854"/>
              <a:gd name="connsiteX4" fmla="*/ 2102 w 9587"/>
              <a:gd name="connsiteY4" fmla="*/ 8512 h 9854"/>
              <a:gd name="connsiteX5" fmla="*/ 145 w 9587"/>
              <a:gd name="connsiteY5" fmla="*/ 6926 h 9854"/>
              <a:gd name="connsiteX6" fmla="*/ 263 w 9587"/>
              <a:gd name="connsiteY6" fmla="*/ 4466 h 9854"/>
              <a:gd name="connsiteX7" fmla="*/ 687 w 9587"/>
              <a:gd name="connsiteY7" fmla="*/ 2006 h 9854"/>
              <a:gd name="connsiteX8" fmla="*/ 2951 w 9587"/>
              <a:gd name="connsiteY8" fmla="*/ 880 h 9854"/>
              <a:gd name="connsiteX9" fmla="*/ 5333 w 9587"/>
              <a:gd name="connsiteY9" fmla="*/ 6 h 9854"/>
              <a:gd name="connsiteX10" fmla="*/ 7456 w 9587"/>
              <a:gd name="connsiteY10" fmla="*/ 1362 h 9854"/>
              <a:gd name="connsiteX11" fmla="*/ 9437 w 9587"/>
              <a:gd name="connsiteY11" fmla="*/ 2948 h 9854"/>
              <a:gd name="connsiteX12" fmla="*/ 9520 w 9587"/>
              <a:gd name="connsiteY12" fmla="*/ 5626 h 9854"/>
              <a:gd name="connsiteX0" fmla="*/ 9696 w 9844"/>
              <a:gd name="connsiteY0" fmla="*/ 5488 h 10000"/>
              <a:gd name="connsiteX1" fmla="*/ 9253 w 9844"/>
              <a:gd name="connsiteY1" fmla="*/ 7985 h 10000"/>
              <a:gd name="connsiteX2" fmla="*/ 6892 w 9844"/>
              <a:gd name="connsiteY2" fmla="*/ 9104 h 10000"/>
              <a:gd name="connsiteX3" fmla="*/ 4407 w 9844"/>
              <a:gd name="connsiteY3" fmla="*/ 9991 h 10000"/>
              <a:gd name="connsiteX4" fmla="*/ 2193 w 9844"/>
              <a:gd name="connsiteY4" fmla="*/ 8638 h 10000"/>
              <a:gd name="connsiteX5" fmla="*/ 151 w 9844"/>
              <a:gd name="connsiteY5" fmla="*/ 7029 h 10000"/>
              <a:gd name="connsiteX6" fmla="*/ 274 w 9844"/>
              <a:gd name="connsiteY6" fmla="*/ 4532 h 10000"/>
              <a:gd name="connsiteX7" fmla="*/ 717 w 9844"/>
              <a:gd name="connsiteY7" fmla="*/ 2036 h 10000"/>
              <a:gd name="connsiteX8" fmla="*/ 3078 w 9844"/>
              <a:gd name="connsiteY8" fmla="*/ 893 h 10000"/>
              <a:gd name="connsiteX9" fmla="*/ 5563 w 9844"/>
              <a:gd name="connsiteY9" fmla="*/ 6 h 10000"/>
              <a:gd name="connsiteX10" fmla="*/ 7777 w 9844"/>
              <a:gd name="connsiteY10" fmla="*/ 1382 h 10000"/>
              <a:gd name="connsiteX11" fmla="*/ 9844 w 9844"/>
              <a:gd name="connsiteY11" fmla="*/ 2992 h 10000"/>
              <a:gd name="connsiteX0" fmla="*/ 9850 w 9850"/>
              <a:gd name="connsiteY0" fmla="*/ 5488 h 10000"/>
              <a:gd name="connsiteX1" fmla="*/ 9400 w 9850"/>
              <a:gd name="connsiteY1" fmla="*/ 7985 h 10000"/>
              <a:gd name="connsiteX2" fmla="*/ 7001 w 9850"/>
              <a:gd name="connsiteY2" fmla="*/ 9104 h 10000"/>
              <a:gd name="connsiteX3" fmla="*/ 4477 w 9850"/>
              <a:gd name="connsiteY3" fmla="*/ 9991 h 10000"/>
              <a:gd name="connsiteX4" fmla="*/ 2228 w 9850"/>
              <a:gd name="connsiteY4" fmla="*/ 8638 h 10000"/>
              <a:gd name="connsiteX5" fmla="*/ 153 w 9850"/>
              <a:gd name="connsiteY5" fmla="*/ 7029 h 10000"/>
              <a:gd name="connsiteX6" fmla="*/ 278 w 9850"/>
              <a:gd name="connsiteY6" fmla="*/ 4532 h 10000"/>
              <a:gd name="connsiteX7" fmla="*/ 728 w 9850"/>
              <a:gd name="connsiteY7" fmla="*/ 2036 h 10000"/>
              <a:gd name="connsiteX8" fmla="*/ 3127 w 9850"/>
              <a:gd name="connsiteY8" fmla="*/ 893 h 10000"/>
              <a:gd name="connsiteX9" fmla="*/ 5651 w 9850"/>
              <a:gd name="connsiteY9" fmla="*/ 6 h 10000"/>
              <a:gd name="connsiteX10" fmla="*/ 7900 w 9850"/>
              <a:gd name="connsiteY10" fmla="*/ 1382 h 10000"/>
              <a:gd name="connsiteX0" fmla="*/ 10000 w 10000"/>
              <a:gd name="connsiteY0" fmla="*/ 5488 h 10000"/>
              <a:gd name="connsiteX1" fmla="*/ 9543 w 10000"/>
              <a:gd name="connsiteY1" fmla="*/ 7985 h 10000"/>
              <a:gd name="connsiteX2" fmla="*/ 7108 w 10000"/>
              <a:gd name="connsiteY2" fmla="*/ 9104 h 10000"/>
              <a:gd name="connsiteX3" fmla="*/ 4545 w 10000"/>
              <a:gd name="connsiteY3" fmla="*/ 9991 h 10000"/>
              <a:gd name="connsiteX4" fmla="*/ 2262 w 10000"/>
              <a:gd name="connsiteY4" fmla="*/ 8638 h 10000"/>
              <a:gd name="connsiteX5" fmla="*/ 155 w 10000"/>
              <a:gd name="connsiteY5" fmla="*/ 7029 h 10000"/>
              <a:gd name="connsiteX6" fmla="*/ 282 w 10000"/>
              <a:gd name="connsiteY6" fmla="*/ 4532 h 10000"/>
              <a:gd name="connsiteX7" fmla="*/ 739 w 10000"/>
              <a:gd name="connsiteY7" fmla="*/ 2036 h 10000"/>
              <a:gd name="connsiteX8" fmla="*/ 3175 w 10000"/>
              <a:gd name="connsiteY8" fmla="*/ 893 h 10000"/>
              <a:gd name="connsiteX9" fmla="*/ 5737 w 10000"/>
              <a:gd name="connsiteY9" fmla="*/ 6 h 10000"/>
              <a:gd name="connsiteX0" fmla="*/ 10000 w 10000"/>
              <a:gd name="connsiteY0" fmla="*/ 4595 h 9107"/>
              <a:gd name="connsiteX1" fmla="*/ 9543 w 10000"/>
              <a:gd name="connsiteY1" fmla="*/ 7092 h 9107"/>
              <a:gd name="connsiteX2" fmla="*/ 7108 w 10000"/>
              <a:gd name="connsiteY2" fmla="*/ 8211 h 9107"/>
              <a:gd name="connsiteX3" fmla="*/ 4545 w 10000"/>
              <a:gd name="connsiteY3" fmla="*/ 9098 h 9107"/>
              <a:gd name="connsiteX4" fmla="*/ 2262 w 10000"/>
              <a:gd name="connsiteY4" fmla="*/ 7745 h 9107"/>
              <a:gd name="connsiteX5" fmla="*/ 155 w 10000"/>
              <a:gd name="connsiteY5" fmla="*/ 6136 h 9107"/>
              <a:gd name="connsiteX6" fmla="*/ 282 w 10000"/>
              <a:gd name="connsiteY6" fmla="*/ 3639 h 9107"/>
              <a:gd name="connsiteX7" fmla="*/ 739 w 10000"/>
              <a:gd name="connsiteY7" fmla="*/ 1143 h 9107"/>
              <a:gd name="connsiteX8" fmla="*/ 3175 w 10000"/>
              <a:gd name="connsiteY8" fmla="*/ 0 h 9107"/>
              <a:gd name="connsiteX0" fmla="*/ 10000 w 10000"/>
              <a:gd name="connsiteY0" fmla="*/ 3791 h 8745"/>
              <a:gd name="connsiteX1" fmla="*/ 9543 w 10000"/>
              <a:gd name="connsiteY1" fmla="*/ 6532 h 8745"/>
              <a:gd name="connsiteX2" fmla="*/ 7108 w 10000"/>
              <a:gd name="connsiteY2" fmla="*/ 7761 h 8745"/>
              <a:gd name="connsiteX3" fmla="*/ 4545 w 10000"/>
              <a:gd name="connsiteY3" fmla="*/ 8735 h 8745"/>
              <a:gd name="connsiteX4" fmla="*/ 2262 w 10000"/>
              <a:gd name="connsiteY4" fmla="*/ 7249 h 8745"/>
              <a:gd name="connsiteX5" fmla="*/ 155 w 10000"/>
              <a:gd name="connsiteY5" fmla="*/ 5483 h 8745"/>
              <a:gd name="connsiteX6" fmla="*/ 282 w 10000"/>
              <a:gd name="connsiteY6" fmla="*/ 2741 h 8745"/>
              <a:gd name="connsiteX7" fmla="*/ 739 w 10000"/>
              <a:gd name="connsiteY7" fmla="*/ 0 h 8745"/>
              <a:gd name="connsiteX0" fmla="*/ 10000 w 10000"/>
              <a:gd name="connsiteY0" fmla="*/ 1201 h 6866"/>
              <a:gd name="connsiteX1" fmla="*/ 9543 w 10000"/>
              <a:gd name="connsiteY1" fmla="*/ 4335 h 6866"/>
              <a:gd name="connsiteX2" fmla="*/ 7108 w 10000"/>
              <a:gd name="connsiteY2" fmla="*/ 5741 h 6866"/>
              <a:gd name="connsiteX3" fmla="*/ 4545 w 10000"/>
              <a:gd name="connsiteY3" fmla="*/ 6855 h 6866"/>
              <a:gd name="connsiteX4" fmla="*/ 2262 w 10000"/>
              <a:gd name="connsiteY4" fmla="*/ 5155 h 6866"/>
              <a:gd name="connsiteX5" fmla="*/ 155 w 10000"/>
              <a:gd name="connsiteY5" fmla="*/ 3136 h 6866"/>
              <a:gd name="connsiteX6" fmla="*/ 282 w 10000"/>
              <a:gd name="connsiteY6" fmla="*/ 0 h 6866"/>
              <a:gd name="connsiteX0" fmla="*/ 9845 w 9845"/>
              <a:gd name="connsiteY0" fmla="*/ 0 h 8251"/>
              <a:gd name="connsiteX1" fmla="*/ 9388 w 9845"/>
              <a:gd name="connsiteY1" fmla="*/ 4565 h 8251"/>
              <a:gd name="connsiteX2" fmla="*/ 6953 w 9845"/>
              <a:gd name="connsiteY2" fmla="*/ 6612 h 8251"/>
              <a:gd name="connsiteX3" fmla="*/ 4390 w 9845"/>
              <a:gd name="connsiteY3" fmla="*/ 8235 h 8251"/>
              <a:gd name="connsiteX4" fmla="*/ 2107 w 9845"/>
              <a:gd name="connsiteY4" fmla="*/ 5759 h 8251"/>
              <a:gd name="connsiteX5" fmla="*/ 0 w 9845"/>
              <a:gd name="connsiteY5" fmla="*/ 2818 h 8251"/>
              <a:gd name="connsiteX0" fmla="*/ 7860 w 7860"/>
              <a:gd name="connsiteY0" fmla="*/ 0 h 10001"/>
              <a:gd name="connsiteX1" fmla="*/ 7396 w 7860"/>
              <a:gd name="connsiteY1" fmla="*/ 5533 h 10001"/>
              <a:gd name="connsiteX2" fmla="*/ 4922 w 7860"/>
              <a:gd name="connsiteY2" fmla="*/ 8014 h 10001"/>
              <a:gd name="connsiteX3" fmla="*/ 2319 w 7860"/>
              <a:gd name="connsiteY3" fmla="*/ 9981 h 10001"/>
              <a:gd name="connsiteX4" fmla="*/ 0 w 7860"/>
              <a:gd name="connsiteY4" fmla="*/ 6980 h 10001"/>
              <a:gd name="connsiteX0" fmla="*/ 7050 w 7050"/>
              <a:gd name="connsiteY0" fmla="*/ 0 h 10000"/>
              <a:gd name="connsiteX1" fmla="*/ 6460 w 7050"/>
              <a:gd name="connsiteY1" fmla="*/ 5532 h 10000"/>
              <a:gd name="connsiteX2" fmla="*/ 3312 w 7050"/>
              <a:gd name="connsiteY2" fmla="*/ 8013 h 10000"/>
              <a:gd name="connsiteX3" fmla="*/ 0 w 7050"/>
              <a:gd name="connsiteY3" fmla="*/ 9980 h 10000"/>
              <a:gd name="connsiteX0" fmla="*/ 9163 w 9163"/>
              <a:gd name="connsiteY0" fmla="*/ 0 h 4468"/>
              <a:gd name="connsiteX1" fmla="*/ 4698 w 9163"/>
              <a:gd name="connsiteY1" fmla="*/ 2481 h 4468"/>
              <a:gd name="connsiteX2" fmla="*/ 0 w 9163"/>
              <a:gd name="connsiteY2" fmla="*/ 4448 h 4468"/>
              <a:gd name="connsiteX0" fmla="*/ 9774 w 9774"/>
              <a:gd name="connsiteY0" fmla="*/ 0 h 9562"/>
              <a:gd name="connsiteX1" fmla="*/ 5127 w 9774"/>
              <a:gd name="connsiteY1" fmla="*/ 5117 h 9562"/>
              <a:gd name="connsiteX2" fmla="*/ 0 w 9774"/>
              <a:gd name="connsiteY2" fmla="*/ 9519 h 9562"/>
              <a:gd name="connsiteX0" fmla="*/ 9955 w 9955"/>
              <a:gd name="connsiteY0" fmla="*/ 0 h 9811"/>
              <a:gd name="connsiteX1" fmla="*/ 5246 w 9955"/>
              <a:gd name="connsiteY1" fmla="*/ 5163 h 9811"/>
              <a:gd name="connsiteX2" fmla="*/ 0 w 9955"/>
              <a:gd name="connsiteY2" fmla="*/ 9767 h 9811"/>
              <a:gd name="connsiteX0" fmla="*/ 9953 w 9953"/>
              <a:gd name="connsiteY0" fmla="*/ 0 h 9768"/>
              <a:gd name="connsiteX1" fmla="*/ 5270 w 9953"/>
              <a:gd name="connsiteY1" fmla="*/ 5030 h 9768"/>
              <a:gd name="connsiteX2" fmla="*/ 0 w 9953"/>
              <a:gd name="connsiteY2" fmla="*/ 9723 h 9768"/>
              <a:gd name="connsiteX0" fmla="*/ 9810 w 9810"/>
              <a:gd name="connsiteY0" fmla="*/ 0 h 8669"/>
              <a:gd name="connsiteX1" fmla="*/ 5295 w 9810"/>
              <a:gd name="connsiteY1" fmla="*/ 3821 h 8669"/>
              <a:gd name="connsiteX2" fmla="*/ 0 w 9810"/>
              <a:gd name="connsiteY2" fmla="*/ 8626 h 8669"/>
              <a:gd name="connsiteX0" fmla="*/ 9212 w 9212"/>
              <a:gd name="connsiteY0" fmla="*/ 0 h 9878"/>
              <a:gd name="connsiteX1" fmla="*/ 5398 w 9212"/>
              <a:gd name="connsiteY1" fmla="*/ 4286 h 9878"/>
              <a:gd name="connsiteX2" fmla="*/ 0 w 9212"/>
              <a:gd name="connsiteY2" fmla="*/ 9828 h 9878"/>
              <a:gd name="connsiteX0" fmla="*/ 9991 w 9991"/>
              <a:gd name="connsiteY0" fmla="*/ 0 h 9806"/>
              <a:gd name="connsiteX1" fmla="*/ 5860 w 9991"/>
              <a:gd name="connsiteY1" fmla="*/ 4146 h 9806"/>
              <a:gd name="connsiteX2" fmla="*/ 0 w 9991"/>
              <a:gd name="connsiteY2" fmla="*/ 9756 h 9806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14 w 10014"/>
              <a:gd name="connsiteY0" fmla="*/ 0 h 9895"/>
              <a:gd name="connsiteX1" fmla="*/ 5865 w 10014"/>
              <a:gd name="connsiteY1" fmla="*/ 4123 h 9895"/>
              <a:gd name="connsiteX2" fmla="*/ 0 w 10014"/>
              <a:gd name="connsiteY2" fmla="*/ 9844 h 9895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8982" y="1527"/>
                  <a:pt x="7523" y="2508"/>
                  <a:pt x="5857" y="4167"/>
                </a:cubicBezTo>
                <a:cubicBezTo>
                  <a:pt x="4190" y="5825"/>
                  <a:pt x="2029" y="10549"/>
                  <a:pt x="0" y="9948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Freeform 31"/>
          <p:cNvSpPr>
            <a:spLocks/>
          </p:cNvSpPr>
          <p:nvPr/>
        </p:nvSpPr>
        <p:spPr bwMode="auto">
          <a:xfrm rot="21176574">
            <a:off x="2657985" y="626006"/>
            <a:ext cx="2174284" cy="4123196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437 w 9580"/>
              <a:gd name="connsiteY0" fmla="*/ 2948 h 9854"/>
              <a:gd name="connsiteX1" fmla="*/ 9296 w 9580"/>
              <a:gd name="connsiteY1" fmla="*/ 5408 h 9854"/>
              <a:gd name="connsiteX2" fmla="*/ 8871 w 9580"/>
              <a:gd name="connsiteY2" fmla="*/ 7868 h 9854"/>
              <a:gd name="connsiteX3" fmla="*/ 6607 w 9580"/>
              <a:gd name="connsiteY3" fmla="*/ 8971 h 9854"/>
              <a:gd name="connsiteX4" fmla="*/ 4225 w 9580"/>
              <a:gd name="connsiteY4" fmla="*/ 9845 h 9854"/>
              <a:gd name="connsiteX5" fmla="*/ 2102 w 9580"/>
              <a:gd name="connsiteY5" fmla="*/ 8512 h 9854"/>
              <a:gd name="connsiteX6" fmla="*/ 145 w 9580"/>
              <a:gd name="connsiteY6" fmla="*/ 6926 h 9854"/>
              <a:gd name="connsiteX7" fmla="*/ 263 w 9580"/>
              <a:gd name="connsiteY7" fmla="*/ 4466 h 9854"/>
              <a:gd name="connsiteX8" fmla="*/ 687 w 9580"/>
              <a:gd name="connsiteY8" fmla="*/ 2006 h 9854"/>
              <a:gd name="connsiteX9" fmla="*/ 2951 w 9580"/>
              <a:gd name="connsiteY9" fmla="*/ 880 h 9854"/>
              <a:gd name="connsiteX10" fmla="*/ 5333 w 9580"/>
              <a:gd name="connsiteY10" fmla="*/ 6 h 9854"/>
              <a:gd name="connsiteX11" fmla="*/ 7456 w 9580"/>
              <a:gd name="connsiteY11" fmla="*/ 1362 h 9854"/>
              <a:gd name="connsiteX12" fmla="*/ 9437 w 9580"/>
              <a:gd name="connsiteY12" fmla="*/ 2948 h 9854"/>
              <a:gd name="connsiteX0" fmla="*/ 7783 w 10000"/>
              <a:gd name="connsiteY0" fmla="*/ 1382 h 10000"/>
              <a:gd name="connsiteX1" fmla="*/ 9851 w 10000"/>
              <a:gd name="connsiteY1" fmla="*/ 2992 h 10000"/>
              <a:gd name="connsiteX2" fmla="*/ 9704 w 10000"/>
              <a:gd name="connsiteY2" fmla="*/ 5488 h 10000"/>
              <a:gd name="connsiteX3" fmla="*/ 9260 w 10000"/>
              <a:gd name="connsiteY3" fmla="*/ 7985 h 10000"/>
              <a:gd name="connsiteX4" fmla="*/ 6897 w 10000"/>
              <a:gd name="connsiteY4" fmla="*/ 9104 h 10000"/>
              <a:gd name="connsiteX5" fmla="*/ 4410 w 10000"/>
              <a:gd name="connsiteY5" fmla="*/ 9991 h 10000"/>
              <a:gd name="connsiteX6" fmla="*/ 2194 w 10000"/>
              <a:gd name="connsiteY6" fmla="*/ 8638 h 10000"/>
              <a:gd name="connsiteX7" fmla="*/ 151 w 10000"/>
              <a:gd name="connsiteY7" fmla="*/ 7029 h 10000"/>
              <a:gd name="connsiteX8" fmla="*/ 275 w 10000"/>
              <a:gd name="connsiteY8" fmla="*/ 4532 h 10000"/>
              <a:gd name="connsiteX9" fmla="*/ 717 w 10000"/>
              <a:gd name="connsiteY9" fmla="*/ 2036 h 10000"/>
              <a:gd name="connsiteX10" fmla="*/ 3080 w 10000"/>
              <a:gd name="connsiteY10" fmla="*/ 893 h 10000"/>
              <a:gd name="connsiteX11" fmla="*/ 5567 w 10000"/>
              <a:gd name="connsiteY11" fmla="*/ 6 h 10000"/>
              <a:gd name="connsiteX12" fmla="*/ 8017 w 10000"/>
              <a:gd name="connsiteY12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11" fmla="*/ 8017 w 10000"/>
              <a:gd name="connsiteY11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0" fmla="*/ 9704 w 9704"/>
              <a:gd name="connsiteY0" fmla="*/ 5488 h 10000"/>
              <a:gd name="connsiteX1" fmla="*/ 9260 w 9704"/>
              <a:gd name="connsiteY1" fmla="*/ 7985 h 10000"/>
              <a:gd name="connsiteX2" fmla="*/ 6897 w 9704"/>
              <a:gd name="connsiteY2" fmla="*/ 9104 h 10000"/>
              <a:gd name="connsiteX3" fmla="*/ 4410 w 9704"/>
              <a:gd name="connsiteY3" fmla="*/ 9991 h 10000"/>
              <a:gd name="connsiteX4" fmla="*/ 2194 w 9704"/>
              <a:gd name="connsiteY4" fmla="*/ 8638 h 10000"/>
              <a:gd name="connsiteX5" fmla="*/ 151 w 9704"/>
              <a:gd name="connsiteY5" fmla="*/ 7029 h 10000"/>
              <a:gd name="connsiteX6" fmla="*/ 275 w 9704"/>
              <a:gd name="connsiteY6" fmla="*/ 4532 h 10000"/>
              <a:gd name="connsiteX7" fmla="*/ 717 w 9704"/>
              <a:gd name="connsiteY7" fmla="*/ 2036 h 10000"/>
              <a:gd name="connsiteX8" fmla="*/ 3080 w 9704"/>
              <a:gd name="connsiteY8" fmla="*/ 893 h 10000"/>
              <a:gd name="connsiteX9" fmla="*/ 5567 w 9704"/>
              <a:gd name="connsiteY9" fmla="*/ 6 h 10000"/>
              <a:gd name="connsiteX0" fmla="*/ 9542 w 9542"/>
              <a:gd name="connsiteY0" fmla="*/ 7985 h 10000"/>
              <a:gd name="connsiteX1" fmla="*/ 7107 w 9542"/>
              <a:gd name="connsiteY1" fmla="*/ 9104 h 10000"/>
              <a:gd name="connsiteX2" fmla="*/ 4545 w 9542"/>
              <a:gd name="connsiteY2" fmla="*/ 9991 h 10000"/>
              <a:gd name="connsiteX3" fmla="*/ 2261 w 9542"/>
              <a:gd name="connsiteY3" fmla="*/ 8638 h 10000"/>
              <a:gd name="connsiteX4" fmla="*/ 156 w 9542"/>
              <a:gd name="connsiteY4" fmla="*/ 7029 h 10000"/>
              <a:gd name="connsiteX5" fmla="*/ 283 w 9542"/>
              <a:gd name="connsiteY5" fmla="*/ 4532 h 10000"/>
              <a:gd name="connsiteX6" fmla="*/ 739 w 9542"/>
              <a:gd name="connsiteY6" fmla="*/ 2036 h 10000"/>
              <a:gd name="connsiteX7" fmla="*/ 3174 w 9542"/>
              <a:gd name="connsiteY7" fmla="*/ 893 h 10000"/>
              <a:gd name="connsiteX8" fmla="*/ 5737 w 9542"/>
              <a:gd name="connsiteY8" fmla="*/ 6 h 10000"/>
              <a:gd name="connsiteX0" fmla="*/ 7448 w 7448"/>
              <a:gd name="connsiteY0" fmla="*/ 9104 h 10000"/>
              <a:gd name="connsiteX1" fmla="*/ 4763 w 7448"/>
              <a:gd name="connsiteY1" fmla="*/ 9991 h 10000"/>
              <a:gd name="connsiteX2" fmla="*/ 2370 w 7448"/>
              <a:gd name="connsiteY2" fmla="*/ 8638 h 10000"/>
              <a:gd name="connsiteX3" fmla="*/ 163 w 7448"/>
              <a:gd name="connsiteY3" fmla="*/ 7029 h 10000"/>
              <a:gd name="connsiteX4" fmla="*/ 297 w 7448"/>
              <a:gd name="connsiteY4" fmla="*/ 4532 h 10000"/>
              <a:gd name="connsiteX5" fmla="*/ 774 w 7448"/>
              <a:gd name="connsiteY5" fmla="*/ 2036 h 10000"/>
              <a:gd name="connsiteX6" fmla="*/ 3326 w 7448"/>
              <a:gd name="connsiteY6" fmla="*/ 893 h 10000"/>
              <a:gd name="connsiteX7" fmla="*/ 6012 w 7448"/>
              <a:gd name="connsiteY7" fmla="*/ 6 h 10000"/>
              <a:gd name="connsiteX0" fmla="*/ 6395 w 8072"/>
              <a:gd name="connsiteY0" fmla="*/ 9991 h 9991"/>
              <a:gd name="connsiteX1" fmla="*/ 3182 w 8072"/>
              <a:gd name="connsiteY1" fmla="*/ 8638 h 9991"/>
              <a:gd name="connsiteX2" fmla="*/ 219 w 8072"/>
              <a:gd name="connsiteY2" fmla="*/ 7029 h 9991"/>
              <a:gd name="connsiteX3" fmla="*/ 399 w 8072"/>
              <a:gd name="connsiteY3" fmla="*/ 4532 h 9991"/>
              <a:gd name="connsiteX4" fmla="*/ 1039 w 8072"/>
              <a:gd name="connsiteY4" fmla="*/ 2036 h 9991"/>
              <a:gd name="connsiteX5" fmla="*/ 4466 w 8072"/>
              <a:gd name="connsiteY5" fmla="*/ 893 h 9991"/>
              <a:gd name="connsiteX6" fmla="*/ 8072 w 8072"/>
              <a:gd name="connsiteY6" fmla="*/ 6 h 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72" h="9991">
                <a:moveTo>
                  <a:pt x="6395" y="9991"/>
                </a:moveTo>
                <a:cubicBezTo>
                  <a:pt x="5144" y="9898"/>
                  <a:pt x="4217" y="9127"/>
                  <a:pt x="3182" y="8638"/>
                </a:cubicBezTo>
                <a:cubicBezTo>
                  <a:pt x="2182" y="8148"/>
                  <a:pt x="756" y="7821"/>
                  <a:pt x="219" y="7029"/>
                </a:cubicBezTo>
                <a:cubicBezTo>
                  <a:pt x="-317" y="6235"/>
                  <a:pt x="290" y="5325"/>
                  <a:pt x="399" y="4532"/>
                </a:cubicBezTo>
                <a:cubicBezTo>
                  <a:pt x="540" y="3692"/>
                  <a:pt x="290" y="2713"/>
                  <a:pt x="1039" y="2036"/>
                </a:cubicBezTo>
                <a:cubicBezTo>
                  <a:pt x="1791" y="1382"/>
                  <a:pt x="3294" y="1231"/>
                  <a:pt x="4466" y="893"/>
                </a:cubicBezTo>
                <a:cubicBezTo>
                  <a:pt x="5638" y="555"/>
                  <a:pt x="6860" y="-64"/>
                  <a:pt x="8072" y="6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7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64" grpId="0"/>
      <p:bldP spid="66" grpId="0"/>
      <p:bldP spid="14" grpId="0"/>
      <p:bldP spid="56" grpId="0"/>
      <p:bldP spid="51" grpId="0" animBg="1"/>
      <p:bldP spid="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š1íḑé"/>
          <p:cNvSpPr/>
          <p:nvPr/>
        </p:nvSpPr>
        <p:spPr>
          <a:xfrm rot="8100000">
            <a:off x="168545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şliḓé"/>
          <p:cNvSpPr/>
          <p:nvPr/>
        </p:nvSpPr>
        <p:spPr>
          <a:xfrm rot="8100000">
            <a:off x="3077474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$ļîḑê"/>
          <p:cNvSpPr/>
          <p:nvPr/>
        </p:nvSpPr>
        <p:spPr>
          <a:xfrm rot="8100000">
            <a:off x="4469497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íşḻïdè"/>
          <p:cNvSpPr/>
          <p:nvPr/>
        </p:nvSpPr>
        <p:spPr>
          <a:xfrm rot="8100000">
            <a:off x="5861521" y="1618054"/>
            <a:ext cx="1532649" cy="1532650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ṧļîḑè"/>
          <p:cNvSpPr/>
          <p:nvPr/>
        </p:nvSpPr>
        <p:spPr>
          <a:xfrm>
            <a:off x="1588401" y="2732812"/>
            <a:ext cx="334724" cy="3347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1</a:t>
            </a:r>
          </a:p>
        </p:txBody>
      </p:sp>
      <p:sp>
        <p:nvSpPr>
          <p:cNvPr id="11" name="íśḷïdê"/>
          <p:cNvSpPr/>
          <p:nvPr/>
        </p:nvSpPr>
        <p:spPr>
          <a:xfrm>
            <a:off x="2980425" y="2732812"/>
            <a:ext cx="334724" cy="3347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2</a:t>
            </a:r>
          </a:p>
        </p:txBody>
      </p:sp>
      <p:sp>
        <p:nvSpPr>
          <p:cNvPr id="13" name="íŝlîḋê"/>
          <p:cNvSpPr/>
          <p:nvPr/>
        </p:nvSpPr>
        <p:spPr>
          <a:xfrm>
            <a:off x="4372448" y="2732812"/>
            <a:ext cx="334724" cy="3347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3</a:t>
            </a:r>
          </a:p>
        </p:txBody>
      </p:sp>
      <p:sp>
        <p:nvSpPr>
          <p:cNvPr id="15" name="î$ḷîḑe"/>
          <p:cNvSpPr/>
          <p:nvPr/>
        </p:nvSpPr>
        <p:spPr>
          <a:xfrm>
            <a:off x="5764472" y="2732812"/>
            <a:ext cx="334724" cy="33472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4</a:t>
            </a:r>
          </a:p>
        </p:txBody>
      </p:sp>
      <p:sp>
        <p:nvSpPr>
          <p:cNvPr id="17" name="ïŝḻïḋè"/>
          <p:cNvSpPr/>
          <p:nvPr/>
        </p:nvSpPr>
        <p:spPr>
          <a:xfrm>
            <a:off x="7156495" y="2732812"/>
            <a:ext cx="334724" cy="33472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sz="1600" b="1"/>
              <a:t>5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03204" y="1599642"/>
            <a:ext cx="1105118" cy="1101718"/>
            <a:chOff x="1203204" y="1599642"/>
            <a:chExt cx="1105118" cy="1101718"/>
          </a:xfrm>
        </p:grpSpPr>
        <p:grpSp>
          <p:nvGrpSpPr>
            <p:cNvPr id="8" name="iṩļîďè"/>
            <p:cNvGrpSpPr/>
            <p:nvPr/>
          </p:nvGrpSpPr>
          <p:grpSpPr>
            <a:xfrm>
              <a:off x="1203204" y="1599642"/>
              <a:ext cx="1105118" cy="1101718"/>
              <a:chOff x="2006600" y="1293622"/>
              <a:chExt cx="1320800" cy="1316736"/>
            </a:xfrm>
          </p:grpSpPr>
          <p:sp>
            <p:nvSpPr>
              <p:cNvPr id="46" name="iŝľide"/>
              <p:cNvSpPr/>
              <p:nvPr/>
            </p:nvSpPr>
            <p:spPr>
              <a:xfrm rot="16200000">
                <a:off x="2008632" y="1291590"/>
                <a:ext cx="1316736" cy="13208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ṥ1îďè"/>
              <p:cNvSpPr/>
              <p:nvPr/>
            </p:nvSpPr>
            <p:spPr>
              <a:xfrm>
                <a:off x="2312290" y="1597281"/>
                <a:ext cx="709418" cy="709418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ïṣḻïḓê"/>
            <p:cNvSpPr>
              <a:spLocks/>
            </p:cNvSpPr>
            <p:nvPr/>
          </p:nvSpPr>
          <p:spPr bwMode="auto">
            <a:xfrm>
              <a:off x="1595245" y="2021052"/>
              <a:ext cx="321039" cy="258899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00230" y="1599642"/>
            <a:ext cx="1101718" cy="1101718"/>
            <a:chOff x="2600230" y="1599642"/>
            <a:chExt cx="1101718" cy="1101718"/>
          </a:xfrm>
        </p:grpSpPr>
        <p:grpSp>
          <p:nvGrpSpPr>
            <p:cNvPr id="10" name="íṡļíďè"/>
            <p:cNvGrpSpPr/>
            <p:nvPr/>
          </p:nvGrpSpPr>
          <p:grpSpPr>
            <a:xfrm>
              <a:off x="2600230" y="1599642"/>
              <a:ext cx="1101718" cy="1101718"/>
              <a:chOff x="1993900" y="1293622"/>
              <a:chExt cx="1316736" cy="1316736"/>
            </a:xfrm>
          </p:grpSpPr>
          <p:sp>
            <p:nvSpPr>
              <p:cNvPr id="44" name="îśļîḓê"/>
              <p:cNvSpPr/>
              <p:nvPr/>
            </p:nvSpPr>
            <p:spPr>
              <a:xfrm rot="16200000">
                <a:off x="1993900" y="1293622"/>
                <a:ext cx="1316736" cy="1316736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şļïďe"/>
              <p:cNvSpPr/>
              <p:nvPr/>
            </p:nvSpPr>
            <p:spPr>
              <a:xfrm>
                <a:off x="2295652" y="1595373"/>
                <a:ext cx="713232" cy="713232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ṩḻïḍè"/>
            <p:cNvSpPr>
              <a:spLocks/>
            </p:cNvSpPr>
            <p:nvPr/>
          </p:nvSpPr>
          <p:spPr bwMode="auto">
            <a:xfrm>
              <a:off x="3004581" y="2014192"/>
              <a:ext cx="293017" cy="272618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78710" y="1599642"/>
            <a:ext cx="1101718" cy="1101718"/>
            <a:chOff x="3978710" y="1599642"/>
            <a:chExt cx="1101718" cy="1101718"/>
          </a:xfrm>
        </p:grpSpPr>
        <p:grpSp>
          <p:nvGrpSpPr>
            <p:cNvPr id="12" name="íṧļïdê"/>
            <p:cNvGrpSpPr/>
            <p:nvPr/>
          </p:nvGrpSpPr>
          <p:grpSpPr>
            <a:xfrm>
              <a:off x="3978710" y="1599642"/>
              <a:ext cx="1101718" cy="1101718"/>
              <a:chOff x="2057400" y="1293622"/>
              <a:chExt cx="1316736" cy="1316736"/>
            </a:xfrm>
          </p:grpSpPr>
          <p:sp>
            <p:nvSpPr>
              <p:cNvPr id="42" name="iṥḻide"/>
              <p:cNvSpPr/>
              <p:nvPr/>
            </p:nvSpPr>
            <p:spPr>
              <a:xfrm rot="16200000">
                <a:off x="2057400" y="1293622"/>
                <a:ext cx="1316736" cy="1316736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$ľiḑé"/>
              <p:cNvSpPr/>
              <p:nvPr/>
            </p:nvSpPr>
            <p:spPr>
              <a:xfrm>
                <a:off x="2359152" y="1595373"/>
                <a:ext cx="713232" cy="713232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ïṥliḋê"/>
            <p:cNvSpPr>
              <a:spLocks/>
            </p:cNvSpPr>
            <p:nvPr/>
          </p:nvSpPr>
          <p:spPr bwMode="auto">
            <a:xfrm>
              <a:off x="4383063" y="2006114"/>
              <a:ext cx="293017" cy="28877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77674" y="1599642"/>
            <a:ext cx="1101718" cy="1101718"/>
            <a:chOff x="5377674" y="1599642"/>
            <a:chExt cx="1101718" cy="1101718"/>
          </a:xfrm>
        </p:grpSpPr>
        <p:grpSp>
          <p:nvGrpSpPr>
            <p:cNvPr id="14" name="îṣľîḑé"/>
            <p:cNvGrpSpPr/>
            <p:nvPr/>
          </p:nvGrpSpPr>
          <p:grpSpPr>
            <a:xfrm>
              <a:off x="5377674" y="1599642"/>
              <a:ext cx="1101718" cy="1101718"/>
              <a:chOff x="2044700" y="1293622"/>
              <a:chExt cx="1316736" cy="1316736"/>
            </a:xfrm>
          </p:grpSpPr>
          <p:sp>
            <p:nvSpPr>
              <p:cNvPr id="40" name="îṥ1íḑe"/>
              <p:cNvSpPr/>
              <p:nvPr/>
            </p:nvSpPr>
            <p:spPr>
              <a:xfrm rot="16200000">
                <a:off x="2044700" y="1293622"/>
                <a:ext cx="1316736" cy="1316736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$ļïḋé"/>
              <p:cNvSpPr/>
              <p:nvPr/>
            </p:nvSpPr>
            <p:spPr>
              <a:xfrm>
                <a:off x="2346452" y="1595373"/>
                <a:ext cx="713232" cy="713232"/>
              </a:xfrm>
              <a:prstGeom prst="ellips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$lîďe"/>
            <p:cNvSpPr>
              <a:spLocks/>
            </p:cNvSpPr>
            <p:nvPr/>
          </p:nvSpPr>
          <p:spPr bwMode="auto">
            <a:xfrm>
              <a:off x="5773772" y="1995740"/>
              <a:ext cx="309524" cy="309524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69698" y="1599642"/>
            <a:ext cx="1101718" cy="1101718"/>
            <a:chOff x="6769698" y="1599642"/>
            <a:chExt cx="1101718" cy="1101718"/>
          </a:xfrm>
        </p:grpSpPr>
        <p:grpSp>
          <p:nvGrpSpPr>
            <p:cNvPr id="16" name="îṧ1ïdê"/>
            <p:cNvGrpSpPr/>
            <p:nvPr/>
          </p:nvGrpSpPr>
          <p:grpSpPr>
            <a:xfrm>
              <a:off x="6769698" y="1599642"/>
              <a:ext cx="1101718" cy="1101718"/>
              <a:chOff x="2032000" y="1293622"/>
              <a:chExt cx="1316736" cy="1316736"/>
            </a:xfrm>
          </p:grpSpPr>
          <p:sp>
            <p:nvSpPr>
              <p:cNvPr id="38" name="íṩ1íḋé"/>
              <p:cNvSpPr/>
              <p:nvPr/>
            </p:nvSpPr>
            <p:spPr>
              <a:xfrm rot="16200000">
                <a:off x="2032000" y="1293622"/>
                <a:ext cx="1316736" cy="1316736"/>
              </a:xfrm>
              <a:prstGeom prst="diamond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ṩľïḑe"/>
              <p:cNvSpPr/>
              <p:nvPr/>
            </p:nvSpPr>
            <p:spPr>
              <a:xfrm>
                <a:off x="2333752" y="1595374"/>
                <a:ext cx="713232" cy="713232"/>
              </a:xfrm>
              <a:prstGeom prst="ellipse">
                <a:avLst/>
              </a:prstGeom>
              <a:solidFill>
                <a:schemeClr val="accent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ṥļídé"/>
            <p:cNvSpPr>
              <a:spLocks/>
            </p:cNvSpPr>
            <p:nvPr/>
          </p:nvSpPr>
          <p:spPr bwMode="auto">
            <a:xfrm>
              <a:off x="7171700" y="2012939"/>
              <a:ext cx="297713" cy="275128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isļïdé"/>
          <p:cNvGrpSpPr/>
          <p:nvPr/>
        </p:nvGrpSpPr>
        <p:grpSpPr>
          <a:xfrm>
            <a:off x="1091431" y="3067536"/>
            <a:ext cx="1328662" cy="810353"/>
            <a:chOff x="1680804" y="4797152"/>
            <a:chExt cx="1771549" cy="1080470"/>
          </a:xfrm>
        </p:grpSpPr>
        <p:sp>
          <p:nvSpPr>
            <p:cNvPr id="36" name="îṧ1íďê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</a:rPr>
                <a:t>点击输入标题</a:t>
              </a:r>
              <a:endParaRPr lang="zh-CN" altLang="en-US" sz="1400" dirty="0">
                <a:solidFill>
                  <a:schemeClr val="accent1"/>
                </a:solidFill>
                <a:effectLst/>
              </a:endParaRPr>
            </a:p>
          </p:txBody>
        </p:sp>
        <p:sp>
          <p:nvSpPr>
            <p:cNvPr id="37" name="iṣḷiḓê"/>
            <p:cNvSpPr txBox="1">
              <a:spLocks/>
            </p:cNvSpPr>
            <p:nvPr/>
          </p:nvSpPr>
          <p:spPr bwMode="auto">
            <a:xfrm>
              <a:off x="1680804" y="5367610"/>
              <a:ext cx="1771549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4" name="iṩļïḋé"/>
          <p:cNvGrpSpPr/>
          <p:nvPr/>
        </p:nvGrpSpPr>
        <p:grpSpPr>
          <a:xfrm>
            <a:off x="2460290" y="3067536"/>
            <a:ext cx="1374994" cy="810353"/>
            <a:chOff x="1649916" y="4797152"/>
            <a:chExt cx="1833325" cy="1080470"/>
          </a:xfrm>
        </p:grpSpPr>
        <p:sp>
          <p:nvSpPr>
            <p:cNvPr id="34" name="îš1i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5" name="iṣľiḋê"/>
            <p:cNvSpPr txBox="1">
              <a:spLocks/>
            </p:cNvSpPr>
            <p:nvPr/>
          </p:nvSpPr>
          <p:spPr bwMode="auto">
            <a:xfrm>
              <a:off x="1649916" y="5367610"/>
              <a:ext cx="1833325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5" name="íṧļidé"/>
          <p:cNvGrpSpPr/>
          <p:nvPr/>
        </p:nvGrpSpPr>
        <p:grpSpPr>
          <a:xfrm>
            <a:off x="3862280" y="3067536"/>
            <a:ext cx="1355064" cy="810353"/>
            <a:chOff x="1663203" y="4797152"/>
            <a:chExt cx="1806752" cy="1080470"/>
          </a:xfrm>
        </p:grpSpPr>
        <p:sp>
          <p:nvSpPr>
            <p:cNvPr id="32" name="iśḷîde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3" name="íṡľíḋé"/>
            <p:cNvSpPr txBox="1">
              <a:spLocks/>
            </p:cNvSpPr>
            <p:nvPr/>
          </p:nvSpPr>
          <p:spPr bwMode="auto">
            <a:xfrm>
              <a:off x="1663203" y="5367610"/>
              <a:ext cx="1806752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6" name="ïṩľïḍè"/>
          <p:cNvGrpSpPr/>
          <p:nvPr/>
        </p:nvGrpSpPr>
        <p:grpSpPr>
          <a:xfrm>
            <a:off x="5250939" y="3067536"/>
            <a:ext cx="1361790" cy="810353"/>
            <a:chOff x="1658719" y="4797152"/>
            <a:chExt cx="1815720" cy="1080470"/>
          </a:xfrm>
        </p:grpSpPr>
        <p:sp>
          <p:nvSpPr>
            <p:cNvPr id="30" name="iṣļídé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31" name="iṩľîďe"/>
            <p:cNvSpPr txBox="1">
              <a:spLocks/>
            </p:cNvSpPr>
            <p:nvPr/>
          </p:nvSpPr>
          <p:spPr bwMode="auto">
            <a:xfrm>
              <a:off x="1658719" y="5367610"/>
              <a:ext cx="1815720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7" name="íṩḻïďe"/>
          <p:cNvGrpSpPr/>
          <p:nvPr/>
        </p:nvGrpSpPr>
        <p:grpSpPr>
          <a:xfrm>
            <a:off x="6612729" y="3067536"/>
            <a:ext cx="1415656" cy="810353"/>
            <a:chOff x="1622808" y="4797152"/>
            <a:chExt cx="1887541" cy="1080470"/>
          </a:xfrm>
        </p:grpSpPr>
        <p:sp>
          <p:nvSpPr>
            <p:cNvPr id="28" name="iṥļîḋè"/>
            <p:cNvSpPr txBox="1">
              <a:spLocks/>
            </p:cNvSpPr>
            <p:nvPr/>
          </p:nvSpPr>
          <p:spPr bwMode="auto">
            <a:xfrm>
              <a:off x="1703512" y="4797152"/>
              <a:ext cx="1726132" cy="5704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</a:rPr>
                <a:t>点击输入标题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29" name="iṩļidé"/>
            <p:cNvSpPr txBox="1">
              <a:spLocks/>
            </p:cNvSpPr>
            <p:nvPr/>
          </p:nvSpPr>
          <p:spPr bwMode="auto">
            <a:xfrm>
              <a:off x="1622808" y="5367610"/>
              <a:ext cx="1887541" cy="5100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您的内容打在这里，或者通过复制您的文本后，在此框中选择粘贴</a:t>
              </a:r>
              <a:endParaRPr lang="zh-CN" altLang="en-US" sz="9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0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29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:a16="http://schemas.microsoft.com/office/drawing/2014/main" xmlns="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:a16="http://schemas.microsoft.com/office/drawing/2014/main" xmlns="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:a16="http://schemas.microsoft.com/office/drawing/2014/main" xmlns="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:a16="http://schemas.microsoft.com/office/drawing/2014/main" xmlns="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:a16="http://schemas.microsoft.com/office/drawing/2014/main" xmlns="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:a16="http://schemas.microsoft.com/office/drawing/2014/main" xmlns="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:a16="http://schemas.microsoft.com/office/drawing/2014/main" xmlns="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:a16="http://schemas.microsoft.com/office/drawing/2014/main" xmlns="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  <a:cs typeface="+mn-ea"/>
                  <a:sym typeface="+mn-lt"/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:a16="http://schemas.microsoft.com/office/drawing/2014/main" xmlns="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:a16="http://schemas.microsoft.com/office/drawing/2014/main" xmlns="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:a16="http://schemas.microsoft.com/office/drawing/2014/main" xmlns="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:a16="http://schemas.microsoft.com/office/drawing/2014/main" xmlns="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:a16="http://schemas.microsoft.com/office/drawing/2014/main" xmlns="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:a16="http://schemas.microsoft.com/office/drawing/2014/main" xmlns="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:a16="http://schemas.microsoft.com/office/drawing/2014/main" xmlns="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:a16="http://schemas.microsoft.com/office/drawing/2014/main" xmlns="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:a16="http://schemas.microsoft.com/office/drawing/2014/main" xmlns="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:a16="http://schemas.microsoft.com/office/drawing/2014/main" xmlns="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:a16="http://schemas.microsoft.com/office/drawing/2014/main" xmlns="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:a16="http://schemas.microsoft.com/office/drawing/2014/main" xmlns="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394BF736-7C64-4D54-9995-0D01C2D9938C}"/>
              </a:ext>
            </a:extLst>
          </p:cNvPr>
          <p:cNvGrpSpPr/>
          <p:nvPr/>
        </p:nvGrpSpPr>
        <p:grpSpPr>
          <a:xfrm>
            <a:off x="561366" y="1509563"/>
            <a:ext cx="3823336" cy="1999615"/>
            <a:chOff x="561366" y="1509563"/>
            <a:chExt cx="3823336" cy="1999615"/>
          </a:xfrm>
        </p:grpSpPr>
        <p:sp>
          <p:nvSpPr>
            <p:cNvPr id="11" name="is1ide-Freeform: Shape 19">
              <a:extLst>
                <a:ext uri="{FF2B5EF4-FFF2-40B4-BE49-F238E27FC236}">
                  <a16:creationId xmlns:a16="http://schemas.microsoft.com/office/drawing/2014/main" xmlns="" id="{6382F9D2-2FF5-47AA-8745-4A5870563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309" y="1509563"/>
              <a:ext cx="2827450" cy="1905173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is1ide-Freeform: Shape 21">
              <a:extLst>
                <a:ext uri="{FF2B5EF4-FFF2-40B4-BE49-F238E27FC236}">
                  <a16:creationId xmlns:a16="http://schemas.microsoft.com/office/drawing/2014/main" xmlns="" id="{9F2EE20F-1970-4083-A33A-9B61A991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994" y="1613482"/>
              <a:ext cx="2593633" cy="148517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bg1">
                <a:alpha val="23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is1ide-Freeform: Shape 16">
              <a:extLst>
                <a:ext uri="{FF2B5EF4-FFF2-40B4-BE49-F238E27FC236}">
                  <a16:creationId xmlns:a16="http://schemas.microsoft.com/office/drawing/2014/main" xmlns="" id="{FA71AFDC-7A51-40AB-B915-7B4318B3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6" y="3418249"/>
              <a:ext cx="3819006" cy="909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is1ide-Freeform: Shape 17">
              <a:extLst>
                <a:ext uri="{FF2B5EF4-FFF2-40B4-BE49-F238E27FC236}">
                  <a16:creationId xmlns:a16="http://schemas.microsoft.com/office/drawing/2014/main" xmlns="" id="{C19EAB45-FBDA-4AC8-956C-05A9724B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15" y="3342475"/>
              <a:ext cx="3801687" cy="1147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is1ide-Freeform: Shape 18">
              <a:extLst>
                <a:ext uri="{FF2B5EF4-FFF2-40B4-BE49-F238E27FC236}">
                  <a16:creationId xmlns:a16="http://schemas.microsoft.com/office/drawing/2014/main" xmlns="" id="{386A1FDC-7F92-4995-B0A1-CF90F793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073" y="3342475"/>
              <a:ext cx="534748" cy="6061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is1ide-Rectangle 13">
              <a:extLst>
                <a:ext uri="{FF2B5EF4-FFF2-40B4-BE49-F238E27FC236}">
                  <a16:creationId xmlns:a16="http://schemas.microsoft.com/office/drawing/2014/main" xmlns="" id="{70B2361E-214F-40E8-9F55-702A6DDAEB7A}"/>
                </a:ext>
              </a:extLst>
            </p:cNvPr>
            <p:cNvSpPr/>
            <p:nvPr/>
          </p:nvSpPr>
          <p:spPr>
            <a:xfrm>
              <a:off x="1167570" y="1612153"/>
              <a:ext cx="2616237" cy="1612066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śļíḍe"/>
          <p:cNvGrpSpPr/>
          <p:nvPr/>
        </p:nvGrpSpPr>
        <p:grpSpPr>
          <a:xfrm>
            <a:off x="552771" y="1839905"/>
            <a:ext cx="2503649" cy="1533464"/>
            <a:chOff x="803822" y="1016361"/>
            <a:chExt cx="7536357" cy="2044618"/>
          </a:xfrm>
        </p:grpSpPr>
        <p:cxnSp>
          <p:nvCxnSpPr>
            <p:cNvPr id="43" name="Straight Connector 2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3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6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7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iś1ïḋé"/>
          <p:cNvSpPr>
            <a:spLocks/>
          </p:cNvSpPr>
          <p:nvPr/>
        </p:nvSpPr>
        <p:spPr bwMode="auto">
          <a:xfrm>
            <a:off x="532004" y="2670771"/>
            <a:ext cx="1203341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íṡḻïḍé"/>
          <p:cNvSpPr>
            <a:spLocks/>
          </p:cNvSpPr>
          <p:nvPr/>
        </p:nvSpPr>
        <p:spPr bwMode="auto">
          <a:xfrm>
            <a:off x="1206905" y="2267816"/>
            <a:ext cx="1412440" cy="1888110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śḻîḍè"/>
          <p:cNvSpPr>
            <a:spLocks/>
          </p:cNvSpPr>
          <p:nvPr/>
        </p:nvSpPr>
        <p:spPr bwMode="auto">
          <a:xfrm>
            <a:off x="1995613" y="2670771"/>
            <a:ext cx="1157965" cy="1485155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8" name="išḷîḓe"/>
          <p:cNvGrpSpPr/>
          <p:nvPr/>
        </p:nvGrpSpPr>
        <p:grpSpPr>
          <a:xfrm>
            <a:off x="849475" y="1976111"/>
            <a:ext cx="555377" cy="555374"/>
            <a:chOff x="846989" y="1401020"/>
            <a:chExt cx="877416" cy="877416"/>
          </a:xfrm>
          <a:effectLst/>
        </p:grpSpPr>
        <p:sp>
          <p:nvSpPr>
            <p:cNvPr id="41" name="ïṩļiḋ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šḷïḋe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90%</a:t>
              </a:r>
            </a:p>
          </p:txBody>
        </p:sp>
      </p:grpSp>
      <p:grpSp>
        <p:nvGrpSpPr>
          <p:cNvPr id="9" name="iSḻiḋe"/>
          <p:cNvGrpSpPr/>
          <p:nvPr/>
        </p:nvGrpSpPr>
        <p:grpSpPr>
          <a:xfrm>
            <a:off x="1613325" y="1541867"/>
            <a:ext cx="555377" cy="555374"/>
            <a:chOff x="846989" y="1401020"/>
            <a:chExt cx="877416" cy="877416"/>
          </a:xfrm>
          <a:effectLst/>
        </p:grpSpPr>
        <p:sp>
          <p:nvSpPr>
            <p:cNvPr id="39" name="ïšľiḍe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śḻiḍé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80%</a:t>
              </a:r>
            </a:p>
          </p:txBody>
        </p:sp>
      </p:grpSp>
      <p:grpSp>
        <p:nvGrpSpPr>
          <p:cNvPr id="10" name="išḻîḑè"/>
          <p:cNvGrpSpPr/>
          <p:nvPr/>
        </p:nvGrpSpPr>
        <p:grpSpPr>
          <a:xfrm>
            <a:off x="2304490" y="1972895"/>
            <a:ext cx="555377" cy="555374"/>
            <a:chOff x="846989" y="1401020"/>
            <a:chExt cx="877416" cy="877416"/>
          </a:xfrm>
          <a:effectLst/>
        </p:grpSpPr>
        <p:sp>
          <p:nvSpPr>
            <p:cNvPr id="37" name="iSļiḑè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ľíḑê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</p:grpSp>
      <p:sp>
        <p:nvSpPr>
          <p:cNvPr id="11" name="iš1îďè"/>
          <p:cNvSpPr>
            <a:spLocks/>
          </p:cNvSpPr>
          <p:nvPr/>
        </p:nvSpPr>
        <p:spPr bwMode="auto">
          <a:xfrm>
            <a:off x="6315162" y="1846014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ïṩlîďé"/>
          <p:cNvSpPr>
            <a:spLocks/>
          </p:cNvSpPr>
          <p:nvPr/>
        </p:nvSpPr>
        <p:spPr bwMode="auto">
          <a:xfrm>
            <a:off x="6315162" y="2721320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ṡḻïḍe"/>
          <p:cNvSpPr>
            <a:spLocks/>
          </p:cNvSpPr>
          <p:nvPr/>
        </p:nvSpPr>
        <p:spPr bwMode="auto">
          <a:xfrm>
            <a:off x="6315162" y="3578739"/>
            <a:ext cx="495988" cy="49598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4" name="Straight Connector 29"/>
          <p:cNvCxnSpPr/>
          <p:nvPr/>
        </p:nvCxnSpPr>
        <p:spPr>
          <a:xfrm>
            <a:off x="5906313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0"/>
          <p:cNvCxnSpPr/>
          <p:nvPr/>
        </p:nvCxnSpPr>
        <p:spPr>
          <a:xfrm>
            <a:off x="3431019" y="1648091"/>
            <a:ext cx="0" cy="2484201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36928" y="1468521"/>
            <a:ext cx="881519" cy="2560612"/>
            <a:chOff x="4236928" y="1468521"/>
            <a:chExt cx="881519" cy="2560612"/>
          </a:xfrm>
        </p:grpSpPr>
        <p:sp>
          <p:nvSpPr>
            <p:cNvPr id="16" name="íş1ïďe"/>
            <p:cNvSpPr txBox="1"/>
            <p:nvPr/>
          </p:nvSpPr>
          <p:spPr>
            <a:xfrm>
              <a:off x="4523799" y="3844467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íṡľïḑé"/>
            <p:cNvGrpSpPr>
              <a:grpSpLocks noChangeAspect="1"/>
            </p:cNvGrpSpPr>
            <p:nvPr/>
          </p:nvGrpSpPr>
          <p:grpSpPr>
            <a:xfrm>
              <a:off x="4236928" y="2808297"/>
              <a:ext cx="881519" cy="881514"/>
              <a:chOff x="4046972" y="1821242"/>
              <a:chExt cx="751216" cy="751214"/>
            </a:xfrm>
          </p:grpSpPr>
          <p:sp>
            <p:nvSpPr>
              <p:cNvPr id="33" name="ïşliďé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4" name="îṩ1îḍè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5" name="ïṡlîďé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iṩľîḋe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ïşliḍê"/>
            <p:cNvGrpSpPr>
              <a:grpSpLocks noChangeAspect="1"/>
            </p:cNvGrpSpPr>
            <p:nvPr/>
          </p:nvGrpSpPr>
          <p:grpSpPr>
            <a:xfrm>
              <a:off x="4236928" y="1811653"/>
              <a:ext cx="881519" cy="881514"/>
              <a:chOff x="5397701" y="1821242"/>
              <a:chExt cx="751216" cy="751214"/>
            </a:xfrm>
          </p:grpSpPr>
          <p:sp>
            <p:nvSpPr>
              <p:cNvPr id="29" name="íṣ1iďe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iSļíḍè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1" name="îślidé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sḻïďê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iṥļîḓé"/>
            <p:cNvSpPr txBox="1"/>
            <p:nvPr/>
          </p:nvSpPr>
          <p:spPr>
            <a:xfrm>
              <a:off x="4523799" y="1468521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</p:grpSp>
      <p:grpSp>
        <p:nvGrpSpPr>
          <p:cNvPr id="20" name="ïṡļîḍê"/>
          <p:cNvGrpSpPr/>
          <p:nvPr/>
        </p:nvGrpSpPr>
        <p:grpSpPr>
          <a:xfrm>
            <a:off x="6777308" y="1826329"/>
            <a:ext cx="1834690" cy="539551"/>
            <a:chOff x="9019425" y="1601180"/>
            <a:chExt cx="2446253" cy="719401"/>
          </a:xfrm>
        </p:grpSpPr>
        <p:sp>
          <p:nvSpPr>
            <p:cNvPr id="27" name="íṣľíḑ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  <p:sp>
          <p:nvSpPr>
            <p:cNvPr id="28" name="ïšļiḍ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1" name="íSļíde"/>
          <p:cNvGrpSpPr/>
          <p:nvPr/>
        </p:nvGrpSpPr>
        <p:grpSpPr>
          <a:xfrm>
            <a:off x="6777308" y="2720039"/>
            <a:ext cx="1834690" cy="539551"/>
            <a:chOff x="9019425" y="1601180"/>
            <a:chExt cx="2446253" cy="719401"/>
          </a:xfrm>
        </p:grpSpPr>
        <p:sp>
          <p:nvSpPr>
            <p:cNvPr id="25" name="iṧḻiḑé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  <p:sp>
          <p:nvSpPr>
            <p:cNvPr id="26" name="íṣľîḑê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î$lide"/>
          <p:cNvGrpSpPr/>
          <p:nvPr/>
        </p:nvGrpSpPr>
        <p:grpSpPr>
          <a:xfrm>
            <a:off x="6777308" y="3529461"/>
            <a:ext cx="1834690" cy="539551"/>
            <a:chOff x="9019425" y="1601180"/>
            <a:chExt cx="2446253" cy="719401"/>
          </a:xfrm>
        </p:grpSpPr>
        <p:sp>
          <p:nvSpPr>
            <p:cNvPr id="23" name="îṡļíḍê"/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  <p:sp>
          <p:nvSpPr>
            <p:cNvPr id="24" name="íšḷîḓè"/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51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2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48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119410" y="1394783"/>
            <a:ext cx="2976509" cy="1160444"/>
            <a:chOff x="3119410" y="1394783"/>
            <a:chExt cx="2976509" cy="116044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3270426" y="1243767"/>
              <a:ext cx="1160444" cy="1462475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4784460" y="1243767"/>
              <a:ext cx="1160444" cy="1462475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936602" y="2171129"/>
            <a:ext cx="3342128" cy="1305499"/>
            <a:chOff x="2936602" y="2171129"/>
            <a:chExt cx="3342128" cy="1305499"/>
          </a:xfrm>
        </p:grpSpPr>
        <p:grpSp>
          <p:nvGrpSpPr>
            <p:cNvPr id="8" name="Group 7"/>
            <p:cNvGrpSpPr/>
            <p:nvPr/>
          </p:nvGrpSpPr>
          <p:grpSpPr>
            <a:xfrm rot="16200000">
              <a:off x="3106494" y="2001237"/>
              <a:ext cx="1305499" cy="1645284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4803338" y="2001237"/>
              <a:ext cx="1305499" cy="1645284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119410" y="3092535"/>
            <a:ext cx="2976509" cy="1160444"/>
            <a:chOff x="3119410" y="3092535"/>
            <a:chExt cx="2976509" cy="1160444"/>
          </a:xfrm>
        </p:grpSpPr>
        <p:grpSp>
          <p:nvGrpSpPr>
            <p:cNvPr id="9" name="Group 10"/>
            <p:cNvGrpSpPr/>
            <p:nvPr/>
          </p:nvGrpSpPr>
          <p:grpSpPr>
            <a:xfrm rot="16200000">
              <a:off x="3270426" y="2941519"/>
              <a:ext cx="1160444" cy="1462475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4784460" y="2941519"/>
              <a:ext cx="1160444" cy="1462475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29"/>
          <p:cNvGrpSpPr/>
          <p:nvPr/>
        </p:nvGrpSpPr>
        <p:grpSpPr>
          <a:xfrm>
            <a:off x="5309743" y="1383618"/>
            <a:ext cx="3170728" cy="481859"/>
            <a:chOff x="7284132" y="5074715"/>
            <a:chExt cx="2262955" cy="642478"/>
          </a:xfrm>
        </p:grpSpPr>
        <p:sp>
          <p:nvSpPr>
            <p:cNvPr id="29" name="TextBox 30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30" name="TextBox 31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5309743" y="2238203"/>
            <a:ext cx="3170728" cy="481859"/>
            <a:chOff x="7284132" y="5074715"/>
            <a:chExt cx="2262955" cy="642478"/>
          </a:xfrm>
        </p:grpSpPr>
        <p:sp>
          <p:nvSpPr>
            <p:cNvPr id="27" name="TextBox 33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8" name="TextBox 34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5309743" y="3092787"/>
            <a:ext cx="3170728" cy="481859"/>
            <a:chOff x="7284132" y="5074715"/>
            <a:chExt cx="2262955" cy="642478"/>
          </a:xfrm>
        </p:grpSpPr>
        <p:sp>
          <p:nvSpPr>
            <p:cNvPr id="25" name="TextBox 36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r>
                <a:rPr lang="zh-CN" altLang="en-US" sz="1600" dirty="0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6" name="TextBox 37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663530" y="1383618"/>
            <a:ext cx="3170728" cy="481859"/>
            <a:chOff x="7284132" y="5074715"/>
            <a:chExt cx="2262955" cy="642478"/>
          </a:xfrm>
        </p:grpSpPr>
        <p:sp>
          <p:nvSpPr>
            <p:cNvPr id="23" name="TextBox 39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7" name="Group 41"/>
          <p:cNvGrpSpPr/>
          <p:nvPr/>
        </p:nvGrpSpPr>
        <p:grpSpPr>
          <a:xfrm>
            <a:off x="663530" y="2238203"/>
            <a:ext cx="3170728" cy="481859"/>
            <a:chOff x="7284132" y="5074715"/>
            <a:chExt cx="2262955" cy="642478"/>
          </a:xfrm>
        </p:grpSpPr>
        <p:sp>
          <p:nvSpPr>
            <p:cNvPr id="21" name="TextBox 42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8" name="Group 44"/>
          <p:cNvGrpSpPr/>
          <p:nvPr/>
        </p:nvGrpSpPr>
        <p:grpSpPr>
          <a:xfrm>
            <a:off x="663530" y="3092787"/>
            <a:ext cx="3170728" cy="481859"/>
            <a:chOff x="7284132" y="5074715"/>
            <a:chExt cx="2262955" cy="642478"/>
          </a:xfrm>
        </p:grpSpPr>
        <p:sp>
          <p:nvSpPr>
            <p:cNvPr id="19" name="TextBox 45"/>
            <p:cNvSpPr txBox="1"/>
            <p:nvPr/>
          </p:nvSpPr>
          <p:spPr>
            <a:xfrm>
              <a:off x="7284132" y="5074715"/>
              <a:ext cx="2262955" cy="29140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6000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7284132" y="5366119"/>
              <a:ext cx="2262955" cy="351074"/>
            </a:xfrm>
            <a:prstGeom prst="rect">
              <a:avLst/>
            </a:prstGeom>
          </p:spPr>
          <p:txBody>
            <a:bodyPr vert="horz" wrap="square" lIns="360000" tIns="0" rIns="288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ḻïďê-Rectangle 3">
            <a:extLst>
              <a:ext uri="{FF2B5EF4-FFF2-40B4-BE49-F238E27FC236}">
                <a16:creationId xmlns:a16="http://schemas.microsoft.com/office/drawing/2014/main" xmlns="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šḻïďê-Rectangle 5">
            <a:extLst>
              <a:ext uri="{FF2B5EF4-FFF2-40B4-BE49-F238E27FC236}">
                <a16:creationId xmlns:a16="http://schemas.microsoft.com/office/drawing/2014/main" xmlns="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:a16="http://schemas.microsoft.com/office/drawing/2014/main" xmlns="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:a16="http://schemas.microsoft.com/office/drawing/2014/main" xmlns="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7"/>
              <a:ext cx="1733948" cy="886831"/>
              <a:chOff x="719138" y="1740930"/>
              <a:chExt cx="2352526" cy="1182440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:a16="http://schemas.microsoft.com/office/drawing/2014/main" xmlns="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:a16="http://schemas.microsoft.com/office/drawing/2014/main" xmlns="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11140"/>
                <a:ext cx="230810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:a16="http://schemas.microsoft.com/office/drawing/2014/main" xmlns="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:a16="http://schemas.microsoft.com/office/drawing/2014/main" xmlns="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8"/>
              <a:ext cx="1733948" cy="896547"/>
              <a:chOff x="719138" y="1740930"/>
              <a:chExt cx="2352526" cy="1195395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:a16="http://schemas.microsoft.com/office/drawing/2014/main" xmlns="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:a16="http://schemas.microsoft.com/office/drawing/2014/main" xmlns="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224095"/>
                <a:ext cx="2282423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700" dirty="0">
                    <a:solidFill>
                      <a:schemeClr val="bg1"/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:a16="http://schemas.microsoft.com/office/drawing/2014/main" xmlns="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:a16="http://schemas.microsoft.com/office/drawing/2014/main" xmlns="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8201" y="2045641"/>
              <a:ext cx="1619929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:a16="http://schemas.microsoft.com/office/drawing/2014/main" xmlns="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:a16="http://schemas.microsoft.com/office/drawing/2014/main" xmlns="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62" y="2045641"/>
              <a:ext cx="1653462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  <a:defRPr sz="1800"/>
              </a:pPr>
              <a:r>
                <a:rPr lang="zh-CN" altLang="en-US" sz="1000" dirty="0"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工作完成情况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ṣ1íde">
            <a:extLst>
              <a:ext uri="{FF2B5EF4-FFF2-40B4-BE49-F238E27FC236}">
                <a16:creationId xmlns:a16="http://schemas.microsoft.com/office/drawing/2014/main" xmlns="" id="{8BAE81AD-5198-459D-9A38-9A15AD0FE810}"/>
              </a:ext>
            </a:extLst>
          </p:cNvPr>
          <p:cNvSpPr/>
          <p:nvPr/>
        </p:nvSpPr>
        <p:spPr bwMode="auto">
          <a:xfrm>
            <a:off x="589501" y="1402524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1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" name="îsľîdê">
            <a:extLst>
              <a:ext uri="{FF2B5EF4-FFF2-40B4-BE49-F238E27FC236}">
                <a16:creationId xmlns:a16="http://schemas.microsoft.com/office/drawing/2014/main" xmlns="" id="{36EC8254-29F6-4B30-B119-DD2A40687089}"/>
              </a:ext>
            </a:extLst>
          </p:cNvPr>
          <p:cNvSpPr/>
          <p:nvPr/>
        </p:nvSpPr>
        <p:spPr>
          <a:xfrm>
            <a:off x="589500" y="1704588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 fontScale="92500" lnSpcReduction="10000"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900" dirty="0"/>
              <a:t>您的内容打在这里，或者通过复制您的文本后，在此框中选择粘贴</a:t>
            </a:r>
          </a:p>
        </p:txBody>
      </p:sp>
      <p:sp>
        <p:nvSpPr>
          <p:cNvPr id="6" name="í$ļîdê">
            <a:extLst>
              <a:ext uri="{FF2B5EF4-FFF2-40B4-BE49-F238E27FC236}">
                <a16:creationId xmlns:a16="http://schemas.microsoft.com/office/drawing/2014/main" xmlns="" id="{B487CCA1-EC54-430E-B7A7-562B46166D6D}"/>
              </a:ext>
            </a:extLst>
          </p:cNvPr>
          <p:cNvSpPr/>
          <p:nvPr/>
        </p:nvSpPr>
        <p:spPr bwMode="auto">
          <a:xfrm>
            <a:off x="589501" y="2474237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2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7" name="íšḻíḓè">
            <a:extLst>
              <a:ext uri="{FF2B5EF4-FFF2-40B4-BE49-F238E27FC236}">
                <a16:creationId xmlns:a16="http://schemas.microsoft.com/office/drawing/2014/main" xmlns="" id="{8D37C5D7-8F05-402D-8B23-7AB26E740C90}"/>
              </a:ext>
            </a:extLst>
          </p:cNvPr>
          <p:cNvSpPr/>
          <p:nvPr/>
        </p:nvSpPr>
        <p:spPr>
          <a:xfrm>
            <a:off x="589501" y="2776301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sp>
        <p:nvSpPr>
          <p:cNvPr id="8" name="iṡlïdê">
            <a:extLst>
              <a:ext uri="{FF2B5EF4-FFF2-40B4-BE49-F238E27FC236}">
                <a16:creationId xmlns:a16="http://schemas.microsoft.com/office/drawing/2014/main" xmlns="" id="{2B33EE30-9510-487C-97B4-DCF33C279F37}"/>
              </a:ext>
            </a:extLst>
          </p:cNvPr>
          <p:cNvSpPr/>
          <p:nvPr/>
        </p:nvSpPr>
        <p:spPr bwMode="auto">
          <a:xfrm>
            <a:off x="589501" y="3545950"/>
            <a:ext cx="877498" cy="272612"/>
          </a:xfrm>
          <a:prstGeom prst="roundRect">
            <a:avLst>
              <a:gd name="adj" fmla="val 14047"/>
            </a:avLst>
          </a:prstGeom>
          <a:solidFill>
            <a:schemeClr val="accent3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文本标题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9" name="iṧlïḑé">
            <a:extLst>
              <a:ext uri="{FF2B5EF4-FFF2-40B4-BE49-F238E27FC236}">
                <a16:creationId xmlns:a16="http://schemas.microsoft.com/office/drawing/2014/main" xmlns="" id="{49C1A98B-3E22-47D4-B7E9-F6B16A8F5712}"/>
              </a:ext>
            </a:extLst>
          </p:cNvPr>
          <p:cNvSpPr/>
          <p:nvPr/>
        </p:nvSpPr>
        <p:spPr>
          <a:xfrm>
            <a:off x="589501" y="3848014"/>
            <a:ext cx="3003750" cy="494414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171450" indent="-171450">
              <a:lnSpc>
                <a:spcPct val="19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zh-CN" altLang="en-US" sz="800" dirty="0"/>
              <a:t>您的内容打在这里，或者通过复制您的文本后，在此框中选择粘贴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84692AF-EAC2-458D-878F-A004FCA26801}"/>
              </a:ext>
            </a:extLst>
          </p:cNvPr>
          <p:cNvCxnSpPr>
            <a:cxnSpLocks/>
          </p:cNvCxnSpPr>
          <p:nvPr/>
        </p:nvCxnSpPr>
        <p:spPr>
          <a:xfrm>
            <a:off x="609131" y="2298015"/>
            <a:ext cx="2539604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F6C5F5BB-A0D0-4B93-ABC3-1F0E36C94F81}"/>
              </a:ext>
            </a:extLst>
          </p:cNvPr>
          <p:cNvCxnSpPr>
            <a:cxnSpLocks/>
          </p:cNvCxnSpPr>
          <p:nvPr/>
        </p:nvCxnSpPr>
        <p:spPr>
          <a:xfrm>
            <a:off x="630563" y="3326715"/>
            <a:ext cx="2518172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图片 5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5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52273" y="3670456"/>
            <a:ext cx="4215536" cy="648345"/>
            <a:chOff x="3952273" y="3670456"/>
            <a:chExt cx="4215536" cy="648345"/>
          </a:xfrm>
        </p:grpSpPr>
        <p:grpSp>
          <p:nvGrpSpPr>
            <p:cNvPr id="13" name="iṥľïdê">
              <a:extLst>
                <a:ext uri="{FF2B5EF4-FFF2-40B4-BE49-F238E27FC236}">
                  <a16:creationId xmlns:a16="http://schemas.microsoft.com/office/drawing/2014/main" xmlns="" id="{0969E7C5-25D3-4A5B-8D0F-68F50F4672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2273" y="3903505"/>
              <a:ext cx="321572" cy="83525"/>
              <a:chOff x="0" y="0"/>
              <a:chExt cx="438150" cy="114300"/>
            </a:xfrm>
            <a:noFill/>
          </p:grpSpPr>
          <p:sp>
            <p:nvSpPr>
              <p:cNvPr id="54" name="ïŝ1ïḓé">
                <a:extLst>
                  <a:ext uri="{FF2B5EF4-FFF2-40B4-BE49-F238E27FC236}">
                    <a16:creationId xmlns:a16="http://schemas.microsoft.com/office/drawing/2014/main" xmlns="" id="{C1B4BCCB-DF01-4F8B-9912-BC268CC353DA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5" name="iŝľïḋe">
                <a:extLst>
                  <a:ext uri="{FF2B5EF4-FFF2-40B4-BE49-F238E27FC236}">
                    <a16:creationId xmlns:a16="http://schemas.microsoft.com/office/drawing/2014/main" xmlns="" id="{4BB5C79E-254D-4DFC-B557-5BA8F3ED2C4A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4" name="ïšļîḍe">
              <a:extLst>
                <a:ext uri="{FF2B5EF4-FFF2-40B4-BE49-F238E27FC236}">
                  <a16:creationId xmlns:a16="http://schemas.microsoft.com/office/drawing/2014/main" xmlns="" id="{C89DDFA7-A713-448B-A88E-A2E375708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128" y="3874895"/>
              <a:ext cx="321572" cy="83525"/>
              <a:chOff x="0" y="0"/>
              <a:chExt cx="438150" cy="114300"/>
            </a:xfrm>
            <a:noFill/>
          </p:grpSpPr>
          <p:sp>
            <p:nvSpPr>
              <p:cNvPr id="52" name="ï$ḷïḍè">
                <a:extLst>
                  <a:ext uri="{FF2B5EF4-FFF2-40B4-BE49-F238E27FC236}">
                    <a16:creationId xmlns:a16="http://schemas.microsoft.com/office/drawing/2014/main" xmlns="" id="{AF7B13CD-6B56-44F2-BD58-86EEFDAA8F4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3" name="ïśḻîḍé">
                <a:extLst>
                  <a:ext uri="{FF2B5EF4-FFF2-40B4-BE49-F238E27FC236}">
                    <a16:creationId xmlns:a16="http://schemas.microsoft.com/office/drawing/2014/main" xmlns="" id="{9E5B7343-CC23-4DCD-B191-9B7D5A510618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5" name="iş1íḋé">
              <a:extLst>
                <a:ext uri="{FF2B5EF4-FFF2-40B4-BE49-F238E27FC236}">
                  <a16:creationId xmlns:a16="http://schemas.microsoft.com/office/drawing/2014/main" xmlns="" id="{B5E406C6-FE9B-4E4D-999B-21E86BAE73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9438" y="4063597"/>
              <a:ext cx="375170" cy="97448"/>
              <a:chOff x="0" y="0"/>
              <a:chExt cx="438150" cy="114300"/>
            </a:xfrm>
            <a:noFill/>
          </p:grpSpPr>
          <p:sp>
            <p:nvSpPr>
              <p:cNvPr id="50" name="ïṧḻíḍe">
                <a:extLst>
                  <a:ext uri="{FF2B5EF4-FFF2-40B4-BE49-F238E27FC236}">
                    <a16:creationId xmlns:a16="http://schemas.microsoft.com/office/drawing/2014/main" xmlns="" id="{5CFCCCBD-1E65-4489-939C-37E85BE2EF6E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51" name="îŝḷïďè">
                <a:extLst>
                  <a:ext uri="{FF2B5EF4-FFF2-40B4-BE49-F238E27FC236}">
                    <a16:creationId xmlns:a16="http://schemas.microsoft.com/office/drawing/2014/main" xmlns="" id="{99538938-4E2B-4AF8-AF34-BBA0BA82DBCE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6" name="ï$ḷiḓè">
              <a:extLst>
                <a:ext uri="{FF2B5EF4-FFF2-40B4-BE49-F238E27FC236}">
                  <a16:creationId xmlns:a16="http://schemas.microsoft.com/office/drawing/2014/main" xmlns="" id="{687DF754-E0E2-477C-B16D-1152834C7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8788" y="3927484"/>
              <a:ext cx="321572" cy="83525"/>
              <a:chOff x="0" y="0"/>
              <a:chExt cx="438150" cy="114300"/>
            </a:xfrm>
            <a:noFill/>
          </p:grpSpPr>
          <p:sp>
            <p:nvSpPr>
              <p:cNvPr id="48" name="îŝ1íḍe">
                <a:extLst>
                  <a:ext uri="{FF2B5EF4-FFF2-40B4-BE49-F238E27FC236}">
                    <a16:creationId xmlns:a16="http://schemas.microsoft.com/office/drawing/2014/main" xmlns="" id="{55976268-1F19-403B-B2C5-9BDBB491FB85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ïS1idê">
                <a:extLst>
                  <a:ext uri="{FF2B5EF4-FFF2-40B4-BE49-F238E27FC236}">
                    <a16:creationId xmlns:a16="http://schemas.microsoft.com/office/drawing/2014/main" xmlns="" id="{1135D2F8-CA34-42E4-8D05-7BC9C00B40D6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7" name="ïṩļíďé">
              <a:extLst>
                <a:ext uri="{FF2B5EF4-FFF2-40B4-BE49-F238E27FC236}">
                  <a16:creationId xmlns:a16="http://schemas.microsoft.com/office/drawing/2014/main" xmlns="" id="{47DD8D41-4E8B-4AE3-9585-15C182AB79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9287" y="4192742"/>
              <a:ext cx="485323" cy="126059"/>
              <a:chOff x="0" y="0"/>
              <a:chExt cx="438150" cy="114300"/>
            </a:xfrm>
            <a:noFill/>
          </p:grpSpPr>
          <p:sp>
            <p:nvSpPr>
              <p:cNvPr id="46" name="iṡľïde">
                <a:extLst>
                  <a:ext uri="{FF2B5EF4-FFF2-40B4-BE49-F238E27FC236}">
                    <a16:creationId xmlns:a16="http://schemas.microsoft.com/office/drawing/2014/main" xmlns="" id="{2B975B63-4353-4F8B-A674-89169BBE16E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7" name="ïslíďe">
                <a:extLst>
                  <a:ext uri="{FF2B5EF4-FFF2-40B4-BE49-F238E27FC236}">
                    <a16:creationId xmlns:a16="http://schemas.microsoft.com/office/drawing/2014/main" xmlns="" id="{701D2D74-B0D6-4E89-8BAB-E480B56329F2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8" name="îş1îḍê">
              <a:extLst>
                <a:ext uri="{FF2B5EF4-FFF2-40B4-BE49-F238E27FC236}">
                  <a16:creationId xmlns:a16="http://schemas.microsoft.com/office/drawing/2014/main" xmlns="" id="{56D8B1BA-2832-4639-BD16-0273F4F6A0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552" y="3670456"/>
              <a:ext cx="321572" cy="83525"/>
              <a:chOff x="0" y="0"/>
              <a:chExt cx="438150" cy="114300"/>
            </a:xfrm>
            <a:noFill/>
          </p:grpSpPr>
          <p:sp>
            <p:nvSpPr>
              <p:cNvPr id="44" name="îṣliḍé">
                <a:extLst>
                  <a:ext uri="{FF2B5EF4-FFF2-40B4-BE49-F238E27FC236}">
                    <a16:creationId xmlns:a16="http://schemas.microsoft.com/office/drawing/2014/main" xmlns="" id="{25DFB9F2-B631-40D6-AD79-597309F345D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5" name="íşlídé">
                <a:extLst>
                  <a:ext uri="{FF2B5EF4-FFF2-40B4-BE49-F238E27FC236}">
                    <a16:creationId xmlns:a16="http://schemas.microsoft.com/office/drawing/2014/main" xmlns="" id="{B26B59D1-1972-431E-A418-F5DFF39FAAA7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19" name="îŝḻïďè">
              <a:extLst>
                <a:ext uri="{FF2B5EF4-FFF2-40B4-BE49-F238E27FC236}">
                  <a16:creationId xmlns:a16="http://schemas.microsoft.com/office/drawing/2014/main" xmlns="" id="{081593FE-2433-4E1C-85EA-17B12767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46237" y="3829777"/>
              <a:ext cx="321572" cy="83525"/>
              <a:chOff x="0" y="0"/>
              <a:chExt cx="438150" cy="114300"/>
            </a:xfrm>
            <a:noFill/>
          </p:grpSpPr>
          <p:sp>
            <p:nvSpPr>
              <p:cNvPr id="42" name="íṩḻïḓè">
                <a:extLst>
                  <a:ext uri="{FF2B5EF4-FFF2-40B4-BE49-F238E27FC236}">
                    <a16:creationId xmlns:a16="http://schemas.microsoft.com/office/drawing/2014/main" xmlns="" id="{F1FB48A2-41FF-4BD0-A7FD-6B9B753D2228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îŝḷiḍe">
                <a:extLst>
                  <a:ext uri="{FF2B5EF4-FFF2-40B4-BE49-F238E27FC236}">
                    <a16:creationId xmlns:a16="http://schemas.microsoft.com/office/drawing/2014/main" xmlns="" id="{1F9D4E6B-B10E-40BE-A588-6800CBA8049C}"/>
                  </a:ext>
                </a:extLst>
              </p:cNvPr>
              <p:cNvSpPr/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chemeClr val="accent1"/>
                </a:solidFill>
                <a:bevel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800"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5D7A2DBA-02BB-445E-A81A-0D9F2F92B817}"/>
                </a:ext>
              </a:extLst>
            </p:cNvPr>
            <p:cNvCxnSpPr>
              <a:cxnSpLocks noChangeShapeType="1"/>
              <a:stCxn id="54" idx="6"/>
              <a:endCxn id="52" idx="2"/>
            </p:cNvCxnSpPr>
            <p:nvPr/>
          </p:nvCxnSpPr>
          <p:spPr bwMode="auto">
            <a:xfrm flipV="1">
              <a:off x="4273844" y="3916658"/>
              <a:ext cx="538283" cy="2861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CD0AA12-FEA5-442E-81EA-7C57B375C4CD}"/>
                </a:ext>
              </a:extLst>
            </p:cNvPr>
            <p:cNvCxnSpPr>
              <a:cxnSpLocks noChangeShapeType="1"/>
              <a:stCxn id="52" idx="5"/>
              <a:endCxn id="50" idx="1"/>
            </p:cNvCxnSpPr>
            <p:nvPr/>
          </p:nvCxnSpPr>
          <p:spPr bwMode="auto">
            <a:xfrm>
              <a:off x="5086605" y="3946188"/>
              <a:ext cx="297774" cy="13167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2" name="ïŝļídé">
              <a:extLst>
                <a:ext uri="{FF2B5EF4-FFF2-40B4-BE49-F238E27FC236}">
                  <a16:creationId xmlns:a16="http://schemas.microsoft.com/office/drawing/2014/main" xmlns="" id="{59FB0826-3621-45C1-A1DF-E8DFA04CF113}"/>
                </a:ext>
              </a:extLst>
            </p:cNvPr>
            <p:cNvSpPr/>
            <p:nvPr/>
          </p:nvSpPr>
          <p:spPr bwMode="auto">
            <a:xfrm flipV="1">
              <a:off x="5647514" y="3998776"/>
              <a:ext cx="408365" cy="790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sp>
          <p:nvSpPr>
            <p:cNvPr id="23" name="iśḷiḓê">
              <a:extLst>
                <a:ext uri="{FF2B5EF4-FFF2-40B4-BE49-F238E27FC236}">
                  <a16:creationId xmlns:a16="http://schemas.microsoft.com/office/drawing/2014/main" xmlns="" id="{69F8B2BE-FAFD-461B-B1E4-C76240E69F4B}"/>
                </a:ext>
              </a:extLst>
            </p:cNvPr>
            <p:cNvSpPr/>
            <p:nvPr/>
          </p:nvSpPr>
          <p:spPr bwMode="auto">
            <a:xfrm>
              <a:off x="6283266" y="3998776"/>
              <a:ext cx="468680" cy="224400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71953093-0336-43BB-BDC2-99DBF2155AF0}"/>
                </a:ext>
              </a:extLst>
            </p:cNvPr>
            <p:cNvCxnSpPr>
              <a:cxnSpLocks noChangeShapeType="1"/>
              <a:stCxn id="46" idx="7"/>
              <a:endCxn id="42" idx="3"/>
            </p:cNvCxnSpPr>
            <p:nvPr/>
          </p:nvCxnSpPr>
          <p:spPr bwMode="auto">
            <a:xfrm flipV="1">
              <a:off x="7013536" y="3901070"/>
              <a:ext cx="879794" cy="31013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D2E73F50-CAB7-486E-95DC-F0F64C7036D7}"/>
                </a:ext>
              </a:extLst>
            </p:cNvPr>
            <p:cNvCxnSpPr>
              <a:cxnSpLocks noChangeShapeType="1"/>
              <a:stCxn id="42" idx="1"/>
              <a:endCxn id="44" idx="5"/>
            </p:cNvCxnSpPr>
            <p:nvPr/>
          </p:nvCxnSpPr>
          <p:spPr bwMode="auto">
            <a:xfrm flipH="1" flipV="1">
              <a:off x="7509030" y="3741749"/>
              <a:ext cx="384300" cy="100259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D00D5A71-CF29-4E76-A47B-585F66291E6C}"/>
                </a:ext>
              </a:extLst>
            </p:cNvPr>
            <p:cNvCxnSpPr>
              <a:cxnSpLocks noChangeShapeType="1"/>
              <a:stCxn id="48" idx="6"/>
              <a:endCxn id="42" idx="2"/>
            </p:cNvCxnSpPr>
            <p:nvPr/>
          </p:nvCxnSpPr>
          <p:spPr bwMode="auto">
            <a:xfrm flipV="1">
              <a:off x="6330359" y="3871540"/>
              <a:ext cx="1515877" cy="97706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</p:cxnSp>
        <p:sp>
          <p:nvSpPr>
            <p:cNvPr id="27" name="îṧļîḓe">
              <a:extLst>
                <a:ext uri="{FF2B5EF4-FFF2-40B4-BE49-F238E27FC236}">
                  <a16:creationId xmlns:a16="http://schemas.microsoft.com/office/drawing/2014/main" xmlns="" id="{43C40515-3118-4D3E-B583-10B12794CBA9}"/>
                </a:ext>
              </a:extLst>
            </p:cNvPr>
            <p:cNvSpPr/>
            <p:nvPr/>
          </p:nvSpPr>
          <p:spPr bwMode="auto">
            <a:xfrm flipV="1">
              <a:off x="6921610" y="3749941"/>
              <a:ext cx="439697" cy="450991"/>
            </a:xfrm>
            <a:prstGeom prst="line">
              <a:avLst/>
            </a:prstGeom>
            <a:noFill/>
            <a:ln w="12700" cap="flat" cmpd="sng">
              <a:solidFill>
                <a:schemeClr val="accent1"/>
              </a:solidFill>
              <a:bevel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sz="2800">
                <a:latin typeface="Impact" panose="020B0806030902050204" pitchFamily="34" charset="0"/>
              </a:endParaRPr>
            </a:p>
          </p:txBody>
        </p:sp>
      </p:grpSp>
      <p:sp>
        <p:nvSpPr>
          <p:cNvPr id="28" name="îŝlîḑé">
            <a:extLst>
              <a:ext uri="{FF2B5EF4-FFF2-40B4-BE49-F238E27FC236}">
                <a16:creationId xmlns:a16="http://schemas.microsoft.com/office/drawing/2014/main" xmlns="" id="{B26562EC-6565-4840-86DC-0AEBFA37250B}"/>
              </a:ext>
            </a:extLst>
          </p:cNvPr>
          <p:cNvSpPr/>
          <p:nvPr/>
        </p:nvSpPr>
        <p:spPr bwMode="auto">
          <a:xfrm flipV="1">
            <a:off x="4972299" y="3037409"/>
            <a:ext cx="1" cy="867356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29" name="íSľiďe">
            <a:extLst>
              <a:ext uri="{FF2B5EF4-FFF2-40B4-BE49-F238E27FC236}">
                <a16:creationId xmlns:a16="http://schemas.microsoft.com/office/drawing/2014/main" xmlns="" id="{290277FD-7731-412F-961B-10D903E20E54}"/>
              </a:ext>
            </a:extLst>
          </p:cNvPr>
          <p:cNvSpPr/>
          <p:nvPr/>
        </p:nvSpPr>
        <p:spPr bwMode="auto">
          <a:xfrm>
            <a:off x="4620932" y="2725334"/>
            <a:ext cx="701472" cy="69794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íṥlíḍé">
            <a:extLst>
              <a:ext uri="{FF2B5EF4-FFF2-40B4-BE49-F238E27FC236}">
                <a16:creationId xmlns:a16="http://schemas.microsoft.com/office/drawing/2014/main" xmlns="" id="{453F6DE1-4163-4A7D-BF09-9DB8675D5908}"/>
              </a:ext>
            </a:extLst>
          </p:cNvPr>
          <p:cNvSpPr/>
          <p:nvPr/>
        </p:nvSpPr>
        <p:spPr bwMode="auto">
          <a:xfrm flipV="1">
            <a:off x="4113077" y="3107411"/>
            <a:ext cx="1" cy="8680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1" name="ïşḻîḋê">
            <a:extLst>
              <a:ext uri="{FF2B5EF4-FFF2-40B4-BE49-F238E27FC236}">
                <a16:creationId xmlns:a16="http://schemas.microsoft.com/office/drawing/2014/main" xmlns="" id="{D224F988-9EA8-453F-ACC8-DFB887DF8E8F}"/>
              </a:ext>
            </a:extLst>
          </p:cNvPr>
          <p:cNvSpPr/>
          <p:nvPr/>
        </p:nvSpPr>
        <p:spPr bwMode="auto">
          <a:xfrm>
            <a:off x="3795750" y="2913485"/>
            <a:ext cx="682827" cy="678797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2" name="ï$ḷidê">
            <a:extLst>
              <a:ext uri="{FF2B5EF4-FFF2-40B4-BE49-F238E27FC236}">
                <a16:creationId xmlns:a16="http://schemas.microsoft.com/office/drawing/2014/main" xmlns="" id="{327786A3-C471-47D8-B8DA-6492166586AC}"/>
              </a:ext>
            </a:extLst>
          </p:cNvPr>
          <p:cNvSpPr/>
          <p:nvPr/>
        </p:nvSpPr>
        <p:spPr bwMode="auto">
          <a:xfrm flipV="1">
            <a:off x="6167096" y="2661270"/>
            <a:ext cx="1" cy="128872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3" name="îş1îḍé">
            <a:extLst>
              <a:ext uri="{FF2B5EF4-FFF2-40B4-BE49-F238E27FC236}">
                <a16:creationId xmlns:a16="http://schemas.microsoft.com/office/drawing/2014/main" xmlns="" id="{EB21AEF9-1353-43BC-BF37-31A05C71AD15}"/>
              </a:ext>
            </a:extLst>
          </p:cNvPr>
          <p:cNvSpPr/>
          <p:nvPr/>
        </p:nvSpPr>
        <p:spPr bwMode="auto">
          <a:xfrm>
            <a:off x="5812968" y="2389014"/>
            <a:ext cx="701472" cy="698393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14K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4" name="ï$1ide">
            <a:extLst>
              <a:ext uri="{FF2B5EF4-FFF2-40B4-BE49-F238E27FC236}">
                <a16:creationId xmlns:a16="http://schemas.microsoft.com/office/drawing/2014/main" xmlns="" id="{BAE6FDD3-4373-4C36-BB13-CEAA99BB5C25}"/>
              </a:ext>
            </a:extLst>
          </p:cNvPr>
          <p:cNvSpPr/>
          <p:nvPr/>
        </p:nvSpPr>
        <p:spPr bwMode="auto">
          <a:xfrm flipV="1">
            <a:off x="8007301" y="2474237"/>
            <a:ext cx="1" cy="1393418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5" name="íSľîḓe">
            <a:extLst>
              <a:ext uri="{FF2B5EF4-FFF2-40B4-BE49-F238E27FC236}">
                <a16:creationId xmlns:a16="http://schemas.microsoft.com/office/drawing/2014/main" xmlns="" id="{1AF9E3C9-A1AB-4F77-9910-1DC5E11C649D}"/>
              </a:ext>
            </a:extLst>
          </p:cNvPr>
          <p:cNvSpPr/>
          <p:nvPr/>
        </p:nvSpPr>
        <p:spPr bwMode="auto">
          <a:xfrm>
            <a:off x="7643552" y="1896137"/>
            <a:ext cx="701472" cy="698138"/>
          </a:xfrm>
          <a:prstGeom prst="ellipse">
            <a:avLst/>
          </a:prstGeom>
          <a:solidFill>
            <a:schemeClr val="accent1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15K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6" name="îṩľïḑê">
            <a:extLst>
              <a:ext uri="{FF2B5EF4-FFF2-40B4-BE49-F238E27FC236}">
                <a16:creationId xmlns:a16="http://schemas.microsoft.com/office/drawing/2014/main" xmlns="" id="{36F00B5C-EDEE-431A-B9D2-07AAC5D579EE}"/>
              </a:ext>
            </a:extLst>
          </p:cNvPr>
          <p:cNvSpPr/>
          <p:nvPr/>
        </p:nvSpPr>
        <p:spPr bwMode="auto">
          <a:xfrm flipV="1">
            <a:off x="6834064" y="2126615"/>
            <a:ext cx="1" cy="2129543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7" name="işľíḓè">
            <a:extLst>
              <a:ext uri="{FF2B5EF4-FFF2-40B4-BE49-F238E27FC236}">
                <a16:creationId xmlns:a16="http://schemas.microsoft.com/office/drawing/2014/main" xmlns="" id="{3B760D66-686C-4412-B0CE-E8777275504F}"/>
              </a:ext>
            </a:extLst>
          </p:cNvPr>
          <p:cNvSpPr/>
          <p:nvPr/>
        </p:nvSpPr>
        <p:spPr bwMode="auto">
          <a:xfrm>
            <a:off x="6422388" y="1390500"/>
            <a:ext cx="812169" cy="808507"/>
          </a:xfrm>
          <a:prstGeom prst="ellipse">
            <a:avLst/>
          </a:prstGeom>
          <a:solidFill>
            <a:schemeClr val="accent3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30K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8" name="ï$1íḍê">
            <a:extLst>
              <a:ext uri="{FF2B5EF4-FFF2-40B4-BE49-F238E27FC236}">
                <a16:creationId xmlns:a16="http://schemas.microsoft.com/office/drawing/2014/main" xmlns="" id="{1DA787B8-EC4B-498A-8155-9997C3E1A2C0}"/>
              </a:ext>
            </a:extLst>
          </p:cNvPr>
          <p:cNvSpPr/>
          <p:nvPr/>
        </p:nvSpPr>
        <p:spPr bwMode="auto">
          <a:xfrm flipV="1">
            <a:off x="5517173" y="1997664"/>
            <a:ext cx="1" cy="2103092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39" name="iṣ1îḍe">
            <a:extLst>
              <a:ext uri="{FF2B5EF4-FFF2-40B4-BE49-F238E27FC236}">
                <a16:creationId xmlns:a16="http://schemas.microsoft.com/office/drawing/2014/main" xmlns="" id="{26139719-9DFA-4E66-BBE0-EFA2DD708A55}"/>
              </a:ext>
            </a:extLst>
          </p:cNvPr>
          <p:cNvSpPr/>
          <p:nvPr/>
        </p:nvSpPr>
        <p:spPr bwMode="auto">
          <a:xfrm>
            <a:off x="5174419" y="1888019"/>
            <a:ext cx="701472" cy="698079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chemeClr val="accent1"/>
            </a:solidFill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16K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0" name="îşḷïḋe">
            <a:extLst>
              <a:ext uri="{FF2B5EF4-FFF2-40B4-BE49-F238E27FC236}">
                <a16:creationId xmlns:a16="http://schemas.microsoft.com/office/drawing/2014/main" xmlns="" id="{7682EE50-7CB5-432E-B52C-22946ADCD237}"/>
              </a:ext>
            </a:extLst>
          </p:cNvPr>
          <p:cNvSpPr/>
          <p:nvPr/>
        </p:nvSpPr>
        <p:spPr bwMode="auto">
          <a:xfrm flipV="1">
            <a:off x="7392093" y="2997417"/>
            <a:ext cx="1" cy="710197"/>
          </a:xfrm>
          <a:prstGeom prst="line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sz="2800">
              <a:latin typeface="Impact" panose="020B0806030902050204" pitchFamily="34" charset="0"/>
            </a:endParaRPr>
          </a:p>
        </p:txBody>
      </p:sp>
      <p:sp>
        <p:nvSpPr>
          <p:cNvPr id="41" name="îṡľîḑé">
            <a:extLst>
              <a:ext uri="{FF2B5EF4-FFF2-40B4-BE49-F238E27FC236}">
                <a16:creationId xmlns:a16="http://schemas.microsoft.com/office/drawing/2014/main" xmlns="" id="{AD38DDBF-5FE0-47B7-B405-5F31CC316CAE}"/>
              </a:ext>
            </a:extLst>
          </p:cNvPr>
          <p:cNvSpPr/>
          <p:nvPr/>
        </p:nvSpPr>
        <p:spPr bwMode="auto">
          <a:xfrm>
            <a:off x="7003839" y="2520064"/>
            <a:ext cx="767890" cy="763711"/>
          </a:xfrm>
          <a:prstGeom prst="ellipse">
            <a:avLst/>
          </a:prstGeom>
          <a:solidFill>
            <a:schemeClr val="accent2"/>
          </a:solidFill>
          <a:ln w="38100" cap="flat" cmpd="sng">
            <a:noFill/>
            <a:bevel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12K</a:t>
            </a:r>
            <a:endParaRPr lang="zh-CN" altLang="en-US" sz="2000" dirty="0">
              <a:solidFill>
                <a:schemeClr val="bg1">
                  <a:lumMod val="10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0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ṩlïḍê"/>
          <p:cNvSpPr/>
          <p:nvPr/>
        </p:nvSpPr>
        <p:spPr>
          <a:xfrm>
            <a:off x="953599" y="1597656"/>
            <a:ext cx="2864304" cy="286430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ṣḷïḑé"/>
          <p:cNvSpPr/>
          <p:nvPr/>
        </p:nvSpPr>
        <p:spPr>
          <a:xfrm>
            <a:off x="1543115" y="2187172"/>
            <a:ext cx="1685271" cy="1685271"/>
          </a:xfrm>
          <a:prstGeom prst="ellipse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mtClean="0"/>
              <a:t>关键词</a:t>
            </a:r>
            <a:endParaRPr lang="zh-CN" altLang="en-US" dirty="0"/>
          </a:p>
        </p:txBody>
      </p:sp>
      <p:grpSp>
        <p:nvGrpSpPr>
          <p:cNvPr id="10" name="ïsľîďê"/>
          <p:cNvGrpSpPr/>
          <p:nvPr/>
        </p:nvGrpSpPr>
        <p:grpSpPr>
          <a:xfrm>
            <a:off x="4461938" y="922721"/>
            <a:ext cx="1933522" cy="726775"/>
            <a:chOff x="949381" y="1461506"/>
            <a:chExt cx="2578029" cy="969033"/>
          </a:xfrm>
        </p:grpSpPr>
        <p:sp>
          <p:nvSpPr>
            <p:cNvPr id="27" name="iṩľïd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8" name="ïşḷî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11" name="îśḻïḍê"/>
          <p:cNvGrpSpPr/>
          <p:nvPr/>
        </p:nvGrpSpPr>
        <p:grpSpPr>
          <a:xfrm>
            <a:off x="5058055" y="1876179"/>
            <a:ext cx="1933522" cy="726775"/>
            <a:chOff x="949381" y="1461506"/>
            <a:chExt cx="2578029" cy="969033"/>
          </a:xfrm>
        </p:grpSpPr>
        <p:sp>
          <p:nvSpPr>
            <p:cNvPr id="25" name="iṩ1iď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6" name="íşļîḍ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12" name="ïšḷîḑe"/>
          <p:cNvGrpSpPr/>
          <p:nvPr/>
        </p:nvGrpSpPr>
        <p:grpSpPr>
          <a:xfrm>
            <a:off x="5473043" y="2829637"/>
            <a:ext cx="1933522" cy="726775"/>
            <a:chOff x="949381" y="1461506"/>
            <a:chExt cx="2578029" cy="969033"/>
          </a:xfrm>
        </p:grpSpPr>
        <p:sp>
          <p:nvSpPr>
            <p:cNvPr id="23" name="iš1iḋè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4" name="iṧ1ïḑê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13" name="ï$ļíďé"/>
          <p:cNvGrpSpPr/>
          <p:nvPr/>
        </p:nvGrpSpPr>
        <p:grpSpPr>
          <a:xfrm>
            <a:off x="4878977" y="3783094"/>
            <a:ext cx="1933522" cy="726775"/>
            <a:chOff x="949381" y="1461506"/>
            <a:chExt cx="2578029" cy="969033"/>
          </a:xfrm>
        </p:grpSpPr>
        <p:sp>
          <p:nvSpPr>
            <p:cNvPr id="21" name="í$ľíḑe"/>
            <p:cNvSpPr txBox="1"/>
            <p:nvPr/>
          </p:nvSpPr>
          <p:spPr>
            <a:xfrm>
              <a:off x="949381" y="1782500"/>
              <a:ext cx="2578029" cy="64803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 fontScale="850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/>
                <a:t>您的内容打在这里，或者通过复制您的文本后，在此框中选择粘贴</a:t>
              </a:r>
            </a:p>
          </p:txBody>
        </p:sp>
        <p:sp>
          <p:nvSpPr>
            <p:cNvPr id="22" name="ïṣļïde"/>
            <p:cNvSpPr/>
            <p:nvPr/>
          </p:nvSpPr>
          <p:spPr>
            <a:xfrm>
              <a:off x="949381" y="1461506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 fontScale="77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6629" y="1233491"/>
            <a:ext cx="728329" cy="728330"/>
            <a:chOff x="2536629" y="1233491"/>
            <a:chExt cx="728329" cy="728330"/>
          </a:xfrm>
        </p:grpSpPr>
        <p:sp>
          <p:nvSpPr>
            <p:cNvPr id="6" name="iṣľïḍê"/>
            <p:cNvSpPr/>
            <p:nvPr/>
          </p:nvSpPr>
          <p:spPr>
            <a:xfrm>
              <a:off x="2536629" y="1233491"/>
              <a:ext cx="728329" cy="7283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ṩľidé"/>
            <p:cNvSpPr/>
            <p:nvPr/>
          </p:nvSpPr>
          <p:spPr>
            <a:xfrm>
              <a:off x="2656225" y="1355099"/>
              <a:ext cx="485113" cy="485114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en-US" altLang="zh-CN" sz="2800" smtClean="0"/>
                <a:t>1</a:t>
              </a:r>
              <a:endParaRPr lang="en-US" altLang="zh-CN" sz="28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87727" y="1916521"/>
            <a:ext cx="577276" cy="577277"/>
            <a:chOff x="3287727" y="1916521"/>
            <a:chExt cx="577276" cy="577277"/>
          </a:xfrm>
        </p:grpSpPr>
        <p:sp>
          <p:nvSpPr>
            <p:cNvPr id="7" name="iṣḷíďé"/>
            <p:cNvSpPr/>
            <p:nvPr/>
          </p:nvSpPr>
          <p:spPr>
            <a:xfrm>
              <a:off x="3287727" y="1916521"/>
              <a:ext cx="577276" cy="57727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ṥḻiḓe"/>
            <p:cNvSpPr/>
            <p:nvPr/>
          </p:nvSpPr>
          <p:spPr>
            <a:xfrm>
              <a:off x="3384023" y="2012817"/>
              <a:ext cx="384684" cy="384684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 smtClean="0"/>
                <a:t>2</a:t>
              </a:r>
              <a:endParaRPr lang="en-US" altLang="zh-CN" sz="28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22730" y="2702079"/>
            <a:ext cx="483318" cy="483318"/>
            <a:chOff x="3622730" y="2702079"/>
            <a:chExt cx="483318" cy="483318"/>
          </a:xfrm>
        </p:grpSpPr>
        <p:sp>
          <p:nvSpPr>
            <p:cNvPr id="8" name="í$ļiḑé"/>
            <p:cNvSpPr/>
            <p:nvPr/>
          </p:nvSpPr>
          <p:spPr>
            <a:xfrm>
              <a:off x="3622730" y="2702079"/>
              <a:ext cx="483318" cy="48331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šļíḑê"/>
            <p:cNvSpPr/>
            <p:nvPr/>
          </p:nvSpPr>
          <p:spPr>
            <a:xfrm>
              <a:off x="3687072" y="2766421"/>
              <a:ext cx="354634" cy="35463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pPr algn="ctr"/>
              <a:r>
                <a:rPr lang="en-US" altLang="zh-CN" sz="2800" smtClean="0"/>
                <a:t>3</a:t>
              </a:r>
              <a:endParaRPr lang="en-US" altLang="zh-CN" sz="2800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45110" y="3425512"/>
            <a:ext cx="401626" cy="401627"/>
            <a:chOff x="3545110" y="3425512"/>
            <a:chExt cx="401626" cy="401627"/>
          </a:xfrm>
        </p:grpSpPr>
        <p:sp>
          <p:nvSpPr>
            <p:cNvPr id="9" name="îśļíḑé"/>
            <p:cNvSpPr/>
            <p:nvPr/>
          </p:nvSpPr>
          <p:spPr>
            <a:xfrm>
              <a:off x="3545110" y="3425512"/>
              <a:ext cx="401626" cy="4016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śḷiḓé"/>
            <p:cNvSpPr/>
            <p:nvPr/>
          </p:nvSpPr>
          <p:spPr>
            <a:xfrm>
              <a:off x="3589154" y="3469555"/>
              <a:ext cx="313539" cy="313539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32500" lnSpcReduction="20000"/>
            </a:bodyPr>
            <a:lstStyle/>
            <a:p>
              <a:pPr algn="ctr"/>
              <a:r>
                <a:rPr lang="en-US" altLang="zh-CN" sz="2800" smtClean="0"/>
                <a:t>4</a:t>
              </a:r>
              <a:endParaRPr lang="en-US" altLang="zh-CN" sz="2800" dirty="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945044" y="1707654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59676" y="2665186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559676" y="3609778"/>
            <a:ext cx="359728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3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íṡ1ïdé">
            <a:extLst>
              <a:ext uri="{FF2B5EF4-FFF2-40B4-BE49-F238E27FC236}">
                <a16:creationId xmlns:a16="http://schemas.microsoft.com/office/drawing/2014/main" xmlns="" id="{E6CC092E-27AA-4B9D-9095-5687D2DABEA0}"/>
              </a:ext>
            </a:extLst>
          </p:cNvPr>
          <p:cNvSpPr/>
          <p:nvPr/>
        </p:nvSpPr>
        <p:spPr bwMode="auto">
          <a:xfrm>
            <a:off x="804817" y="1328495"/>
            <a:ext cx="1147763" cy="1407153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íṩļïḍê">
            <a:extLst>
              <a:ext uri="{FF2B5EF4-FFF2-40B4-BE49-F238E27FC236}">
                <a16:creationId xmlns:a16="http://schemas.microsoft.com/office/drawing/2014/main" xmlns="" id="{C03596F7-81E1-400B-8B15-1292D8BF7725}"/>
              </a:ext>
            </a:extLst>
          </p:cNvPr>
          <p:cNvSpPr/>
          <p:nvPr/>
        </p:nvSpPr>
        <p:spPr bwMode="auto">
          <a:xfrm>
            <a:off x="2453515" y="1434288"/>
            <a:ext cx="1291495" cy="1301360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iṣḷiḑè">
            <a:extLst>
              <a:ext uri="{FF2B5EF4-FFF2-40B4-BE49-F238E27FC236}">
                <a16:creationId xmlns:a16="http://schemas.microsoft.com/office/drawing/2014/main" xmlns="" id="{DED1E49B-1232-44F0-BF98-8812D03734BA}"/>
              </a:ext>
            </a:extLst>
          </p:cNvPr>
          <p:cNvSpPr/>
          <p:nvPr/>
        </p:nvSpPr>
        <p:spPr bwMode="auto">
          <a:xfrm>
            <a:off x="4245945" y="1001503"/>
            <a:ext cx="762615" cy="1734146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íṩľïḑê">
            <a:extLst>
              <a:ext uri="{FF2B5EF4-FFF2-40B4-BE49-F238E27FC236}">
                <a16:creationId xmlns:a16="http://schemas.microsoft.com/office/drawing/2014/main" xmlns="" id="{A3DFEE79-69FD-4F91-A98B-6B7272375799}"/>
              </a:ext>
            </a:extLst>
          </p:cNvPr>
          <p:cNvSpPr/>
          <p:nvPr/>
        </p:nvSpPr>
        <p:spPr bwMode="auto">
          <a:xfrm>
            <a:off x="5509494" y="897564"/>
            <a:ext cx="1217621" cy="1838084"/>
          </a:xfrm>
          <a:custGeom>
            <a:avLst/>
            <a:gdLst>
              <a:gd name="T0" fmla="*/ 217 w 318"/>
              <a:gd name="T1" fmla="*/ 58 h 422"/>
              <a:gd name="T2" fmla="*/ 261 w 318"/>
              <a:gd name="T3" fmla="*/ 27 h 422"/>
              <a:gd name="T4" fmla="*/ 262 w 318"/>
              <a:gd name="T5" fmla="*/ 51 h 422"/>
              <a:gd name="T6" fmla="*/ 258 w 318"/>
              <a:gd name="T7" fmla="*/ 64 h 422"/>
              <a:gd name="T8" fmla="*/ 254 w 318"/>
              <a:gd name="T9" fmla="*/ 75 h 422"/>
              <a:gd name="T10" fmla="*/ 259 w 318"/>
              <a:gd name="T11" fmla="*/ 92 h 422"/>
              <a:gd name="T12" fmla="*/ 278 w 318"/>
              <a:gd name="T13" fmla="*/ 126 h 422"/>
              <a:gd name="T14" fmla="*/ 288 w 318"/>
              <a:gd name="T15" fmla="*/ 104 h 422"/>
              <a:gd name="T16" fmla="*/ 288 w 318"/>
              <a:gd name="T17" fmla="*/ 77 h 422"/>
              <a:gd name="T18" fmla="*/ 294 w 318"/>
              <a:gd name="T19" fmla="*/ 82 h 422"/>
              <a:gd name="T20" fmla="*/ 311 w 318"/>
              <a:gd name="T21" fmla="*/ 66 h 422"/>
              <a:gd name="T22" fmla="*/ 315 w 318"/>
              <a:gd name="T23" fmla="*/ 76 h 422"/>
              <a:gd name="T24" fmla="*/ 311 w 318"/>
              <a:gd name="T25" fmla="*/ 92 h 422"/>
              <a:gd name="T26" fmla="*/ 299 w 318"/>
              <a:gd name="T27" fmla="*/ 117 h 422"/>
              <a:gd name="T28" fmla="*/ 275 w 318"/>
              <a:gd name="T29" fmla="*/ 158 h 422"/>
              <a:gd name="T30" fmla="*/ 250 w 318"/>
              <a:gd name="T31" fmla="*/ 125 h 422"/>
              <a:gd name="T32" fmla="*/ 223 w 318"/>
              <a:gd name="T33" fmla="*/ 178 h 422"/>
              <a:gd name="T34" fmla="*/ 215 w 318"/>
              <a:gd name="T35" fmla="*/ 205 h 422"/>
              <a:gd name="T36" fmla="*/ 289 w 318"/>
              <a:gd name="T37" fmla="*/ 257 h 422"/>
              <a:gd name="T38" fmla="*/ 227 w 318"/>
              <a:gd name="T39" fmla="*/ 329 h 422"/>
              <a:gd name="T40" fmla="*/ 233 w 318"/>
              <a:gd name="T41" fmla="*/ 352 h 422"/>
              <a:gd name="T42" fmla="*/ 222 w 318"/>
              <a:gd name="T43" fmla="*/ 364 h 422"/>
              <a:gd name="T44" fmla="*/ 193 w 318"/>
              <a:gd name="T45" fmla="*/ 334 h 422"/>
              <a:gd name="T46" fmla="*/ 219 w 318"/>
              <a:gd name="T47" fmla="*/ 304 h 422"/>
              <a:gd name="T48" fmla="*/ 231 w 318"/>
              <a:gd name="T49" fmla="*/ 254 h 422"/>
              <a:gd name="T50" fmla="*/ 129 w 318"/>
              <a:gd name="T51" fmla="*/ 292 h 422"/>
              <a:gd name="T52" fmla="*/ 105 w 318"/>
              <a:gd name="T53" fmla="*/ 308 h 422"/>
              <a:gd name="T54" fmla="*/ 50 w 318"/>
              <a:gd name="T55" fmla="*/ 348 h 422"/>
              <a:gd name="T56" fmla="*/ 34 w 318"/>
              <a:gd name="T57" fmla="*/ 377 h 422"/>
              <a:gd name="T58" fmla="*/ 13 w 318"/>
              <a:gd name="T59" fmla="*/ 405 h 422"/>
              <a:gd name="T60" fmla="*/ 3 w 318"/>
              <a:gd name="T61" fmla="*/ 377 h 422"/>
              <a:gd name="T62" fmla="*/ 12 w 318"/>
              <a:gd name="T63" fmla="*/ 346 h 422"/>
              <a:gd name="T64" fmla="*/ 45 w 318"/>
              <a:gd name="T65" fmla="*/ 321 h 422"/>
              <a:gd name="T66" fmla="*/ 108 w 318"/>
              <a:gd name="T67" fmla="*/ 274 h 422"/>
              <a:gd name="T68" fmla="*/ 160 w 318"/>
              <a:gd name="T69" fmla="*/ 192 h 422"/>
              <a:gd name="T70" fmla="*/ 185 w 318"/>
              <a:gd name="T71" fmla="*/ 109 h 422"/>
              <a:gd name="T72" fmla="*/ 156 w 318"/>
              <a:gd name="T73" fmla="*/ 99 h 422"/>
              <a:gd name="T74" fmla="*/ 134 w 318"/>
              <a:gd name="T75" fmla="*/ 135 h 422"/>
              <a:gd name="T76" fmla="*/ 140 w 318"/>
              <a:gd name="T77" fmla="*/ 166 h 422"/>
              <a:gd name="T78" fmla="*/ 133 w 318"/>
              <a:gd name="T79" fmla="*/ 167 h 422"/>
              <a:gd name="T80" fmla="*/ 111 w 318"/>
              <a:gd name="T81" fmla="*/ 187 h 422"/>
              <a:gd name="T82" fmla="*/ 105 w 318"/>
              <a:gd name="T83" fmla="*/ 180 h 422"/>
              <a:gd name="T84" fmla="*/ 102 w 318"/>
              <a:gd name="T85" fmla="*/ 173 h 422"/>
              <a:gd name="T86" fmla="*/ 109 w 318"/>
              <a:gd name="T87" fmla="*/ 158 h 422"/>
              <a:gd name="T88" fmla="*/ 121 w 318"/>
              <a:gd name="T89" fmla="*/ 128 h 422"/>
              <a:gd name="T90" fmla="*/ 156 w 318"/>
              <a:gd name="T91" fmla="*/ 75 h 422"/>
              <a:gd name="T92" fmla="*/ 213 w 318"/>
              <a:gd name="T93" fmla="*/ 71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8" h="422">
                <a:moveTo>
                  <a:pt x="213" y="71"/>
                </a:moveTo>
                <a:cubicBezTo>
                  <a:pt x="213" y="71"/>
                  <a:pt x="223" y="64"/>
                  <a:pt x="217" y="58"/>
                </a:cubicBezTo>
                <a:cubicBezTo>
                  <a:pt x="211" y="53"/>
                  <a:pt x="208" y="32"/>
                  <a:pt x="217" y="22"/>
                </a:cubicBezTo>
                <a:cubicBezTo>
                  <a:pt x="217" y="22"/>
                  <a:pt x="243" y="0"/>
                  <a:pt x="261" y="27"/>
                </a:cubicBezTo>
                <a:cubicBezTo>
                  <a:pt x="261" y="27"/>
                  <a:pt x="263" y="39"/>
                  <a:pt x="261" y="44"/>
                </a:cubicBezTo>
                <a:cubicBezTo>
                  <a:pt x="261" y="44"/>
                  <a:pt x="261" y="49"/>
                  <a:pt x="262" y="51"/>
                </a:cubicBezTo>
                <a:cubicBezTo>
                  <a:pt x="262" y="51"/>
                  <a:pt x="267" y="59"/>
                  <a:pt x="260" y="59"/>
                </a:cubicBezTo>
                <a:cubicBezTo>
                  <a:pt x="260" y="59"/>
                  <a:pt x="259" y="63"/>
                  <a:pt x="258" y="64"/>
                </a:cubicBezTo>
                <a:cubicBezTo>
                  <a:pt x="258" y="64"/>
                  <a:pt x="258" y="67"/>
                  <a:pt x="257" y="67"/>
                </a:cubicBezTo>
                <a:cubicBezTo>
                  <a:pt x="257" y="67"/>
                  <a:pt x="256" y="75"/>
                  <a:pt x="254" y="75"/>
                </a:cubicBezTo>
                <a:cubicBezTo>
                  <a:pt x="246" y="75"/>
                  <a:pt x="246" y="75"/>
                  <a:pt x="246" y="75"/>
                </a:cubicBezTo>
                <a:cubicBezTo>
                  <a:pt x="246" y="75"/>
                  <a:pt x="256" y="82"/>
                  <a:pt x="259" y="92"/>
                </a:cubicBezTo>
                <a:cubicBezTo>
                  <a:pt x="263" y="103"/>
                  <a:pt x="263" y="103"/>
                  <a:pt x="263" y="103"/>
                </a:cubicBezTo>
                <a:cubicBezTo>
                  <a:pt x="263" y="103"/>
                  <a:pt x="274" y="116"/>
                  <a:pt x="278" y="126"/>
                </a:cubicBezTo>
                <a:cubicBezTo>
                  <a:pt x="278" y="126"/>
                  <a:pt x="284" y="116"/>
                  <a:pt x="286" y="114"/>
                </a:cubicBezTo>
                <a:cubicBezTo>
                  <a:pt x="288" y="111"/>
                  <a:pt x="288" y="107"/>
                  <a:pt x="288" y="104"/>
                </a:cubicBezTo>
                <a:cubicBezTo>
                  <a:pt x="288" y="101"/>
                  <a:pt x="285" y="88"/>
                  <a:pt x="287" y="86"/>
                </a:cubicBezTo>
                <a:cubicBezTo>
                  <a:pt x="289" y="83"/>
                  <a:pt x="288" y="77"/>
                  <a:pt x="288" y="77"/>
                </a:cubicBezTo>
                <a:cubicBezTo>
                  <a:pt x="288" y="77"/>
                  <a:pt x="290" y="71"/>
                  <a:pt x="293" y="77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94" y="82"/>
                  <a:pt x="297" y="80"/>
                  <a:pt x="298" y="80"/>
                </a:cubicBezTo>
                <a:cubicBezTo>
                  <a:pt x="299" y="79"/>
                  <a:pt x="309" y="65"/>
                  <a:pt x="311" y="66"/>
                </a:cubicBezTo>
                <a:cubicBezTo>
                  <a:pt x="311" y="66"/>
                  <a:pt x="317" y="63"/>
                  <a:pt x="317" y="69"/>
                </a:cubicBezTo>
                <a:cubicBezTo>
                  <a:pt x="317" y="75"/>
                  <a:pt x="315" y="76"/>
                  <a:pt x="315" y="76"/>
                </a:cubicBezTo>
                <a:cubicBezTo>
                  <a:pt x="315" y="76"/>
                  <a:pt x="318" y="77"/>
                  <a:pt x="316" y="81"/>
                </a:cubicBezTo>
                <a:cubicBezTo>
                  <a:pt x="316" y="81"/>
                  <a:pt x="312" y="89"/>
                  <a:pt x="311" y="92"/>
                </a:cubicBezTo>
                <a:cubicBezTo>
                  <a:pt x="310" y="96"/>
                  <a:pt x="306" y="105"/>
                  <a:pt x="303" y="109"/>
                </a:cubicBezTo>
                <a:cubicBezTo>
                  <a:pt x="300" y="112"/>
                  <a:pt x="301" y="110"/>
                  <a:pt x="299" y="117"/>
                </a:cubicBezTo>
                <a:cubicBezTo>
                  <a:pt x="297" y="125"/>
                  <a:pt x="290" y="146"/>
                  <a:pt x="285" y="152"/>
                </a:cubicBezTo>
                <a:cubicBezTo>
                  <a:pt x="285" y="152"/>
                  <a:pt x="284" y="158"/>
                  <a:pt x="275" y="158"/>
                </a:cubicBezTo>
                <a:cubicBezTo>
                  <a:pt x="275" y="158"/>
                  <a:pt x="268" y="156"/>
                  <a:pt x="267" y="151"/>
                </a:cubicBezTo>
                <a:cubicBezTo>
                  <a:pt x="266" y="146"/>
                  <a:pt x="251" y="127"/>
                  <a:pt x="250" y="125"/>
                </a:cubicBezTo>
                <a:cubicBezTo>
                  <a:pt x="250" y="125"/>
                  <a:pt x="242" y="138"/>
                  <a:pt x="236" y="140"/>
                </a:cubicBezTo>
                <a:cubicBezTo>
                  <a:pt x="236" y="140"/>
                  <a:pt x="227" y="168"/>
                  <a:pt x="223" y="178"/>
                </a:cubicBezTo>
                <a:cubicBezTo>
                  <a:pt x="218" y="188"/>
                  <a:pt x="222" y="181"/>
                  <a:pt x="222" y="181"/>
                </a:cubicBezTo>
                <a:cubicBezTo>
                  <a:pt x="222" y="181"/>
                  <a:pt x="217" y="201"/>
                  <a:pt x="215" y="205"/>
                </a:cubicBezTo>
                <a:cubicBezTo>
                  <a:pt x="215" y="205"/>
                  <a:pt x="237" y="202"/>
                  <a:pt x="267" y="227"/>
                </a:cubicBezTo>
                <a:cubicBezTo>
                  <a:pt x="267" y="227"/>
                  <a:pt x="297" y="241"/>
                  <a:pt x="289" y="257"/>
                </a:cubicBezTo>
                <a:cubicBezTo>
                  <a:pt x="289" y="257"/>
                  <a:pt x="270" y="281"/>
                  <a:pt x="267" y="284"/>
                </a:cubicBezTo>
                <a:cubicBezTo>
                  <a:pt x="265" y="287"/>
                  <a:pt x="225" y="320"/>
                  <a:pt x="227" y="329"/>
                </a:cubicBezTo>
                <a:cubicBezTo>
                  <a:pt x="227" y="329"/>
                  <a:pt x="230" y="333"/>
                  <a:pt x="229" y="336"/>
                </a:cubicBezTo>
                <a:cubicBezTo>
                  <a:pt x="229" y="339"/>
                  <a:pt x="229" y="348"/>
                  <a:pt x="233" y="352"/>
                </a:cubicBezTo>
                <a:cubicBezTo>
                  <a:pt x="237" y="355"/>
                  <a:pt x="257" y="367"/>
                  <a:pt x="247" y="371"/>
                </a:cubicBezTo>
                <a:cubicBezTo>
                  <a:pt x="247" y="371"/>
                  <a:pt x="226" y="372"/>
                  <a:pt x="222" y="364"/>
                </a:cubicBezTo>
                <a:cubicBezTo>
                  <a:pt x="222" y="364"/>
                  <a:pt x="211" y="353"/>
                  <a:pt x="205" y="352"/>
                </a:cubicBezTo>
                <a:cubicBezTo>
                  <a:pt x="205" y="352"/>
                  <a:pt x="184" y="344"/>
                  <a:pt x="193" y="334"/>
                </a:cubicBezTo>
                <a:cubicBezTo>
                  <a:pt x="193" y="334"/>
                  <a:pt x="200" y="322"/>
                  <a:pt x="203" y="323"/>
                </a:cubicBezTo>
                <a:cubicBezTo>
                  <a:pt x="203" y="323"/>
                  <a:pt x="216" y="312"/>
                  <a:pt x="219" y="304"/>
                </a:cubicBezTo>
                <a:cubicBezTo>
                  <a:pt x="223" y="296"/>
                  <a:pt x="241" y="259"/>
                  <a:pt x="248" y="256"/>
                </a:cubicBezTo>
                <a:cubicBezTo>
                  <a:pt x="248" y="256"/>
                  <a:pt x="238" y="254"/>
                  <a:pt x="231" y="254"/>
                </a:cubicBezTo>
                <a:cubicBezTo>
                  <a:pt x="223" y="254"/>
                  <a:pt x="197" y="251"/>
                  <a:pt x="186" y="245"/>
                </a:cubicBezTo>
                <a:cubicBezTo>
                  <a:pt x="186" y="245"/>
                  <a:pt x="144" y="285"/>
                  <a:pt x="129" y="292"/>
                </a:cubicBezTo>
                <a:cubicBezTo>
                  <a:pt x="129" y="292"/>
                  <a:pt x="125" y="298"/>
                  <a:pt x="123" y="299"/>
                </a:cubicBezTo>
                <a:cubicBezTo>
                  <a:pt x="123" y="299"/>
                  <a:pt x="113" y="307"/>
                  <a:pt x="105" y="308"/>
                </a:cubicBezTo>
                <a:cubicBezTo>
                  <a:pt x="105" y="308"/>
                  <a:pt x="92" y="315"/>
                  <a:pt x="89" y="318"/>
                </a:cubicBezTo>
                <a:cubicBezTo>
                  <a:pt x="85" y="321"/>
                  <a:pt x="53" y="346"/>
                  <a:pt x="50" y="348"/>
                </a:cubicBezTo>
                <a:cubicBezTo>
                  <a:pt x="50" y="348"/>
                  <a:pt x="36" y="365"/>
                  <a:pt x="35" y="369"/>
                </a:cubicBezTo>
                <a:cubicBezTo>
                  <a:pt x="35" y="369"/>
                  <a:pt x="40" y="375"/>
                  <a:pt x="34" y="377"/>
                </a:cubicBezTo>
                <a:cubicBezTo>
                  <a:pt x="34" y="377"/>
                  <a:pt x="21" y="386"/>
                  <a:pt x="18" y="391"/>
                </a:cubicBezTo>
                <a:cubicBezTo>
                  <a:pt x="16" y="396"/>
                  <a:pt x="12" y="402"/>
                  <a:pt x="13" y="405"/>
                </a:cubicBezTo>
                <a:cubicBezTo>
                  <a:pt x="14" y="409"/>
                  <a:pt x="5" y="422"/>
                  <a:pt x="0" y="404"/>
                </a:cubicBezTo>
                <a:cubicBezTo>
                  <a:pt x="0" y="404"/>
                  <a:pt x="1" y="386"/>
                  <a:pt x="3" y="377"/>
                </a:cubicBezTo>
                <a:cubicBezTo>
                  <a:pt x="6" y="367"/>
                  <a:pt x="7" y="365"/>
                  <a:pt x="6" y="362"/>
                </a:cubicBezTo>
                <a:cubicBezTo>
                  <a:pt x="5" y="358"/>
                  <a:pt x="4" y="348"/>
                  <a:pt x="12" y="346"/>
                </a:cubicBezTo>
                <a:cubicBezTo>
                  <a:pt x="20" y="344"/>
                  <a:pt x="27" y="345"/>
                  <a:pt x="27" y="345"/>
                </a:cubicBezTo>
                <a:cubicBezTo>
                  <a:pt x="27" y="345"/>
                  <a:pt x="41" y="329"/>
                  <a:pt x="45" y="321"/>
                </a:cubicBezTo>
                <a:cubicBezTo>
                  <a:pt x="50" y="313"/>
                  <a:pt x="69" y="296"/>
                  <a:pt x="77" y="292"/>
                </a:cubicBezTo>
                <a:cubicBezTo>
                  <a:pt x="84" y="288"/>
                  <a:pt x="103" y="280"/>
                  <a:pt x="108" y="274"/>
                </a:cubicBezTo>
                <a:cubicBezTo>
                  <a:pt x="113" y="267"/>
                  <a:pt x="133" y="235"/>
                  <a:pt x="142" y="232"/>
                </a:cubicBezTo>
                <a:cubicBezTo>
                  <a:pt x="142" y="232"/>
                  <a:pt x="141" y="199"/>
                  <a:pt x="160" y="192"/>
                </a:cubicBezTo>
                <a:cubicBezTo>
                  <a:pt x="160" y="192"/>
                  <a:pt x="170" y="188"/>
                  <a:pt x="175" y="175"/>
                </a:cubicBezTo>
                <a:cubicBezTo>
                  <a:pt x="180" y="163"/>
                  <a:pt x="180" y="117"/>
                  <a:pt x="185" y="109"/>
                </a:cubicBezTo>
                <a:cubicBezTo>
                  <a:pt x="185" y="109"/>
                  <a:pt x="184" y="104"/>
                  <a:pt x="185" y="102"/>
                </a:cubicBezTo>
                <a:cubicBezTo>
                  <a:pt x="185" y="102"/>
                  <a:pt x="160" y="101"/>
                  <a:pt x="156" y="99"/>
                </a:cubicBezTo>
                <a:cubicBezTo>
                  <a:pt x="156" y="99"/>
                  <a:pt x="149" y="94"/>
                  <a:pt x="146" y="103"/>
                </a:cubicBezTo>
                <a:cubicBezTo>
                  <a:pt x="146" y="103"/>
                  <a:pt x="136" y="127"/>
                  <a:pt x="134" y="135"/>
                </a:cubicBezTo>
                <a:cubicBezTo>
                  <a:pt x="134" y="135"/>
                  <a:pt x="133" y="148"/>
                  <a:pt x="134" y="153"/>
                </a:cubicBezTo>
                <a:cubicBezTo>
                  <a:pt x="135" y="157"/>
                  <a:pt x="138" y="164"/>
                  <a:pt x="140" y="166"/>
                </a:cubicBezTo>
                <a:cubicBezTo>
                  <a:pt x="142" y="168"/>
                  <a:pt x="144" y="172"/>
                  <a:pt x="141" y="172"/>
                </a:cubicBezTo>
                <a:cubicBezTo>
                  <a:pt x="141" y="172"/>
                  <a:pt x="135" y="171"/>
                  <a:pt x="133" y="167"/>
                </a:cubicBezTo>
                <a:cubicBezTo>
                  <a:pt x="133" y="167"/>
                  <a:pt x="132" y="160"/>
                  <a:pt x="127" y="168"/>
                </a:cubicBezTo>
                <a:cubicBezTo>
                  <a:pt x="127" y="168"/>
                  <a:pt x="110" y="200"/>
                  <a:pt x="111" y="187"/>
                </a:cubicBezTo>
                <a:cubicBezTo>
                  <a:pt x="111" y="187"/>
                  <a:pt x="103" y="195"/>
                  <a:pt x="107" y="185"/>
                </a:cubicBezTo>
                <a:cubicBezTo>
                  <a:pt x="107" y="185"/>
                  <a:pt x="101" y="187"/>
                  <a:pt x="105" y="180"/>
                </a:cubicBezTo>
                <a:cubicBezTo>
                  <a:pt x="105" y="180"/>
                  <a:pt x="114" y="161"/>
                  <a:pt x="108" y="167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02" y="173"/>
                  <a:pt x="96" y="176"/>
                  <a:pt x="100" y="170"/>
                </a:cubicBezTo>
                <a:cubicBezTo>
                  <a:pt x="100" y="170"/>
                  <a:pt x="107" y="163"/>
                  <a:pt x="109" y="158"/>
                </a:cubicBezTo>
                <a:cubicBezTo>
                  <a:pt x="111" y="154"/>
                  <a:pt x="114" y="149"/>
                  <a:pt x="118" y="146"/>
                </a:cubicBezTo>
                <a:cubicBezTo>
                  <a:pt x="121" y="142"/>
                  <a:pt x="120" y="132"/>
                  <a:pt x="121" y="128"/>
                </a:cubicBezTo>
                <a:cubicBezTo>
                  <a:pt x="121" y="124"/>
                  <a:pt x="125" y="86"/>
                  <a:pt x="134" y="82"/>
                </a:cubicBezTo>
                <a:cubicBezTo>
                  <a:pt x="144" y="77"/>
                  <a:pt x="150" y="77"/>
                  <a:pt x="156" y="75"/>
                </a:cubicBezTo>
                <a:cubicBezTo>
                  <a:pt x="161" y="73"/>
                  <a:pt x="189" y="70"/>
                  <a:pt x="197" y="72"/>
                </a:cubicBezTo>
                <a:cubicBezTo>
                  <a:pt x="197" y="72"/>
                  <a:pt x="211" y="72"/>
                  <a:pt x="213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$ļîḋé">
            <a:extLst>
              <a:ext uri="{FF2B5EF4-FFF2-40B4-BE49-F238E27FC236}">
                <a16:creationId xmlns:a16="http://schemas.microsoft.com/office/drawing/2014/main" xmlns="" id="{011BB2B2-A2B2-4FF0-A6AB-86042622C686}"/>
              </a:ext>
            </a:extLst>
          </p:cNvPr>
          <p:cNvSpPr/>
          <p:nvPr/>
        </p:nvSpPr>
        <p:spPr bwMode="auto">
          <a:xfrm>
            <a:off x="7228050" y="978226"/>
            <a:ext cx="1074503" cy="1757423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75273" y="2972098"/>
            <a:ext cx="1606854" cy="950114"/>
            <a:chOff x="575273" y="2972098"/>
            <a:chExt cx="1606854" cy="950114"/>
          </a:xfrm>
        </p:grpSpPr>
        <p:sp>
          <p:nvSpPr>
            <p:cNvPr id="9" name="iṥlîḋé">
              <a:extLst>
                <a:ext uri="{FF2B5EF4-FFF2-40B4-BE49-F238E27FC236}">
                  <a16:creationId xmlns:a16="http://schemas.microsoft.com/office/drawing/2014/main" xmlns="" id="{0B5D9B1B-CBD7-41D3-B02F-22FC23CF090F}"/>
                </a:ext>
              </a:extLst>
            </p:cNvPr>
            <p:cNvSpPr/>
            <p:nvPr/>
          </p:nvSpPr>
          <p:spPr bwMode="auto">
            <a:xfrm>
              <a:off x="575273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0" name="ïŝliḑê">
              <a:extLst>
                <a:ext uri="{FF2B5EF4-FFF2-40B4-BE49-F238E27FC236}">
                  <a16:creationId xmlns:a16="http://schemas.microsoft.com/office/drawing/2014/main" xmlns="" id="{4B42DB7E-FAD4-4D71-91C0-B6F0F1D8DB60}"/>
                </a:ext>
              </a:extLst>
            </p:cNvPr>
            <p:cNvSpPr txBox="1"/>
            <p:nvPr/>
          </p:nvSpPr>
          <p:spPr bwMode="auto">
            <a:xfrm>
              <a:off x="5752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961875" y="2972098"/>
            <a:ext cx="1606854" cy="950114"/>
            <a:chOff x="6961875" y="2972098"/>
            <a:chExt cx="1606854" cy="950114"/>
          </a:xfrm>
        </p:grpSpPr>
        <p:sp>
          <p:nvSpPr>
            <p:cNvPr id="11" name="isľîḍê">
              <a:extLst>
                <a:ext uri="{FF2B5EF4-FFF2-40B4-BE49-F238E27FC236}">
                  <a16:creationId xmlns:a16="http://schemas.microsoft.com/office/drawing/2014/main" xmlns="" id="{7C856807-5DFC-42B4-A0C5-9FE2FB983CE9}"/>
                </a:ext>
              </a:extLst>
            </p:cNvPr>
            <p:cNvSpPr/>
            <p:nvPr/>
          </p:nvSpPr>
          <p:spPr bwMode="auto">
            <a:xfrm>
              <a:off x="6961875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2" name="íṧļiďè">
              <a:extLst>
                <a:ext uri="{FF2B5EF4-FFF2-40B4-BE49-F238E27FC236}">
                  <a16:creationId xmlns:a16="http://schemas.microsoft.com/office/drawing/2014/main" xmlns="" id="{AE5EA543-9D50-4FBB-AE50-4405A9938419}"/>
                </a:ext>
              </a:extLst>
            </p:cNvPr>
            <p:cNvSpPr txBox="1"/>
            <p:nvPr/>
          </p:nvSpPr>
          <p:spPr bwMode="auto">
            <a:xfrm>
              <a:off x="6961876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5"/>
                  </a:solidFill>
                </a:rPr>
                <a:t>点击输入标题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71923" y="3612551"/>
            <a:ext cx="1606854" cy="950114"/>
            <a:chOff x="2171923" y="3612551"/>
            <a:chExt cx="1606854" cy="950114"/>
          </a:xfrm>
        </p:grpSpPr>
        <p:sp>
          <p:nvSpPr>
            <p:cNvPr id="13" name="íṥḷiḓê">
              <a:extLst>
                <a:ext uri="{FF2B5EF4-FFF2-40B4-BE49-F238E27FC236}">
                  <a16:creationId xmlns:a16="http://schemas.microsoft.com/office/drawing/2014/main" xmlns="" id="{C5D09778-0C2B-4DE0-BE0F-B29EC1BCBF01}"/>
                </a:ext>
              </a:extLst>
            </p:cNvPr>
            <p:cNvSpPr/>
            <p:nvPr/>
          </p:nvSpPr>
          <p:spPr bwMode="auto">
            <a:xfrm>
              <a:off x="2171923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4" name="iṥliḓê">
              <a:extLst>
                <a:ext uri="{FF2B5EF4-FFF2-40B4-BE49-F238E27FC236}">
                  <a16:creationId xmlns:a16="http://schemas.microsoft.com/office/drawing/2014/main" xmlns="" id="{5E924F44-6BB9-4161-85DF-900B9A4C11FF}"/>
                </a:ext>
              </a:extLst>
            </p:cNvPr>
            <p:cNvSpPr txBox="1"/>
            <p:nvPr/>
          </p:nvSpPr>
          <p:spPr bwMode="auto">
            <a:xfrm>
              <a:off x="2171924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68574" y="2972098"/>
            <a:ext cx="1606853" cy="950114"/>
            <a:chOff x="3768574" y="2972098"/>
            <a:chExt cx="1606853" cy="950114"/>
          </a:xfrm>
        </p:grpSpPr>
        <p:sp>
          <p:nvSpPr>
            <p:cNvPr id="15" name="îṥľiḋê">
              <a:extLst>
                <a:ext uri="{FF2B5EF4-FFF2-40B4-BE49-F238E27FC236}">
                  <a16:creationId xmlns:a16="http://schemas.microsoft.com/office/drawing/2014/main" xmlns="" id="{9F56F97C-71B5-4D74-9BB2-C906F784F7DD}"/>
                </a:ext>
              </a:extLst>
            </p:cNvPr>
            <p:cNvSpPr/>
            <p:nvPr/>
          </p:nvSpPr>
          <p:spPr bwMode="auto">
            <a:xfrm>
              <a:off x="3768574" y="3281758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6" name="i$ḻíḑè">
              <a:extLst>
                <a:ext uri="{FF2B5EF4-FFF2-40B4-BE49-F238E27FC236}">
                  <a16:creationId xmlns:a16="http://schemas.microsoft.com/office/drawing/2014/main" xmlns="" id="{7A937C3B-35E0-45CC-98F8-A6EB2192F2DF}"/>
                </a:ext>
              </a:extLst>
            </p:cNvPr>
            <p:cNvSpPr txBox="1"/>
            <p:nvPr/>
          </p:nvSpPr>
          <p:spPr bwMode="auto">
            <a:xfrm>
              <a:off x="3768574" y="2972098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65224" y="3612551"/>
            <a:ext cx="1606854" cy="950114"/>
            <a:chOff x="5365224" y="3612551"/>
            <a:chExt cx="1606854" cy="950114"/>
          </a:xfrm>
        </p:grpSpPr>
        <p:sp>
          <p:nvSpPr>
            <p:cNvPr id="17" name="íṡḷîḋè">
              <a:extLst>
                <a:ext uri="{FF2B5EF4-FFF2-40B4-BE49-F238E27FC236}">
                  <a16:creationId xmlns:a16="http://schemas.microsoft.com/office/drawing/2014/main" xmlns="" id="{54FB6410-69E1-49C3-AFD2-DB85D20FC26A}"/>
                </a:ext>
              </a:extLst>
            </p:cNvPr>
            <p:cNvSpPr/>
            <p:nvPr/>
          </p:nvSpPr>
          <p:spPr bwMode="auto">
            <a:xfrm>
              <a:off x="5365224" y="3922211"/>
              <a:ext cx="1606853" cy="64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85000" lnSpcReduction="2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  <a:endParaRPr lang="en-US" altLang="zh-CN" sz="1000" dirty="0"/>
            </a:p>
          </p:txBody>
        </p:sp>
        <p:sp>
          <p:nvSpPr>
            <p:cNvPr id="18" name="ïšļïḋé">
              <a:extLst>
                <a:ext uri="{FF2B5EF4-FFF2-40B4-BE49-F238E27FC236}">
                  <a16:creationId xmlns:a16="http://schemas.microsoft.com/office/drawing/2014/main" xmlns="" id="{22F7D16A-671A-468B-AE58-A0C2D98CA352}"/>
                </a:ext>
              </a:extLst>
            </p:cNvPr>
            <p:cNvSpPr txBox="1"/>
            <p:nvPr/>
          </p:nvSpPr>
          <p:spPr bwMode="auto">
            <a:xfrm>
              <a:off x="5365225" y="3612551"/>
              <a:ext cx="1606853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5389D152-4198-4B33-8B76-4B7B012980A5}"/>
              </a:ext>
            </a:extLst>
          </p:cNvPr>
          <p:cNvCxnSpPr>
            <a:cxnSpLocks/>
          </p:cNvCxnSpPr>
          <p:nvPr/>
        </p:nvCxnSpPr>
        <p:spPr>
          <a:xfrm>
            <a:off x="21770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E331BAEB-EEF2-4296-9F90-75A8B53584EE}"/>
              </a:ext>
            </a:extLst>
          </p:cNvPr>
          <p:cNvCxnSpPr>
            <a:cxnSpLocks/>
          </p:cNvCxnSpPr>
          <p:nvPr/>
        </p:nvCxnSpPr>
        <p:spPr>
          <a:xfrm>
            <a:off x="3773675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12677CFE-814C-40DC-A727-2D8BC9F4CE88}"/>
              </a:ext>
            </a:extLst>
          </p:cNvPr>
          <p:cNvCxnSpPr>
            <a:cxnSpLocks/>
          </p:cNvCxnSpPr>
          <p:nvPr/>
        </p:nvCxnSpPr>
        <p:spPr>
          <a:xfrm>
            <a:off x="5370325" y="2789654"/>
            <a:ext cx="0" cy="182855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A0F3BA83-B086-4D5C-BD28-A36CD69878F3}"/>
              </a:ext>
            </a:extLst>
          </p:cNvPr>
          <p:cNvCxnSpPr>
            <a:cxnSpLocks/>
          </p:cNvCxnSpPr>
          <p:nvPr/>
        </p:nvCxnSpPr>
        <p:spPr>
          <a:xfrm>
            <a:off x="6966976" y="2789654"/>
            <a:ext cx="0" cy="181396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14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02559" y="1782987"/>
            <a:ext cx="3882522" cy="2030569"/>
            <a:chOff x="602559" y="1782987"/>
            <a:chExt cx="3882522" cy="2030569"/>
          </a:xfrm>
        </p:grpSpPr>
        <p:sp>
          <p:nvSpPr>
            <p:cNvPr id="4" name="îşḻíḍé"/>
            <p:cNvSpPr>
              <a:spLocks/>
            </p:cNvSpPr>
            <p:nvPr/>
          </p:nvSpPr>
          <p:spPr bwMode="auto">
            <a:xfrm>
              <a:off x="1108211" y="1782987"/>
              <a:ext cx="2871220" cy="1934666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ïśḷïďe"/>
            <p:cNvGrpSpPr/>
            <p:nvPr/>
          </p:nvGrpSpPr>
          <p:grpSpPr>
            <a:xfrm>
              <a:off x="602559" y="3644273"/>
              <a:ext cx="3882522" cy="169283"/>
              <a:chOff x="4462463" y="2425701"/>
              <a:chExt cx="2803525" cy="122237"/>
            </a:xfrm>
          </p:grpSpPr>
          <p:sp>
            <p:nvSpPr>
              <p:cNvPr id="23" name="îśľîḋè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şḷiďé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íṥḻiďè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ïśľiḑé"/>
            <p:cNvSpPr txBox="1">
              <a:spLocks/>
            </p:cNvSpPr>
            <p:nvPr/>
          </p:nvSpPr>
          <p:spPr>
            <a:xfrm>
              <a:off x="1222532" y="1883927"/>
              <a:ext cx="2651372" cy="1635672"/>
            </a:xfrm>
            <a:prstGeom prst="rect">
              <a:avLst/>
            </a:prstGeom>
            <a:ln>
              <a:noFill/>
            </a:ln>
          </p:spPr>
          <p:txBody>
            <a:bodyPr bIns="457200" anchor="b">
              <a:normAutofit/>
            </a:bodyPr>
            <a:lstStyle/>
            <a:p>
              <a:r>
                <a:rPr lang="en-US"/>
                <a:t>Image Holder</a:t>
              </a:r>
            </a:p>
          </p:txBody>
        </p:sp>
        <p:sp>
          <p:nvSpPr>
            <p:cNvPr id="7" name="ï$liḑê"/>
            <p:cNvSpPr/>
            <p:nvPr/>
          </p:nvSpPr>
          <p:spPr>
            <a:xfrm>
              <a:off x="1166667" y="1852691"/>
              <a:ext cx="2754306" cy="173882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53009" y="1782987"/>
            <a:ext cx="3882522" cy="2030569"/>
            <a:chOff x="4653009" y="1782987"/>
            <a:chExt cx="3882522" cy="2030569"/>
          </a:xfrm>
        </p:grpSpPr>
        <p:sp>
          <p:nvSpPr>
            <p:cNvPr id="8" name="íṣḻïďé"/>
            <p:cNvSpPr>
              <a:spLocks/>
            </p:cNvSpPr>
            <p:nvPr/>
          </p:nvSpPr>
          <p:spPr bwMode="auto">
            <a:xfrm>
              <a:off x="5158661" y="1782987"/>
              <a:ext cx="2871220" cy="1934666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ï$lïde"/>
            <p:cNvGrpSpPr/>
            <p:nvPr/>
          </p:nvGrpSpPr>
          <p:grpSpPr>
            <a:xfrm>
              <a:off x="4653009" y="3644273"/>
              <a:ext cx="3882522" cy="169283"/>
              <a:chOff x="4462463" y="2425701"/>
              <a:chExt cx="2803525" cy="122237"/>
            </a:xfrm>
          </p:grpSpPr>
          <p:sp>
            <p:nvSpPr>
              <p:cNvPr id="20" name="işḷïdé"/>
              <p:cNvSpPr>
                <a:spLocks/>
              </p:cNvSpPr>
              <p:nvPr/>
            </p:nvSpPr>
            <p:spPr bwMode="auto">
              <a:xfrm>
                <a:off x="4462463" y="2481263"/>
                <a:ext cx="2800350" cy="6667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68" y="37"/>
                  </a:cxn>
                  <a:cxn ang="0">
                    <a:pos x="1487" y="37"/>
                  </a:cxn>
                  <a:cxn ang="0">
                    <a:pos x="1546" y="12"/>
                  </a:cxn>
                  <a:cxn ang="0">
                    <a:pos x="1547" y="0"/>
                  </a:cxn>
                  <a:cxn ang="0">
                    <a:pos x="10" y="5"/>
                  </a:cxn>
                </a:cxnLst>
                <a:rect l="0" t="0" r="r" b="b"/>
                <a:pathLst>
                  <a:path w="1547" h="37">
                    <a:moveTo>
                      <a:pt x="10" y="5"/>
                    </a:moveTo>
                    <a:cubicBezTo>
                      <a:pt x="10" y="5"/>
                      <a:pt x="0" y="23"/>
                      <a:pt x="68" y="37"/>
                    </a:cubicBezTo>
                    <a:cubicBezTo>
                      <a:pt x="1487" y="37"/>
                      <a:pt x="1487" y="37"/>
                      <a:pt x="1487" y="37"/>
                    </a:cubicBezTo>
                    <a:cubicBezTo>
                      <a:pt x="1487" y="37"/>
                      <a:pt x="1534" y="34"/>
                      <a:pt x="1546" y="12"/>
                    </a:cubicBezTo>
                    <a:cubicBezTo>
                      <a:pt x="1547" y="0"/>
                      <a:pt x="1547" y="0"/>
                      <a:pt x="1547" y="0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ŝḷiḍè"/>
              <p:cNvSpPr>
                <a:spLocks/>
              </p:cNvSpPr>
              <p:nvPr/>
            </p:nvSpPr>
            <p:spPr bwMode="auto">
              <a:xfrm>
                <a:off x="4478338" y="2425701"/>
                <a:ext cx="2787650" cy="841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38"/>
                  </a:cxn>
                  <a:cxn ang="0">
                    <a:pos x="16" y="43"/>
                  </a:cxn>
                  <a:cxn ang="0">
                    <a:pos x="1522" y="43"/>
                  </a:cxn>
                  <a:cxn ang="0">
                    <a:pos x="1538" y="40"/>
                  </a:cxn>
                  <a:cxn ang="0">
                    <a:pos x="1538" y="0"/>
                  </a:cxn>
                  <a:cxn ang="0">
                    <a:pos x="1" y="0"/>
                  </a:cxn>
                </a:cxnLst>
                <a:rect l="0" t="0" r="r" b="b"/>
                <a:pathLst>
                  <a:path w="1540" h="47">
                    <a:moveTo>
                      <a:pt x="1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1" y="47"/>
                      <a:pt x="16" y="43"/>
                      <a:pt x="16" y="43"/>
                    </a:cubicBezTo>
                    <a:cubicBezTo>
                      <a:pt x="1522" y="43"/>
                      <a:pt x="1522" y="43"/>
                      <a:pt x="1522" y="43"/>
                    </a:cubicBezTo>
                    <a:cubicBezTo>
                      <a:pt x="1540" y="45"/>
                      <a:pt x="1538" y="40"/>
                      <a:pt x="1538" y="40"/>
                    </a:cubicBezTo>
                    <a:cubicBezTo>
                      <a:pt x="1538" y="0"/>
                      <a:pt x="1538" y="0"/>
                      <a:pt x="1538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îṣḻîḋe"/>
              <p:cNvSpPr>
                <a:spLocks/>
              </p:cNvSpPr>
              <p:nvPr/>
            </p:nvSpPr>
            <p:spPr bwMode="auto">
              <a:xfrm>
                <a:off x="5672138" y="2425701"/>
                <a:ext cx="392113" cy="44450"/>
              </a:xfrm>
              <a:custGeom>
                <a:avLst/>
                <a:gdLst/>
                <a:ahLst/>
                <a:cxnLst>
                  <a:cxn ang="0">
                    <a:pos x="20" y="22"/>
                  </a:cxn>
                  <a:cxn ang="0">
                    <a:pos x="198" y="22"/>
                  </a:cxn>
                  <a:cxn ang="0">
                    <a:pos x="215" y="1"/>
                  </a:cxn>
                  <a:cxn ang="0">
                    <a:pos x="6" y="0"/>
                  </a:cxn>
                  <a:cxn ang="0">
                    <a:pos x="20" y="22"/>
                  </a:cxn>
                </a:cxnLst>
                <a:rect l="0" t="0" r="r" b="b"/>
                <a:pathLst>
                  <a:path w="217" h="25">
                    <a:moveTo>
                      <a:pt x="20" y="22"/>
                    </a:moveTo>
                    <a:cubicBezTo>
                      <a:pt x="198" y="22"/>
                      <a:pt x="198" y="22"/>
                      <a:pt x="198" y="22"/>
                    </a:cubicBezTo>
                    <a:cubicBezTo>
                      <a:pt x="198" y="22"/>
                      <a:pt x="217" y="25"/>
                      <a:pt x="2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0"/>
                      <a:pt x="20" y="2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iṡḷïḓe"/>
            <p:cNvSpPr txBox="1">
              <a:spLocks/>
            </p:cNvSpPr>
            <p:nvPr/>
          </p:nvSpPr>
          <p:spPr>
            <a:xfrm>
              <a:off x="5272982" y="1883927"/>
              <a:ext cx="2651372" cy="1635672"/>
            </a:xfrm>
            <a:prstGeom prst="rect">
              <a:avLst/>
            </a:prstGeom>
            <a:ln>
              <a:noFill/>
            </a:ln>
          </p:spPr>
          <p:txBody>
            <a:bodyPr bIns="457200" anchor="b">
              <a:normAutofit/>
            </a:bodyPr>
            <a:lstStyle/>
            <a:p>
              <a:r>
                <a:rPr lang="en-US"/>
                <a:t>Image Holder</a:t>
              </a:r>
            </a:p>
          </p:txBody>
        </p:sp>
        <p:sp>
          <p:nvSpPr>
            <p:cNvPr id="11" name="iṩlïḑè"/>
            <p:cNvSpPr/>
            <p:nvPr/>
          </p:nvSpPr>
          <p:spPr>
            <a:xfrm>
              <a:off x="5217117" y="1852691"/>
              <a:ext cx="2754306" cy="173882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2" name="îṥļíḓe"/>
          <p:cNvSpPr/>
          <p:nvPr/>
        </p:nvSpPr>
        <p:spPr>
          <a:xfrm>
            <a:off x="1302765" y="3512307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sp>
        <p:nvSpPr>
          <p:cNvPr id="13" name="î$lïdê"/>
          <p:cNvSpPr/>
          <p:nvPr/>
        </p:nvSpPr>
        <p:spPr>
          <a:xfrm>
            <a:off x="5403079" y="3527153"/>
            <a:ext cx="2377986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7500" lnSpcReduction="20000"/>
          </a:bodyPr>
          <a:lstStyle/>
          <a:p>
            <a:pPr lvl="0" algn="ctr"/>
            <a:r>
              <a:rPr lang="zh-CN" altLang="en-US" sz="1867" b="1" dirty="0">
                <a:solidFill>
                  <a:srgbClr val="FFFFFF"/>
                </a:solidFill>
              </a:rPr>
              <a:t>点击输入标题</a:t>
            </a:r>
          </a:p>
        </p:txBody>
      </p:sp>
      <p:grpSp>
        <p:nvGrpSpPr>
          <p:cNvPr id="14" name="í$ḷídê"/>
          <p:cNvGrpSpPr/>
          <p:nvPr/>
        </p:nvGrpSpPr>
        <p:grpSpPr>
          <a:xfrm>
            <a:off x="1767858" y="3953807"/>
            <a:ext cx="1447800" cy="562159"/>
            <a:chOff x="4466968" y="1988992"/>
            <a:chExt cx="3289810" cy="749545"/>
          </a:xfrm>
        </p:grpSpPr>
        <p:sp>
          <p:nvSpPr>
            <p:cNvPr id="18" name="ïṣḷïḓe"/>
            <p:cNvSpPr txBox="1"/>
            <p:nvPr/>
          </p:nvSpPr>
          <p:spPr>
            <a:xfrm>
              <a:off x="4466968" y="2276872"/>
              <a:ext cx="3289810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9" name="ïṧľîḓé"/>
            <p:cNvSpPr/>
            <p:nvPr/>
          </p:nvSpPr>
          <p:spPr>
            <a:xfrm>
              <a:off x="4466968" y="1988992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15" name="ïşḻïḍè"/>
          <p:cNvGrpSpPr/>
          <p:nvPr/>
        </p:nvGrpSpPr>
        <p:grpSpPr>
          <a:xfrm>
            <a:off x="5868172" y="3971548"/>
            <a:ext cx="1447800" cy="541576"/>
            <a:chOff x="4466968" y="4496751"/>
            <a:chExt cx="3289810" cy="722101"/>
          </a:xfrm>
        </p:grpSpPr>
        <p:sp>
          <p:nvSpPr>
            <p:cNvPr id="16" name="ïṡlîḓé"/>
            <p:cNvSpPr txBox="1"/>
            <p:nvPr/>
          </p:nvSpPr>
          <p:spPr>
            <a:xfrm>
              <a:off x="4466968" y="4784631"/>
              <a:ext cx="3289810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 rtl="1">
                <a:lnSpc>
                  <a:spcPct val="120000"/>
                </a:lnSpc>
              </a:pPr>
              <a:r>
                <a:rPr lang="zh-CN" altLang="en-US" sz="1000" dirty="0"/>
                <a:t>您的内容打在这里，或者通过复制您的文本后，在此框中选择粘贴</a:t>
              </a:r>
            </a:p>
          </p:txBody>
        </p:sp>
        <p:sp>
          <p:nvSpPr>
            <p:cNvPr id="17" name="i$1îḑê"/>
            <p:cNvSpPr/>
            <p:nvPr/>
          </p:nvSpPr>
          <p:spPr>
            <a:xfrm>
              <a:off x="4466968" y="4496751"/>
              <a:ext cx="3289810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成功项目展示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153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84701" y="843552"/>
            <a:ext cx="4377926" cy="3392365"/>
            <a:chOff x="-1476672" y="-236562"/>
            <a:chExt cx="7380346" cy="5718880"/>
          </a:xfrm>
        </p:grpSpPr>
        <p:sp>
          <p:nvSpPr>
            <p:cNvPr id="86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88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38100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19206" y="1373542"/>
            <a:ext cx="3641279" cy="779864"/>
            <a:chOff x="4919206" y="1373542"/>
            <a:chExt cx="3641279" cy="779864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9206" y="1373542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92" name="Group 10"/>
            <p:cNvGrpSpPr/>
            <p:nvPr/>
          </p:nvGrpSpPr>
          <p:grpSpPr>
            <a:xfrm>
              <a:off x="5248063" y="1555840"/>
              <a:ext cx="3312422" cy="530914"/>
              <a:chOff x="6764723" y="1520469"/>
              <a:chExt cx="4416563" cy="707886"/>
            </a:xfrm>
          </p:grpSpPr>
          <p:sp>
            <p:nvSpPr>
              <p:cNvPr id="93" name="TextBox 11"/>
              <p:cNvSpPr txBox="1"/>
              <p:nvPr/>
            </p:nvSpPr>
            <p:spPr>
              <a:xfrm>
                <a:off x="6764723" y="1520469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94" name="Group 12"/>
              <p:cNvGrpSpPr/>
              <p:nvPr/>
            </p:nvGrpSpPr>
            <p:grpSpPr>
              <a:xfrm>
                <a:off x="7218712" y="1592796"/>
                <a:ext cx="3962574" cy="563232"/>
                <a:chOff x="3943834" y="704409"/>
                <a:chExt cx="3962574" cy="563232"/>
              </a:xfrm>
            </p:grpSpPr>
            <p:sp>
              <p:nvSpPr>
                <p:cNvPr id="95" name="TextBox 13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年度工作总结</a:t>
                  </a:r>
                </a:p>
              </p:txBody>
            </p:sp>
            <p:sp>
              <p:nvSpPr>
                <p:cNvPr id="96" name="TextBox 14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9" name="组合 8"/>
          <p:cNvGrpSpPr/>
          <p:nvPr/>
        </p:nvGrpSpPr>
        <p:grpSpPr>
          <a:xfrm>
            <a:off x="4919206" y="2084304"/>
            <a:ext cx="3664723" cy="779864"/>
            <a:chOff x="4919206" y="2084304"/>
            <a:chExt cx="3664723" cy="779864"/>
          </a:xfrm>
        </p:grpSpPr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9206" y="2084304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97" name="Group 15"/>
            <p:cNvGrpSpPr/>
            <p:nvPr/>
          </p:nvGrpSpPr>
          <p:grpSpPr>
            <a:xfrm>
              <a:off x="5248063" y="2274278"/>
              <a:ext cx="3335866" cy="530914"/>
              <a:chOff x="6733465" y="2527404"/>
              <a:chExt cx="4447821" cy="707886"/>
            </a:xfrm>
          </p:grpSpPr>
          <p:sp>
            <p:nvSpPr>
              <p:cNvPr id="98" name="TextBox 16"/>
              <p:cNvSpPr txBox="1"/>
              <p:nvPr/>
            </p:nvSpPr>
            <p:spPr>
              <a:xfrm>
                <a:off x="6733465" y="2527404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99" name="Group 17"/>
              <p:cNvGrpSpPr/>
              <p:nvPr/>
            </p:nvGrpSpPr>
            <p:grpSpPr>
              <a:xfrm>
                <a:off x="7218712" y="2599731"/>
                <a:ext cx="3962574" cy="563232"/>
                <a:chOff x="3943834" y="704409"/>
                <a:chExt cx="3962574" cy="563232"/>
              </a:xfrm>
            </p:grpSpPr>
            <p:sp>
              <p:nvSpPr>
                <p:cNvPr id="100" name="TextBox 18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工作完成情况</a:t>
                  </a:r>
                </a:p>
              </p:txBody>
            </p:sp>
            <p:sp>
              <p:nvSpPr>
                <p:cNvPr id="101" name="TextBox 19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0" name="组合 9"/>
          <p:cNvGrpSpPr/>
          <p:nvPr/>
        </p:nvGrpSpPr>
        <p:grpSpPr>
          <a:xfrm>
            <a:off x="4919206" y="2737010"/>
            <a:ext cx="3670133" cy="779864"/>
            <a:chOff x="4919206" y="2737010"/>
            <a:chExt cx="3670133" cy="779864"/>
          </a:xfrm>
        </p:grpSpPr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9206" y="2737010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102" name="Group 20"/>
            <p:cNvGrpSpPr/>
            <p:nvPr/>
          </p:nvGrpSpPr>
          <p:grpSpPr>
            <a:xfrm>
              <a:off x="5248063" y="2913945"/>
              <a:ext cx="3341276" cy="530914"/>
              <a:chOff x="6726251" y="3534339"/>
              <a:chExt cx="4455035" cy="707886"/>
            </a:xfrm>
          </p:grpSpPr>
          <p:sp>
            <p:nvSpPr>
              <p:cNvPr id="103" name="TextBox 21"/>
              <p:cNvSpPr txBox="1"/>
              <p:nvPr/>
            </p:nvSpPr>
            <p:spPr>
              <a:xfrm>
                <a:off x="6726251" y="3534339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104" name="Group 22"/>
              <p:cNvGrpSpPr/>
              <p:nvPr/>
            </p:nvGrpSpPr>
            <p:grpSpPr>
              <a:xfrm>
                <a:off x="7218712" y="3606666"/>
                <a:ext cx="3962574" cy="563232"/>
                <a:chOff x="3943834" y="704409"/>
                <a:chExt cx="3962574" cy="563232"/>
              </a:xfrm>
            </p:grpSpPr>
            <p:sp>
              <p:nvSpPr>
                <p:cNvPr id="105" name="TextBox 23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成功项目展示</a:t>
                  </a:r>
                </a:p>
              </p:txBody>
            </p:sp>
            <p:sp>
              <p:nvSpPr>
                <p:cNvPr id="106" name="TextBox 24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4919206" y="3375202"/>
            <a:ext cx="3664723" cy="779864"/>
            <a:chOff x="4919206" y="3375202"/>
            <a:chExt cx="3664723" cy="779864"/>
          </a:xfrm>
        </p:grpSpPr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9206" y="3375202"/>
              <a:ext cx="1006432" cy="779864"/>
            </a:xfrm>
            <a:prstGeom prst="rect">
              <a:avLst/>
            </a:prstGeom>
            <a:ln w="19050">
              <a:noFill/>
            </a:ln>
          </p:spPr>
        </p:pic>
        <p:grpSp>
          <p:nvGrpSpPr>
            <p:cNvPr id="107" name="Group 25"/>
            <p:cNvGrpSpPr/>
            <p:nvPr/>
          </p:nvGrpSpPr>
          <p:grpSpPr>
            <a:xfrm>
              <a:off x="5248664" y="3553613"/>
              <a:ext cx="3335265" cy="530914"/>
              <a:chOff x="6734266" y="4541274"/>
              <a:chExt cx="4447020" cy="707886"/>
            </a:xfrm>
          </p:grpSpPr>
          <p:sp>
            <p:nvSpPr>
              <p:cNvPr id="108" name="TextBox 26"/>
              <p:cNvSpPr txBox="1"/>
              <p:nvPr/>
            </p:nvSpPr>
            <p:spPr>
              <a:xfrm>
                <a:off x="6734266" y="4541274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grpSp>
            <p:nvGrpSpPr>
              <p:cNvPr id="109" name="Group 27"/>
              <p:cNvGrpSpPr/>
              <p:nvPr/>
            </p:nvGrpSpPr>
            <p:grpSpPr>
              <a:xfrm>
                <a:off x="7218712" y="4613601"/>
                <a:ext cx="3962574" cy="563232"/>
                <a:chOff x="3943834" y="704409"/>
                <a:chExt cx="3962574" cy="563232"/>
              </a:xfrm>
            </p:grpSpPr>
            <p:sp>
              <p:nvSpPr>
                <p:cNvPr id="110" name="TextBox 28"/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fontScale="85000" lnSpcReduction="20000"/>
                </a:bodyPr>
                <a:lstStyle/>
                <a:p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明年工作计划</a:t>
                  </a:r>
                </a:p>
              </p:txBody>
            </p:sp>
            <p:sp>
              <p:nvSpPr>
                <p:cNvPr id="111" name="TextBox 29"/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05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PLEASE ADD YOUR TITLE HERE</a:t>
                  </a:r>
                  <a:endParaRPr lang="zh-CN" alt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12" name="组合 111"/>
          <p:cNvGrpSpPr/>
          <p:nvPr/>
        </p:nvGrpSpPr>
        <p:grpSpPr>
          <a:xfrm>
            <a:off x="1671938" y="1889202"/>
            <a:ext cx="1563233" cy="1692530"/>
            <a:chOff x="3896925" y="1033243"/>
            <a:chExt cx="1563233" cy="814890"/>
          </a:xfrm>
        </p:grpSpPr>
        <p:sp>
          <p:nvSpPr>
            <p:cNvPr id="113" name="TextBox 7"/>
            <p:cNvSpPr txBox="1"/>
            <p:nvPr/>
          </p:nvSpPr>
          <p:spPr>
            <a:xfrm>
              <a:off x="5123435" y="1257542"/>
              <a:ext cx="336723" cy="590591"/>
            </a:xfrm>
            <a:prstGeom prst="rect">
              <a:avLst/>
            </a:prstGeom>
            <a:noFill/>
          </p:spPr>
          <p:txBody>
            <a:bodyPr vert="eaVert" wrap="square" lIns="0" tIns="0" rIns="0" bIns="0" anchor="b" anchorCtr="0">
              <a:no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  <p:sp>
          <p:nvSpPr>
            <p:cNvPr id="114" name="Rectangle 9"/>
            <p:cNvSpPr/>
            <p:nvPr/>
          </p:nvSpPr>
          <p:spPr>
            <a:xfrm>
              <a:off x="3896925" y="1033243"/>
              <a:ext cx="1350150" cy="692498"/>
            </a:xfrm>
            <a:prstGeom prst="rect">
              <a:avLst/>
            </a:prstGeom>
          </p:spPr>
          <p:txBody>
            <a:bodyPr vert="eaVert" wrap="square">
              <a:no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80736" y="1574257"/>
            <a:ext cx="1824153" cy="1824153"/>
            <a:chOff x="14382607" y="3858443"/>
            <a:chExt cx="4864408" cy="4864408"/>
          </a:xfrm>
        </p:grpSpPr>
        <p:sp>
          <p:nvSpPr>
            <p:cNvPr id="26" name="椭圆 25"/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62521" y="2614803"/>
            <a:ext cx="1106364" cy="1106364"/>
            <a:chOff x="13800701" y="6633228"/>
            <a:chExt cx="2950304" cy="2950304"/>
          </a:xfrm>
        </p:grpSpPr>
        <p:sp>
          <p:nvSpPr>
            <p:cNvPr id="24" name="椭圆 23"/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03051" y="1886192"/>
            <a:ext cx="1534102" cy="1534102"/>
            <a:chOff x="12042112" y="4690267"/>
            <a:chExt cx="4090937" cy="4090937"/>
          </a:xfrm>
        </p:grpSpPr>
        <p:sp>
          <p:nvSpPr>
            <p:cNvPr id="22" name="椭圆 21"/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8321" y="1462582"/>
            <a:ext cx="473647" cy="896357"/>
            <a:chOff x="5178321" y="1462582"/>
            <a:chExt cx="473647" cy="896357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5178321" y="1480079"/>
              <a:ext cx="437672" cy="878860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5580017" y="1462582"/>
              <a:ext cx="71951" cy="71951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9" name="文本框 55"/>
          <p:cNvSpPr txBox="1"/>
          <p:nvPr/>
        </p:nvSpPr>
        <p:spPr>
          <a:xfrm>
            <a:off x="5672227" y="1380417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r>
              <a:rPr lang="de-DE" sz="150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Europe (2017)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390311" y="1733867"/>
            <a:ext cx="595608" cy="775051"/>
            <a:chOff x="3390311" y="1733867"/>
            <a:chExt cx="595608" cy="77505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432259" y="1785704"/>
              <a:ext cx="553660" cy="72321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390311" y="1733867"/>
              <a:ext cx="71951" cy="71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文本框 61"/>
          <p:cNvSpPr txBox="1"/>
          <p:nvPr/>
        </p:nvSpPr>
        <p:spPr>
          <a:xfrm>
            <a:off x="2428014" y="163948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pPr algn="r"/>
            <a:r>
              <a:rPr lang="de-DE" sz="1500" dirty="0">
                <a:solidFill>
                  <a:schemeClr val="accent1"/>
                </a:solidFill>
                <a:cs typeface="+mn-ea"/>
                <a:sym typeface="+mn-lt"/>
              </a:rPr>
              <a:t>U.S.A. (2017)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584392" y="3292500"/>
            <a:ext cx="593830" cy="759191"/>
            <a:chOff x="4584392" y="3292500"/>
            <a:chExt cx="593830" cy="759191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584392" y="3292500"/>
              <a:ext cx="553660" cy="723214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5106271" y="3979740"/>
              <a:ext cx="71951" cy="71951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文本框 66"/>
          <p:cNvSpPr txBox="1"/>
          <p:nvPr/>
        </p:nvSpPr>
        <p:spPr>
          <a:xfrm>
            <a:off x="5214942" y="3908118"/>
            <a:ext cx="916917" cy="242374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r>
              <a:rPr lang="de-DE" sz="150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Asia (2017)</a:t>
            </a:r>
          </a:p>
        </p:txBody>
      </p:sp>
      <p:sp>
        <p:nvSpPr>
          <p:cNvPr id="16" name="文本框 67"/>
          <p:cNvSpPr txBox="1"/>
          <p:nvPr/>
        </p:nvSpPr>
        <p:spPr>
          <a:xfrm>
            <a:off x="1255697" y="1639488"/>
            <a:ext cx="1327605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7" name="文本框 68"/>
          <p:cNvSpPr txBox="1"/>
          <p:nvPr/>
        </p:nvSpPr>
        <p:spPr>
          <a:xfrm>
            <a:off x="6532960" y="1389234"/>
            <a:ext cx="1300576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8" name="文本框 69"/>
          <p:cNvSpPr txBox="1"/>
          <p:nvPr/>
        </p:nvSpPr>
        <p:spPr>
          <a:xfrm>
            <a:off x="6167857" y="3527244"/>
            <a:ext cx="1284463" cy="62324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椭圆 18"/>
          <p:cNvSpPr/>
          <p:nvPr/>
        </p:nvSpPr>
        <p:spPr>
          <a:xfrm>
            <a:off x="4868694" y="2228651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椭圆 19"/>
          <p:cNvSpPr/>
          <p:nvPr/>
        </p:nvSpPr>
        <p:spPr>
          <a:xfrm>
            <a:off x="3798637" y="2360618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椭圆 20"/>
          <p:cNvSpPr/>
          <p:nvPr/>
        </p:nvSpPr>
        <p:spPr>
          <a:xfrm>
            <a:off x="4274229" y="2949922"/>
            <a:ext cx="517346" cy="5173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işḻiďè"/>
          <p:cNvSpPr txBox="1"/>
          <p:nvPr/>
        </p:nvSpPr>
        <p:spPr>
          <a:xfrm>
            <a:off x="1043608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1"/>
                </a:solidFill>
              </a:rPr>
              <a:t>点击输入标题</a:t>
            </a:r>
          </a:p>
        </p:txBody>
      </p:sp>
      <p:sp>
        <p:nvSpPr>
          <p:cNvPr id="65" name="ïṧļîḍé"/>
          <p:cNvSpPr txBox="1"/>
          <p:nvPr/>
        </p:nvSpPr>
        <p:spPr>
          <a:xfrm>
            <a:off x="1043608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6" name="îṩḷïdè"/>
          <p:cNvSpPr txBox="1"/>
          <p:nvPr/>
        </p:nvSpPr>
        <p:spPr>
          <a:xfrm>
            <a:off x="3753065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2"/>
                </a:solidFill>
              </a:rPr>
              <a:t>点击输入标题</a:t>
            </a:r>
          </a:p>
        </p:txBody>
      </p:sp>
      <p:sp>
        <p:nvSpPr>
          <p:cNvPr id="67" name="ïs1íḓê"/>
          <p:cNvSpPr txBox="1"/>
          <p:nvPr/>
        </p:nvSpPr>
        <p:spPr>
          <a:xfrm>
            <a:off x="3753065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68" name="îṧḻiḍe"/>
          <p:cNvSpPr txBox="1"/>
          <p:nvPr/>
        </p:nvSpPr>
        <p:spPr>
          <a:xfrm>
            <a:off x="6462522" y="3483064"/>
            <a:ext cx="1890210" cy="253916"/>
          </a:xfrm>
          <a:prstGeom prst="rect">
            <a:avLst/>
          </a:prstGeom>
        </p:spPr>
        <p:txBody>
          <a:bodyPr vert="horz" wrap="none" lIns="0">
            <a:normAutofit fontScale="77500" lnSpcReduction="20000"/>
          </a:bodyPr>
          <a:lstStyle/>
          <a:p>
            <a:pPr algn="ctr"/>
            <a:r>
              <a:rPr lang="zh-CN" altLang="en-US" sz="1600" kern="900" dirty="0">
                <a:solidFill>
                  <a:schemeClr val="accent3"/>
                </a:solidFill>
              </a:rPr>
              <a:t>点击输入标题</a:t>
            </a:r>
          </a:p>
        </p:txBody>
      </p:sp>
      <p:sp>
        <p:nvSpPr>
          <p:cNvPr id="69" name="iṥľíďé"/>
          <p:cNvSpPr txBox="1"/>
          <p:nvPr/>
        </p:nvSpPr>
        <p:spPr>
          <a:xfrm>
            <a:off x="6462522" y="3736979"/>
            <a:ext cx="1890210" cy="360821"/>
          </a:xfrm>
          <a:prstGeom prst="rect">
            <a:avLst/>
          </a:prstGeom>
        </p:spPr>
        <p:txBody>
          <a:bodyPr vert="horz" wrap="square" lIns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</a:rPr>
              <a:t>您的内容打在这里，或者通过复制您的文本后，在此框中选择粘贴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82234" y="1563638"/>
            <a:ext cx="6913030" cy="1848554"/>
            <a:chOff x="1182234" y="1563638"/>
            <a:chExt cx="6913030" cy="1848554"/>
          </a:xfrm>
        </p:grpSpPr>
        <p:sp>
          <p:nvSpPr>
            <p:cNvPr id="7" name="ïşļîḓê"/>
            <p:cNvSpPr>
              <a:spLocks/>
            </p:cNvSpPr>
            <p:nvPr/>
          </p:nvSpPr>
          <p:spPr bwMode="auto">
            <a:xfrm>
              <a:off x="5938014" y="1903566"/>
              <a:ext cx="2157250" cy="1405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$1ïdè"/>
            <p:cNvSpPr>
              <a:spLocks/>
            </p:cNvSpPr>
            <p:nvPr/>
          </p:nvSpPr>
          <p:spPr bwMode="auto">
            <a:xfrm>
              <a:off x="5938014" y="1903566"/>
              <a:ext cx="2157250" cy="64655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šḷíḓè"/>
            <p:cNvSpPr>
              <a:spLocks/>
            </p:cNvSpPr>
            <p:nvPr/>
          </p:nvSpPr>
          <p:spPr bwMode="auto">
            <a:xfrm>
              <a:off x="5936771" y="1959517"/>
              <a:ext cx="1244" cy="8704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şliḍè"/>
            <p:cNvSpPr>
              <a:spLocks/>
            </p:cNvSpPr>
            <p:nvPr/>
          </p:nvSpPr>
          <p:spPr bwMode="auto">
            <a:xfrm>
              <a:off x="5938014" y="1909783"/>
              <a:ext cx="363065" cy="58439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š1iḑé"/>
            <p:cNvSpPr>
              <a:spLocks/>
            </p:cNvSpPr>
            <p:nvPr/>
          </p:nvSpPr>
          <p:spPr bwMode="auto">
            <a:xfrm>
              <a:off x="6136954" y="1973194"/>
              <a:ext cx="1858841" cy="59682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ḻíde"/>
            <p:cNvSpPr>
              <a:spLocks/>
            </p:cNvSpPr>
            <p:nvPr/>
          </p:nvSpPr>
          <p:spPr bwMode="auto">
            <a:xfrm>
              <a:off x="8020661" y="1985629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$ľîḋê"/>
            <p:cNvSpPr>
              <a:spLocks/>
            </p:cNvSpPr>
            <p:nvPr/>
          </p:nvSpPr>
          <p:spPr bwMode="auto">
            <a:xfrm>
              <a:off x="7946059" y="1943353"/>
              <a:ext cx="36059" cy="7460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ṡlídè"/>
            <p:cNvSpPr>
              <a:spLocks/>
            </p:cNvSpPr>
            <p:nvPr/>
          </p:nvSpPr>
          <p:spPr bwMode="auto">
            <a:xfrm>
              <a:off x="8044285" y="1924703"/>
              <a:ext cx="28598" cy="27354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ŝlíḓè"/>
            <p:cNvSpPr>
              <a:spLocks/>
            </p:cNvSpPr>
            <p:nvPr/>
          </p:nvSpPr>
          <p:spPr bwMode="auto">
            <a:xfrm>
              <a:off x="8020661" y="1999305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ṧļidê"/>
            <p:cNvSpPr>
              <a:spLocks/>
            </p:cNvSpPr>
            <p:nvPr/>
          </p:nvSpPr>
          <p:spPr bwMode="auto">
            <a:xfrm>
              <a:off x="8020661" y="2012983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ṥļíďe"/>
            <p:cNvSpPr>
              <a:spLocks/>
            </p:cNvSpPr>
            <p:nvPr/>
          </p:nvSpPr>
          <p:spPr bwMode="auto">
            <a:xfrm>
              <a:off x="8002010" y="1923460"/>
              <a:ext cx="23624" cy="23624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ḷïḓè"/>
            <p:cNvSpPr>
              <a:spLocks/>
            </p:cNvSpPr>
            <p:nvPr/>
          </p:nvSpPr>
          <p:spPr bwMode="auto">
            <a:xfrm>
              <a:off x="6017590" y="1991845"/>
              <a:ext cx="33572" cy="22381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ṧḷíde"/>
            <p:cNvSpPr>
              <a:spLocks/>
            </p:cNvSpPr>
            <p:nvPr/>
          </p:nvSpPr>
          <p:spPr bwMode="auto">
            <a:xfrm>
              <a:off x="5961639" y="1991845"/>
              <a:ext cx="32328" cy="22381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ṡḷïḋê"/>
            <p:cNvSpPr>
              <a:spLocks/>
            </p:cNvSpPr>
            <p:nvPr/>
          </p:nvSpPr>
          <p:spPr bwMode="auto">
            <a:xfrm>
              <a:off x="6072298" y="1978168"/>
              <a:ext cx="38545" cy="43518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ṣ1ídè"/>
            <p:cNvSpPr>
              <a:spLocks/>
            </p:cNvSpPr>
            <p:nvPr/>
          </p:nvSpPr>
          <p:spPr bwMode="auto">
            <a:xfrm>
              <a:off x="6256317" y="1930920"/>
              <a:ext cx="17408" cy="17408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ṥlîḓé"/>
            <p:cNvSpPr>
              <a:spLocks/>
            </p:cNvSpPr>
            <p:nvPr/>
          </p:nvSpPr>
          <p:spPr bwMode="auto">
            <a:xfrm>
              <a:off x="6306052" y="1919729"/>
              <a:ext cx="63413" cy="36059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ṣľïḓe"/>
            <p:cNvSpPr>
              <a:spLocks/>
            </p:cNvSpPr>
            <p:nvPr/>
          </p:nvSpPr>
          <p:spPr bwMode="auto">
            <a:xfrm>
              <a:off x="6155605" y="1991845"/>
              <a:ext cx="27354" cy="27354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$1îḍê"/>
            <p:cNvSpPr>
              <a:spLocks/>
            </p:cNvSpPr>
            <p:nvPr/>
          </p:nvSpPr>
          <p:spPr bwMode="auto">
            <a:xfrm>
              <a:off x="7942329" y="1980655"/>
              <a:ext cx="47248" cy="43518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šḷîḓé"/>
            <p:cNvSpPr/>
            <p:nvPr/>
          </p:nvSpPr>
          <p:spPr>
            <a:xfrm>
              <a:off x="5936771" y="2039093"/>
              <a:ext cx="2158493" cy="125938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şľïďè"/>
            <p:cNvSpPr>
              <a:spLocks/>
            </p:cNvSpPr>
            <p:nvPr/>
          </p:nvSpPr>
          <p:spPr bwMode="auto">
            <a:xfrm>
              <a:off x="1183477" y="1903566"/>
              <a:ext cx="2157250" cy="1405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$ḻíḋe"/>
            <p:cNvSpPr>
              <a:spLocks/>
            </p:cNvSpPr>
            <p:nvPr/>
          </p:nvSpPr>
          <p:spPr bwMode="auto">
            <a:xfrm>
              <a:off x="1183477" y="1903566"/>
              <a:ext cx="2157250" cy="64655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ṩ1iḋè"/>
            <p:cNvSpPr>
              <a:spLocks/>
            </p:cNvSpPr>
            <p:nvPr/>
          </p:nvSpPr>
          <p:spPr bwMode="auto">
            <a:xfrm>
              <a:off x="1182234" y="1959517"/>
              <a:ext cx="1244" cy="8704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śḷîḋê"/>
            <p:cNvSpPr>
              <a:spLocks/>
            </p:cNvSpPr>
            <p:nvPr/>
          </p:nvSpPr>
          <p:spPr bwMode="auto">
            <a:xfrm>
              <a:off x="1183477" y="1909783"/>
              <a:ext cx="363065" cy="58439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ŝ1iḓe"/>
            <p:cNvSpPr>
              <a:spLocks/>
            </p:cNvSpPr>
            <p:nvPr/>
          </p:nvSpPr>
          <p:spPr bwMode="auto">
            <a:xfrm>
              <a:off x="1382417" y="1973194"/>
              <a:ext cx="1858841" cy="59682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šḷîḍê"/>
            <p:cNvSpPr>
              <a:spLocks/>
            </p:cNvSpPr>
            <p:nvPr/>
          </p:nvSpPr>
          <p:spPr bwMode="auto">
            <a:xfrm>
              <a:off x="3266124" y="1985629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ṡḷiḓé"/>
            <p:cNvSpPr>
              <a:spLocks/>
            </p:cNvSpPr>
            <p:nvPr/>
          </p:nvSpPr>
          <p:spPr bwMode="auto">
            <a:xfrm>
              <a:off x="3191523" y="1943353"/>
              <a:ext cx="36059" cy="7460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sḻïḍê"/>
            <p:cNvSpPr>
              <a:spLocks/>
            </p:cNvSpPr>
            <p:nvPr/>
          </p:nvSpPr>
          <p:spPr bwMode="auto">
            <a:xfrm>
              <a:off x="3289749" y="1924703"/>
              <a:ext cx="28598" cy="27354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ṥļíďé"/>
            <p:cNvSpPr>
              <a:spLocks/>
            </p:cNvSpPr>
            <p:nvPr/>
          </p:nvSpPr>
          <p:spPr bwMode="auto">
            <a:xfrm>
              <a:off x="3266124" y="1999305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ṡļíďè"/>
            <p:cNvSpPr>
              <a:spLocks/>
            </p:cNvSpPr>
            <p:nvPr/>
          </p:nvSpPr>
          <p:spPr bwMode="auto">
            <a:xfrm>
              <a:off x="3266124" y="2012983"/>
              <a:ext cx="53465" cy="8704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ľîḓè"/>
            <p:cNvSpPr>
              <a:spLocks/>
            </p:cNvSpPr>
            <p:nvPr/>
          </p:nvSpPr>
          <p:spPr bwMode="auto">
            <a:xfrm>
              <a:off x="3247473" y="1923460"/>
              <a:ext cx="23624" cy="23624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ṣ1iḓê"/>
            <p:cNvSpPr>
              <a:spLocks/>
            </p:cNvSpPr>
            <p:nvPr/>
          </p:nvSpPr>
          <p:spPr bwMode="auto">
            <a:xfrm>
              <a:off x="1263053" y="1991845"/>
              <a:ext cx="33572" cy="22381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ṩľiḑe"/>
            <p:cNvSpPr>
              <a:spLocks/>
            </p:cNvSpPr>
            <p:nvPr/>
          </p:nvSpPr>
          <p:spPr bwMode="auto">
            <a:xfrm>
              <a:off x="1207102" y="1991845"/>
              <a:ext cx="32328" cy="22381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şlide"/>
            <p:cNvSpPr>
              <a:spLocks/>
            </p:cNvSpPr>
            <p:nvPr/>
          </p:nvSpPr>
          <p:spPr bwMode="auto">
            <a:xfrm>
              <a:off x="1317762" y="1978168"/>
              <a:ext cx="38545" cy="43518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$ḻiḓe"/>
            <p:cNvSpPr>
              <a:spLocks/>
            </p:cNvSpPr>
            <p:nvPr/>
          </p:nvSpPr>
          <p:spPr bwMode="auto">
            <a:xfrm>
              <a:off x="1501780" y="1930920"/>
              <a:ext cx="17408" cy="17408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šľíďé"/>
            <p:cNvSpPr>
              <a:spLocks/>
            </p:cNvSpPr>
            <p:nvPr/>
          </p:nvSpPr>
          <p:spPr bwMode="auto">
            <a:xfrm>
              <a:off x="1551515" y="1919729"/>
              <a:ext cx="63413" cy="36059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ṥlíḍê"/>
            <p:cNvSpPr>
              <a:spLocks/>
            </p:cNvSpPr>
            <p:nvPr/>
          </p:nvSpPr>
          <p:spPr bwMode="auto">
            <a:xfrm>
              <a:off x="1401068" y="1991845"/>
              <a:ext cx="27354" cy="27354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ṧḷïḓé"/>
            <p:cNvSpPr>
              <a:spLocks/>
            </p:cNvSpPr>
            <p:nvPr/>
          </p:nvSpPr>
          <p:spPr bwMode="auto">
            <a:xfrm>
              <a:off x="3187792" y="1980655"/>
              <a:ext cx="47248" cy="43518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ṧḻíḍê"/>
            <p:cNvSpPr/>
            <p:nvPr/>
          </p:nvSpPr>
          <p:spPr>
            <a:xfrm>
              <a:off x="1182234" y="2039093"/>
              <a:ext cx="2158493" cy="1259380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şḻídé"/>
            <p:cNvSpPr/>
            <p:nvPr/>
          </p:nvSpPr>
          <p:spPr>
            <a:xfrm>
              <a:off x="3178889" y="1755687"/>
              <a:ext cx="2871299" cy="1656505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$ḻïdê"/>
            <p:cNvSpPr>
              <a:spLocks/>
            </p:cNvSpPr>
            <p:nvPr/>
          </p:nvSpPr>
          <p:spPr bwMode="auto">
            <a:xfrm>
              <a:off x="3178890" y="1563638"/>
              <a:ext cx="2871298" cy="1870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śľîdê"/>
            <p:cNvSpPr>
              <a:spLocks/>
            </p:cNvSpPr>
            <p:nvPr/>
          </p:nvSpPr>
          <p:spPr bwMode="auto">
            <a:xfrm>
              <a:off x="3178890" y="1563638"/>
              <a:ext cx="2871298" cy="86057"/>
            </a:xfrm>
            <a:custGeom>
              <a:avLst/>
              <a:gdLst>
                <a:gd name="T0" fmla="*/ 19 w 1574"/>
                <a:gd name="T1" fmla="*/ 4 h 47"/>
                <a:gd name="T2" fmla="*/ 243 w 1574"/>
                <a:gd name="T3" fmla="*/ 4 h 47"/>
                <a:gd name="T4" fmla="*/ 255 w 1574"/>
                <a:gd name="T5" fmla="*/ 14 h 47"/>
                <a:gd name="T6" fmla="*/ 265 w 1574"/>
                <a:gd name="T7" fmla="*/ 47 h 47"/>
                <a:gd name="T8" fmla="*/ 1574 w 1574"/>
                <a:gd name="T9" fmla="*/ 47 h 47"/>
                <a:gd name="T10" fmla="*/ 1574 w 1574"/>
                <a:gd name="T11" fmla="*/ 0 h 47"/>
                <a:gd name="T12" fmla="*/ 0 w 1574"/>
                <a:gd name="T13" fmla="*/ 0 h 47"/>
                <a:gd name="T14" fmla="*/ 0 w 1574"/>
                <a:gd name="T15" fmla="*/ 41 h 47"/>
                <a:gd name="T16" fmla="*/ 19 w 1574"/>
                <a:gd name="T17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4" h="47">
                  <a:moveTo>
                    <a:pt x="19" y="4"/>
                  </a:moveTo>
                  <a:cubicBezTo>
                    <a:pt x="28" y="4"/>
                    <a:pt x="234" y="4"/>
                    <a:pt x="243" y="4"/>
                  </a:cubicBezTo>
                  <a:cubicBezTo>
                    <a:pt x="252" y="4"/>
                    <a:pt x="253" y="8"/>
                    <a:pt x="255" y="14"/>
                  </a:cubicBezTo>
                  <a:cubicBezTo>
                    <a:pt x="258" y="21"/>
                    <a:pt x="265" y="47"/>
                    <a:pt x="265" y="47"/>
                  </a:cubicBezTo>
                  <a:cubicBezTo>
                    <a:pt x="1574" y="47"/>
                    <a:pt x="1574" y="47"/>
                    <a:pt x="1574" y="47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29"/>
                    <a:pt x="12" y="4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ṥļíḋè"/>
            <p:cNvSpPr>
              <a:spLocks/>
            </p:cNvSpPr>
            <p:nvPr/>
          </p:nvSpPr>
          <p:spPr bwMode="auto">
            <a:xfrm>
              <a:off x="3177235" y="1638109"/>
              <a:ext cx="1655" cy="11585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6 h 6"/>
                <a:gd name="T4" fmla="*/ 1 w 1"/>
                <a:gd name="T5" fmla="*/ 0 h 6"/>
                <a:gd name="T6" fmla="*/ 0 w 1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6"/>
                    <a:pt x="0" y="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ŝļíḋê"/>
            <p:cNvSpPr>
              <a:spLocks/>
            </p:cNvSpPr>
            <p:nvPr/>
          </p:nvSpPr>
          <p:spPr bwMode="auto">
            <a:xfrm>
              <a:off x="3178890" y="1571912"/>
              <a:ext cx="483239" cy="77782"/>
            </a:xfrm>
            <a:custGeom>
              <a:avLst/>
              <a:gdLst>
                <a:gd name="T0" fmla="*/ 255 w 265"/>
                <a:gd name="T1" fmla="*/ 10 h 43"/>
                <a:gd name="T2" fmla="*/ 243 w 265"/>
                <a:gd name="T3" fmla="*/ 0 h 43"/>
                <a:gd name="T4" fmla="*/ 19 w 265"/>
                <a:gd name="T5" fmla="*/ 0 h 43"/>
                <a:gd name="T6" fmla="*/ 0 w 265"/>
                <a:gd name="T7" fmla="*/ 37 h 43"/>
                <a:gd name="T8" fmla="*/ 0 w 265"/>
                <a:gd name="T9" fmla="*/ 43 h 43"/>
                <a:gd name="T10" fmla="*/ 265 w 265"/>
                <a:gd name="T11" fmla="*/ 43 h 43"/>
                <a:gd name="T12" fmla="*/ 255 w 265"/>
                <a:gd name="T13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3">
                  <a:moveTo>
                    <a:pt x="255" y="10"/>
                  </a:moveTo>
                  <a:cubicBezTo>
                    <a:pt x="253" y="4"/>
                    <a:pt x="252" y="0"/>
                    <a:pt x="243" y="0"/>
                  </a:cubicBezTo>
                  <a:cubicBezTo>
                    <a:pt x="234" y="0"/>
                    <a:pt x="28" y="0"/>
                    <a:pt x="19" y="0"/>
                  </a:cubicBezTo>
                  <a:cubicBezTo>
                    <a:pt x="12" y="0"/>
                    <a:pt x="4" y="25"/>
                    <a:pt x="0" y="3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65" y="43"/>
                    <a:pt x="265" y="43"/>
                    <a:pt x="265" y="43"/>
                  </a:cubicBezTo>
                  <a:cubicBezTo>
                    <a:pt x="265" y="43"/>
                    <a:pt x="258" y="17"/>
                    <a:pt x="255" y="1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ṧľîḋê"/>
            <p:cNvSpPr>
              <a:spLocks/>
            </p:cNvSpPr>
            <p:nvPr/>
          </p:nvSpPr>
          <p:spPr bwMode="auto">
            <a:xfrm>
              <a:off x="3443678" y="1656314"/>
              <a:ext cx="2474116" cy="79436"/>
            </a:xfrm>
            <a:custGeom>
              <a:avLst/>
              <a:gdLst>
                <a:gd name="T0" fmla="*/ 1357 w 1357"/>
                <a:gd name="T1" fmla="*/ 31 h 43"/>
                <a:gd name="T2" fmla="*/ 1346 w 1357"/>
                <a:gd name="T3" fmla="*/ 43 h 43"/>
                <a:gd name="T4" fmla="*/ 12 w 1357"/>
                <a:gd name="T5" fmla="*/ 43 h 43"/>
                <a:gd name="T6" fmla="*/ 0 w 1357"/>
                <a:gd name="T7" fmla="*/ 31 h 43"/>
                <a:gd name="T8" fmla="*/ 0 w 1357"/>
                <a:gd name="T9" fmla="*/ 12 h 43"/>
                <a:gd name="T10" fmla="*/ 12 w 1357"/>
                <a:gd name="T11" fmla="*/ 0 h 43"/>
                <a:gd name="T12" fmla="*/ 1346 w 1357"/>
                <a:gd name="T13" fmla="*/ 0 h 43"/>
                <a:gd name="T14" fmla="*/ 1357 w 1357"/>
                <a:gd name="T15" fmla="*/ 12 h 43"/>
                <a:gd name="T16" fmla="*/ 1357 w 1357"/>
                <a:gd name="T1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7" h="43">
                  <a:moveTo>
                    <a:pt x="1357" y="31"/>
                  </a:moveTo>
                  <a:cubicBezTo>
                    <a:pt x="1357" y="37"/>
                    <a:pt x="1352" y="43"/>
                    <a:pt x="1346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5" y="43"/>
                    <a:pt x="0" y="37"/>
                    <a:pt x="0" y="3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52" y="0"/>
                    <a:pt x="1357" y="6"/>
                    <a:pt x="1357" y="12"/>
                  </a:cubicBezTo>
                  <a:lnTo>
                    <a:pt x="1357" y="31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ŝľîďe"/>
            <p:cNvSpPr>
              <a:spLocks/>
            </p:cNvSpPr>
            <p:nvPr/>
          </p:nvSpPr>
          <p:spPr bwMode="auto">
            <a:xfrm>
              <a:off x="5950892" y="1672864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Sḷïḑè"/>
            <p:cNvSpPr>
              <a:spLocks/>
            </p:cNvSpPr>
            <p:nvPr/>
          </p:nvSpPr>
          <p:spPr bwMode="auto">
            <a:xfrm>
              <a:off x="5851597" y="1616596"/>
              <a:ext cx="47993" cy="9929"/>
            </a:xfrm>
            <a:custGeom>
              <a:avLst/>
              <a:gdLst>
                <a:gd name="T0" fmla="*/ 27 w 27"/>
                <a:gd name="T1" fmla="*/ 2 h 5"/>
                <a:gd name="T2" fmla="*/ 25 w 27"/>
                <a:gd name="T3" fmla="*/ 5 h 5"/>
                <a:gd name="T4" fmla="*/ 2 w 27"/>
                <a:gd name="T5" fmla="*/ 5 h 5"/>
                <a:gd name="T6" fmla="*/ 0 w 27"/>
                <a:gd name="T7" fmla="*/ 2 h 5"/>
                <a:gd name="T8" fmla="*/ 0 w 27"/>
                <a:gd name="T9" fmla="*/ 2 h 5"/>
                <a:gd name="T10" fmla="*/ 2 w 27"/>
                <a:gd name="T11" fmla="*/ 0 h 5"/>
                <a:gd name="T12" fmla="*/ 25 w 27"/>
                <a:gd name="T13" fmla="*/ 0 h 5"/>
                <a:gd name="T14" fmla="*/ 27 w 27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">
                  <a:moveTo>
                    <a:pt x="27" y="2"/>
                  </a:moveTo>
                  <a:cubicBezTo>
                    <a:pt x="27" y="4"/>
                    <a:pt x="26" y="5"/>
                    <a:pt x="2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śḷïḍê"/>
            <p:cNvSpPr>
              <a:spLocks/>
            </p:cNvSpPr>
            <p:nvPr/>
          </p:nvSpPr>
          <p:spPr bwMode="auto">
            <a:xfrm>
              <a:off x="5982335" y="1591771"/>
              <a:ext cx="38064" cy="36409"/>
            </a:xfrm>
            <a:custGeom>
              <a:avLst/>
              <a:gdLst>
                <a:gd name="T0" fmla="*/ 20 w 21"/>
                <a:gd name="T1" fmla="*/ 16 h 20"/>
                <a:gd name="T2" fmla="*/ 14 w 21"/>
                <a:gd name="T3" fmla="*/ 10 h 20"/>
                <a:gd name="T4" fmla="*/ 20 w 21"/>
                <a:gd name="T5" fmla="*/ 4 h 20"/>
                <a:gd name="T6" fmla="*/ 20 w 21"/>
                <a:gd name="T7" fmla="*/ 1 h 20"/>
                <a:gd name="T8" fmla="*/ 17 w 21"/>
                <a:gd name="T9" fmla="*/ 1 h 20"/>
                <a:gd name="T10" fmla="*/ 11 w 21"/>
                <a:gd name="T11" fmla="*/ 7 h 20"/>
                <a:gd name="T12" fmla="*/ 4 w 21"/>
                <a:gd name="T13" fmla="*/ 1 h 20"/>
                <a:gd name="T14" fmla="*/ 1 w 21"/>
                <a:gd name="T15" fmla="*/ 1 h 20"/>
                <a:gd name="T16" fmla="*/ 1 w 21"/>
                <a:gd name="T17" fmla="*/ 4 h 20"/>
                <a:gd name="T18" fmla="*/ 7 w 21"/>
                <a:gd name="T19" fmla="*/ 10 h 20"/>
                <a:gd name="T20" fmla="*/ 1 w 21"/>
                <a:gd name="T21" fmla="*/ 16 h 20"/>
                <a:gd name="T22" fmla="*/ 1 w 21"/>
                <a:gd name="T23" fmla="*/ 19 h 20"/>
                <a:gd name="T24" fmla="*/ 4 w 21"/>
                <a:gd name="T25" fmla="*/ 19 h 20"/>
                <a:gd name="T26" fmla="*/ 11 w 21"/>
                <a:gd name="T27" fmla="*/ 13 h 20"/>
                <a:gd name="T28" fmla="*/ 17 w 21"/>
                <a:gd name="T29" fmla="*/ 19 h 20"/>
                <a:gd name="T30" fmla="*/ 20 w 21"/>
                <a:gd name="T31" fmla="*/ 19 h 20"/>
                <a:gd name="T32" fmla="*/ 20 w 21"/>
                <a:gd name="T3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0">
                  <a:moveTo>
                    <a:pt x="20" y="16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3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9"/>
                    <a:pt x="1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9" y="20"/>
                    <a:pt x="20" y="19"/>
                  </a:cubicBezTo>
                  <a:cubicBezTo>
                    <a:pt x="21" y="19"/>
                    <a:pt x="21" y="17"/>
                    <a:pt x="2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ṧḷîďè"/>
            <p:cNvSpPr>
              <a:spLocks/>
            </p:cNvSpPr>
            <p:nvPr/>
          </p:nvSpPr>
          <p:spPr bwMode="auto">
            <a:xfrm>
              <a:off x="5950892" y="1691067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$1iḓe"/>
            <p:cNvSpPr>
              <a:spLocks/>
            </p:cNvSpPr>
            <p:nvPr/>
          </p:nvSpPr>
          <p:spPr bwMode="auto">
            <a:xfrm>
              <a:off x="5950892" y="1709272"/>
              <a:ext cx="71162" cy="11585"/>
            </a:xfrm>
            <a:custGeom>
              <a:avLst/>
              <a:gdLst>
                <a:gd name="T0" fmla="*/ 39 w 39"/>
                <a:gd name="T1" fmla="*/ 3 h 6"/>
                <a:gd name="T2" fmla="*/ 36 w 39"/>
                <a:gd name="T3" fmla="*/ 6 h 6"/>
                <a:gd name="T4" fmla="*/ 3 w 39"/>
                <a:gd name="T5" fmla="*/ 6 h 6"/>
                <a:gd name="T6" fmla="*/ 0 w 39"/>
                <a:gd name="T7" fmla="*/ 3 h 6"/>
                <a:gd name="T8" fmla="*/ 0 w 39"/>
                <a:gd name="T9" fmla="*/ 3 h 6"/>
                <a:gd name="T10" fmla="*/ 3 w 39"/>
                <a:gd name="T11" fmla="*/ 0 h 6"/>
                <a:gd name="T12" fmla="*/ 36 w 39"/>
                <a:gd name="T13" fmla="*/ 0 h 6"/>
                <a:gd name="T14" fmla="*/ 39 w 3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">
                  <a:moveTo>
                    <a:pt x="39" y="3"/>
                  </a:moveTo>
                  <a:cubicBezTo>
                    <a:pt x="39" y="4"/>
                    <a:pt x="37" y="6"/>
                    <a:pt x="36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9" y="1"/>
                    <a:pt x="39" y="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1îďè"/>
            <p:cNvSpPr>
              <a:spLocks/>
            </p:cNvSpPr>
            <p:nvPr/>
          </p:nvSpPr>
          <p:spPr bwMode="auto">
            <a:xfrm>
              <a:off x="5926068" y="1590117"/>
              <a:ext cx="31444" cy="31445"/>
            </a:xfrm>
            <a:custGeom>
              <a:avLst/>
              <a:gdLst>
                <a:gd name="T0" fmla="*/ 0 w 19"/>
                <a:gd name="T1" fmla="*/ 19 h 19"/>
                <a:gd name="T2" fmla="*/ 12 w 19"/>
                <a:gd name="T3" fmla="*/ 19 h 19"/>
                <a:gd name="T4" fmla="*/ 12 w 19"/>
                <a:gd name="T5" fmla="*/ 6 h 19"/>
                <a:gd name="T6" fmla="*/ 0 w 19"/>
                <a:gd name="T7" fmla="*/ 6 h 19"/>
                <a:gd name="T8" fmla="*/ 0 w 19"/>
                <a:gd name="T9" fmla="*/ 19 h 19"/>
                <a:gd name="T10" fmla="*/ 5 w 19"/>
                <a:gd name="T11" fmla="*/ 0 h 19"/>
                <a:gd name="T12" fmla="*/ 5 w 19"/>
                <a:gd name="T13" fmla="*/ 4 h 19"/>
                <a:gd name="T14" fmla="*/ 14 w 19"/>
                <a:gd name="T15" fmla="*/ 4 h 19"/>
                <a:gd name="T16" fmla="*/ 14 w 19"/>
                <a:gd name="T17" fmla="*/ 12 h 19"/>
                <a:gd name="T18" fmla="*/ 19 w 19"/>
                <a:gd name="T19" fmla="*/ 12 h 19"/>
                <a:gd name="T20" fmla="*/ 19 w 19"/>
                <a:gd name="T21" fmla="*/ 0 h 19"/>
                <a:gd name="T22" fmla="*/ 5 w 19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9">
                  <a:moveTo>
                    <a:pt x="0" y="19"/>
                  </a:moveTo>
                  <a:lnTo>
                    <a:pt x="12" y="19"/>
                  </a:lnTo>
                  <a:lnTo>
                    <a:pt x="12" y="6"/>
                  </a:lnTo>
                  <a:lnTo>
                    <a:pt x="0" y="6"/>
                  </a:lnTo>
                  <a:lnTo>
                    <a:pt x="0" y="19"/>
                  </a:lnTo>
                  <a:close/>
                  <a:moveTo>
                    <a:pt x="5" y="0"/>
                  </a:moveTo>
                  <a:lnTo>
                    <a:pt x="5" y="4"/>
                  </a:lnTo>
                  <a:lnTo>
                    <a:pt x="14" y="4"/>
                  </a:lnTo>
                  <a:lnTo>
                    <a:pt x="14" y="12"/>
                  </a:lnTo>
                  <a:lnTo>
                    <a:pt x="19" y="12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śļíḍe"/>
            <p:cNvSpPr>
              <a:spLocks/>
            </p:cNvSpPr>
            <p:nvPr/>
          </p:nvSpPr>
          <p:spPr bwMode="auto">
            <a:xfrm>
              <a:off x="3284805" y="1681138"/>
              <a:ext cx="44684" cy="29789"/>
            </a:xfrm>
            <a:custGeom>
              <a:avLst/>
              <a:gdLst>
                <a:gd name="T0" fmla="*/ 18 w 27"/>
                <a:gd name="T1" fmla="*/ 0 h 18"/>
                <a:gd name="T2" fmla="*/ 14 w 27"/>
                <a:gd name="T3" fmla="*/ 2 h 18"/>
                <a:gd name="T4" fmla="*/ 19 w 27"/>
                <a:gd name="T5" fmla="*/ 6 h 18"/>
                <a:gd name="T6" fmla="*/ 0 w 27"/>
                <a:gd name="T7" fmla="*/ 6 h 18"/>
                <a:gd name="T8" fmla="*/ 0 w 27"/>
                <a:gd name="T9" fmla="*/ 12 h 18"/>
                <a:gd name="T10" fmla="*/ 19 w 27"/>
                <a:gd name="T11" fmla="*/ 12 h 18"/>
                <a:gd name="T12" fmla="*/ 14 w 27"/>
                <a:gd name="T13" fmla="*/ 16 h 18"/>
                <a:gd name="T14" fmla="*/ 18 w 27"/>
                <a:gd name="T15" fmla="*/ 18 h 18"/>
                <a:gd name="T16" fmla="*/ 27 w 27"/>
                <a:gd name="T17" fmla="*/ 10 h 18"/>
                <a:gd name="T18" fmla="*/ 18 w 2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18" y="0"/>
                  </a:moveTo>
                  <a:lnTo>
                    <a:pt x="14" y="2"/>
                  </a:lnTo>
                  <a:lnTo>
                    <a:pt x="19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9" y="12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ṥliḋê"/>
            <p:cNvSpPr>
              <a:spLocks/>
            </p:cNvSpPr>
            <p:nvPr/>
          </p:nvSpPr>
          <p:spPr bwMode="auto">
            <a:xfrm>
              <a:off x="3210333" y="1681138"/>
              <a:ext cx="43028" cy="29789"/>
            </a:xfrm>
            <a:custGeom>
              <a:avLst/>
              <a:gdLst>
                <a:gd name="T0" fmla="*/ 9 w 26"/>
                <a:gd name="T1" fmla="*/ 0 h 18"/>
                <a:gd name="T2" fmla="*/ 12 w 26"/>
                <a:gd name="T3" fmla="*/ 2 h 18"/>
                <a:gd name="T4" fmla="*/ 8 w 26"/>
                <a:gd name="T5" fmla="*/ 6 h 18"/>
                <a:gd name="T6" fmla="*/ 26 w 26"/>
                <a:gd name="T7" fmla="*/ 6 h 18"/>
                <a:gd name="T8" fmla="*/ 26 w 26"/>
                <a:gd name="T9" fmla="*/ 12 h 18"/>
                <a:gd name="T10" fmla="*/ 8 w 26"/>
                <a:gd name="T11" fmla="*/ 12 h 18"/>
                <a:gd name="T12" fmla="*/ 12 w 26"/>
                <a:gd name="T13" fmla="*/ 16 h 18"/>
                <a:gd name="T14" fmla="*/ 9 w 26"/>
                <a:gd name="T15" fmla="*/ 18 h 18"/>
                <a:gd name="T16" fmla="*/ 0 w 26"/>
                <a:gd name="T17" fmla="*/ 10 h 18"/>
                <a:gd name="T18" fmla="*/ 9 w 26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8">
                  <a:moveTo>
                    <a:pt x="9" y="0"/>
                  </a:moveTo>
                  <a:lnTo>
                    <a:pt x="12" y="2"/>
                  </a:lnTo>
                  <a:lnTo>
                    <a:pt x="8" y="6"/>
                  </a:lnTo>
                  <a:lnTo>
                    <a:pt x="26" y="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0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ślîḋé"/>
            <p:cNvSpPr>
              <a:spLocks/>
            </p:cNvSpPr>
            <p:nvPr/>
          </p:nvSpPr>
          <p:spPr bwMode="auto">
            <a:xfrm>
              <a:off x="3357621" y="1662934"/>
              <a:ext cx="51303" cy="57923"/>
            </a:xfrm>
            <a:custGeom>
              <a:avLst/>
              <a:gdLst>
                <a:gd name="T0" fmla="*/ 23 w 28"/>
                <a:gd name="T1" fmla="*/ 20 h 32"/>
                <a:gd name="T2" fmla="*/ 14 w 28"/>
                <a:gd name="T3" fmla="*/ 27 h 32"/>
                <a:gd name="T4" fmla="*/ 5 w 28"/>
                <a:gd name="T5" fmla="*/ 18 h 32"/>
                <a:gd name="T6" fmla="*/ 14 w 28"/>
                <a:gd name="T7" fmla="*/ 9 h 32"/>
                <a:gd name="T8" fmla="*/ 17 w 28"/>
                <a:gd name="T9" fmla="*/ 10 h 32"/>
                <a:gd name="T10" fmla="*/ 14 w 28"/>
                <a:gd name="T11" fmla="*/ 15 h 32"/>
                <a:gd name="T12" fmla="*/ 26 w 28"/>
                <a:gd name="T13" fmla="*/ 11 h 32"/>
                <a:gd name="T14" fmla="*/ 22 w 28"/>
                <a:gd name="T15" fmla="*/ 0 h 32"/>
                <a:gd name="T16" fmla="*/ 19 w 28"/>
                <a:gd name="T17" fmla="*/ 5 h 32"/>
                <a:gd name="T18" fmla="*/ 14 w 28"/>
                <a:gd name="T19" fmla="*/ 4 h 32"/>
                <a:gd name="T20" fmla="*/ 0 w 28"/>
                <a:gd name="T21" fmla="*/ 18 h 32"/>
                <a:gd name="T22" fmla="*/ 14 w 28"/>
                <a:gd name="T23" fmla="*/ 32 h 32"/>
                <a:gd name="T24" fmla="*/ 28 w 28"/>
                <a:gd name="T25" fmla="*/ 20 h 32"/>
                <a:gd name="T26" fmla="*/ 23 w 28"/>
                <a:gd name="T2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23" y="20"/>
                  </a:moveTo>
                  <a:cubicBezTo>
                    <a:pt x="22" y="24"/>
                    <a:pt x="19" y="27"/>
                    <a:pt x="14" y="27"/>
                  </a:cubicBezTo>
                  <a:cubicBezTo>
                    <a:pt x="9" y="27"/>
                    <a:pt x="5" y="23"/>
                    <a:pt x="5" y="18"/>
                  </a:cubicBezTo>
                  <a:cubicBezTo>
                    <a:pt x="5" y="13"/>
                    <a:pt x="9" y="9"/>
                    <a:pt x="14" y="9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5"/>
                    <a:pt x="16" y="4"/>
                    <a:pt x="14" y="4"/>
                  </a:cubicBezTo>
                  <a:cubicBezTo>
                    <a:pt x="6" y="4"/>
                    <a:pt x="0" y="11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21" y="32"/>
                    <a:pt x="27" y="27"/>
                    <a:pt x="28" y="20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śḷiḑê"/>
            <p:cNvSpPr>
              <a:spLocks/>
            </p:cNvSpPr>
            <p:nvPr/>
          </p:nvSpPr>
          <p:spPr bwMode="auto">
            <a:xfrm>
              <a:off x="3602550" y="1600047"/>
              <a:ext cx="23169" cy="23169"/>
            </a:xfrm>
            <a:custGeom>
              <a:avLst/>
              <a:gdLst>
                <a:gd name="T0" fmla="*/ 12 w 13"/>
                <a:gd name="T1" fmla="*/ 11 h 13"/>
                <a:gd name="T2" fmla="*/ 8 w 13"/>
                <a:gd name="T3" fmla="*/ 7 h 13"/>
                <a:gd name="T4" fmla="*/ 12 w 13"/>
                <a:gd name="T5" fmla="*/ 3 h 13"/>
                <a:gd name="T6" fmla="*/ 12 w 13"/>
                <a:gd name="T7" fmla="*/ 1 h 13"/>
                <a:gd name="T8" fmla="*/ 10 w 13"/>
                <a:gd name="T9" fmla="*/ 1 h 13"/>
                <a:gd name="T10" fmla="*/ 6 w 13"/>
                <a:gd name="T11" fmla="*/ 5 h 13"/>
                <a:gd name="T12" fmla="*/ 2 w 13"/>
                <a:gd name="T13" fmla="*/ 1 h 13"/>
                <a:gd name="T14" fmla="*/ 1 w 13"/>
                <a:gd name="T15" fmla="*/ 1 h 13"/>
                <a:gd name="T16" fmla="*/ 1 w 13"/>
                <a:gd name="T17" fmla="*/ 3 h 13"/>
                <a:gd name="T18" fmla="*/ 4 w 13"/>
                <a:gd name="T19" fmla="*/ 7 h 13"/>
                <a:gd name="T20" fmla="*/ 1 w 13"/>
                <a:gd name="T21" fmla="*/ 11 h 13"/>
                <a:gd name="T22" fmla="*/ 1 w 13"/>
                <a:gd name="T23" fmla="*/ 12 h 13"/>
                <a:gd name="T24" fmla="*/ 2 w 13"/>
                <a:gd name="T25" fmla="*/ 12 h 13"/>
                <a:gd name="T26" fmla="*/ 6 w 13"/>
                <a:gd name="T27" fmla="*/ 8 h 13"/>
                <a:gd name="T28" fmla="*/ 10 w 13"/>
                <a:gd name="T29" fmla="*/ 12 h 13"/>
                <a:gd name="T30" fmla="*/ 12 w 13"/>
                <a:gd name="T31" fmla="*/ 12 h 13"/>
                <a:gd name="T32" fmla="*/ 12 w 13"/>
                <a:gd name="T3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2" y="11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3" y="12"/>
                    <a:pt x="13" y="11"/>
                    <a:pt x="12" y="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şlîḍê"/>
            <p:cNvSpPr>
              <a:spLocks/>
            </p:cNvSpPr>
            <p:nvPr/>
          </p:nvSpPr>
          <p:spPr bwMode="auto">
            <a:xfrm>
              <a:off x="3668748" y="1585152"/>
              <a:ext cx="84402" cy="47993"/>
            </a:xfrm>
            <a:custGeom>
              <a:avLst/>
              <a:gdLst>
                <a:gd name="T0" fmla="*/ 11 w 47"/>
                <a:gd name="T1" fmla="*/ 25 h 26"/>
                <a:gd name="T2" fmla="*/ 7 w 47"/>
                <a:gd name="T3" fmla="*/ 22 h 26"/>
                <a:gd name="T4" fmla="*/ 1 w 47"/>
                <a:gd name="T5" fmla="*/ 5 h 26"/>
                <a:gd name="T6" fmla="*/ 4 w 47"/>
                <a:gd name="T7" fmla="*/ 0 h 26"/>
                <a:gd name="T8" fmla="*/ 35 w 47"/>
                <a:gd name="T9" fmla="*/ 0 h 26"/>
                <a:gd name="T10" fmla="*/ 41 w 47"/>
                <a:gd name="T11" fmla="*/ 4 h 26"/>
                <a:gd name="T12" fmla="*/ 46 w 47"/>
                <a:gd name="T13" fmla="*/ 21 h 26"/>
                <a:gd name="T14" fmla="*/ 42 w 47"/>
                <a:gd name="T15" fmla="*/ 25 h 26"/>
                <a:gd name="T16" fmla="*/ 11 w 47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6">
                  <a:moveTo>
                    <a:pt x="11" y="25"/>
                  </a:moveTo>
                  <a:cubicBezTo>
                    <a:pt x="11" y="25"/>
                    <a:pt x="8" y="26"/>
                    <a:pt x="7" y="22"/>
                  </a:cubicBezTo>
                  <a:cubicBezTo>
                    <a:pt x="5" y="19"/>
                    <a:pt x="2" y="8"/>
                    <a:pt x="1" y="5"/>
                  </a:cubicBezTo>
                  <a:cubicBezTo>
                    <a:pt x="1" y="3"/>
                    <a:pt x="0" y="0"/>
                    <a:pt x="4" y="0"/>
                  </a:cubicBezTo>
                  <a:cubicBezTo>
                    <a:pt x="7" y="0"/>
                    <a:pt x="29" y="0"/>
                    <a:pt x="35" y="0"/>
                  </a:cubicBezTo>
                  <a:cubicBezTo>
                    <a:pt x="40" y="0"/>
                    <a:pt x="40" y="1"/>
                    <a:pt x="41" y="4"/>
                  </a:cubicBezTo>
                  <a:cubicBezTo>
                    <a:pt x="42" y="6"/>
                    <a:pt x="46" y="18"/>
                    <a:pt x="46" y="21"/>
                  </a:cubicBezTo>
                  <a:cubicBezTo>
                    <a:pt x="47" y="24"/>
                    <a:pt x="46" y="25"/>
                    <a:pt x="42" y="25"/>
                  </a:cubicBezTo>
                  <a:cubicBezTo>
                    <a:pt x="37" y="25"/>
                    <a:pt x="11" y="25"/>
                    <a:pt x="11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íṥľíḍe"/>
            <p:cNvSpPr>
              <a:spLocks/>
            </p:cNvSpPr>
            <p:nvPr/>
          </p:nvSpPr>
          <p:spPr bwMode="auto">
            <a:xfrm>
              <a:off x="3468502" y="1681138"/>
              <a:ext cx="36409" cy="36409"/>
            </a:xfrm>
            <a:custGeom>
              <a:avLst/>
              <a:gdLst>
                <a:gd name="T0" fmla="*/ 19 w 20"/>
                <a:gd name="T1" fmla="*/ 20 h 20"/>
                <a:gd name="T2" fmla="*/ 18 w 20"/>
                <a:gd name="T3" fmla="*/ 20 h 20"/>
                <a:gd name="T4" fmla="*/ 11 w 20"/>
                <a:gd name="T5" fmla="*/ 13 h 20"/>
                <a:gd name="T6" fmla="*/ 7 w 20"/>
                <a:gd name="T7" fmla="*/ 15 h 20"/>
                <a:gd name="T8" fmla="*/ 0 w 20"/>
                <a:gd name="T9" fmla="*/ 7 h 20"/>
                <a:gd name="T10" fmla="*/ 7 w 20"/>
                <a:gd name="T11" fmla="*/ 0 h 20"/>
                <a:gd name="T12" fmla="*/ 14 w 20"/>
                <a:gd name="T13" fmla="*/ 7 h 20"/>
                <a:gd name="T14" fmla="*/ 13 w 20"/>
                <a:gd name="T15" fmla="*/ 11 h 20"/>
                <a:gd name="T16" fmla="*/ 19 w 20"/>
                <a:gd name="T17" fmla="*/ 18 h 20"/>
                <a:gd name="T18" fmla="*/ 20 w 20"/>
                <a:gd name="T19" fmla="*/ 19 h 20"/>
                <a:gd name="T20" fmla="*/ 19 w 20"/>
                <a:gd name="T21" fmla="*/ 20 h 20"/>
                <a:gd name="T22" fmla="*/ 7 w 20"/>
                <a:gd name="T23" fmla="*/ 2 h 20"/>
                <a:gd name="T24" fmla="*/ 2 w 20"/>
                <a:gd name="T25" fmla="*/ 7 h 20"/>
                <a:gd name="T26" fmla="*/ 7 w 20"/>
                <a:gd name="T27" fmla="*/ 12 h 20"/>
                <a:gd name="T28" fmla="*/ 12 w 20"/>
                <a:gd name="T29" fmla="*/ 7 h 20"/>
                <a:gd name="T30" fmla="*/ 7 w 20"/>
                <a:gd name="T3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0">
                  <a:moveTo>
                    <a:pt x="19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4"/>
                    <a:pt x="9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19" y="20"/>
                    <a:pt x="19" y="20"/>
                  </a:cubicBezTo>
                  <a:close/>
                  <a:moveTo>
                    <a:pt x="7" y="2"/>
                  </a:moveTo>
                  <a:cubicBezTo>
                    <a:pt x="4" y="2"/>
                    <a:pt x="2" y="4"/>
                    <a:pt x="2" y="7"/>
                  </a:cubicBezTo>
                  <a:cubicBezTo>
                    <a:pt x="2" y="10"/>
                    <a:pt x="4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4"/>
                    <a:pt x="10" y="2"/>
                    <a:pt x="7" y="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Sľîďè"/>
            <p:cNvSpPr>
              <a:spLocks/>
            </p:cNvSpPr>
            <p:nvPr/>
          </p:nvSpPr>
          <p:spPr bwMode="auto">
            <a:xfrm>
              <a:off x="5846631" y="1666243"/>
              <a:ext cx="62888" cy="57923"/>
            </a:xfrm>
            <a:custGeom>
              <a:avLst/>
              <a:gdLst>
                <a:gd name="T0" fmla="*/ 25 w 34"/>
                <a:gd name="T1" fmla="*/ 32 h 32"/>
                <a:gd name="T2" fmla="*/ 17 w 34"/>
                <a:gd name="T3" fmla="*/ 26 h 32"/>
                <a:gd name="T4" fmla="*/ 9 w 34"/>
                <a:gd name="T5" fmla="*/ 32 h 32"/>
                <a:gd name="T6" fmla="*/ 6 w 34"/>
                <a:gd name="T7" fmla="*/ 32 h 32"/>
                <a:gd name="T8" fmla="*/ 6 w 34"/>
                <a:gd name="T9" fmla="*/ 32 h 32"/>
                <a:gd name="T10" fmla="*/ 6 w 34"/>
                <a:gd name="T11" fmla="*/ 30 h 32"/>
                <a:gd name="T12" fmla="*/ 6 w 34"/>
                <a:gd name="T13" fmla="*/ 30 h 32"/>
                <a:gd name="T14" fmla="*/ 9 w 34"/>
                <a:gd name="T15" fmla="*/ 20 h 32"/>
                <a:gd name="T16" fmla="*/ 1 w 34"/>
                <a:gd name="T17" fmla="*/ 15 h 32"/>
                <a:gd name="T18" fmla="*/ 0 w 34"/>
                <a:gd name="T19" fmla="*/ 12 h 32"/>
                <a:gd name="T20" fmla="*/ 0 w 34"/>
                <a:gd name="T21" fmla="*/ 12 h 32"/>
                <a:gd name="T22" fmla="*/ 2 w 34"/>
                <a:gd name="T23" fmla="*/ 11 h 32"/>
                <a:gd name="T24" fmla="*/ 2 w 34"/>
                <a:gd name="T25" fmla="*/ 11 h 32"/>
                <a:gd name="T26" fmla="*/ 12 w 34"/>
                <a:gd name="T27" fmla="*/ 11 h 32"/>
                <a:gd name="T28" fmla="*/ 15 w 34"/>
                <a:gd name="T29" fmla="*/ 2 h 32"/>
                <a:gd name="T30" fmla="*/ 17 w 34"/>
                <a:gd name="T31" fmla="*/ 0 h 32"/>
                <a:gd name="T32" fmla="*/ 17 w 34"/>
                <a:gd name="T33" fmla="*/ 0 h 32"/>
                <a:gd name="T34" fmla="*/ 19 w 34"/>
                <a:gd name="T35" fmla="*/ 2 h 32"/>
                <a:gd name="T36" fmla="*/ 19 w 34"/>
                <a:gd name="T37" fmla="*/ 2 h 32"/>
                <a:gd name="T38" fmla="*/ 22 w 34"/>
                <a:gd name="T39" fmla="*/ 11 h 32"/>
                <a:gd name="T40" fmla="*/ 31 w 34"/>
                <a:gd name="T41" fmla="*/ 11 h 32"/>
                <a:gd name="T42" fmla="*/ 33 w 34"/>
                <a:gd name="T43" fmla="*/ 12 h 32"/>
                <a:gd name="T44" fmla="*/ 33 w 34"/>
                <a:gd name="T45" fmla="*/ 12 h 32"/>
                <a:gd name="T46" fmla="*/ 33 w 34"/>
                <a:gd name="T47" fmla="*/ 15 h 32"/>
                <a:gd name="T48" fmla="*/ 33 w 34"/>
                <a:gd name="T49" fmla="*/ 15 h 32"/>
                <a:gd name="T50" fmla="*/ 25 w 34"/>
                <a:gd name="T51" fmla="*/ 20 h 32"/>
                <a:gd name="T52" fmla="*/ 28 w 34"/>
                <a:gd name="T53" fmla="*/ 30 h 32"/>
                <a:gd name="T54" fmla="*/ 27 w 34"/>
                <a:gd name="T55" fmla="*/ 32 h 32"/>
                <a:gd name="T56" fmla="*/ 27 w 34"/>
                <a:gd name="T57" fmla="*/ 32 h 32"/>
                <a:gd name="T58" fmla="*/ 26 w 34"/>
                <a:gd name="T59" fmla="*/ 32 h 32"/>
                <a:gd name="T60" fmla="*/ 26 w 34"/>
                <a:gd name="T61" fmla="*/ 32 h 32"/>
                <a:gd name="T62" fmla="*/ 25 w 34"/>
                <a:gd name="T63" fmla="*/ 32 h 32"/>
                <a:gd name="T64" fmla="*/ 18 w 34"/>
                <a:gd name="T65" fmla="*/ 22 h 32"/>
                <a:gd name="T66" fmla="*/ 22 w 34"/>
                <a:gd name="T67" fmla="*/ 25 h 32"/>
                <a:gd name="T68" fmla="*/ 20 w 34"/>
                <a:gd name="T69" fmla="*/ 20 h 32"/>
                <a:gd name="T70" fmla="*/ 21 w 34"/>
                <a:gd name="T71" fmla="*/ 18 h 32"/>
                <a:gd name="T72" fmla="*/ 21 w 34"/>
                <a:gd name="T73" fmla="*/ 18 h 32"/>
                <a:gd name="T74" fmla="*/ 25 w 34"/>
                <a:gd name="T75" fmla="*/ 15 h 32"/>
                <a:gd name="T76" fmla="*/ 20 w 34"/>
                <a:gd name="T77" fmla="*/ 15 h 32"/>
                <a:gd name="T78" fmla="*/ 18 w 34"/>
                <a:gd name="T79" fmla="*/ 14 h 32"/>
                <a:gd name="T80" fmla="*/ 18 w 34"/>
                <a:gd name="T81" fmla="*/ 14 h 32"/>
                <a:gd name="T82" fmla="*/ 17 w 34"/>
                <a:gd name="T83" fmla="*/ 9 h 32"/>
                <a:gd name="T84" fmla="*/ 15 w 34"/>
                <a:gd name="T85" fmla="*/ 14 h 32"/>
                <a:gd name="T86" fmla="*/ 13 w 34"/>
                <a:gd name="T87" fmla="*/ 15 h 32"/>
                <a:gd name="T88" fmla="*/ 13 w 34"/>
                <a:gd name="T89" fmla="*/ 15 h 32"/>
                <a:gd name="T90" fmla="*/ 8 w 34"/>
                <a:gd name="T91" fmla="*/ 15 h 32"/>
                <a:gd name="T92" fmla="*/ 12 w 34"/>
                <a:gd name="T93" fmla="*/ 18 h 32"/>
                <a:gd name="T94" fmla="*/ 13 w 34"/>
                <a:gd name="T95" fmla="*/ 20 h 32"/>
                <a:gd name="T96" fmla="*/ 13 w 34"/>
                <a:gd name="T97" fmla="*/ 20 h 32"/>
                <a:gd name="T98" fmla="*/ 11 w 34"/>
                <a:gd name="T99" fmla="*/ 25 h 32"/>
                <a:gd name="T100" fmla="*/ 16 w 34"/>
                <a:gd name="T101" fmla="*/ 22 h 32"/>
                <a:gd name="T102" fmla="*/ 17 w 34"/>
                <a:gd name="T103" fmla="*/ 22 h 32"/>
                <a:gd name="T104" fmla="*/ 17 w 34"/>
                <a:gd name="T105" fmla="*/ 22 h 32"/>
                <a:gd name="T106" fmla="*/ 18 w 34"/>
                <a:gd name="T107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32">
                  <a:moveTo>
                    <a:pt x="25" y="3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5" y="31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1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13"/>
                    <a:pt x="33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8" y="2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5"/>
                    <a:pt x="19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8" y="22"/>
                    <a:pt x="18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Straight Connector 6"/>
            <p:cNvCxnSpPr/>
            <p:nvPr/>
          </p:nvCxnSpPr>
          <p:spPr>
            <a:xfrm flipH="1">
              <a:off x="3156567" y="1657142"/>
              <a:ext cx="1655" cy="175505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67"/>
            <p:cNvCxnSpPr/>
            <p:nvPr/>
          </p:nvCxnSpPr>
          <p:spPr>
            <a:xfrm flipH="1">
              <a:off x="6077531" y="1657142"/>
              <a:ext cx="1655" cy="175505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" name="图片 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72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3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71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点击输入标题</a:t>
                </a:r>
                <a:endPara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endParaRPr lang="zh-CN" altLang="en-US" sz="9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96" name="图片 9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9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9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19012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254005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2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r>
                  <a:rPr lang="zh-CN" altLang="en-US" sz="1400" dirty="0">
                    <a:solidFill>
                      <a:schemeClr val="accent3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4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6"/>
                    </a:solidFill>
                    <a:cs typeface="+mn-ea"/>
                    <a:sym typeface="+mn-lt"/>
                  </a:rPr>
                  <a:t>点击输入标题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明年工作计划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5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199699" y="209180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auto">
          <a:xfrm rot="21176574">
            <a:off x="4777980" y="390955"/>
            <a:ext cx="1731554" cy="3487930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2951 w 9580"/>
              <a:gd name="connsiteY0" fmla="*/ 880 h 9854"/>
              <a:gd name="connsiteX1" fmla="*/ 5333 w 9580"/>
              <a:gd name="connsiteY1" fmla="*/ 6 h 9854"/>
              <a:gd name="connsiteX2" fmla="*/ 7456 w 9580"/>
              <a:gd name="connsiteY2" fmla="*/ 1362 h 9854"/>
              <a:gd name="connsiteX3" fmla="*/ 9437 w 9580"/>
              <a:gd name="connsiteY3" fmla="*/ 2948 h 9854"/>
              <a:gd name="connsiteX4" fmla="*/ 9296 w 9580"/>
              <a:gd name="connsiteY4" fmla="*/ 5408 h 9854"/>
              <a:gd name="connsiteX5" fmla="*/ 8871 w 9580"/>
              <a:gd name="connsiteY5" fmla="*/ 7868 h 9854"/>
              <a:gd name="connsiteX6" fmla="*/ 6607 w 9580"/>
              <a:gd name="connsiteY6" fmla="*/ 8971 h 9854"/>
              <a:gd name="connsiteX7" fmla="*/ 4225 w 9580"/>
              <a:gd name="connsiteY7" fmla="*/ 9845 h 9854"/>
              <a:gd name="connsiteX8" fmla="*/ 2102 w 9580"/>
              <a:gd name="connsiteY8" fmla="*/ 8512 h 9854"/>
              <a:gd name="connsiteX9" fmla="*/ 145 w 9580"/>
              <a:gd name="connsiteY9" fmla="*/ 6926 h 9854"/>
              <a:gd name="connsiteX10" fmla="*/ 263 w 9580"/>
              <a:gd name="connsiteY10" fmla="*/ 4466 h 9854"/>
              <a:gd name="connsiteX11" fmla="*/ 687 w 9580"/>
              <a:gd name="connsiteY11" fmla="*/ 2006 h 9854"/>
              <a:gd name="connsiteX12" fmla="*/ 3175 w 9580"/>
              <a:gd name="connsiteY12" fmla="*/ 1098 h 9854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11" fmla="*/ 717 w 10000"/>
              <a:gd name="connsiteY11" fmla="*/ 2036 h 10000"/>
              <a:gd name="connsiteX0" fmla="*/ 3080 w 10000"/>
              <a:gd name="connsiteY0" fmla="*/ 893 h 10000"/>
              <a:gd name="connsiteX1" fmla="*/ 5567 w 10000"/>
              <a:gd name="connsiteY1" fmla="*/ 6 h 10000"/>
              <a:gd name="connsiteX2" fmla="*/ 7783 w 10000"/>
              <a:gd name="connsiteY2" fmla="*/ 1382 h 10000"/>
              <a:gd name="connsiteX3" fmla="*/ 9851 w 10000"/>
              <a:gd name="connsiteY3" fmla="*/ 2992 h 10000"/>
              <a:gd name="connsiteX4" fmla="*/ 9704 w 10000"/>
              <a:gd name="connsiteY4" fmla="*/ 5488 h 10000"/>
              <a:gd name="connsiteX5" fmla="*/ 9260 w 10000"/>
              <a:gd name="connsiteY5" fmla="*/ 7985 h 10000"/>
              <a:gd name="connsiteX6" fmla="*/ 6897 w 10000"/>
              <a:gd name="connsiteY6" fmla="*/ 9104 h 10000"/>
              <a:gd name="connsiteX7" fmla="*/ 4410 w 10000"/>
              <a:gd name="connsiteY7" fmla="*/ 9991 h 10000"/>
              <a:gd name="connsiteX8" fmla="*/ 2194 w 10000"/>
              <a:gd name="connsiteY8" fmla="*/ 8638 h 10000"/>
              <a:gd name="connsiteX9" fmla="*/ 151 w 10000"/>
              <a:gd name="connsiteY9" fmla="*/ 7029 h 10000"/>
              <a:gd name="connsiteX10" fmla="*/ 275 w 10000"/>
              <a:gd name="connsiteY10" fmla="*/ 4532 h 10000"/>
              <a:gd name="connsiteX0" fmla="*/ 2929 w 9849"/>
              <a:gd name="connsiteY0" fmla="*/ 893 h 10000"/>
              <a:gd name="connsiteX1" fmla="*/ 5416 w 9849"/>
              <a:gd name="connsiteY1" fmla="*/ 6 h 10000"/>
              <a:gd name="connsiteX2" fmla="*/ 7632 w 9849"/>
              <a:gd name="connsiteY2" fmla="*/ 1382 h 10000"/>
              <a:gd name="connsiteX3" fmla="*/ 9700 w 9849"/>
              <a:gd name="connsiteY3" fmla="*/ 2992 h 10000"/>
              <a:gd name="connsiteX4" fmla="*/ 9553 w 9849"/>
              <a:gd name="connsiteY4" fmla="*/ 5488 h 10000"/>
              <a:gd name="connsiteX5" fmla="*/ 9109 w 9849"/>
              <a:gd name="connsiteY5" fmla="*/ 7985 h 10000"/>
              <a:gd name="connsiteX6" fmla="*/ 6746 w 9849"/>
              <a:gd name="connsiteY6" fmla="*/ 9104 h 10000"/>
              <a:gd name="connsiteX7" fmla="*/ 4259 w 9849"/>
              <a:gd name="connsiteY7" fmla="*/ 9991 h 10000"/>
              <a:gd name="connsiteX8" fmla="*/ 2043 w 9849"/>
              <a:gd name="connsiteY8" fmla="*/ 8638 h 10000"/>
              <a:gd name="connsiteX9" fmla="*/ 0 w 9849"/>
              <a:gd name="connsiteY9" fmla="*/ 7029 h 10000"/>
              <a:gd name="connsiteX0" fmla="*/ 900 w 7926"/>
              <a:gd name="connsiteY0" fmla="*/ 893 h 10000"/>
              <a:gd name="connsiteX1" fmla="*/ 3425 w 7926"/>
              <a:gd name="connsiteY1" fmla="*/ 6 h 10000"/>
              <a:gd name="connsiteX2" fmla="*/ 5675 w 7926"/>
              <a:gd name="connsiteY2" fmla="*/ 1382 h 10000"/>
              <a:gd name="connsiteX3" fmla="*/ 7775 w 7926"/>
              <a:gd name="connsiteY3" fmla="*/ 2992 h 10000"/>
              <a:gd name="connsiteX4" fmla="*/ 7625 w 7926"/>
              <a:gd name="connsiteY4" fmla="*/ 5488 h 10000"/>
              <a:gd name="connsiteX5" fmla="*/ 7175 w 7926"/>
              <a:gd name="connsiteY5" fmla="*/ 7985 h 10000"/>
              <a:gd name="connsiteX6" fmla="*/ 4775 w 7926"/>
              <a:gd name="connsiteY6" fmla="*/ 9104 h 10000"/>
              <a:gd name="connsiteX7" fmla="*/ 2250 w 7926"/>
              <a:gd name="connsiteY7" fmla="*/ 9991 h 10000"/>
              <a:gd name="connsiteX8" fmla="*/ 0 w 7926"/>
              <a:gd name="connsiteY8" fmla="*/ 8638 h 10000"/>
              <a:gd name="connsiteX0" fmla="*/ 0 w 8864"/>
              <a:gd name="connsiteY0" fmla="*/ 893 h 10000"/>
              <a:gd name="connsiteX1" fmla="*/ 3185 w 8864"/>
              <a:gd name="connsiteY1" fmla="*/ 6 h 10000"/>
              <a:gd name="connsiteX2" fmla="*/ 6024 w 8864"/>
              <a:gd name="connsiteY2" fmla="*/ 1382 h 10000"/>
              <a:gd name="connsiteX3" fmla="*/ 8673 w 8864"/>
              <a:gd name="connsiteY3" fmla="*/ 2992 h 10000"/>
              <a:gd name="connsiteX4" fmla="*/ 8484 w 8864"/>
              <a:gd name="connsiteY4" fmla="*/ 5488 h 10000"/>
              <a:gd name="connsiteX5" fmla="*/ 7916 w 8864"/>
              <a:gd name="connsiteY5" fmla="*/ 7985 h 10000"/>
              <a:gd name="connsiteX6" fmla="*/ 4888 w 8864"/>
              <a:gd name="connsiteY6" fmla="*/ 9104 h 10000"/>
              <a:gd name="connsiteX7" fmla="*/ 1703 w 8864"/>
              <a:gd name="connsiteY7" fmla="*/ 9991 h 10000"/>
              <a:gd name="connsiteX0" fmla="*/ 0 w 10000"/>
              <a:gd name="connsiteY0" fmla="*/ 893 h 9104"/>
              <a:gd name="connsiteX1" fmla="*/ 3593 w 10000"/>
              <a:gd name="connsiteY1" fmla="*/ 6 h 9104"/>
              <a:gd name="connsiteX2" fmla="*/ 6796 w 10000"/>
              <a:gd name="connsiteY2" fmla="*/ 1382 h 9104"/>
              <a:gd name="connsiteX3" fmla="*/ 9785 w 10000"/>
              <a:gd name="connsiteY3" fmla="*/ 2992 h 9104"/>
              <a:gd name="connsiteX4" fmla="*/ 9571 w 10000"/>
              <a:gd name="connsiteY4" fmla="*/ 5488 h 9104"/>
              <a:gd name="connsiteX5" fmla="*/ 8931 w 10000"/>
              <a:gd name="connsiteY5" fmla="*/ 7985 h 9104"/>
              <a:gd name="connsiteX6" fmla="*/ 5514 w 10000"/>
              <a:gd name="connsiteY6" fmla="*/ 9104 h 9104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5514 w 10000"/>
              <a:gd name="connsiteY6" fmla="*/ 10000 h 10000"/>
              <a:gd name="connsiteX0" fmla="*/ 0 w 10000"/>
              <a:gd name="connsiteY0" fmla="*/ 981 h 10000"/>
              <a:gd name="connsiteX1" fmla="*/ 3593 w 10000"/>
              <a:gd name="connsiteY1" fmla="*/ 7 h 10000"/>
              <a:gd name="connsiteX2" fmla="*/ 6796 w 10000"/>
              <a:gd name="connsiteY2" fmla="*/ 1518 h 10000"/>
              <a:gd name="connsiteX3" fmla="*/ 9785 w 10000"/>
              <a:gd name="connsiteY3" fmla="*/ 3286 h 10000"/>
              <a:gd name="connsiteX4" fmla="*/ 9571 w 10000"/>
              <a:gd name="connsiteY4" fmla="*/ 6028 h 10000"/>
              <a:gd name="connsiteX5" fmla="*/ 8931 w 10000"/>
              <a:gd name="connsiteY5" fmla="*/ 8771 h 10000"/>
              <a:gd name="connsiteX6" fmla="*/ 7258 w 10000"/>
              <a:gd name="connsiteY6" fmla="*/ 9454 h 10000"/>
              <a:gd name="connsiteX7" fmla="*/ 5514 w 10000"/>
              <a:gd name="connsiteY7" fmla="*/ 10000 h 10000"/>
              <a:gd name="connsiteX0" fmla="*/ 0 w 10000"/>
              <a:gd name="connsiteY0" fmla="*/ 981 h 9454"/>
              <a:gd name="connsiteX1" fmla="*/ 3593 w 10000"/>
              <a:gd name="connsiteY1" fmla="*/ 7 h 9454"/>
              <a:gd name="connsiteX2" fmla="*/ 6796 w 10000"/>
              <a:gd name="connsiteY2" fmla="*/ 1518 h 9454"/>
              <a:gd name="connsiteX3" fmla="*/ 9785 w 10000"/>
              <a:gd name="connsiteY3" fmla="*/ 3286 h 9454"/>
              <a:gd name="connsiteX4" fmla="*/ 9571 w 10000"/>
              <a:gd name="connsiteY4" fmla="*/ 6028 h 9454"/>
              <a:gd name="connsiteX5" fmla="*/ 8931 w 10000"/>
              <a:gd name="connsiteY5" fmla="*/ 8771 h 9454"/>
              <a:gd name="connsiteX6" fmla="*/ 7258 w 10000"/>
              <a:gd name="connsiteY6" fmla="*/ 9454 h 9454"/>
              <a:gd name="connsiteX0" fmla="*/ 0 w 6407"/>
              <a:gd name="connsiteY0" fmla="*/ 0 h 9993"/>
              <a:gd name="connsiteX1" fmla="*/ 3203 w 6407"/>
              <a:gd name="connsiteY1" fmla="*/ 1599 h 9993"/>
              <a:gd name="connsiteX2" fmla="*/ 6192 w 6407"/>
              <a:gd name="connsiteY2" fmla="*/ 3469 h 9993"/>
              <a:gd name="connsiteX3" fmla="*/ 5978 w 6407"/>
              <a:gd name="connsiteY3" fmla="*/ 6369 h 9993"/>
              <a:gd name="connsiteX4" fmla="*/ 5338 w 6407"/>
              <a:gd name="connsiteY4" fmla="*/ 9271 h 9993"/>
              <a:gd name="connsiteX5" fmla="*/ 3665 w 6407"/>
              <a:gd name="connsiteY5" fmla="*/ 9993 h 9993"/>
              <a:gd name="connsiteX0" fmla="*/ 0 w 10000"/>
              <a:gd name="connsiteY0" fmla="*/ 0 h 9918"/>
              <a:gd name="connsiteX1" fmla="*/ 4999 w 10000"/>
              <a:gd name="connsiteY1" fmla="*/ 1600 h 9918"/>
              <a:gd name="connsiteX2" fmla="*/ 9664 w 10000"/>
              <a:gd name="connsiteY2" fmla="*/ 3471 h 9918"/>
              <a:gd name="connsiteX3" fmla="*/ 9330 w 10000"/>
              <a:gd name="connsiteY3" fmla="*/ 6373 h 9918"/>
              <a:gd name="connsiteX4" fmla="*/ 8332 w 10000"/>
              <a:gd name="connsiteY4" fmla="*/ 9277 h 9918"/>
              <a:gd name="connsiteX5" fmla="*/ 6378 w 10000"/>
              <a:gd name="connsiteY5" fmla="*/ 9918 h 9918"/>
              <a:gd name="connsiteX0" fmla="*/ 0 w 10000"/>
              <a:gd name="connsiteY0" fmla="*/ 0 h 9886"/>
              <a:gd name="connsiteX1" fmla="*/ 4999 w 10000"/>
              <a:gd name="connsiteY1" fmla="*/ 1613 h 9886"/>
              <a:gd name="connsiteX2" fmla="*/ 9664 w 10000"/>
              <a:gd name="connsiteY2" fmla="*/ 3500 h 9886"/>
              <a:gd name="connsiteX3" fmla="*/ 9330 w 10000"/>
              <a:gd name="connsiteY3" fmla="*/ 6426 h 9886"/>
              <a:gd name="connsiteX4" fmla="*/ 8332 w 10000"/>
              <a:gd name="connsiteY4" fmla="*/ 9354 h 9886"/>
              <a:gd name="connsiteX5" fmla="*/ 6961 w 10000"/>
              <a:gd name="connsiteY5" fmla="*/ 9886 h 9886"/>
              <a:gd name="connsiteX0" fmla="*/ 0 w 10000"/>
              <a:gd name="connsiteY0" fmla="*/ 0 h 10039"/>
              <a:gd name="connsiteX1" fmla="*/ 4999 w 10000"/>
              <a:gd name="connsiteY1" fmla="*/ 1632 h 10039"/>
              <a:gd name="connsiteX2" fmla="*/ 9664 w 10000"/>
              <a:gd name="connsiteY2" fmla="*/ 3540 h 10039"/>
              <a:gd name="connsiteX3" fmla="*/ 9330 w 10000"/>
              <a:gd name="connsiteY3" fmla="*/ 6500 h 10039"/>
              <a:gd name="connsiteX4" fmla="*/ 8332 w 10000"/>
              <a:gd name="connsiteY4" fmla="*/ 9462 h 10039"/>
              <a:gd name="connsiteX5" fmla="*/ 6924 w 10000"/>
              <a:gd name="connsiteY5" fmla="*/ 10039 h 10039"/>
              <a:gd name="connsiteX0" fmla="*/ 0 w 10000"/>
              <a:gd name="connsiteY0" fmla="*/ 0 h 10019"/>
              <a:gd name="connsiteX1" fmla="*/ 4999 w 10000"/>
              <a:gd name="connsiteY1" fmla="*/ 1632 h 10019"/>
              <a:gd name="connsiteX2" fmla="*/ 9664 w 10000"/>
              <a:gd name="connsiteY2" fmla="*/ 3540 h 10019"/>
              <a:gd name="connsiteX3" fmla="*/ 9330 w 10000"/>
              <a:gd name="connsiteY3" fmla="*/ 6500 h 10019"/>
              <a:gd name="connsiteX4" fmla="*/ 8332 w 10000"/>
              <a:gd name="connsiteY4" fmla="*/ 9462 h 10019"/>
              <a:gd name="connsiteX5" fmla="*/ 6818 w 10000"/>
              <a:gd name="connsiteY5" fmla="*/ 10019 h 10019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  <a:gd name="connsiteX0" fmla="*/ 0 w 10000"/>
              <a:gd name="connsiteY0" fmla="*/ 0 h 10022"/>
              <a:gd name="connsiteX1" fmla="*/ 4999 w 10000"/>
              <a:gd name="connsiteY1" fmla="*/ 1632 h 10022"/>
              <a:gd name="connsiteX2" fmla="*/ 9664 w 10000"/>
              <a:gd name="connsiteY2" fmla="*/ 3540 h 10022"/>
              <a:gd name="connsiteX3" fmla="*/ 9330 w 10000"/>
              <a:gd name="connsiteY3" fmla="*/ 6500 h 10022"/>
              <a:gd name="connsiteX4" fmla="*/ 8332 w 10000"/>
              <a:gd name="connsiteY4" fmla="*/ 9462 h 10022"/>
              <a:gd name="connsiteX5" fmla="*/ 6873 w 10000"/>
              <a:gd name="connsiteY5" fmla="*/ 10022 h 1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22">
                <a:moveTo>
                  <a:pt x="0" y="0"/>
                </a:moveTo>
                <a:cubicBezTo>
                  <a:pt x="2002" y="110"/>
                  <a:pt x="3445" y="1053"/>
                  <a:pt x="4999" y="1632"/>
                </a:cubicBezTo>
                <a:cubicBezTo>
                  <a:pt x="6554" y="2213"/>
                  <a:pt x="8829" y="2600"/>
                  <a:pt x="9664" y="3540"/>
                </a:cubicBezTo>
                <a:cubicBezTo>
                  <a:pt x="10495" y="4481"/>
                  <a:pt x="9552" y="5561"/>
                  <a:pt x="9330" y="6500"/>
                </a:cubicBezTo>
                <a:cubicBezTo>
                  <a:pt x="9107" y="7496"/>
                  <a:pt x="9497" y="8659"/>
                  <a:pt x="8332" y="9462"/>
                </a:cubicBezTo>
                <a:cubicBezTo>
                  <a:pt x="8006" y="9642"/>
                  <a:pt x="7761" y="9800"/>
                  <a:pt x="6873" y="10022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" y="-359236"/>
            <a:ext cx="7380346" cy="5718880"/>
          </a:xfrm>
          <a:prstGeom prst="rect">
            <a:avLst/>
          </a:prstGeom>
        </p:spPr>
      </p:pic>
      <p:sp>
        <p:nvSpPr>
          <p:cNvPr id="15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2878159" y="3219822"/>
            <a:ext cx="34163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年终总结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新年计划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】【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】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84">
            <a:extLst>
              <a:ext uri="{FF2B5EF4-FFF2-40B4-BE49-F238E27FC236}">
                <a16:creationId xmlns:a16="http://schemas.microsoft.com/office/drawing/2014/main" xmlns="" id="{BF1B829B-74AE-4113-86F7-8034BEB202E0}"/>
              </a:ext>
            </a:extLst>
          </p:cNvPr>
          <p:cNvSpPr txBox="1"/>
          <p:nvPr/>
        </p:nvSpPr>
        <p:spPr>
          <a:xfrm>
            <a:off x="3060329" y="34803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2843808" y="2355726"/>
            <a:ext cx="3743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演示完毕 谢谢欣赏</a:t>
            </a:r>
          </a:p>
        </p:txBody>
      </p:sp>
      <p:sp>
        <p:nvSpPr>
          <p:cNvPr id="18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3563888" y="1203598"/>
            <a:ext cx="19880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+mn-ea"/>
                <a:sym typeface="+mn-lt"/>
              </a:rPr>
              <a:t>201X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19" name="Freeform 31"/>
          <p:cNvSpPr>
            <a:spLocks/>
          </p:cNvSpPr>
          <p:nvPr/>
        </p:nvSpPr>
        <p:spPr bwMode="auto">
          <a:xfrm rot="21176574">
            <a:off x="4573839" y="3922828"/>
            <a:ext cx="1658831" cy="633491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296 w 9587"/>
              <a:gd name="connsiteY0" fmla="*/ 5408 h 9854"/>
              <a:gd name="connsiteX1" fmla="*/ 8871 w 9587"/>
              <a:gd name="connsiteY1" fmla="*/ 7868 h 9854"/>
              <a:gd name="connsiteX2" fmla="*/ 6607 w 9587"/>
              <a:gd name="connsiteY2" fmla="*/ 8971 h 9854"/>
              <a:gd name="connsiteX3" fmla="*/ 4225 w 9587"/>
              <a:gd name="connsiteY3" fmla="*/ 9845 h 9854"/>
              <a:gd name="connsiteX4" fmla="*/ 2102 w 9587"/>
              <a:gd name="connsiteY4" fmla="*/ 8512 h 9854"/>
              <a:gd name="connsiteX5" fmla="*/ 145 w 9587"/>
              <a:gd name="connsiteY5" fmla="*/ 6926 h 9854"/>
              <a:gd name="connsiteX6" fmla="*/ 263 w 9587"/>
              <a:gd name="connsiteY6" fmla="*/ 4466 h 9854"/>
              <a:gd name="connsiteX7" fmla="*/ 687 w 9587"/>
              <a:gd name="connsiteY7" fmla="*/ 2006 h 9854"/>
              <a:gd name="connsiteX8" fmla="*/ 2951 w 9587"/>
              <a:gd name="connsiteY8" fmla="*/ 880 h 9854"/>
              <a:gd name="connsiteX9" fmla="*/ 5333 w 9587"/>
              <a:gd name="connsiteY9" fmla="*/ 6 h 9854"/>
              <a:gd name="connsiteX10" fmla="*/ 7456 w 9587"/>
              <a:gd name="connsiteY10" fmla="*/ 1362 h 9854"/>
              <a:gd name="connsiteX11" fmla="*/ 9437 w 9587"/>
              <a:gd name="connsiteY11" fmla="*/ 2948 h 9854"/>
              <a:gd name="connsiteX12" fmla="*/ 9520 w 9587"/>
              <a:gd name="connsiteY12" fmla="*/ 5626 h 9854"/>
              <a:gd name="connsiteX0" fmla="*/ 9696 w 9844"/>
              <a:gd name="connsiteY0" fmla="*/ 5488 h 10000"/>
              <a:gd name="connsiteX1" fmla="*/ 9253 w 9844"/>
              <a:gd name="connsiteY1" fmla="*/ 7985 h 10000"/>
              <a:gd name="connsiteX2" fmla="*/ 6892 w 9844"/>
              <a:gd name="connsiteY2" fmla="*/ 9104 h 10000"/>
              <a:gd name="connsiteX3" fmla="*/ 4407 w 9844"/>
              <a:gd name="connsiteY3" fmla="*/ 9991 h 10000"/>
              <a:gd name="connsiteX4" fmla="*/ 2193 w 9844"/>
              <a:gd name="connsiteY4" fmla="*/ 8638 h 10000"/>
              <a:gd name="connsiteX5" fmla="*/ 151 w 9844"/>
              <a:gd name="connsiteY5" fmla="*/ 7029 h 10000"/>
              <a:gd name="connsiteX6" fmla="*/ 274 w 9844"/>
              <a:gd name="connsiteY6" fmla="*/ 4532 h 10000"/>
              <a:gd name="connsiteX7" fmla="*/ 717 w 9844"/>
              <a:gd name="connsiteY7" fmla="*/ 2036 h 10000"/>
              <a:gd name="connsiteX8" fmla="*/ 3078 w 9844"/>
              <a:gd name="connsiteY8" fmla="*/ 893 h 10000"/>
              <a:gd name="connsiteX9" fmla="*/ 5563 w 9844"/>
              <a:gd name="connsiteY9" fmla="*/ 6 h 10000"/>
              <a:gd name="connsiteX10" fmla="*/ 7777 w 9844"/>
              <a:gd name="connsiteY10" fmla="*/ 1382 h 10000"/>
              <a:gd name="connsiteX11" fmla="*/ 9844 w 9844"/>
              <a:gd name="connsiteY11" fmla="*/ 2992 h 10000"/>
              <a:gd name="connsiteX0" fmla="*/ 9850 w 9850"/>
              <a:gd name="connsiteY0" fmla="*/ 5488 h 10000"/>
              <a:gd name="connsiteX1" fmla="*/ 9400 w 9850"/>
              <a:gd name="connsiteY1" fmla="*/ 7985 h 10000"/>
              <a:gd name="connsiteX2" fmla="*/ 7001 w 9850"/>
              <a:gd name="connsiteY2" fmla="*/ 9104 h 10000"/>
              <a:gd name="connsiteX3" fmla="*/ 4477 w 9850"/>
              <a:gd name="connsiteY3" fmla="*/ 9991 h 10000"/>
              <a:gd name="connsiteX4" fmla="*/ 2228 w 9850"/>
              <a:gd name="connsiteY4" fmla="*/ 8638 h 10000"/>
              <a:gd name="connsiteX5" fmla="*/ 153 w 9850"/>
              <a:gd name="connsiteY5" fmla="*/ 7029 h 10000"/>
              <a:gd name="connsiteX6" fmla="*/ 278 w 9850"/>
              <a:gd name="connsiteY6" fmla="*/ 4532 h 10000"/>
              <a:gd name="connsiteX7" fmla="*/ 728 w 9850"/>
              <a:gd name="connsiteY7" fmla="*/ 2036 h 10000"/>
              <a:gd name="connsiteX8" fmla="*/ 3127 w 9850"/>
              <a:gd name="connsiteY8" fmla="*/ 893 h 10000"/>
              <a:gd name="connsiteX9" fmla="*/ 5651 w 9850"/>
              <a:gd name="connsiteY9" fmla="*/ 6 h 10000"/>
              <a:gd name="connsiteX10" fmla="*/ 7900 w 9850"/>
              <a:gd name="connsiteY10" fmla="*/ 1382 h 10000"/>
              <a:gd name="connsiteX0" fmla="*/ 10000 w 10000"/>
              <a:gd name="connsiteY0" fmla="*/ 5488 h 10000"/>
              <a:gd name="connsiteX1" fmla="*/ 9543 w 10000"/>
              <a:gd name="connsiteY1" fmla="*/ 7985 h 10000"/>
              <a:gd name="connsiteX2" fmla="*/ 7108 w 10000"/>
              <a:gd name="connsiteY2" fmla="*/ 9104 h 10000"/>
              <a:gd name="connsiteX3" fmla="*/ 4545 w 10000"/>
              <a:gd name="connsiteY3" fmla="*/ 9991 h 10000"/>
              <a:gd name="connsiteX4" fmla="*/ 2262 w 10000"/>
              <a:gd name="connsiteY4" fmla="*/ 8638 h 10000"/>
              <a:gd name="connsiteX5" fmla="*/ 155 w 10000"/>
              <a:gd name="connsiteY5" fmla="*/ 7029 h 10000"/>
              <a:gd name="connsiteX6" fmla="*/ 282 w 10000"/>
              <a:gd name="connsiteY6" fmla="*/ 4532 h 10000"/>
              <a:gd name="connsiteX7" fmla="*/ 739 w 10000"/>
              <a:gd name="connsiteY7" fmla="*/ 2036 h 10000"/>
              <a:gd name="connsiteX8" fmla="*/ 3175 w 10000"/>
              <a:gd name="connsiteY8" fmla="*/ 893 h 10000"/>
              <a:gd name="connsiteX9" fmla="*/ 5737 w 10000"/>
              <a:gd name="connsiteY9" fmla="*/ 6 h 10000"/>
              <a:gd name="connsiteX0" fmla="*/ 10000 w 10000"/>
              <a:gd name="connsiteY0" fmla="*/ 4595 h 9107"/>
              <a:gd name="connsiteX1" fmla="*/ 9543 w 10000"/>
              <a:gd name="connsiteY1" fmla="*/ 7092 h 9107"/>
              <a:gd name="connsiteX2" fmla="*/ 7108 w 10000"/>
              <a:gd name="connsiteY2" fmla="*/ 8211 h 9107"/>
              <a:gd name="connsiteX3" fmla="*/ 4545 w 10000"/>
              <a:gd name="connsiteY3" fmla="*/ 9098 h 9107"/>
              <a:gd name="connsiteX4" fmla="*/ 2262 w 10000"/>
              <a:gd name="connsiteY4" fmla="*/ 7745 h 9107"/>
              <a:gd name="connsiteX5" fmla="*/ 155 w 10000"/>
              <a:gd name="connsiteY5" fmla="*/ 6136 h 9107"/>
              <a:gd name="connsiteX6" fmla="*/ 282 w 10000"/>
              <a:gd name="connsiteY6" fmla="*/ 3639 h 9107"/>
              <a:gd name="connsiteX7" fmla="*/ 739 w 10000"/>
              <a:gd name="connsiteY7" fmla="*/ 1143 h 9107"/>
              <a:gd name="connsiteX8" fmla="*/ 3175 w 10000"/>
              <a:gd name="connsiteY8" fmla="*/ 0 h 9107"/>
              <a:gd name="connsiteX0" fmla="*/ 10000 w 10000"/>
              <a:gd name="connsiteY0" fmla="*/ 3791 h 8745"/>
              <a:gd name="connsiteX1" fmla="*/ 9543 w 10000"/>
              <a:gd name="connsiteY1" fmla="*/ 6532 h 8745"/>
              <a:gd name="connsiteX2" fmla="*/ 7108 w 10000"/>
              <a:gd name="connsiteY2" fmla="*/ 7761 h 8745"/>
              <a:gd name="connsiteX3" fmla="*/ 4545 w 10000"/>
              <a:gd name="connsiteY3" fmla="*/ 8735 h 8745"/>
              <a:gd name="connsiteX4" fmla="*/ 2262 w 10000"/>
              <a:gd name="connsiteY4" fmla="*/ 7249 h 8745"/>
              <a:gd name="connsiteX5" fmla="*/ 155 w 10000"/>
              <a:gd name="connsiteY5" fmla="*/ 5483 h 8745"/>
              <a:gd name="connsiteX6" fmla="*/ 282 w 10000"/>
              <a:gd name="connsiteY6" fmla="*/ 2741 h 8745"/>
              <a:gd name="connsiteX7" fmla="*/ 739 w 10000"/>
              <a:gd name="connsiteY7" fmla="*/ 0 h 8745"/>
              <a:gd name="connsiteX0" fmla="*/ 10000 w 10000"/>
              <a:gd name="connsiteY0" fmla="*/ 1201 h 6866"/>
              <a:gd name="connsiteX1" fmla="*/ 9543 w 10000"/>
              <a:gd name="connsiteY1" fmla="*/ 4335 h 6866"/>
              <a:gd name="connsiteX2" fmla="*/ 7108 w 10000"/>
              <a:gd name="connsiteY2" fmla="*/ 5741 h 6866"/>
              <a:gd name="connsiteX3" fmla="*/ 4545 w 10000"/>
              <a:gd name="connsiteY3" fmla="*/ 6855 h 6866"/>
              <a:gd name="connsiteX4" fmla="*/ 2262 w 10000"/>
              <a:gd name="connsiteY4" fmla="*/ 5155 h 6866"/>
              <a:gd name="connsiteX5" fmla="*/ 155 w 10000"/>
              <a:gd name="connsiteY5" fmla="*/ 3136 h 6866"/>
              <a:gd name="connsiteX6" fmla="*/ 282 w 10000"/>
              <a:gd name="connsiteY6" fmla="*/ 0 h 6866"/>
              <a:gd name="connsiteX0" fmla="*/ 9845 w 9845"/>
              <a:gd name="connsiteY0" fmla="*/ 0 h 8251"/>
              <a:gd name="connsiteX1" fmla="*/ 9388 w 9845"/>
              <a:gd name="connsiteY1" fmla="*/ 4565 h 8251"/>
              <a:gd name="connsiteX2" fmla="*/ 6953 w 9845"/>
              <a:gd name="connsiteY2" fmla="*/ 6612 h 8251"/>
              <a:gd name="connsiteX3" fmla="*/ 4390 w 9845"/>
              <a:gd name="connsiteY3" fmla="*/ 8235 h 8251"/>
              <a:gd name="connsiteX4" fmla="*/ 2107 w 9845"/>
              <a:gd name="connsiteY4" fmla="*/ 5759 h 8251"/>
              <a:gd name="connsiteX5" fmla="*/ 0 w 9845"/>
              <a:gd name="connsiteY5" fmla="*/ 2818 h 8251"/>
              <a:gd name="connsiteX0" fmla="*/ 7860 w 7860"/>
              <a:gd name="connsiteY0" fmla="*/ 0 h 10001"/>
              <a:gd name="connsiteX1" fmla="*/ 7396 w 7860"/>
              <a:gd name="connsiteY1" fmla="*/ 5533 h 10001"/>
              <a:gd name="connsiteX2" fmla="*/ 4922 w 7860"/>
              <a:gd name="connsiteY2" fmla="*/ 8014 h 10001"/>
              <a:gd name="connsiteX3" fmla="*/ 2319 w 7860"/>
              <a:gd name="connsiteY3" fmla="*/ 9981 h 10001"/>
              <a:gd name="connsiteX4" fmla="*/ 0 w 7860"/>
              <a:gd name="connsiteY4" fmla="*/ 6980 h 10001"/>
              <a:gd name="connsiteX0" fmla="*/ 7050 w 7050"/>
              <a:gd name="connsiteY0" fmla="*/ 0 h 10000"/>
              <a:gd name="connsiteX1" fmla="*/ 6460 w 7050"/>
              <a:gd name="connsiteY1" fmla="*/ 5532 h 10000"/>
              <a:gd name="connsiteX2" fmla="*/ 3312 w 7050"/>
              <a:gd name="connsiteY2" fmla="*/ 8013 h 10000"/>
              <a:gd name="connsiteX3" fmla="*/ 0 w 7050"/>
              <a:gd name="connsiteY3" fmla="*/ 9980 h 10000"/>
              <a:gd name="connsiteX0" fmla="*/ 9163 w 9163"/>
              <a:gd name="connsiteY0" fmla="*/ 0 h 4468"/>
              <a:gd name="connsiteX1" fmla="*/ 4698 w 9163"/>
              <a:gd name="connsiteY1" fmla="*/ 2481 h 4468"/>
              <a:gd name="connsiteX2" fmla="*/ 0 w 9163"/>
              <a:gd name="connsiteY2" fmla="*/ 4448 h 4468"/>
              <a:gd name="connsiteX0" fmla="*/ 9774 w 9774"/>
              <a:gd name="connsiteY0" fmla="*/ 0 h 9562"/>
              <a:gd name="connsiteX1" fmla="*/ 5127 w 9774"/>
              <a:gd name="connsiteY1" fmla="*/ 5117 h 9562"/>
              <a:gd name="connsiteX2" fmla="*/ 0 w 9774"/>
              <a:gd name="connsiteY2" fmla="*/ 9519 h 9562"/>
              <a:gd name="connsiteX0" fmla="*/ 9955 w 9955"/>
              <a:gd name="connsiteY0" fmla="*/ 0 h 9811"/>
              <a:gd name="connsiteX1" fmla="*/ 5246 w 9955"/>
              <a:gd name="connsiteY1" fmla="*/ 5163 h 9811"/>
              <a:gd name="connsiteX2" fmla="*/ 0 w 9955"/>
              <a:gd name="connsiteY2" fmla="*/ 9767 h 9811"/>
              <a:gd name="connsiteX0" fmla="*/ 9953 w 9953"/>
              <a:gd name="connsiteY0" fmla="*/ 0 h 9768"/>
              <a:gd name="connsiteX1" fmla="*/ 5270 w 9953"/>
              <a:gd name="connsiteY1" fmla="*/ 5030 h 9768"/>
              <a:gd name="connsiteX2" fmla="*/ 0 w 9953"/>
              <a:gd name="connsiteY2" fmla="*/ 9723 h 9768"/>
              <a:gd name="connsiteX0" fmla="*/ 9810 w 9810"/>
              <a:gd name="connsiteY0" fmla="*/ 0 h 8669"/>
              <a:gd name="connsiteX1" fmla="*/ 5295 w 9810"/>
              <a:gd name="connsiteY1" fmla="*/ 3821 h 8669"/>
              <a:gd name="connsiteX2" fmla="*/ 0 w 9810"/>
              <a:gd name="connsiteY2" fmla="*/ 8626 h 8669"/>
              <a:gd name="connsiteX0" fmla="*/ 9212 w 9212"/>
              <a:gd name="connsiteY0" fmla="*/ 0 h 9878"/>
              <a:gd name="connsiteX1" fmla="*/ 5398 w 9212"/>
              <a:gd name="connsiteY1" fmla="*/ 4286 h 9878"/>
              <a:gd name="connsiteX2" fmla="*/ 0 w 9212"/>
              <a:gd name="connsiteY2" fmla="*/ 9828 h 9878"/>
              <a:gd name="connsiteX0" fmla="*/ 9991 w 9991"/>
              <a:gd name="connsiteY0" fmla="*/ 0 h 9806"/>
              <a:gd name="connsiteX1" fmla="*/ 5860 w 9991"/>
              <a:gd name="connsiteY1" fmla="*/ 4146 h 9806"/>
              <a:gd name="connsiteX2" fmla="*/ 0 w 9991"/>
              <a:gd name="connsiteY2" fmla="*/ 9756 h 9806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00 w 10000"/>
              <a:gd name="connsiteY0" fmla="*/ 0 h 10000"/>
              <a:gd name="connsiteX1" fmla="*/ 5865 w 10000"/>
              <a:gd name="connsiteY1" fmla="*/ 4228 h 10000"/>
              <a:gd name="connsiteX2" fmla="*/ 0 w 10000"/>
              <a:gd name="connsiteY2" fmla="*/ 9949 h 10000"/>
              <a:gd name="connsiteX0" fmla="*/ 10014 w 10014"/>
              <a:gd name="connsiteY0" fmla="*/ 0 h 9895"/>
              <a:gd name="connsiteX1" fmla="*/ 5865 w 10014"/>
              <a:gd name="connsiteY1" fmla="*/ 4123 h 9895"/>
              <a:gd name="connsiteX2" fmla="*/ 0 w 10014"/>
              <a:gd name="connsiteY2" fmla="*/ 9844 h 9895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  <a:gd name="connsiteX0" fmla="*/ 10000 w 10000"/>
              <a:gd name="connsiteY0" fmla="*/ 0 h 10000"/>
              <a:gd name="connsiteX1" fmla="*/ 5857 w 10000"/>
              <a:gd name="connsiteY1" fmla="*/ 4167 h 10000"/>
              <a:gd name="connsiteX2" fmla="*/ 0 w 10000"/>
              <a:gd name="connsiteY2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8982" y="1527"/>
                  <a:pt x="7523" y="2508"/>
                  <a:pt x="5857" y="4167"/>
                </a:cubicBezTo>
                <a:cubicBezTo>
                  <a:pt x="4190" y="5825"/>
                  <a:pt x="2029" y="10549"/>
                  <a:pt x="0" y="9948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31"/>
          <p:cNvSpPr>
            <a:spLocks/>
          </p:cNvSpPr>
          <p:nvPr/>
        </p:nvSpPr>
        <p:spPr bwMode="auto">
          <a:xfrm rot="21176574">
            <a:off x="2657985" y="626006"/>
            <a:ext cx="2174284" cy="4123196"/>
          </a:xfrm>
          <a:custGeom>
            <a:avLst/>
            <a:gdLst>
              <a:gd name="T0" fmla="*/ 409 w 424"/>
              <a:gd name="T1" fmla="*/ 131 h 435"/>
              <a:gd name="T2" fmla="*/ 403 w 424"/>
              <a:gd name="T3" fmla="*/ 238 h 435"/>
              <a:gd name="T4" fmla="*/ 385 w 424"/>
              <a:gd name="T5" fmla="*/ 345 h 435"/>
              <a:gd name="T6" fmla="*/ 289 w 424"/>
              <a:gd name="T7" fmla="*/ 393 h 435"/>
              <a:gd name="T8" fmla="*/ 188 w 424"/>
              <a:gd name="T9" fmla="*/ 431 h 435"/>
              <a:gd name="T10" fmla="*/ 98 w 424"/>
              <a:gd name="T11" fmla="*/ 373 h 435"/>
              <a:gd name="T12" fmla="*/ 15 w 424"/>
              <a:gd name="T13" fmla="*/ 304 h 435"/>
              <a:gd name="T14" fmla="*/ 20 w 424"/>
              <a:gd name="T15" fmla="*/ 197 h 435"/>
              <a:gd name="T16" fmla="*/ 38 w 424"/>
              <a:gd name="T17" fmla="*/ 90 h 435"/>
              <a:gd name="T18" fmla="*/ 134 w 424"/>
              <a:gd name="T19" fmla="*/ 41 h 435"/>
              <a:gd name="T20" fmla="*/ 235 w 424"/>
              <a:gd name="T21" fmla="*/ 3 h 435"/>
              <a:gd name="T22" fmla="*/ 325 w 424"/>
              <a:gd name="T23" fmla="*/ 62 h 435"/>
              <a:gd name="T24" fmla="*/ 409 w 424"/>
              <a:gd name="T25" fmla="*/ 131 h 435"/>
              <a:gd name="connsiteX0" fmla="*/ 9437 w 9580"/>
              <a:gd name="connsiteY0" fmla="*/ 2948 h 9854"/>
              <a:gd name="connsiteX1" fmla="*/ 9296 w 9580"/>
              <a:gd name="connsiteY1" fmla="*/ 5408 h 9854"/>
              <a:gd name="connsiteX2" fmla="*/ 8871 w 9580"/>
              <a:gd name="connsiteY2" fmla="*/ 7868 h 9854"/>
              <a:gd name="connsiteX3" fmla="*/ 6607 w 9580"/>
              <a:gd name="connsiteY3" fmla="*/ 8971 h 9854"/>
              <a:gd name="connsiteX4" fmla="*/ 4225 w 9580"/>
              <a:gd name="connsiteY4" fmla="*/ 9845 h 9854"/>
              <a:gd name="connsiteX5" fmla="*/ 2102 w 9580"/>
              <a:gd name="connsiteY5" fmla="*/ 8512 h 9854"/>
              <a:gd name="connsiteX6" fmla="*/ 145 w 9580"/>
              <a:gd name="connsiteY6" fmla="*/ 6926 h 9854"/>
              <a:gd name="connsiteX7" fmla="*/ 263 w 9580"/>
              <a:gd name="connsiteY7" fmla="*/ 4466 h 9854"/>
              <a:gd name="connsiteX8" fmla="*/ 687 w 9580"/>
              <a:gd name="connsiteY8" fmla="*/ 2006 h 9854"/>
              <a:gd name="connsiteX9" fmla="*/ 2951 w 9580"/>
              <a:gd name="connsiteY9" fmla="*/ 880 h 9854"/>
              <a:gd name="connsiteX10" fmla="*/ 5333 w 9580"/>
              <a:gd name="connsiteY10" fmla="*/ 6 h 9854"/>
              <a:gd name="connsiteX11" fmla="*/ 7456 w 9580"/>
              <a:gd name="connsiteY11" fmla="*/ 1362 h 9854"/>
              <a:gd name="connsiteX12" fmla="*/ 9437 w 9580"/>
              <a:gd name="connsiteY12" fmla="*/ 2948 h 9854"/>
              <a:gd name="connsiteX0" fmla="*/ 7783 w 10000"/>
              <a:gd name="connsiteY0" fmla="*/ 1382 h 10000"/>
              <a:gd name="connsiteX1" fmla="*/ 9851 w 10000"/>
              <a:gd name="connsiteY1" fmla="*/ 2992 h 10000"/>
              <a:gd name="connsiteX2" fmla="*/ 9704 w 10000"/>
              <a:gd name="connsiteY2" fmla="*/ 5488 h 10000"/>
              <a:gd name="connsiteX3" fmla="*/ 9260 w 10000"/>
              <a:gd name="connsiteY3" fmla="*/ 7985 h 10000"/>
              <a:gd name="connsiteX4" fmla="*/ 6897 w 10000"/>
              <a:gd name="connsiteY4" fmla="*/ 9104 h 10000"/>
              <a:gd name="connsiteX5" fmla="*/ 4410 w 10000"/>
              <a:gd name="connsiteY5" fmla="*/ 9991 h 10000"/>
              <a:gd name="connsiteX6" fmla="*/ 2194 w 10000"/>
              <a:gd name="connsiteY6" fmla="*/ 8638 h 10000"/>
              <a:gd name="connsiteX7" fmla="*/ 151 w 10000"/>
              <a:gd name="connsiteY7" fmla="*/ 7029 h 10000"/>
              <a:gd name="connsiteX8" fmla="*/ 275 w 10000"/>
              <a:gd name="connsiteY8" fmla="*/ 4532 h 10000"/>
              <a:gd name="connsiteX9" fmla="*/ 717 w 10000"/>
              <a:gd name="connsiteY9" fmla="*/ 2036 h 10000"/>
              <a:gd name="connsiteX10" fmla="*/ 3080 w 10000"/>
              <a:gd name="connsiteY10" fmla="*/ 893 h 10000"/>
              <a:gd name="connsiteX11" fmla="*/ 5567 w 10000"/>
              <a:gd name="connsiteY11" fmla="*/ 6 h 10000"/>
              <a:gd name="connsiteX12" fmla="*/ 8017 w 10000"/>
              <a:gd name="connsiteY12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11" fmla="*/ 8017 w 10000"/>
              <a:gd name="connsiteY11" fmla="*/ 1604 h 10000"/>
              <a:gd name="connsiteX0" fmla="*/ 9851 w 10000"/>
              <a:gd name="connsiteY0" fmla="*/ 2992 h 10000"/>
              <a:gd name="connsiteX1" fmla="*/ 9704 w 10000"/>
              <a:gd name="connsiteY1" fmla="*/ 5488 h 10000"/>
              <a:gd name="connsiteX2" fmla="*/ 9260 w 10000"/>
              <a:gd name="connsiteY2" fmla="*/ 7985 h 10000"/>
              <a:gd name="connsiteX3" fmla="*/ 6897 w 10000"/>
              <a:gd name="connsiteY3" fmla="*/ 9104 h 10000"/>
              <a:gd name="connsiteX4" fmla="*/ 4410 w 10000"/>
              <a:gd name="connsiteY4" fmla="*/ 9991 h 10000"/>
              <a:gd name="connsiteX5" fmla="*/ 2194 w 10000"/>
              <a:gd name="connsiteY5" fmla="*/ 8638 h 10000"/>
              <a:gd name="connsiteX6" fmla="*/ 151 w 10000"/>
              <a:gd name="connsiteY6" fmla="*/ 7029 h 10000"/>
              <a:gd name="connsiteX7" fmla="*/ 275 w 10000"/>
              <a:gd name="connsiteY7" fmla="*/ 4532 h 10000"/>
              <a:gd name="connsiteX8" fmla="*/ 717 w 10000"/>
              <a:gd name="connsiteY8" fmla="*/ 2036 h 10000"/>
              <a:gd name="connsiteX9" fmla="*/ 3080 w 10000"/>
              <a:gd name="connsiteY9" fmla="*/ 893 h 10000"/>
              <a:gd name="connsiteX10" fmla="*/ 5567 w 10000"/>
              <a:gd name="connsiteY10" fmla="*/ 6 h 10000"/>
              <a:gd name="connsiteX0" fmla="*/ 9704 w 9704"/>
              <a:gd name="connsiteY0" fmla="*/ 5488 h 10000"/>
              <a:gd name="connsiteX1" fmla="*/ 9260 w 9704"/>
              <a:gd name="connsiteY1" fmla="*/ 7985 h 10000"/>
              <a:gd name="connsiteX2" fmla="*/ 6897 w 9704"/>
              <a:gd name="connsiteY2" fmla="*/ 9104 h 10000"/>
              <a:gd name="connsiteX3" fmla="*/ 4410 w 9704"/>
              <a:gd name="connsiteY3" fmla="*/ 9991 h 10000"/>
              <a:gd name="connsiteX4" fmla="*/ 2194 w 9704"/>
              <a:gd name="connsiteY4" fmla="*/ 8638 h 10000"/>
              <a:gd name="connsiteX5" fmla="*/ 151 w 9704"/>
              <a:gd name="connsiteY5" fmla="*/ 7029 h 10000"/>
              <a:gd name="connsiteX6" fmla="*/ 275 w 9704"/>
              <a:gd name="connsiteY6" fmla="*/ 4532 h 10000"/>
              <a:gd name="connsiteX7" fmla="*/ 717 w 9704"/>
              <a:gd name="connsiteY7" fmla="*/ 2036 h 10000"/>
              <a:gd name="connsiteX8" fmla="*/ 3080 w 9704"/>
              <a:gd name="connsiteY8" fmla="*/ 893 h 10000"/>
              <a:gd name="connsiteX9" fmla="*/ 5567 w 9704"/>
              <a:gd name="connsiteY9" fmla="*/ 6 h 10000"/>
              <a:gd name="connsiteX0" fmla="*/ 9542 w 9542"/>
              <a:gd name="connsiteY0" fmla="*/ 7985 h 10000"/>
              <a:gd name="connsiteX1" fmla="*/ 7107 w 9542"/>
              <a:gd name="connsiteY1" fmla="*/ 9104 h 10000"/>
              <a:gd name="connsiteX2" fmla="*/ 4545 w 9542"/>
              <a:gd name="connsiteY2" fmla="*/ 9991 h 10000"/>
              <a:gd name="connsiteX3" fmla="*/ 2261 w 9542"/>
              <a:gd name="connsiteY3" fmla="*/ 8638 h 10000"/>
              <a:gd name="connsiteX4" fmla="*/ 156 w 9542"/>
              <a:gd name="connsiteY4" fmla="*/ 7029 h 10000"/>
              <a:gd name="connsiteX5" fmla="*/ 283 w 9542"/>
              <a:gd name="connsiteY5" fmla="*/ 4532 h 10000"/>
              <a:gd name="connsiteX6" fmla="*/ 739 w 9542"/>
              <a:gd name="connsiteY6" fmla="*/ 2036 h 10000"/>
              <a:gd name="connsiteX7" fmla="*/ 3174 w 9542"/>
              <a:gd name="connsiteY7" fmla="*/ 893 h 10000"/>
              <a:gd name="connsiteX8" fmla="*/ 5737 w 9542"/>
              <a:gd name="connsiteY8" fmla="*/ 6 h 10000"/>
              <a:gd name="connsiteX0" fmla="*/ 7448 w 7448"/>
              <a:gd name="connsiteY0" fmla="*/ 9104 h 10000"/>
              <a:gd name="connsiteX1" fmla="*/ 4763 w 7448"/>
              <a:gd name="connsiteY1" fmla="*/ 9991 h 10000"/>
              <a:gd name="connsiteX2" fmla="*/ 2370 w 7448"/>
              <a:gd name="connsiteY2" fmla="*/ 8638 h 10000"/>
              <a:gd name="connsiteX3" fmla="*/ 163 w 7448"/>
              <a:gd name="connsiteY3" fmla="*/ 7029 h 10000"/>
              <a:gd name="connsiteX4" fmla="*/ 297 w 7448"/>
              <a:gd name="connsiteY4" fmla="*/ 4532 h 10000"/>
              <a:gd name="connsiteX5" fmla="*/ 774 w 7448"/>
              <a:gd name="connsiteY5" fmla="*/ 2036 h 10000"/>
              <a:gd name="connsiteX6" fmla="*/ 3326 w 7448"/>
              <a:gd name="connsiteY6" fmla="*/ 893 h 10000"/>
              <a:gd name="connsiteX7" fmla="*/ 6012 w 7448"/>
              <a:gd name="connsiteY7" fmla="*/ 6 h 10000"/>
              <a:gd name="connsiteX0" fmla="*/ 6395 w 8072"/>
              <a:gd name="connsiteY0" fmla="*/ 9991 h 9991"/>
              <a:gd name="connsiteX1" fmla="*/ 3182 w 8072"/>
              <a:gd name="connsiteY1" fmla="*/ 8638 h 9991"/>
              <a:gd name="connsiteX2" fmla="*/ 219 w 8072"/>
              <a:gd name="connsiteY2" fmla="*/ 7029 h 9991"/>
              <a:gd name="connsiteX3" fmla="*/ 399 w 8072"/>
              <a:gd name="connsiteY3" fmla="*/ 4532 h 9991"/>
              <a:gd name="connsiteX4" fmla="*/ 1039 w 8072"/>
              <a:gd name="connsiteY4" fmla="*/ 2036 h 9991"/>
              <a:gd name="connsiteX5" fmla="*/ 4466 w 8072"/>
              <a:gd name="connsiteY5" fmla="*/ 893 h 9991"/>
              <a:gd name="connsiteX6" fmla="*/ 8072 w 8072"/>
              <a:gd name="connsiteY6" fmla="*/ 6 h 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72" h="9991">
                <a:moveTo>
                  <a:pt x="6395" y="9991"/>
                </a:moveTo>
                <a:cubicBezTo>
                  <a:pt x="5144" y="9898"/>
                  <a:pt x="4217" y="9127"/>
                  <a:pt x="3182" y="8638"/>
                </a:cubicBezTo>
                <a:cubicBezTo>
                  <a:pt x="2182" y="8148"/>
                  <a:pt x="756" y="7821"/>
                  <a:pt x="219" y="7029"/>
                </a:cubicBezTo>
                <a:cubicBezTo>
                  <a:pt x="-317" y="6235"/>
                  <a:pt x="290" y="5325"/>
                  <a:pt x="399" y="4532"/>
                </a:cubicBezTo>
                <a:cubicBezTo>
                  <a:pt x="540" y="3692"/>
                  <a:pt x="290" y="2713"/>
                  <a:pt x="1039" y="2036"/>
                </a:cubicBezTo>
                <a:cubicBezTo>
                  <a:pt x="1791" y="1382"/>
                  <a:pt x="3294" y="1231"/>
                  <a:pt x="4466" y="893"/>
                </a:cubicBezTo>
                <a:cubicBezTo>
                  <a:pt x="5638" y="555"/>
                  <a:pt x="6860" y="-64"/>
                  <a:pt x="8072" y="6"/>
                </a:cubicBezTo>
              </a:path>
            </a:pathLst>
          </a:custGeom>
          <a:noFill/>
          <a:ln w="76200">
            <a:solidFill>
              <a:srgbClr val="2E161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11960" y="3030054"/>
            <a:ext cx="7200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5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3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7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1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13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组合 132"/>
          <p:cNvGrpSpPr/>
          <p:nvPr/>
        </p:nvGrpSpPr>
        <p:grpSpPr>
          <a:xfrm>
            <a:off x="3113828" y="1272385"/>
            <a:ext cx="2916349" cy="2912825"/>
            <a:chOff x="3113828" y="1272385"/>
            <a:chExt cx="2916349" cy="2912825"/>
          </a:xfrm>
        </p:grpSpPr>
        <p:sp>
          <p:nvSpPr>
            <p:cNvPr id="41" name="îṥľîdê"/>
            <p:cNvSpPr>
              <a:spLocks/>
            </p:cNvSpPr>
            <p:nvPr/>
          </p:nvSpPr>
          <p:spPr bwMode="auto">
            <a:xfrm>
              <a:off x="3115950" y="1272385"/>
              <a:ext cx="2912105" cy="2912825"/>
            </a:xfrm>
            <a:custGeom>
              <a:avLst/>
              <a:gdLst>
                <a:gd name="T0" fmla="*/ 349 w 2408"/>
                <a:gd name="T1" fmla="*/ 2052 h 2409"/>
                <a:gd name="T2" fmla="*/ 348 w 2408"/>
                <a:gd name="T3" fmla="*/ 2052 h 2409"/>
                <a:gd name="T4" fmla="*/ 1204 w 2408"/>
                <a:gd name="T5" fmla="*/ 2409 h 2409"/>
                <a:gd name="T6" fmla="*/ 2059 w 2408"/>
                <a:gd name="T7" fmla="*/ 2052 h 2409"/>
                <a:gd name="T8" fmla="*/ 2059 w 2408"/>
                <a:gd name="T9" fmla="*/ 2052 h 2409"/>
                <a:gd name="T10" fmla="*/ 1213 w 2408"/>
                <a:gd name="T11" fmla="*/ 2407 h 2409"/>
                <a:gd name="T12" fmla="*/ 1202 w 2408"/>
                <a:gd name="T13" fmla="*/ 2407 h 2409"/>
                <a:gd name="T14" fmla="*/ 1194 w 2408"/>
                <a:gd name="T15" fmla="*/ 2407 h 2409"/>
                <a:gd name="T16" fmla="*/ 349 w 2408"/>
                <a:gd name="T17" fmla="*/ 2052 h 2409"/>
                <a:gd name="T18" fmla="*/ 2369 w 2408"/>
                <a:gd name="T19" fmla="*/ 899 h 2409"/>
                <a:gd name="T20" fmla="*/ 2408 w 2408"/>
                <a:gd name="T21" fmla="*/ 1179 h 2409"/>
                <a:gd name="T22" fmla="*/ 2408 w 2408"/>
                <a:gd name="T23" fmla="*/ 1179 h 2409"/>
                <a:gd name="T24" fmla="*/ 2408 w 2408"/>
                <a:gd name="T25" fmla="*/ 1180 h 2409"/>
                <a:gd name="T26" fmla="*/ 2369 w 2408"/>
                <a:gd name="T27" fmla="*/ 899 h 2409"/>
                <a:gd name="T28" fmla="*/ 41 w 2408"/>
                <a:gd name="T29" fmla="*/ 890 h 2409"/>
                <a:gd name="T30" fmla="*/ 0 w 2408"/>
                <a:gd name="T31" fmla="*/ 1181 h 2409"/>
                <a:gd name="T32" fmla="*/ 0 w 2408"/>
                <a:gd name="T33" fmla="*/ 1179 h 2409"/>
                <a:gd name="T34" fmla="*/ 0 w 2408"/>
                <a:gd name="T35" fmla="*/ 1179 h 2409"/>
                <a:gd name="T36" fmla="*/ 41 w 2408"/>
                <a:gd name="T37" fmla="*/ 890 h 2409"/>
                <a:gd name="T38" fmla="*/ 1204 w 2408"/>
                <a:gd name="T39" fmla="*/ 0 h 2409"/>
                <a:gd name="T40" fmla="*/ 1203 w 2408"/>
                <a:gd name="T41" fmla="*/ 0 h 2409"/>
                <a:gd name="T42" fmla="*/ 1512 w 2408"/>
                <a:gd name="T43" fmla="*/ 40 h 2409"/>
                <a:gd name="T44" fmla="*/ 1204 w 2408"/>
                <a:gd name="T45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8" h="2409">
                  <a:moveTo>
                    <a:pt x="349" y="2052"/>
                  </a:moveTo>
                  <a:cubicBezTo>
                    <a:pt x="348" y="2052"/>
                    <a:pt x="348" y="2052"/>
                    <a:pt x="348" y="2052"/>
                  </a:cubicBezTo>
                  <a:cubicBezTo>
                    <a:pt x="566" y="2272"/>
                    <a:pt x="869" y="2409"/>
                    <a:pt x="1204" y="2409"/>
                  </a:cubicBezTo>
                  <a:cubicBezTo>
                    <a:pt x="1538" y="2409"/>
                    <a:pt x="1841" y="2272"/>
                    <a:pt x="2059" y="2052"/>
                  </a:cubicBezTo>
                  <a:cubicBezTo>
                    <a:pt x="2059" y="2052"/>
                    <a:pt x="2059" y="2052"/>
                    <a:pt x="2059" y="2052"/>
                  </a:cubicBezTo>
                  <a:cubicBezTo>
                    <a:pt x="1843" y="2269"/>
                    <a:pt x="1544" y="2405"/>
                    <a:pt x="1213" y="2407"/>
                  </a:cubicBezTo>
                  <a:cubicBezTo>
                    <a:pt x="1202" y="2407"/>
                    <a:pt x="1202" y="2407"/>
                    <a:pt x="1202" y="2407"/>
                  </a:cubicBezTo>
                  <a:cubicBezTo>
                    <a:pt x="1194" y="2407"/>
                    <a:pt x="1194" y="2407"/>
                    <a:pt x="1194" y="2407"/>
                  </a:cubicBezTo>
                  <a:cubicBezTo>
                    <a:pt x="864" y="2405"/>
                    <a:pt x="565" y="2269"/>
                    <a:pt x="349" y="2052"/>
                  </a:cubicBezTo>
                  <a:moveTo>
                    <a:pt x="2369" y="899"/>
                  </a:moveTo>
                  <a:cubicBezTo>
                    <a:pt x="2393" y="988"/>
                    <a:pt x="2406" y="1082"/>
                    <a:pt x="2408" y="1179"/>
                  </a:cubicBezTo>
                  <a:cubicBezTo>
                    <a:pt x="2408" y="1179"/>
                    <a:pt x="2408" y="1179"/>
                    <a:pt x="2408" y="1179"/>
                  </a:cubicBezTo>
                  <a:cubicBezTo>
                    <a:pt x="2408" y="1179"/>
                    <a:pt x="2408" y="1180"/>
                    <a:pt x="2408" y="1180"/>
                  </a:cubicBezTo>
                  <a:cubicBezTo>
                    <a:pt x="2406" y="1083"/>
                    <a:pt x="2393" y="989"/>
                    <a:pt x="2369" y="899"/>
                  </a:cubicBezTo>
                  <a:moveTo>
                    <a:pt x="41" y="890"/>
                  </a:moveTo>
                  <a:cubicBezTo>
                    <a:pt x="16" y="983"/>
                    <a:pt x="1" y="1080"/>
                    <a:pt x="0" y="1181"/>
                  </a:cubicBezTo>
                  <a:cubicBezTo>
                    <a:pt x="0" y="1180"/>
                    <a:pt x="0" y="1180"/>
                    <a:pt x="0" y="1179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2" y="1079"/>
                    <a:pt x="16" y="982"/>
                    <a:pt x="41" y="890"/>
                  </a:cubicBezTo>
                  <a:moveTo>
                    <a:pt x="1204" y="0"/>
                  </a:moveTo>
                  <a:cubicBezTo>
                    <a:pt x="1204" y="0"/>
                    <a:pt x="1203" y="0"/>
                    <a:pt x="1203" y="0"/>
                  </a:cubicBezTo>
                  <a:cubicBezTo>
                    <a:pt x="1310" y="0"/>
                    <a:pt x="1413" y="14"/>
                    <a:pt x="1512" y="40"/>
                  </a:cubicBezTo>
                  <a:cubicBezTo>
                    <a:pt x="1414" y="14"/>
                    <a:pt x="1310" y="0"/>
                    <a:pt x="1204" y="0"/>
                  </a:cubicBezTo>
                </a:path>
              </a:pathLst>
            </a:cu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ŝļîḍê"/>
            <p:cNvSpPr>
              <a:spLocks/>
            </p:cNvSpPr>
            <p:nvPr/>
          </p:nvSpPr>
          <p:spPr bwMode="auto">
            <a:xfrm>
              <a:off x="4569526" y="1272385"/>
              <a:ext cx="1458528" cy="1425997"/>
            </a:xfrm>
            <a:custGeom>
              <a:avLst/>
              <a:gdLst>
                <a:gd name="T0" fmla="*/ 1206 w 1206"/>
                <a:gd name="T1" fmla="*/ 1179 h 1179"/>
                <a:gd name="T2" fmla="*/ 0 w 1206"/>
                <a:gd name="T3" fmla="*/ 0 h 1179"/>
                <a:gd name="T4" fmla="*/ 0 w 1206"/>
                <a:gd name="T5" fmla="*/ 1179 h 1179"/>
                <a:gd name="T6" fmla="*/ 1206 w 1206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6" h="1179">
                  <a:moveTo>
                    <a:pt x="1206" y="1179"/>
                  </a:moveTo>
                  <a:cubicBezTo>
                    <a:pt x="1192" y="523"/>
                    <a:pt x="660" y="0"/>
                    <a:pt x="0" y="0"/>
                  </a:cubicBezTo>
                  <a:cubicBezTo>
                    <a:pt x="0" y="1179"/>
                    <a:pt x="0" y="1179"/>
                    <a:pt x="0" y="1179"/>
                  </a:cubicBezTo>
                  <a:cubicBezTo>
                    <a:pt x="1206" y="1179"/>
                    <a:pt x="1206" y="1179"/>
                    <a:pt x="1206" y="11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ṥļíḋe"/>
            <p:cNvSpPr>
              <a:spLocks/>
            </p:cNvSpPr>
            <p:nvPr/>
          </p:nvSpPr>
          <p:spPr bwMode="auto">
            <a:xfrm>
              <a:off x="4569526" y="2698382"/>
              <a:ext cx="1460651" cy="1484706"/>
            </a:xfrm>
            <a:custGeom>
              <a:avLst/>
              <a:gdLst>
                <a:gd name="T0" fmla="*/ 1208 w 1208"/>
                <a:gd name="T1" fmla="*/ 16 h 1228"/>
                <a:gd name="T2" fmla="*/ 1206 w 1208"/>
                <a:gd name="T3" fmla="*/ 0 h 1228"/>
                <a:gd name="T4" fmla="*/ 0 w 1208"/>
                <a:gd name="T5" fmla="*/ 0 h 1228"/>
                <a:gd name="T6" fmla="*/ 0 w 1208"/>
                <a:gd name="T7" fmla="*/ 1228 h 1228"/>
                <a:gd name="T8" fmla="*/ 11 w 1208"/>
                <a:gd name="T9" fmla="*/ 1228 h 1228"/>
                <a:gd name="T10" fmla="*/ 1208 w 1208"/>
                <a:gd name="T11" fmla="*/ 35 h 1228"/>
                <a:gd name="T12" fmla="*/ 1208 w 1208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8" h="1228">
                  <a:moveTo>
                    <a:pt x="1208" y="16"/>
                  </a:moveTo>
                  <a:cubicBezTo>
                    <a:pt x="1208" y="10"/>
                    <a:pt x="1206" y="4"/>
                    <a:pt x="1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8"/>
                    <a:pt x="0" y="1228"/>
                    <a:pt x="0" y="1228"/>
                  </a:cubicBezTo>
                  <a:cubicBezTo>
                    <a:pt x="11" y="1228"/>
                    <a:pt x="11" y="1228"/>
                    <a:pt x="11" y="1228"/>
                  </a:cubicBezTo>
                  <a:cubicBezTo>
                    <a:pt x="669" y="1224"/>
                    <a:pt x="1200" y="692"/>
                    <a:pt x="1208" y="35"/>
                  </a:cubicBezTo>
                  <a:cubicBezTo>
                    <a:pt x="1208" y="16"/>
                    <a:pt x="1208" y="16"/>
                    <a:pt x="1208" y="16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ṣľïḑè"/>
            <p:cNvSpPr>
              <a:spLocks/>
            </p:cNvSpPr>
            <p:nvPr/>
          </p:nvSpPr>
          <p:spPr bwMode="auto">
            <a:xfrm>
              <a:off x="4571649" y="1696082"/>
              <a:ext cx="1456406" cy="1002301"/>
            </a:xfrm>
            <a:custGeom>
              <a:avLst/>
              <a:gdLst>
                <a:gd name="T0" fmla="*/ 0 w 1204"/>
                <a:gd name="T1" fmla="*/ 829 h 829"/>
                <a:gd name="T2" fmla="*/ 1204 w 1204"/>
                <a:gd name="T3" fmla="*/ 829 h 829"/>
                <a:gd name="T4" fmla="*/ 848 w 1204"/>
                <a:gd name="T5" fmla="*/ 0 h 829"/>
                <a:gd name="T6" fmla="*/ 0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0" y="829"/>
                  </a:moveTo>
                  <a:cubicBezTo>
                    <a:pt x="1204" y="829"/>
                    <a:pt x="1204" y="829"/>
                    <a:pt x="1204" y="829"/>
                  </a:cubicBezTo>
                  <a:cubicBezTo>
                    <a:pt x="1197" y="505"/>
                    <a:pt x="1062" y="212"/>
                    <a:pt x="848" y="0"/>
                  </a:cubicBezTo>
                  <a:cubicBezTo>
                    <a:pt x="0" y="829"/>
                    <a:pt x="0" y="829"/>
                    <a:pt x="0" y="829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ṣlïḑè"/>
            <p:cNvSpPr>
              <a:spLocks/>
            </p:cNvSpPr>
            <p:nvPr/>
          </p:nvSpPr>
          <p:spPr bwMode="auto">
            <a:xfrm>
              <a:off x="4571649" y="2698382"/>
              <a:ext cx="1458528" cy="1056766"/>
            </a:xfrm>
            <a:custGeom>
              <a:avLst/>
              <a:gdLst>
                <a:gd name="T0" fmla="*/ 0 w 1206"/>
                <a:gd name="T1" fmla="*/ 0 h 874"/>
                <a:gd name="T2" fmla="*/ 856 w 1206"/>
                <a:gd name="T3" fmla="*/ 874 h 874"/>
                <a:gd name="T4" fmla="*/ 1206 w 1206"/>
                <a:gd name="T5" fmla="*/ 35 h 874"/>
                <a:gd name="T6" fmla="*/ 1206 w 1206"/>
                <a:gd name="T7" fmla="*/ 16 h 874"/>
                <a:gd name="T8" fmla="*/ 1204 w 1206"/>
                <a:gd name="T9" fmla="*/ 0 h 874"/>
                <a:gd name="T10" fmla="*/ 0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0" y="0"/>
                  </a:moveTo>
                  <a:cubicBezTo>
                    <a:pt x="856" y="874"/>
                    <a:pt x="856" y="874"/>
                    <a:pt x="856" y="874"/>
                  </a:cubicBezTo>
                  <a:cubicBezTo>
                    <a:pt x="1070" y="658"/>
                    <a:pt x="1202" y="362"/>
                    <a:pt x="1206" y="35"/>
                  </a:cubicBezTo>
                  <a:cubicBezTo>
                    <a:pt x="1206" y="16"/>
                    <a:pt x="1206" y="16"/>
                    <a:pt x="1206" y="16"/>
                  </a:cubicBezTo>
                  <a:cubicBezTo>
                    <a:pt x="1206" y="10"/>
                    <a:pt x="1204" y="4"/>
                    <a:pt x="120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ḷiḓé"/>
            <p:cNvSpPr>
              <a:spLocks/>
            </p:cNvSpPr>
            <p:nvPr/>
          </p:nvSpPr>
          <p:spPr bwMode="auto">
            <a:xfrm>
              <a:off x="3115950" y="1272385"/>
              <a:ext cx="1453577" cy="1425997"/>
            </a:xfrm>
            <a:custGeom>
              <a:avLst/>
              <a:gdLst>
                <a:gd name="T0" fmla="*/ 0 w 1202"/>
                <a:gd name="T1" fmla="*/ 1179 h 1179"/>
                <a:gd name="T2" fmla="*/ 1202 w 1202"/>
                <a:gd name="T3" fmla="*/ 0 h 1179"/>
                <a:gd name="T4" fmla="*/ 1202 w 1202"/>
                <a:gd name="T5" fmla="*/ 1179 h 1179"/>
                <a:gd name="T6" fmla="*/ 0 w 1202"/>
                <a:gd name="T7" fmla="*/ 1179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2" h="1179">
                  <a:moveTo>
                    <a:pt x="0" y="1179"/>
                  </a:moveTo>
                  <a:cubicBezTo>
                    <a:pt x="14" y="523"/>
                    <a:pt x="546" y="0"/>
                    <a:pt x="1202" y="0"/>
                  </a:cubicBezTo>
                  <a:cubicBezTo>
                    <a:pt x="1202" y="1179"/>
                    <a:pt x="1202" y="1179"/>
                    <a:pt x="1202" y="1179"/>
                  </a:cubicBezTo>
                  <a:cubicBezTo>
                    <a:pt x="0" y="1179"/>
                    <a:pt x="0" y="1179"/>
                    <a:pt x="0" y="1179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$ḷíďê"/>
            <p:cNvSpPr>
              <a:spLocks/>
            </p:cNvSpPr>
            <p:nvPr/>
          </p:nvSpPr>
          <p:spPr bwMode="auto">
            <a:xfrm>
              <a:off x="3113828" y="2698382"/>
              <a:ext cx="1455698" cy="1484706"/>
            </a:xfrm>
            <a:custGeom>
              <a:avLst/>
              <a:gdLst>
                <a:gd name="T0" fmla="*/ 0 w 1204"/>
                <a:gd name="T1" fmla="*/ 16 h 1228"/>
                <a:gd name="T2" fmla="*/ 2 w 1204"/>
                <a:gd name="T3" fmla="*/ 0 h 1228"/>
                <a:gd name="T4" fmla="*/ 1204 w 1204"/>
                <a:gd name="T5" fmla="*/ 0 h 1228"/>
                <a:gd name="T6" fmla="*/ 1204 w 1204"/>
                <a:gd name="T7" fmla="*/ 1228 h 1228"/>
                <a:gd name="T8" fmla="*/ 1196 w 1204"/>
                <a:gd name="T9" fmla="*/ 1228 h 1228"/>
                <a:gd name="T10" fmla="*/ 0 w 1204"/>
                <a:gd name="T11" fmla="*/ 35 h 1228"/>
                <a:gd name="T12" fmla="*/ 0 w 1204"/>
                <a:gd name="T13" fmla="*/ 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4" h="1228">
                  <a:moveTo>
                    <a:pt x="0" y="16"/>
                  </a:moveTo>
                  <a:cubicBezTo>
                    <a:pt x="0" y="10"/>
                    <a:pt x="2" y="4"/>
                    <a:pt x="2" y="0"/>
                  </a:cubicBezTo>
                  <a:cubicBezTo>
                    <a:pt x="1204" y="0"/>
                    <a:pt x="1204" y="0"/>
                    <a:pt x="1204" y="0"/>
                  </a:cubicBezTo>
                  <a:cubicBezTo>
                    <a:pt x="1204" y="1228"/>
                    <a:pt x="1204" y="1228"/>
                    <a:pt x="1204" y="1228"/>
                  </a:cubicBezTo>
                  <a:cubicBezTo>
                    <a:pt x="1196" y="1228"/>
                    <a:pt x="1196" y="1228"/>
                    <a:pt x="1196" y="1228"/>
                  </a:cubicBezTo>
                  <a:cubicBezTo>
                    <a:pt x="539" y="1224"/>
                    <a:pt x="8" y="69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Sliďè"/>
            <p:cNvSpPr>
              <a:spLocks/>
            </p:cNvSpPr>
            <p:nvPr/>
          </p:nvSpPr>
          <p:spPr bwMode="auto">
            <a:xfrm>
              <a:off x="3115950" y="1696082"/>
              <a:ext cx="1455698" cy="1002301"/>
            </a:xfrm>
            <a:custGeom>
              <a:avLst/>
              <a:gdLst>
                <a:gd name="T0" fmla="*/ 1204 w 1204"/>
                <a:gd name="T1" fmla="*/ 829 h 829"/>
                <a:gd name="T2" fmla="*/ 0 w 1204"/>
                <a:gd name="T3" fmla="*/ 829 h 829"/>
                <a:gd name="T4" fmla="*/ 356 w 1204"/>
                <a:gd name="T5" fmla="*/ 0 h 829"/>
                <a:gd name="T6" fmla="*/ 1204 w 1204"/>
                <a:gd name="T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4" h="829">
                  <a:moveTo>
                    <a:pt x="1204" y="829"/>
                  </a:moveTo>
                  <a:cubicBezTo>
                    <a:pt x="0" y="829"/>
                    <a:pt x="0" y="829"/>
                    <a:pt x="0" y="829"/>
                  </a:cubicBezTo>
                  <a:cubicBezTo>
                    <a:pt x="7" y="505"/>
                    <a:pt x="142" y="212"/>
                    <a:pt x="356" y="0"/>
                  </a:cubicBezTo>
                  <a:cubicBezTo>
                    <a:pt x="1204" y="829"/>
                    <a:pt x="1204" y="829"/>
                    <a:pt x="1204" y="82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ïṧľïḑé"/>
            <p:cNvSpPr>
              <a:spLocks/>
            </p:cNvSpPr>
            <p:nvPr/>
          </p:nvSpPr>
          <p:spPr bwMode="auto">
            <a:xfrm>
              <a:off x="3113828" y="2698382"/>
              <a:ext cx="1457821" cy="1056766"/>
            </a:xfrm>
            <a:custGeom>
              <a:avLst/>
              <a:gdLst>
                <a:gd name="T0" fmla="*/ 1206 w 1206"/>
                <a:gd name="T1" fmla="*/ 0 h 874"/>
                <a:gd name="T2" fmla="*/ 350 w 1206"/>
                <a:gd name="T3" fmla="*/ 874 h 874"/>
                <a:gd name="T4" fmla="*/ 0 w 1206"/>
                <a:gd name="T5" fmla="*/ 35 h 874"/>
                <a:gd name="T6" fmla="*/ 0 w 1206"/>
                <a:gd name="T7" fmla="*/ 16 h 874"/>
                <a:gd name="T8" fmla="*/ 2 w 1206"/>
                <a:gd name="T9" fmla="*/ 0 h 874"/>
                <a:gd name="T10" fmla="*/ 1206 w 1206"/>
                <a:gd name="T1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874">
                  <a:moveTo>
                    <a:pt x="1206" y="0"/>
                  </a:moveTo>
                  <a:cubicBezTo>
                    <a:pt x="350" y="874"/>
                    <a:pt x="350" y="874"/>
                    <a:pt x="350" y="874"/>
                  </a:cubicBezTo>
                  <a:cubicBezTo>
                    <a:pt x="136" y="658"/>
                    <a:pt x="4" y="362"/>
                    <a:pt x="0" y="3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0"/>
                    <a:pt x="2" y="4"/>
                    <a:pt x="2" y="0"/>
                  </a:cubicBezTo>
                  <a:cubicBezTo>
                    <a:pt x="1206" y="0"/>
                    <a:pt x="1206" y="0"/>
                    <a:pt x="1206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ş1íḑe"/>
            <p:cNvSpPr>
              <a:spLocks/>
            </p:cNvSpPr>
            <p:nvPr/>
          </p:nvSpPr>
          <p:spPr bwMode="auto">
            <a:xfrm>
              <a:off x="5430354" y="2063191"/>
              <a:ext cx="342351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íṡḷíḓe"/>
            <p:cNvSpPr>
              <a:spLocks/>
            </p:cNvSpPr>
            <p:nvPr/>
          </p:nvSpPr>
          <p:spPr bwMode="auto">
            <a:xfrm>
              <a:off x="4817095" y="3569824"/>
              <a:ext cx="341644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ïṡľïḑe"/>
            <p:cNvSpPr>
              <a:spLocks/>
            </p:cNvSpPr>
            <p:nvPr/>
          </p:nvSpPr>
          <p:spPr bwMode="auto">
            <a:xfrm>
              <a:off x="3347249" y="2924023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şḷíḑè"/>
            <p:cNvSpPr>
              <a:spLocks/>
            </p:cNvSpPr>
            <p:nvPr/>
          </p:nvSpPr>
          <p:spPr bwMode="auto">
            <a:xfrm>
              <a:off x="3974657" y="1486709"/>
              <a:ext cx="340936" cy="340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0" name="íşľîdé"/>
            <p:cNvGrpSpPr/>
            <p:nvPr/>
          </p:nvGrpSpPr>
          <p:grpSpPr>
            <a:xfrm>
              <a:off x="5493309" y="2156560"/>
              <a:ext cx="226348" cy="154907"/>
              <a:chOff x="7392740" y="3448014"/>
              <a:chExt cx="318585" cy="218032"/>
            </a:xfrm>
          </p:grpSpPr>
          <p:sp>
            <p:nvSpPr>
              <p:cNvPr id="130" name="íṣḻîdê"/>
              <p:cNvSpPr>
                <a:spLocks/>
              </p:cNvSpPr>
              <p:nvPr/>
            </p:nvSpPr>
            <p:spPr bwMode="auto">
              <a:xfrm>
                <a:off x="7392740" y="3637174"/>
                <a:ext cx="318585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îṡḻíḋe"/>
              <p:cNvSpPr>
                <a:spLocks/>
              </p:cNvSpPr>
              <p:nvPr/>
            </p:nvSpPr>
            <p:spPr bwMode="auto">
              <a:xfrm>
                <a:off x="7406678" y="3448014"/>
                <a:ext cx="288717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1" name="íŝlíḋe"/>
            <p:cNvGrpSpPr/>
            <p:nvPr/>
          </p:nvGrpSpPr>
          <p:grpSpPr>
            <a:xfrm>
              <a:off x="4883584" y="3670267"/>
              <a:ext cx="221397" cy="159859"/>
              <a:chOff x="6534552" y="5578559"/>
              <a:chExt cx="311616" cy="225002"/>
            </a:xfrm>
          </p:grpSpPr>
          <p:sp>
            <p:nvSpPr>
              <p:cNvPr id="119" name="ïSḷïďé"/>
              <p:cNvSpPr>
                <a:spLocks/>
              </p:cNvSpPr>
              <p:nvPr/>
            </p:nvSpPr>
            <p:spPr bwMode="auto">
              <a:xfrm>
                <a:off x="6625149" y="5719932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ŝ1ïdé"/>
              <p:cNvSpPr>
                <a:spLocks/>
              </p:cNvSpPr>
              <p:nvPr/>
            </p:nvSpPr>
            <p:spPr bwMode="auto">
              <a:xfrm>
                <a:off x="6698822" y="5664179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şḷîḓe"/>
              <p:cNvSpPr>
                <a:spLocks/>
              </p:cNvSpPr>
              <p:nvPr/>
            </p:nvSpPr>
            <p:spPr bwMode="auto">
              <a:xfrm>
                <a:off x="6560437" y="5719932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iṣľîďe"/>
              <p:cNvSpPr>
                <a:spLocks/>
              </p:cNvSpPr>
              <p:nvPr/>
            </p:nvSpPr>
            <p:spPr bwMode="auto">
              <a:xfrm>
                <a:off x="6696831" y="5719932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iŝlïḑè"/>
              <p:cNvSpPr>
                <a:spLocks/>
              </p:cNvSpPr>
              <p:nvPr/>
            </p:nvSpPr>
            <p:spPr bwMode="auto">
              <a:xfrm>
                <a:off x="6703800" y="5578559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ś1iďè"/>
              <p:cNvSpPr>
                <a:spLocks/>
              </p:cNvSpPr>
              <p:nvPr/>
            </p:nvSpPr>
            <p:spPr bwMode="auto">
              <a:xfrm>
                <a:off x="6618180" y="5624356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ṡ1iďê"/>
              <p:cNvSpPr>
                <a:spLocks/>
              </p:cNvSpPr>
              <p:nvPr/>
            </p:nvSpPr>
            <p:spPr bwMode="auto">
              <a:xfrm>
                <a:off x="6545503" y="5664179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ṥļíďe"/>
              <p:cNvSpPr>
                <a:spLocks/>
              </p:cNvSpPr>
              <p:nvPr/>
            </p:nvSpPr>
            <p:spPr bwMode="auto">
              <a:xfrm>
                <a:off x="6534552" y="5624356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şļïḍé"/>
              <p:cNvSpPr>
                <a:spLocks/>
              </p:cNvSpPr>
              <p:nvPr/>
            </p:nvSpPr>
            <p:spPr bwMode="auto">
              <a:xfrm>
                <a:off x="6622163" y="5664179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ṡlïḓe"/>
              <p:cNvSpPr>
                <a:spLocks/>
              </p:cNvSpPr>
              <p:nvPr/>
            </p:nvSpPr>
            <p:spPr bwMode="auto">
              <a:xfrm>
                <a:off x="6570393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ŝ1îďê"/>
              <p:cNvSpPr>
                <a:spLocks/>
              </p:cNvSpPr>
              <p:nvPr/>
            </p:nvSpPr>
            <p:spPr bwMode="auto">
              <a:xfrm>
                <a:off x="6696831" y="5755773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2" name="îš1îḍê"/>
            <p:cNvGrpSpPr/>
            <p:nvPr/>
          </p:nvGrpSpPr>
          <p:grpSpPr>
            <a:xfrm>
              <a:off x="4059537" y="1583614"/>
              <a:ext cx="166931" cy="160566"/>
              <a:chOff x="5374704" y="2641592"/>
              <a:chExt cx="234956" cy="225997"/>
            </a:xfrm>
          </p:grpSpPr>
          <p:sp>
            <p:nvSpPr>
              <p:cNvPr id="116" name="îṥ1iḍ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şḷîdè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šḻiḍ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3" name="iṥḷîḍè"/>
            <p:cNvGrpSpPr/>
            <p:nvPr/>
          </p:nvGrpSpPr>
          <p:grpSpPr>
            <a:xfrm>
              <a:off x="3424348" y="3037905"/>
              <a:ext cx="187443" cy="120955"/>
              <a:chOff x="4480676" y="4688509"/>
              <a:chExt cx="263827" cy="170245"/>
            </a:xfrm>
          </p:grpSpPr>
          <p:sp>
            <p:nvSpPr>
              <p:cNvPr id="112" name="îSḻíḍé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ṡļiḓe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ṧļï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Sľídè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" name="ïslïḍê"/>
            <p:cNvSpPr txBox="1"/>
            <p:nvPr/>
          </p:nvSpPr>
          <p:spPr>
            <a:xfrm>
              <a:off x="4760500" y="1373141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05" name="iślíďê"/>
            <p:cNvSpPr txBox="1"/>
            <p:nvPr/>
          </p:nvSpPr>
          <p:spPr>
            <a:xfrm>
              <a:off x="5423229" y="2804029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06" name="ï$1îďe"/>
            <p:cNvSpPr txBox="1"/>
            <p:nvPr/>
          </p:nvSpPr>
          <p:spPr>
            <a:xfrm>
              <a:off x="3831723" y="342929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07" name="îšlîďè"/>
            <p:cNvSpPr txBox="1"/>
            <p:nvPr/>
          </p:nvSpPr>
          <p:spPr>
            <a:xfrm>
              <a:off x="3283875" y="2052187"/>
              <a:ext cx="446277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80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08" name="îṥ1îdè"/>
            <p:cNvSpPr txBox="1"/>
            <p:nvPr/>
          </p:nvSpPr>
          <p:spPr>
            <a:xfrm flipH="1">
              <a:off x="4778198" y="1691038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09" name="iṩḻíḍè"/>
            <p:cNvSpPr txBox="1"/>
            <p:nvPr/>
          </p:nvSpPr>
          <p:spPr>
            <a:xfrm flipH="1">
              <a:off x="5381529" y="3136999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0" name="iṡḻïḓè"/>
            <p:cNvSpPr txBox="1"/>
            <p:nvPr/>
          </p:nvSpPr>
          <p:spPr>
            <a:xfrm flipH="1">
              <a:off x="3948294" y="3752060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111" name="ïśḻîďé"/>
            <p:cNvSpPr txBox="1"/>
            <p:nvPr/>
          </p:nvSpPr>
          <p:spPr>
            <a:xfrm flipH="1">
              <a:off x="3273254" y="2372581"/>
              <a:ext cx="407805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标题</a:t>
              </a:r>
            </a:p>
          </p:txBody>
        </p:sp>
      </p:grpSp>
      <p:pic>
        <p:nvPicPr>
          <p:cNvPr id="135" name="图片 1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3775188" y="1931624"/>
            <a:ext cx="1593630" cy="1593638"/>
            <a:chOff x="3775188" y="1931624"/>
            <a:chExt cx="1593630" cy="1593638"/>
          </a:xfrm>
        </p:grpSpPr>
        <p:sp>
          <p:nvSpPr>
            <p:cNvPr id="50" name="íṧ1ïḋé"/>
            <p:cNvSpPr>
              <a:spLocks/>
            </p:cNvSpPr>
            <p:nvPr/>
          </p:nvSpPr>
          <p:spPr bwMode="auto">
            <a:xfrm>
              <a:off x="4569525" y="1931624"/>
              <a:ext cx="555967" cy="766756"/>
            </a:xfrm>
            <a:custGeom>
              <a:avLst/>
              <a:gdLst>
                <a:gd name="T0" fmla="*/ 2 w 460"/>
                <a:gd name="T1" fmla="*/ 0 h 634"/>
                <a:gd name="T2" fmla="*/ 0 w 460"/>
                <a:gd name="T3" fmla="*/ 0 h 634"/>
                <a:gd name="T4" fmla="*/ 0 w 460"/>
                <a:gd name="T5" fmla="*/ 632 h 634"/>
                <a:gd name="T6" fmla="*/ 2 w 460"/>
                <a:gd name="T7" fmla="*/ 634 h 634"/>
                <a:gd name="T8" fmla="*/ 460 w 460"/>
                <a:gd name="T9" fmla="*/ 186 h 634"/>
                <a:gd name="T10" fmla="*/ 2 w 460"/>
                <a:gd name="T11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34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2" y="634"/>
                    <a:pt x="2" y="634"/>
                    <a:pt x="2" y="634"/>
                  </a:cubicBezTo>
                  <a:cubicBezTo>
                    <a:pt x="460" y="186"/>
                    <a:pt x="460" y="186"/>
                    <a:pt x="460" y="186"/>
                  </a:cubicBezTo>
                  <a:cubicBezTo>
                    <a:pt x="342" y="71"/>
                    <a:pt x="180" y="0"/>
                    <a:pt x="2" y="0"/>
                  </a:cubicBezTo>
                </a:path>
              </a:pathLst>
            </a:custGeom>
            <a:solidFill>
              <a:srgbClr val="428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1iḋé"/>
            <p:cNvSpPr>
              <a:spLocks/>
            </p:cNvSpPr>
            <p:nvPr/>
          </p:nvSpPr>
          <p:spPr bwMode="auto">
            <a:xfrm>
              <a:off x="4569525" y="2698382"/>
              <a:ext cx="575772" cy="826880"/>
            </a:xfrm>
            <a:custGeom>
              <a:avLst/>
              <a:gdLst>
                <a:gd name="T0" fmla="*/ 2 w 476"/>
                <a:gd name="T1" fmla="*/ 0 h 684"/>
                <a:gd name="T2" fmla="*/ 2 w 476"/>
                <a:gd name="T3" fmla="*/ 0 h 684"/>
                <a:gd name="T4" fmla="*/ 0 w 476"/>
                <a:gd name="T5" fmla="*/ 2 h 684"/>
                <a:gd name="T6" fmla="*/ 0 w 476"/>
                <a:gd name="T7" fmla="*/ 684 h 684"/>
                <a:gd name="T8" fmla="*/ 2 w 476"/>
                <a:gd name="T9" fmla="*/ 684 h 684"/>
                <a:gd name="T10" fmla="*/ 476 w 476"/>
                <a:gd name="T11" fmla="*/ 483 h 684"/>
                <a:gd name="T12" fmla="*/ 2 w 476"/>
                <a:gd name="T1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6" h="68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84"/>
                    <a:pt x="0" y="684"/>
                    <a:pt x="0" y="684"/>
                  </a:cubicBezTo>
                  <a:cubicBezTo>
                    <a:pt x="1" y="684"/>
                    <a:pt x="1" y="684"/>
                    <a:pt x="2" y="684"/>
                  </a:cubicBezTo>
                  <a:cubicBezTo>
                    <a:pt x="188" y="684"/>
                    <a:pt x="356" y="607"/>
                    <a:pt x="476" y="48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278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śḷiḑe"/>
            <p:cNvSpPr>
              <a:spLocks/>
            </p:cNvSpPr>
            <p:nvPr/>
          </p:nvSpPr>
          <p:spPr bwMode="auto">
            <a:xfrm>
              <a:off x="4571649" y="2156560"/>
              <a:ext cx="795754" cy="541822"/>
            </a:xfrm>
            <a:custGeom>
              <a:avLst/>
              <a:gdLst>
                <a:gd name="T0" fmla="*/ 458 w 658"/>
                <a:gd name="T1" fmla="*/ 0 h 448"/>
                <a:gd name="T2" fmla="*/ 0 w 658"/>
                <a:gd name="T3" fmla="*/ 448 h 448"/>
                <a:gd name="T4" fmla="*/ 658 w 658"/>
                <a:gd name="T5" fmla="*/ 448 h 448"/>
                <a:gd name="T6" fmla="*/ 458 w 658"/>
                <a:gd name="T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448">
                  <a:moveTo>
                    <a:pt x="458" y="0"/>
                  </a:moveTo>
                  <a:cubicBezTo>
                    <a:pt x="0" y="448"/>
                    <a:pt x="0" y="448"/>
                    <a:pt x="0" y="448"/>
                  </a:cubicBezTo>
                  <a:cubicBezTo>
                    <a:pt x="658" y="448"/>
                    <a:pt x="658" y="448"/>
                    <a:pt x="658" y="448"/>
                  </a:cubicBezTo>
                  <a:cubicBezTo>
                    <a:pt x="652" y="272"/>
                    <a:pt x="576" y="114"/>
                    <a:pt x="458" y="0"/>
                  </a:cubicBezTo>
                </a:path>
              </a:pathLst>
            </a:custGeom>
            <a:solidFill>
              <a:srgbClr val="9A6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ḷîḓé"/>
            <p:cNvSpPr>
              <a:spLocks/>
            </p:cNvSpPr>
            <p:nvPr/>
          </p:nvSpPr>
          <p:spPr bwMode="auto">
            <a:xfrm>
              <a:off x="4571649" y="2698382"/>
              <a:ext cx="797169" cy="583555"/>
            </a:xfrm>
            <a:custGeom>
              <a:avLst/>
              <a:gdLst>
                <a:gd name="T0" fmla="*/ 658 w 659"/>
                <a:gd name="T1" fmla="*/ 0 h 483"/>
                <a:gd name="T2" fmla="*/ 0 w 659"/>
                <a:gd name="T3" fmla="*/ 0 h 483"/>
                <a:gd name="T4" fmla="*/ 474 w 659"/>
                <a:gd name="T5" fmla="*/ 483 h 483"/>
                <a:gd name="T6" fmla="*/ 659 w 659"/>
                <a:gd name="T7" fmla="*/ 25 h 483"/>
                <a:gd name="T8" fmla="*/ 658 w 659"/>
                <a:gd name="T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83">
                  <a:moveTo>
                    <a:pt x="6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74" y="483"/>
                    <a:pt x="474" y="483"/>
                    <a:pt x="474" y="483"/>
                  </a:cubicBezTo>
                  <a:cubicBezTo>
                    <a:pt x="588" y="365"/>
                    <a:pt x="659" y="203"/>
                    <a:pt x="659" y="25"/>
                  </a:cubicBezTo>
                  <a:cubicBezTo>
                    <a:pt x="659" y="17"/>
                    <a:pt x="659" y="8"/>
                    <a:pt x="658" y="0"/>
                  </a:cubicBezTo>
                </a:path>
              </a:pathLst>
            </a:custGeom>
            <a:solidFill>
              <a:srgbClr val="397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śḷïďê"/>
            <p:cNvSpPr>
              <a:spLocks/>
            </p:cNvSpPr>
            <p:nvPr/>
          </p:nvSpPr>
          <p:spPr bwMode="auto">
            <a:xfrm>
              <a:off x="4017097" y="1931624"/>
              <a:ext cx="552430" cy="763927"/>
            </a:xfrm>
            <a:custGeom>
              <a:avLst/>
              <a:gdLst>
                <a:gd name="T0" fmla="*/ 457 w 457"/>
                <a:gd name="T1" fmla="*/ 0 h 632"/>
                <a:gd name="T2" fmla="*/ 0 w 457"/>
                <a:gd name="T3" fmla="*/ 186 h 632"/>
                <a:gd name="T4" fmla="*/ 457 w 457"/>
                <a:gd name="T5" fmla="*/ 632 h 632"/>
                <a:gd name="T6" fmla="*/ 457 w 457"/>
                <a:gd name="T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632">
                  <a:moveTo>
                    <a:pt x="457" y="0"/>
                  </a:moveTo>
                  <a:cubicBezTo>
                    <a:pt x="280" y="1"/>
                    <a:pt x="119" y="71"/>
                    <a:pt x="0" y="186"/>
                  </a:cubicBezTo>
                  <a:cubicBezTo>
                    <a:pt x="457" y="632"/>
                    <a:pt x="457" y="632"/>
                    <a:pt x="457" y="632"/>
                  </a:cubicBezTo>
                  <a:cubicBezTo>
                    <a:pt x="457" y="0"/>
                    <a:pt x="457" y="0"/>
                    <a:pt x="457" y="0"/>
                  </a:cubicBezTo>
                </a:path>
              </a:pathLst>
            </a:custGeom>
            <a:solidFill>
              <a:srgbClr val="526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ṡliďê"/>
            <p:cNvSpPr>
              <a:spLocks/>
            </p:cNvSpPr>
            <p:nvPr/>
          </p:nvSpPr>
          <p:spPr bwMode="auto">
            <a:xfrm>
              <a:off x="3998706" y="2700503"/>
              <a:ext cx="570821" cy="824758"/>
            </a:xfrm>
            <a:custGeom>
              <a:avLst/>
              <a:gdLst>
                <a:gd name="T0" fmla="*/ 472 w 472"/>
                <a:gd name="T1" fmla="*/ 0 h 682"/>
                <a:gd name="T2" fmla="*/ 0 w 472"/>
                <a:gd name="T3" fmla="*/ 481 h 682"/>
                <a:gd name="T4" fmla="*/ 472 w 472"/>
                <a:gd name="T5" fmla="*/ 682 h 682"/>
                <a:gd name="T6" fmla="*/ 472 w 472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2" h="682">
                  <a:moveTo>
                    <a:pt x="472" y="0"/>
                  </a:moveTo>
                  <a:cubicBezTo>
                    <a:pt x="0" y="481"/>
                    <a:pt x="0" y="481"/>
                    <a:pt x="0" y="481"/>
                  </a:cubicBezTo>
                  <a:cubicBezTo>
                    <a:pt x="119" y="605"/>
                    <a:pt x="287" y="682"/>
                    <a:pt x="472" y="682"/>
                  </a:cubicBezTo>
                  <a:cubicBezTo>
                    <a:pt x="472" y="0"/>
                    <a:pt x="472" y="0"/>
                    <a:pt x="472" y="0"/>
                  </a:cubicBezTo>
                </a:path>
              </a:pathLst>
            </a:custGeom>
            <a:solidFill>
              <a:srgbClr val="3C50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š1iḓê"/>
            <p:cNvSpPr>
              <a:spLocks/>
            </p:cNvSpPr>
            <p:nvPr/>
          </p:nvSpPr>
          <p:spPr bwMode="auto">
            <a:xfrm>
              <a:off x="3775188" y="2156560"/>
              <a:ext cx="796461" cy="541822"/>
            </a:xfrm>
            <a:custGeom>
              <a:avLst/>
              <a:gdLst>
                <a:gd name="T0" fmla="*/ 200 w 659"/>
                <a:gd name="T1" fmla="*/ 0 h 448"/>
                <a:gd name="T2" fmla="*/ 0 w 659"/>
                <a:gd name="T3" fmla="*/ 448 h 448"/>
                <a:gd name="T4" fmla="*/ 659 w 659"/>
                <a:gd name="T5" fmla="*/ 448 h 448"/>
                <a:gd name="T6" fmla="*/ 657 w 659"/>
                <a:gd name="T7" fmla="*/ 446 h 448"/>
                <a:gd name="T8" fmla="*/ 200 w 659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448">
                  <a:moveTo>
                    <a:pt x="200" y="0"/>
                  </a:moveTo>
                  <a:cubicBezTo>
                    <a:pt x="82" y="114"/>
                    <a:pt x="7" y="272"/>
                    <a:pt x="0" y="448"/>
                  </a:cubicBezTo>
                  <a:cubicBezTo>
                    <a:pt x="659" y="448"/>
                    <a:pt x="659" y="448"/>
                    <a:pt x="659" y="448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200" y="0"/>
                    <a:pt x="200" y="0"/>
                    <a:pt x="200" y="0"/>
                  </a:cubicBezTo>
                </a:path>
              </a:pathLst>
            </a:custGeom>
            <a:solidFill>
              <a:srgbClr val="A26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ṧḷîdé"/>
            <p:cNvSpPr>
              <a:spLocks/>
            </p:cNvSpPr>
            <p:nvPr/>
          </p:nvSpPr>
          <p:spPr bwMode="auto">
            <a:xfrm>
              <a:off x="3775188" y="2698382"/>
              <a:ext cx="796461" cy="583555"/>
            </a:xfrm>
            <a:custGeom>
              <a:avLst/>
              <a:gdLst>
                <a:gd name="T0" fmla="*/ 659 w 659"/>
                <a:gd name="T1" fmla="*/ 0 h 483"/>
                <a:gd name="T2" fmla="*/ 659 w 659"/>
                <a:gd name="T3" fmla="*/ 0 h 483"/>
                <a:gd name="T4" fmla="*/ 0 w 659"/>
                <a:gd name="T5" fmla="*/ 0 h 483"/>
                <a:gd name="T6" fmla="*/ 0 w 659"/>
                <a:gd name="T7" fmla="*/ 25 h 483"/>
                <a:gd name="T8" fmla="*/ 185 w 659"/>
                <a:gd name="T9" fmla="*/ 483 h 483"/>
                <a:gd name="T10" fmla="*/ 657 w 659"/>
                <a:gd name="T11" fmla="*/ 2 h 483"/>
                <a:gd name="T12" fmla="*/ 659 w 659"/>
                <a:gd name="T1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9" h="483">
                  <a:moveTo>
                    <a:pt x="659" y="0"/>
                  </a:moveTo>
                  <a:cubicBezTo>
                    <a:pt x="659" y="0"/>
                    <a:pt x="659" y="0"/>
                    <a:pt x="6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03"/>
                    <a:pt x="70" y="365"/>
                    <a:pt x="185" y="483"/>
                  </a:cubicBezTo>
                  <a:cubicBezTo>
                    <a:pt x="657" y="2"/>
                    <a:pt x="657" y="2"/>
                    <a:pt x="657" y="2"/>
                  </a:cubicBezTo>
                  <a:cubicBezTo>
                    <a:pt x="659" y="0"/>
                    <a:pt x="659" y="0"/>
                    <a:pt x="659" y="0"/>
                  </a:cubicBezTo>
                </a:path>
              </a:pathLst>
            </a:custGeom>
            <a:solidFill>
              <a:srgbClr val="904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ṧ1íḍé"/>
            <p:cNvSpPr>
              <a:spLocks/>
            </p:cNvSpPr>
            <p:nvPr/>
          </p:nvSpPr>
          <p:spPr bwMode="auto">
            <a:xfrm>
              <a:off x="3775188" y="1931624"/>
              <a:ext cx="1593629" cy="15936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ŝḻíḓê"/>
            <p:cNvSpPr>
              <a:spLocks/>
            </p:cNvSpPr>
            <p:nvPr/>
          </p:nvSpPr>
          <p:spPr bwMode="auto">
            <a:xfrm>
              <a:off x="3809140" y="1966284"/>
              <a:ext cx="1524310" cy="1525024"/>
            </a:xfrm>
            <a:custGeom>
              <a:avLst/>
              <a:gdLst>
                <a:gd name="T0" fmla="*/ 631 w 1261"/>
                <a:gd name="T1" fmla="*/ 0 h 1261"/>
                <a:gd name="T2" fmla="*/ 0 w 1261"/>
                <a:gd name="T3" fmla="*/ 630 h 1261"/>
                <a:gd name="T4" fmla="*/ 631 w 1261"/>
                <a:gd name="T5" fmla="*/ 1261 h 1261"/>
                <a:gd name="T6" fmla="*/ 1261 w 1261"/>
                <a:gd name="T7" fmla="*/ 630 h 1261"/>
                <a:gd name="T8" fmla="*/ 631 w 1261"/>
                <a:gd name="T9" fmla="*/ 0 h 1261"/>
                <a:gd name="T10" fmla="*/ 631 w 1261"/>
                <a:gd name="T11" fmla="*/ 1129 h 1261"/>
                <a:gd name="T12" fmla="*/ 132 w 1261"/>
                <a:gd name="T13" fmla="*/ 630 h 1261"/>
                <a:gd name="T14" fmla="*/ 631 w 1261"/>
                <a:gd name="T15" fmla="*/ 131 h 1261"/>
                <a:gd name="T16" fmla="*/ 1130 w 1261"/>
                <a:gd name="T17" fmla="*/ 630 h 1261"/>
                <a:gd name="T18" fmla="*/ 631 w 1261"/>
                <a:gd name="T19" fmla="*/ 1129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1" h="1261">
                  <a:moveTo>
                    <a:pt x="631" y="0"/>
                  </a:moveTo>
                  <a:cubicBezTo>
                    <a:pt x="283" y="0"/>
                    <a:pt x="0" y="282"/>
                    <a:pt x="0" y="630"/>
                  </a:cubicBezTo>
                  <a:cubicBezTo>
                    <a:pt x="0" y="978"/>
                    <a:pt x="283" y="1261"/>
                    <a:pt x="631" y="1261"/>
                  </a:cubicBezTo>
                  <a:cubicBezTo>
                    <a:pt x="979" y="1261"/>
                    <a:pt x="1261" y="978"/>
                    <a:pt x="1261" y="630"/>
                  </a:cubicBezTo>
                  <a:cubicBezTo>
                    <a:pt x="1261" y="282"/>
                    <a:pt x="979" y="0"/>
                    <a:pt x="631" y="0"/>
                  </a:cubicBezTo>
                  <a:close/>
                  <a:moveTo>
                    <a:pt x="631" y="1129"/>
                  </a:moveTo>
                  <a:cubicBezTo>
                    <a:pt x="355" y="1129"/>
                    <a:pt x="132" y="906"/>
                    <a:pt x="132" y="630"/>
                  </a:cubicBezTo>
                  <a:cubicBezTo>
                    <a:pt x="132" y="355"/>
                    <a:pt x="355" y="131"/>
                    <a:pt x="631" y="131"/>
                  </a:cubicBezTo>
                  <a:cubicBezTo>
                    <a:pt x="906" y="131"/>
                    <a:pt x="1130" y="355"/>
                    <a:pt x="1130" y="630"/>
                  </a:cubicBezTo>
                  <a:cubicBezTo>
                    <a:pt x="1130" y="906"/>
                    <a:pt x="906" y="1129"/>
                    <a:pt x="631" y="1129"/>
                  </a:cubicBezTo>
                  <a:close/>
                </a:path>
              </a:pathLst>
            </a:custGeom>
            <a:solidFill>
              <a:srgbClr val="265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ş1iḋê"/>
            <p:cNvSpPr>
              <a:spLocks/>
            </p:cNvSpPr>
            <p:nvPr/>
          </p:nvSpPr>
          <p:spPr bwMode="auto">
            <a:xfrm>
              <a:off x="4518599" y="2676454"/>
              <a:ext cx="106808" cy="105394"/>
            </a:xfrm>
            <a:prstGeom prst="ellipse">
              <a:avLst/>
            </a:pr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sľïḑé"/>
            <p:cNvSpPr>
              <a:spLocks/>
            </p:cNvSpPr>
            <p:nvPr/>
          </p:nvSpPr>
          <p:spPr bwMode="auto">
            <a:xfrm>
              <a:off x="4555380" y="2435959"/>
              <a:ext cx="316179" cy="306986"/>
            </a:xfrm>
            <a:custGeom>
              <a:avLst/>
              <a:gdLst>
                <a:gd name="T0" fmla="*/ 437 w 447"/>
                <a:gd name="T1" fmla="*/ 46 h 434"/>
                <a:gd name="T2" fmla="*/ 447 w 447"/>
                <a:gd name="T3" fmla="*/ 0 h 434"/>
                <a:gd name="T4" fmla="*/ 401 w 447"/>
                <a:gd name="T5" fmla="*/ 10 h 434"/>
                <a:gd name="T6" fmla="*/ 0 w 447"/>
                <a:gd name="T7" fmla="*/ 386 h 434"/>
                <a:gd name="T8" fmla="*/ 46 w 447"/>
                <a:gd name="T9" fmla="*/ 434 h 434"/>
                <a:gd name="T10" fmla="*/ 437 w 447"/>
                <a:gd name="T11" fmla="*/ 4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7" h="434">
                  <a:moveTo>
                    <a:pt x="437" y="46"/>
                  </a:moveTo>
                  <a:lnTo>
                    <a:pt x="447" y="0"/>
                  </a:lnTo>
                  <a:lnTo>
                    <a:pt x="401" y="10"/>
                  </a:lnTo>
                  <a:lnTo>
                    <a:pt x="0" y="386"/>
                  </a:lnTo>
                  <a:lnTo>
                    <a:pt x="46" y="434"/>
                  </a:lnTo>
                  <a:lnTo>
                    <a:pt x="437" y="46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ślïďe"/>
            <p:cNvSpPr>
              <a:spLocks/>
            </p:cNvSpPr>
            <p:nvPr/>
          </p:nvSpPr>
          <p:spPr bwMode="auto">
            <a:xfrm>
              <a:off x="4244152" y="2707577"/>
              <a:ext cx="325375" cy="45977"/>
            </a:xfrm>
            <a:custGeom>
              <a:avLst/>
              <a:gdLst>
                <a:gd name="T0" fmla="*/ 40 w 460"/>
                <a:gd name="T1" fmla="*/ 14 h 65"/>
                <a:gd name="T2" fmla="*/ 0 w 460"/>
                <a:gd name="T3" fmla="*/ 35 h 65"/>
                <a:gd name="T4" fmla="*/ 40 w 460"/>
                <a:gd name="T5" fmla="*/ 53 h 65"/>
                <a:gd name="T6" fmla="*/ 460 w 460"/>
                <a:gd name="T7" fmla="*/ 65 h 65"/>
                <a:gd name="T8" fmla="*/ 460 w 460"/>
                <a:gd name="T9" fmla="*/ 0 h 65"/>
                <a:gd name="T10" fmla="*/ 40 w 460"/>
                <a:gd name="T11" fmla="*/ 1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0" h="65">
                  <a:moveTo>
                    <a:pt x="40" y="14"/>
                  </a:moveTo>
                  <a:lnTo>
                    <a:pt x="0" y="35"/>
                  </a:lnTo>
                  <a:lnTo>
                    <a:pt x="40" y="53"/>
                  </a:lnTo>
                  <a:lnTo>
                    <a:pt x="460" y="65"/>
                  </a:lnTo>
                  <a:lnTo>
                    <a:pt x="460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ṩlide"/>
            <p:cNvSpPr>
              <a:spLocks/>
            </p:cNvSpPr>
            <p:nvPr/>
          </p:nvSpPr>
          <p:spPr bwMode="auto">
            <a:xfrm>
              <a:off x="4478988" y="2646037"/>
              <a:ext cx="265958" cy="233422"/>
            </a:xfrm>
            <a:custGeom>
              <a:avLst/>
              <a:gdLst>
                <a:gd name="T0" fmla="*/ 217 w 220"/>
                <a:gd name="T1" fmla="*/ 181 h 193"/>
                <a:gd name="T2" fmla="*/ 106 w 220"/>
                <a:gd name="T3" fmla="*/ 84 h 193"/>
                <a:gd name="T4" fmla="*/ 110 w 220"/>
                <a:gd name="T5" fmla="*/ 68 h 193"/>
                <a:gd name="T6" fmla="*/ 77 w 220"/>
                <a:gd name="T7" fmla="*/ 35 h 193"/>
                <a:gd name="T8" fmla="*/ 60 w 220"/>
                <a:gd name="T9" fmla="*/ 39 h 193"/>
                <a:gd name="T10" fmla="*/ 20 w 220"/>
                <a:gd name="T11" fmla="*/ 4 h 193"/>
                <a:gd name="T12" fmla="*/ 4 w 220"/>
                <a:gd name="T13" fmla="*/ 5 h 193"/>
                <a:gd name="T14" fmla="*/ 5 w 220"/>
                <a:gd name="T15" fmla="*/ 21 h 193"/>
                <a:gd name="T16" fmla="*/ 46 w 220"/>
                <a:gd name="T17" fmla="*/ 56 h 193"/>
                <a:gd name="T18" fmla="*/ 44 w 220"/>
                <a:gd name="T19" fmla="*/ 68 h 193"/>
                <a:gd name="T20" fmla="*/ 77 w 220"/>
                <a:gd name="T21" fmla="*/ 102 h 193"/>
                <a:gd name="T22" fmla="*/ 97 w 220"/>
                <a:gd name="T23" fmla="*/ 95 h 193"/>
                <a:gd name="T24" fmla="*/ 207 w 220"/>
                <a:gd name="T25" fmla="*/ 191 h 193"/>
                <a:gd name="T26" fmla="*/ 212 w 220"/>
                <a:gd name="T27" fmla="*/ 193 h 193"/>
                <a:gd name="T28" fmla="*/ 217 w 220"/>
                <a:gd name="T29" fmla="*/ 191 h 193"/>
                <a:gd name="T30" fmla="*/ 217 w 220"/>
                <a:gd name="T31" fmla="*/ 181 h 193"/>
                <a:gd name="T32" fmla="*/ 77 w 220"/>
                <a:gd name="T33" fmla="*/ 86 h 193"/>
                <a:gd name="T34" fmla="*/ 59 w 220"/>
                <a:gd name="T35" fmla="*/ 68 h 193"/>
                <a:gd name="T36" fmla="*/ 77 w 220"/>
                <a:gd name="T37" fmla="*/ 51 h 193"/>
                <a:gd name="T38" fmla="*/ 94 w 220"/>
                <a:gd name="T39" fmla="*/ 68 h 193"/>
                <a:gd name="T40" fmla="*/ 77 w 220"/>
                <a:gd name="T41" fmla="*/ 8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0" h="193">
                  <a:moveTo>
                    <a:pt x="217" y="181"/>
                  </a:moveTo>
                  <a:cubicBezTo>
                    <a:pt x="106" y="84"/>
                    <a:pt x="106" y="84"/>
                    <a:pt x="106" y="84"/>
                  </a:cubicBezTo>
                  <a:cubicBezTo>
                    <a:pt x="109" y="79"/>
                    <a:pt x="110" y="74"/>
                    <a:pt x="110" y="68"/>
                  </a:cubicBezTo>
                  <a:cubicBezTo>
                    <a:pt x="110" y="50"/>
                    <a:pt x="95" y="35"/>
                    <a:pt x="77" y="35"/>
                  </a:cubicBezTo>
                  <a:cubicBezTo>
                    <a:pt x="71" y="35"/>
                    <a:pt x="65" y="37"/>
                    <a:pt x="60" y="3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5" y="0"/>
                    <a:pt x="8" y="0"/>
                    <a:pt x="4" y="5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4" y="60"/>
                    <a:pt x="44" y="64"/>
                    <a:pt x="44" y="68"/>
                  </a:cubicBezTo>
                  <a:cubicBezTo>
                    <a:pt x="44" y="87"/>
                    <a:pt x="58" y="102"/>
                    <a:pt x="77" y="102"/>
                  </a:cubicBezTo>
                  <a:cubicBezTo>
                    <a:pt x="84" y="102"/>
                    <a:pt x="91" y="99"/>
                    <a:pt x="97" y="95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8" y="192"/>
                    <a:pt x="210" y="193"/>
                    <a:pt x="212" y="193"/>
                  </a:cubicBezTo>
                  <a:cubicBezTo>
                    <a:pt x="214" y="193"/>
                    <a:pt x="216" y="192"/>
                    <a:pt x="217" y="191"/>
                  </a:cubicBezTo>
                  <a:cubicBezTo>
                    <a:pt x="220" y="188"/>
                    <a:pt x="219" y="183"/>
                    <a:pt x="217" y="181"/>
                  </a:cubicBezTo>
                  <a:close/>
                  <a:moveTo>
                    <a:pt x="77" y="86"/>
                  </a:moveTo>
                  <a:cubicBezTo>
                    <a:pt x="67" y="86"/>
                    <a:pt x="59" y="78"/>
                    <a:pt x="59" y="68"/>
                  </a:cubicBezTo>
                  <a:cubicBezTo>
                    <a:pt x="59" y="59"/>
                    <a:pt x="67" y="51"/>
                    <a:pt x="77" y="51"/>
                  </a:cubicBezTo>
                  <a:cubicBezTo>
                    <a:pt x="86" y="51"/>
                    <a:pt x="94" y="59"/>
                    <a:pt x="94" y="68"/>
                  </a:cubicBezTo>
                  <a:cubicBezTo>
                    <a:pt x="94" y="78"/>
                    <a:pt x="86" y="86"/>
                    <a:pt x="77" y="86"/>
                  </a:cubicBezTo>
                  <a:close/>
                </a:path>
              </a:pathLst>
            </a:custGeom>
            <a:solidFill>
              <a:srgbClr val="EA4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ṥḻïde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  <a:gd name="T8" fmla="*/ 56 w 56"/>
                <a:gd name="T9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  <a:lnTo>
                    <a:pt x="56" y="7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1iḍê"/>
            <p:cNvSpPr>
              <a:spLocks/>
            </p:cNvSpPr>
            <p:nvPr/>
          </p:nvSpPr>
          <p:spPr bwMode="auto">
            <a:xfrm>
              <a:off x="4330446" y="2162218"/>
              <a:ext cx="39611" cy="60831"/>
            </a:xfrm>
            <a:custGeom>
              <a:avLst/>
              <a:gdLst>
                <a:gd name="T0" fmla="*/ 56 w 56"/>
                <a:gd name="T1" fmla="*/ 76 h 86"/>
                <a:gd name="T2" fmla="*/ 24 w 56"/>
                <a:gd name="T3" fmla="*/ 0 h 86"/>
                <a:gd name="T4" fmla="*/ 0 w 56"/>
                <a:gd name="T5" fmla="*/ 11 h 86"/>
                <a:gd name="T6" fmla="*/ 30 w 56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56" y="76"/>
                  </a:moveTo>
                  <a:lnTo>
                    <a:pt x="24" y="0"/>
                  </a:lnTo>
                  <a:lnTo>
                    <a:pt x="0" y="11"/>
                  </a:lnTo>
                  <a:lnTo>
                    <a:pt x="30" y="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ṣľïḍê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  <a:gd name="T8" fmla="*/ 56 w 56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  <a:lnTo>
                    <a:pt x="56" y="7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şlíḍe"/>
            <p:cNvSpPr>
              <a:spLocks/>
            </p:cNvSpPr>
            <p:nvPr/>
          </p:nvSpPr>
          <p:spPr bwMode="auto">
            <a:xfrm>
              <a:off x="4773947" y="3235253"/>
              <a:ext cx="39611" cy="60124"/>
            </a:xfrm>
            <a:custGeom>
              <a:avLst/>
              <a:gdLst>
                <a:gd name="T0" fmla="*/ 56 w 56"/>
                <a:gd name="T1" fmla="*/ 75 h 85"/>
                <a:gd name="T2" fmla="*/ 26 w 56"/>
                <a:gd name="T3" fmla="*/ 0 h 85"/>
                <a:gd name="T4" fmla="*/ 0 w 56"/>
                <a:gd name="T5" fmla="*/ 10 h 85"/>
                <a:gd name="T6" fmla="*/ 31 w 56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56" y="75"/>
                  </a:moveTo>
                  <a:lnTo>
                    <a:pt x="26" y="0"/>
                  </a:lnTo>
                  <a:lnTo>
                    <a:pt x="0" y="10"/>
                  </a:lnTo>
                  <a:lnTo>
                    <a:pt x="31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iSḷïḓè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  <a:gd name="T8" fmla="*/ 85 w 85"/>
                <a:gd name="T9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  <a:lnTo>
                    <a:pt x="85" y="3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ṥḻïḍé"/>
            <p:cNvSpPr>
              <a:spLocks/>
            </p:cNvSpPr>
            <p:nvPr/>
          </p:nvSpPr>
          <p:spPr bwMode="auto">
            <a:xfrm>
              <a:off x="4005072" y="2486887"/>
              <a:ext cx="60124" cy="39611"/>
            </a:xfrm>
            <a:custGeom>
              <a:avLst/>
              <a:gdLst>
                <a:gd name="T0" fmla="*/ 85 w 85"/>
                <a:gd name="T1" fmla="*/ 30 h 56"/>
                <a:gd name="T2" fmla="*/ 10 w 85"/>
                <a:gd name="T3" fmla="*/ 0 h 56"/>
                <a:gd name="T4" fmla="*/ 0 w 85"/>
                <a:gd name="T5" fmla="*/ 25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0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ṥḻíḓé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  <a:gd name="T8" fmla="*/ 85 w 85"/>
                <a:gd name="T9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  <a:lnTo>
                    <a:pt x="85" y="32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ṧḻídè"/>
            <p:cNvSpPr>
              <a:spLocks/>
            </p:cNvSpPr>
            <p:nvPr/>
          </p:nvSpPr>
          <p:spPr bwMode="auto">
            <a:xfrm>
              <a:off x="5077394" y="2930389"/>
              <a:ext cx="60124" cy="39611"/>
            </a:xfrm>
            <a:custGeom>
              <a:avLst/>
              <a:gdLst>
                <a:gd name="T0" fmla="*/ 85 w 85"/>
                <a:gd name="T1" fmla="*/ 32 h 56"/>
                <a:gd name="T2" fmla="*/ 10 w 85"/>
                <a:gd name="T3" fmla="*/ 0 h 56"/>
                <a:gd name="T4" fmla="*/ 0 w 85"/>
                <a:gd name="T5" fmla="*/ 26 h 56"/>
                <a:gd name="T6" fmla="*/ 75 w 8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85" y="32"/>
                  </a:moveTo>
                  <a:lnTo>
                    <a:pt x="10" y="0"/>
                  </a:lnTo>
                  <a:lnTo>
                    <a:pt x="0" y="26"/>
                  </a:lnTo>
                  <a:lnTo>
                    <a:pt x="75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1íd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  <a:gd name="T8" fmla="*/ 26 w 5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ṡ1ïḑe"/>
            <p:cNvSpPr>
              <a:spLocks/>
            </p:cNvSpPr>
            <p:nvPr/>
          </p:nvSpPr>
          <p:spPr bwMode="auto">
            <a:xfrm>
              <a:off x="4773947" y="2162218"/>
              <a:ext cx="39611" cy="60831"/>
            </a:xfrm>
            <a:custGeom>
              <a:avLst/>
              <a:gdLst>
                <a:gd name="T0" fmla="*/ 26 w 56"/>
                <a:gd name="T1" fmla="*/ 86 h 86"/>
                <a:gd name="T2" fmla="*/ 56 w 56"/>
                <a:gd name="T3" fmla="*/ 11 h 86"/>
                <a:gd name="T4" fmla="*/ 31 w 56"/>
                <a:gd name="T5" fmla="*/ 0 h 86"/>
                <a:gd name="T6" fmla="*/ 0 w 56"/>
                <a:gd name="T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6">
                  <a:moveTo>
                    <a:pt x="26" y="86"/>
                  </a:moveTo>
                  <a:lnTo>
                    <a:pt x="56" y="11"/>
                  </a:lnTo>
                  <a:lnTo>
                    <a:pt x="31" y="0"/>
                  </a:lnTo>
                  <a:lnTo>
                    <a:pt x="0" y="7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ľîḑ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  <a:gd name="T8" fmla="*/ 24 w 56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  <a:lnTo>
                    <a:pt x="24" y="85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lïḓê"/>
            <p:cNvSpPr>
              <a:spLocks/>
            </p:cNvSpPr>
            <p:nvPr/>
          </p:nvSpPr>
          <p:spPr bwMode="auto">
            <a:xfrm>
              <a:off x="4330446" y="3235253"/>
              <a:ext cx="39611" cy="60124"/>
            </a:xfrm>
            <a:custGeom>
              <a:avLst/>
              <a:gdLst>
                <a:gd name="T0" fmla="*/ 24 w 56"/>
                <a:gd name="T1" fmla="*/ 85 h 85"/>
                <a:gd name="T2" fmla="*/ 56 w 56"/>
                <a:gd name="T3" fmla="*/ 10 h 85"/>
                <a:gd name="T4" fmla="*/ 30 w 56"/>
                <a:gd name="T5" fmla="*/ 0 h 85"/>
                <a:gd name="T6" fmla="*/ 0 w 56"/>
                <a:gd name="T7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5">
                  <a:moveTo>
                    <a:pt x="24" y="85"/>
                  </a:moveTo>
                  <a:lnTo>
                    <a:pt x="56" y="10"/>
                  </a:lnTo>
                  <a:lnTo>
                    <a:pt x="30" y="0"/>
                  </a:lnTo>
                  <a:lnTo>
                    <a:pt x="0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ṧlîḓ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1îḋé"/>
            <p:cNvSpPr>
              <a:spLocks/>
            </p:cNvSpPr>
            <p:nvPr/>
          </p:nvSpPr>
          <p:spPr bwMode="auto">
            <a:xfrm>
              <a:off x="5077394" y="2486887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5 h 56"/>
                <a:gd name="T4" fmla="*/ 75 w 85"/>
                <a:gd name="T5" fmla="*/ 0 h 56"/>
                <a:gd name="T6" fmla="*/ 0 w 85"/>
                <a:gd name="T7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5"/>
                  </a:lnTo>
                  <a:lnTo>
                    <a:pt x="75" y="0"/>
                  </a:lnTo>
                  <a:lnTo>
                    <a:pt x="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íśľïdê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  <a:gd name="T8" fmla="*/ 10 w 85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  <a:lnTo>
                    <a:pt x="10" y="56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$ḻïďé"/>
            <p:cNvSpPr>
              <a:spLocks/>
            </p:cNvSpPr>
            <p:nvPr/>
          </p:nvSpPr>
          <p:spPr bwMode="auto">
            <a:xfrm>
              <a:off x="4005072" y="2930389"/>
              <a:ext cx="60124" cy="39611"/>
            </a:xfrm>
            <a:custGeom>
              <a:avLst/>
              <a:gdLst>
                <a:gd name="T0" fmla="*/ 10 w 85"/>
                <a:gd name="T1" fmla="*/ 56 h 56"/>
                <a:gd name="T2" fmla="*/ 85 w 85"/>
                <a:gd name="T3" fmla="*/ 26 h 56"/>
                <a:gd name="T4" fmla="*/ 75 w 85"/>
                <a:gd name="T5" fmla="*/ 0 h 56"/>
                <a:gd name="T6" fmla="*/ 0 w 85"/>
                <a:gd name="T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56">
                  <a:moveTo>
                    <a:pt x="10" y="56"/>
                  </a:moveTo>
                  <a:lnTo>
                    <a:pt x="85" y="26"/>
                  </a:lnTo>
                  <a:lnTo>
                    <a:pt x="75" y="0"/>
                  </a:lnTo>
                  <a:lnTo>
                    <a:pt x="0" y="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Sliḍe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ṧliḍè"/>
            <p:cNvSpPr>
              <a:spLocks/>
            </p:cNvSpPr>
            <p:nvPr/>
          </p:nvSpPr>
          <p:spPr bwMode="auto">
            <a:xfrm>
              <a:off x="4559623" y="2117655"/>
              <a:ext cx="19805" cy="96906"/>
            </a:xfrm>
            <a:custGeom>
              <a:avLst/>
              <a:gdLst>
                <a:gd name="T0" fmla="*/ 28 w 28"/>
                <a:gd name="T1" fmla="*/ 137 h 137"/>
                <a:gd name="T2" fmla="*/ 28 w 28"/>
                <a:gd name="T3" fmla="*/ 0 h 137"/>
                <a:gd name="T4" fmla="*/ 0 w 28"/>
                <a:gd name="T5" fmla="*/ 0 h 137"/>
                <a:gd name="T6" fmla="*/ 0 w 28"/>
                <a:gd name="T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7">
                  <a:moveTo>
                    <a:pt x="28" y="137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sļîḑê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šḻîḋè"/>
            <p:cNvSpPr>
              <a:spLocks/>
            </p:cNvSpPr>
            <p:nvPr/>
          </p:nvSpPr>
          <p:spPr bwMode="auto">
            <a:xfrm>
              <a:off x="4559623" y="3240203"/>
              <a:ext cx="19805" cy="96198"/>
            </a:xfrm>
            <a:custGeom>
              <a:avLst/>
              <a:gdLst>
                <a:gd name="T0" fmla="*/ 28 w 28"/>
                <a:gd name="T1" fmla="*/ 136 h 136"/>
                <a:gd name="T2" fmla="*/ 28 w 28"/>
                <a:gd name="T3" fmla="*/ 0 h 136"/>
                <a:gd name="T4" fmla="*/ 0 w 28"/>
                <a:gd name="T5" fmla="*/ 0 h 136"/>
                <a:gd name="T6" fmla="*/ 0 w 2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6">
                  <a:moveTo>
                    <a:pt x="28" y="136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1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sḻíḋ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ḻîḑé"/>
            <p:cNvSpPr>
              <a:spLocks/>
            </p:cNvSpPr>
            <p:nvPr/>
          </p:nvSpPr>
          <p:spPr bwMode="auto">
            <a:xfrm>
              <a:off x="3964754" y="2717480"/>
              <a:ext cx="91954" cy="19098"/>
            </a:xfrm>
            <a:custGeom>
              <a:avLst/>
              <a:gdLst>
                <a:gd name="T0" fmla="*/ 130 w 130"/>
                <a:gd name="T1" fmla="*/ 0 h 27"/>
                <a:gd name="T2" fmla="*/ 0 w 130"/>
                <a:gd name="T3" fmla="*/ 0 h 27"/>
                <a:gd name="T4" fmla="*/ 0 w 130"/>
                <a:gd name="T5" fmla="*/ 27 h 27"/>
                <a:gd name="T6" fmla="*/ 130 w 13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7">
                  <a:moveTo>
                    <a:pt x="1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$ľiḑé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prstGeom prst="rect">
              <a:avLst/>
            </a:pr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śḻidê"/>
            <p:cNvSpPr>
              <a:spLocks/>
            </p:cNvSpPr>
            <p:nvPr/>
          </p:nvSpPr>
          <p:spPr bwMode="auto">
            <a:xfrm>
              <a:off x="5082346" y="2717480"/>
              <a:ext cx="96905" cy="19098"/>
            </a:xfrm>
            <a:custGeom>
              <a:avLst/>
              <a:gdLst>
                <a:gd name="T0" fmla="*/ 137 w 137"/>
                <a:gd name="T1" fmla="*/ 0 h 27"/>
                <a:gd name="T2" fmla="*/ 0 w 137"/>
                <a:gd name="T3" fmla="*/ 0 h 27"/>
                <a:gd name="T4" fmla="*/ 0 w 137"/>
                <a:gd name="T5" fmla="*/ 27 h 27"/>
                <a:gd name="T6" fmla="*/ 137 w 137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27">
                  <a:moveTo>
                    <a:pt x="137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37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Sļiďe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  <a:gd name="T8" fmla="*/ 116 w 116"/>
                <a:gd name="T9" fmla="*/ 9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ṥḷiḍè"/>
            <p:cNvSpPr>
              <a:spLocks/>
            </p:cNvSpPr>
            <p:nvPr/>
          </p:nvSpPr>
          <p:spPr bwMode="auto">
            <a:xfrm>
              <a:off x="4134515" y="2290954"/>
              <a:ext cx="82051" cy="83466"/>
            </a:xfrm>
            <a:custGeom>
              <a:avLst/>
              <a:gdLst>
                <a:gd name="T0" fmla="*/ 116 w 116"/>
                <a:gd name="T1" fmla="*/ 97 h 118"/>
                <a:gd name="T2" fmla="*/ 18 w 116"/>
                <a:gd name="T3" fmla="*/ 0 h 118"/>
                <a:gd name="T4" fmla="*/ 0 w 116"/>
                <a:gd name="T5" fmla="*/ 20 h 118"/>
                <a:gd name="T6" fmla="*/ 97 w 11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116" y="97"/>
                  </a:moveTo>
                  <a:lnTo>
                    <a:pt x="18" y="0"/>
                  </a:lnTo>
                  <a:lnTo>
                    <a:pt x="0" y="20"/>
                  </a:lnTo>
                  <a:lnTo>
                    <a:pt x="97" y="1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ŝļî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  <a:gd name="T8" fmla="*/ 116 w 116"/>
                <a:gd name="T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  <a:lnTo>
                    <a:pt x="116" y="97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Sļïḋè"/>
            <p:cNvSpPr>
              <a:spLocks/>
            </p:cNvSpPr>
            <p:nvPr/>
          </p:nvSpPr>
          <p:spPr bwMode="auto">
            <a:xfrm>
              <a:off x="4927438" y="3083882"/>
              <a:ext cx="82051" cy="82052"/>
            </a:xfrm>
            <a:custGeom>
              <a:avLst/>
              <a:gdLst>
                <a:gd name="T0" fmla="*/ 116 w 116"/>
                <a:gd name="T1" fmla="*/ 97 h 116"/>
                <a:gd name="T2" fmla="*/ 19 w 116"/>
                <a:gd name="T3" fmla="*/ 0 h 116"/>
                <a:gd name="T4" fmla="*/ 0 w 116"/>
                <a:gd name="T5" fmla="*/ 19 h 116"/>
                <a:gd name="T6" fmla="*/ 96 w 116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116" y="97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96" y="1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íşlídê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  <a:gd name="T8" fmla="*/ 97 w 116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ṩ1iďe"/>
            <p:cNvSpPr>
              <a:spLocks/>
            </p:cNvSpPr>
            <p:nvPr/>
          </p:nvSpPr>
          <p:spPr bwMode="auto">
            <a:xfrm>
              <a:off x="4134515" y="3083882"/>
              <a:ext cx="82051" cy="82052"/>
            </a:xfrm>
            <a:custGeom>
              <a:avLst/>
              <a:gdLst>
                <a:gd name="T0" fmla="*/ 97 w 116"/>
                <a:gd name="T1" fmla="*/ 0 h 116"/>
                <a:gd name="T2" fmla="*/ 0 w 116"/>
                <a:gd name="T3" fmla="*/ 97 h 116"/>
                <a:gd name="T4" fmla="*/ 18 w 116"/>
                <a:gd name="T5" fmla="*/ 116 h 116"/>
                <a:gd name="T6" fmla="*/ 116 w 116"/>
                <a:gd name="T7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6">
                  <a:moveTo>
                    <a:pt x="97" y="0"/>
                  </a:moveTo>
                  <a:lnTo>
                    <a:pt x="0" y="97"/>
                  </a:lnTo>
                  <a:lnTo>
                    <a:pt x="18" y="116"/>
                  </a:lnTo>
                  <a:lnTo>
                    <a:pt x="116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ŝḻïde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  <a:gd name="T8" fmla="*/ 96 w 116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śḷiďê"/>
            <p:cNvSpPr>
              <a:spLocks/>
            </p:cNvSpPr>
            <p:nvPr/>
          </p:nvSpPr>
          <p:spPr bwMode="auto">
            <a:xfrm>
              <a:off x="4927438" y="2290954"/>
              <a:ext cx="82051" cy="83466"/>
            </a:xfrm>
            <a:custGeom>
              <a:avLst/>
              <a:gdLst>
                <a:gd name="T0" fmla="*/ 96 w 116"/>
                <a:gd name="T1" fmla="*/ 0 h 118"/>
                <a:gd name="T2" fmla="*/ 0 w 116"/>
                <a:gd name="T3" fmla="*/ 97 h 118"/>
                <a:gd name="T4" fmla="*/ 19 w 116"/>
                <a:gd name="T5" fmla="*/ 118 h 118"/>
                <a:gd name="T6" fmla="*/ 116 w 116"/>
                <a:gd name="T7" fmla="*/ 2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18">
                  <a:moveTo>
                    <a:pt x="96" y="0"/>
                  </a:moveTo>
                  <a:lnTo>
                    <a:pt x="0" y="97"/>
                  </a:lnTo>
                  <a:lnTo>
                    <a:pt x="19" y="118"/>
                  </a:lnTo>
                  <a:lnTo>
                    <a:pt x="116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íşļíḍè"/>
          <p:cNvGrpSpPr/>
          <p:nvPr/>
        </p:nvGrpSpPr>
        <p:grpSpPr>
          <a:xfrm>
            <a:off x="6569828" y="1379367"/>
            <a:ext cx="2062236" cy="809898"/>
            <a:chOff x="8759768" y="1839157"/>
            <a:chExt cx="2749648" cy="1079864"/>
          </a:xfrm>
        </p:grpSpPr>
        <p:grpSp>
          <p:nvGrpSpPr>
            <p:cNvPr id="36" name="ïṩlïḑe"/>
            <p:cNvGrpSpPr/>
            <p:nvPr/>
          </p:nvGrpSpPr>
          <p:grpSpPr>
            <a:xfrm>
              <a:off x="8788290" y="1839157"/>
              <a:ext cx="479307" cy="421852"/>
              <a:chOff x="8690359" y="2461392"/>
              <a:chExt cx="247728" cy="218032"/>
            </a:xfrm>
          </p:grpSpPr>
          <p:sp>
            <p:nvSpPr>
              <p:cNvPr id="39" name="íṩ1íḑè"/>
              <p:cNvSpPr>
                <a:spLocks/>
              </p:cNvSpPr>
              <p:nvPr/>
            </p:nvSpPr>
            <p:spPr bwMode="auto">
              <a:xfrm>
                <a:off x="8690359" y="2650552"/>
                <a:ext cx="247728" cy="28872"/>
              </a:xfrm>
              <a:custGeom>
                <a:avLst/>
                <a:gdLst>
                  <a:gd name="T0" fmla="*/ 320 w 320"/>
                  <a:gd name="T1" fmla="*/ 0 h 29"/>
                  <a:gd name="T2" fmla="*/ 0 w 320"/>
                  <a:gd name="T3" fmla="*/ 0 h 29"/>
                  <a:gd name="T4" fmla="*/ 0 w 320"/>
                  <a:gd name="T5" fmla="*/ 29 h 29"/>
                  <a:gd name="T6" fmla="*/ 320 w 320"/>
                  <a:gd name="T7" fmla="*/ 29 h 29"/>
                  <a:gd name="T8" fmla="*/ 320 w 320"/>
                  <a:gd name="T9" fmla="*/ 0 h 29"/>
                  <a:gd name="T10" fmla="*/ 306 w 320"/>
                  <a:gd name="T11" fmla="*/ 18 h 29"/>
                  <a:gd name="T12" fmla="*/ 279 w 320"/>
                  <a:gd name="T13" fmla="*/ 18 h 29"/>
                  <a:gd name="T14" fmla="*/ 279 w 320"/>
                  <a:gd name="T15" fmla="*/ 12 h 29"/>
                  <a:gd name="T16" fmla="*/ 306 w 320"/>
                  <a:gd name="T17" fmla="*/ 12 h 29"/>
                  <a:gd name="T18" fmla="*/ 306 w 320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0" h="29">
                    <a:moveTo>
                      <a:pt x="320" y="0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320" y="29"/>
                    </a:lnTo>
                    <a:lnTo>
                      <a:pt x="320" y="0"/>
                    </a:lnTo>
                    <a:close/>
                    <a:moveTo>
                      <a:pt x="306" y="18"/>
                    </a:moveTo>
                    <a:lnTo>
                      <a:pt x="279" y="18"/>
                    </a:lnTo>
                    <a:lnTo>
                      <a:pt x="279" y="12"/>
                    </a:lnTo>
                    <a:lnTo>
                      <a:pt x="306" y="12"/>
                    </a:lnTo>
                    <a:lnTo>
                      <a:pt x="306" y="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śliḋê"/>
              <p:cNvSpPr>
                <a:spLocks/>
              </p:cNvSpPr>
              <p:nvPr/>
            </p:nvSpPr>
            <p:spPr bwMode="auto">
              <a:xfrm>
                <a:off x="8704302" y="2461392"/>
                <a:ext cx="224503" cy="180200"/>
              </a:xfrm>
              <a:custGeom>
                <a:avLst/>
                <a:gdLst>
                  <a:gd name="T0" fmla="*/ 290 w 290"/>
                  <a:gd name="T1" fmla="*/ 0 h 181"/>
                  <a:gd name="T2" fmla="*/ 0 w 290"/>
                  <a:gd name="T3" fmla="*/ 0 h 181"/>
                  <a:gd name="T4" fmla="*/ 0 w 290"/>
                  <a:gd name="T5" fmla="*/ 181 h 181"/>
                  <a:gd name="T6" fmla="*/ 290 w 290"/>
                  <a:gd name="T7" fmla="*/ 181 h 181"/>
                  <a:gd name="T8" fmla="*/ 290 w 290"/>
                  <a:gd name="T9" fmla="*/ 0 h 181"/>
                  <a:gd name="T10" fmla="*/ 258 w 290"/>
                  <a:gd name="T11" fmla="*/ 155 h 181"/>
                  <a:gd name="T12" fmla="*/ 32 w 290"/>
                  <a:gd name="T13" fmla="*/ 155 h 181"/>
                  <a:gd name="T14" fmla="*/ 32 w 290"/>
                  <a:gd name="T15" fmla="*/ 25 h 181"/>
                  <a:gd name="T16" fmla="*/ 258 w 290"/>
                  <a:gd name="T17" fmla="*/ 25 h 181"/>
                  <a:gd name="T18" fmla="*/ 258 w 290"/>
                  <a:gd name="T19" fmla="*/ 155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0" h="181">
                    <a:moveTo>
                      <a:pt x="290" y="0"/>
                    </a:moveTo>
                    <a:lnTo>
                      <a:pt x="0" y="0"/>
                    </a:lnTo>
                    <a:lnTo>
                      <a:pt x="0" y="181"/>
                    </a:lnTo>
                    <a:lnTo>
                      <a:pt x="290" y="181"/>
                    </a:lnTo>
                    <a:lnTo>
                      <a:pt x="290" y="0"/>
                    </a:lnTo>
                    <a:close/>
                    <a:moveTo>
                      <a:pt x="258" y="155"/>
                    </a:moveTo>
                    <a:lnTo>
                      <a:pt x="32" y="155"/>
                    </a:lnTo>
                    <a:lnTo>
                      <a:pt x="32" y="25"/>
                    </a:lnTo>
                    <a:lnTo>
                      <a:pt x="258" y="25"/>
                    </a:lnTo>
                    <a:lnTo>
                      <a:pt x="258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îŝlïḋè"/>
            <p:cNvSpPr txBox="1"/>
            <p:nvPr/>
          </p:nvSpPr>
          <p:spPr>
            <a:xfrm>
              <a:off x="8759768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38" name="ïṩḷîḍé"/>
            <p:cNvSpPr txBox="1"/>
            <p:nvPr/>
          </p:nvSpPr>
          <p:spPr>
            <a:xfrm>
              <a:off x="8916389" y="1944872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1"/>
                  </a:solidFill>
                </a:rPr>
                <a:t>点击输入标题</a:t>
              </a:r>
            </a:p>
          </p:txBody>
        </p:sp>
      </p:grpSp>
      <p:grpSp>
        <p:nvGrpSpPr>
          <p:cNvPr id="6" name="isļíḋé"/>
          <p:cNvGrpSpPr/>
          <p:nvPr/>
        </p:nvGrpSpPr>
        <p:grpSpPr>
          <a:xfrm>
            <a:off x="6569828" y="3349180"/>
            <a:ext cx="2062236" cy="821397"/>
            <a:chOff x="8759768" y="4465573"/>
            <a:chExt cx="2749648" cy="1095196"/>
          </a:xfrm>
        </p:grpSpPr>
        <p:grpSp>
          <p:nvGrpSpPr>
            <p:cNvPr id="22" name="íSliḋe"/>
            <p:cNvGrpSpPr/>
            <p:nvPr/>
          </p:nvGrpSpPr>
          <p:grpSpPr>
            <a:xfrm>
              <a:off x="8795118" y="4465573"/>
              <a:ext cx="602921" cy="435338"/>
              <a:chOff x="9186312" y="5744585"/>
              <a:chExt cx="311616" cy="225002"/>
            </a:xfrm>
          </p:grpSpPr>
          <p:sp>
            <p:nvSpPr>
              <p:cNvPr id="25" name="iş1îḓé"/>
              <p:cNvSpPr>
                <a:spLocks/>
              </p:cNvSpPr>
              <p:nvPr/>
            </p:nvSpPr>
            <p:spPr bwMode="auto">
              <a:xfrm>
                <a:off x="9276909" y="5885958"/>
                <a:ext cx="64713" cy="26881"/>
              </a:xfrm>
              <a:custGeom>
                <a:avLst/>
                <a:gdLst>
                  <a:gd name="T0" fmla="*/ 62 w 65"/>
                  <a:gd name="T1" fmla="*/ 27 h 27"/>
                  <a:gd name="T2" fmla="*/ 65 w 65"/>
                  <a:gd name="T3" fmla="*/ 0 h 27"/>
                  <a:gd name="T4" fmla="*/ 0 w 65"/>
                  <a:gd name="T5" fmla="*/ 0 h 27"/>
                  <a:gd name="T6" fmla="*/ 4 w 65"/>
                  <a:gd name="T7" fmla="*/ 27 h 27"/>
                  <a:gd name="T8" fmla="*/ 62 w 65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2" y="27"/>
                    </a:moveTo>
                    <a:lnTo>
                      <a:pt x="65" y="0"/>
                    </a:lnTo>
                    <a:lnTo>
                      <a:pt x="0" y="0"/>
                    </a:lnTo>
                    <a:lnTo>
                      <a:pt x="4" y="27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Sļîḋé"/>
              <p:cNvSpPr>
                <a:spLocks/>
              </p:cNvSpPr>
              <p:nvPr/>
            </p:nvSpPr>
            <p:spPr bwMode="auto">
              <a:xfrm>
                <a:off x="9350582" y="5830205"/>
                <a:ext cx="70686" cy="46792"/>
              </a:xfrm>
              <a:custGeom>
                <a:avLst/>
                <a:gdLst>
                  <a:gd name="T0" fmla="*/ 0 w 71"/>
                  <a:gd name="T1" fmla="*/ 47 h 47"/>
                  <a:gd name="T2" fmla="*/ 59 w 71"/>
                  <a:gd name="T3" fmla="*/ 47 h 47"/>
                  <a:gd name="T4" fmla="*/ 71 w 71"/>
                  <a:gd name="T5" fmla="*/ 0 h 47"/>
                  <a:gd name="T6" fmla="*/ 5 w 71"/>
                  <a:gd name="T7" fmla="*/ 0 h 47"/>
                  <a:gd name="T8" fmla="*/ 0 w 7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0" y="47"/>
                    </a:moveTo>
                    <a:lnTo>
                      <a:pt x="59" y="47"/>
                    </a:lnTo>
                    <a:lnTo>
                      <a:pt x="71" y="0"/>
                    </a:lnTo>
                    <a:lnTo>
                      <a:pt x="5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ṧḻîde"/>
              <p:cNvSpPr>
                <a:spLocks/>
              </p:cNvSpPr>
              <p:nvPr/>
            </p:nvSpPr>
            <p:spPr bwMode="auto">
              <a:xfrm>
                <a:off x="9212197" y="5885958"/>
                <a:ext cx="57743" cy="26881"/>
              </a:xfrm>
              <a:custGeom>
                <a:avLst/>
                <a:gdLst>
                  <a:gd name="T0" fmla="*/ 0 w 58"/>
                  <a:gd name="T1" fmla="*/ 0 h 27"/>
                  <a:gd name="T2" fmla="*/ 7 w 58"/>
                  <a:gd name="T3" fmla="*/ 27 h 27"/>
                  <a:gd name="T4" fmla="*/ 58 w 58"/>
                  <a:gd name="T5" fmla="*/ 27 h 27"/>
                  <a:gd name="T6" fmla="*/ 57 w 58"/>
                  <a:gd name="T7" fmla="*/ 0 h 27"/>
                  <a:gd name="T8" fmla="*/ 0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0" y="0"/>
                    </a:moveTo>
                    <a:lnTo>
                      <a:pt x="7" y="27"/>
                    </a:lnTo>
                    <a:lnTo>
                      <a:pt x="58" y="2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lide"/>
              <p:cNvSpPr>
                <a:spLocks/>
              </p:cNvSpPr>
              <p:nvPr/>
            </p:nvSpPr>
            <p:spPr bwMode="auto">
              <a:xfrm>
                <a:off x="9348591" y="5885958"/>
                <a:ext cx="57743" cy="26881"/>
              </a:xfrm>
              <a:custGeom>
                <a:avLst/>
                <a:gdLst>
                  <a:gd name="T0" fmla="*/ 58 w 58"/>
                  <a:gd name="T1" fmla="*/ 0 h 27"/>
                  <a:gd name="T2" fmla="*/ 2 w 58"/>
                  <a:gd name="T3" fmla="*/ 0 h 27"/>
                  <a:gd name="T4" fmla="*/ 0 w 58"/>
                  <a:gd name="T5" fmla="*/ 27 h 27"/>
                  <a:gd name="T6" fmla="*/ 51 w 58"/>
                  <a:gd name="T7" fmla="*/ 27 h 27"/>
                  <a:gd name="T8" fmla="*/ 58 w 58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7">
                    <a:moveTo>
                      <a:pt x="58" y="0"/>
                    </a:moveTo>
                    <a:lnTo>
                      <a:pt x="2" y="0"/>
                    </a:lnTo>
                    <a:lnTo>
                      <a:pt x="0" y="27"/>
                    </a:lnTo>
                    <a:lnTo>
                      <a:pt x="51" y="27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íḓé"/>
              <p:cNvSpPr>
                <a:spLocks/>
              </p:cNvSpPr>
              <p:nvPr/>
            </p:nvSpPr>
            <p:spPr bwMode="auto">
              <a:xfrm>
                <a:off x="9355560" y="5744585"/>
                <a:ext cx="142368" cy="74669"/>
              </a:xfrm>
              <a:custGeom>
                <a:avLst/>
                <a:gdLst>
                  <a:gd name="T0" fmla="*/ 57 w 84"/>
                  <a:gd name="T1" fmla="*/ 0 h 44"/>
                  <a:gd name="T2" fmla="*/ 53 w 84"/>
                  <a:gd name="T3" fmla="*/ 1 h 44"/>
                  <a:gd name="T4" fmla="*/ 51 w 84"/>
                  <a:gd name="T5" fmla="*/ 3 h 44"/>
                  <a:gd name="T6" fmla="*/ 30 w 84"/>
                  <a:gd name="T7" fmla="*/ 24 h 44"/>
                  <a:gd name="T8" fmla="*/ 28 w 84"/>
                  <a:gd name="T9" fmla="*/ 27 h 44"/>
                  <a:gd name="T10" fmla="*/ 2 w 84"/>
                  <a:gd name="T11" fmla="*/ 27 h 44"/>
                  <a:gd name="T12" fmla="*/ 0 w 84"/>
                  <a:gd name="T13" fmla="*/ 44 h 44"/>
                  <a:gd name="T14" fmla="*/ 40 w 84"/>
                  <a:gd name="T15" fmla="*/ 44 h 44"/>
                  <a:gd name="T16" fmla="*/ 43 w 84"/>
                  <a:gd name="T17" fmla="*/ 33 h 44"/>
                  <a:gd name="T18" fmla="*/ 60 w 84"/>
                  <a:gd name="T19" fmla="*/ 17 h 44"/>
                  <a:gd name="T20" fmla="*/ 74 w 84"/>
                  <a:gd name="T21" fmla="*/ 17 h 44"/>
                  <a:gd name="T22" fmla="*/ 74 w 84"/>
                  <a:gd name="T23" fmla="*/ 0 h 44"/>
                  <a:gd name="T24" fmla="*/ 57 w 84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44">
                    <a:moveTo>
                      <a:pt x="57" y="0"/>
                    </a:moveTo>
                    <a:cubicBezTo>
                      <a:pt x="55" y="0"/>
                      <a:pt x="54" y="1"/>
                      <a:pt x="53" y="1"/>
                    </a:cubicBezTo>
                    <a:cubicBezTo>
                      <a:pt x="52" y="2"/>
                      <a:pt x="52" y="2"/>
                      <a:pt x="51" y="3"/>
                    </a:cubicBezTo>
                    <a:cubicBezTo>
                      <a:pt x="44" y="10"/>
                      <a:pt x="37" y="17"/>
                      <a:pt x="30" y="24"/>
                    </a:cubicBezTo>
                    <a:cubicBezTo>
                      <a:pt x="29" y="25"/>
                      <a:pt x="28" y="26"/>
                      <a:pt x="28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9" y="28"/>
                      <a:pt x="54" y="22"/>
                      <a:pt x="60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84" y="17"/>
                      <a:pt x="84" y="0"/>
                      <a:pt x="74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ṥ1îḋé"/>
              <p:cNvSpPr>
                <a:spLocks/>
              </p:cNvSpPr>
              <p:nvPr/>
            </p:nvSpPr>
            <p:spPr bwMode="auto">
              <a:xfrm>
                <a:off x="9269940" y="5790382"/>
                <a:ext cx="78651" cy="28872"/>
              </a:xfrm>
              <a:custGeom>
                <a:avLst/>
                <a:gdLst>
                  <a:gd name="T0" fmla="*/ 2 w 79"/>
                  <a:gd name="T1" fmla="*/ 29 h 29"/>
                  <a:gd name="T2" fmla="*/ 77 w 79"/>
                  <a:gd name="T3" fmla="*/ 29 h 29"/>
                  <a:gd name="T4" fmla="*/ 79 w 79"/>
                  <a:gd name="T5" fmla="*/ 0 h 29"/>
                  <a:gd name="T6" fmla="*/ 0 w 79"/>
                  <a:gd name="T7" fmla="*/ 0 h 29"/>
                  <a:gd name="T8" fmla="*/ 2 w 7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29">
                    <a:moveTo>
                      <a:pt x="2" y="29"/>
                    </a:moveTo>
                    <a:lnTo>
                      <a:pt x="77" y="29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ļîḑe"/>
              <p:cNvSpPr>
                <a:spLocks/>
              </p:cNvSpPr>
              <p:nvPr/>
            </p:nvSpPr>
            <p:spPr bwMode="auto">
              <a:xfrm>
                <a:off x="9197263" y="5830205"/>
                <a:ext cx="71682" cy="46792"/>
              </a:xfrm>
              <a:custGeom>
                <a:avLst/>
                <a:gdLst>
                  <a:gd name="T0" fmla="*/ 72 w 72"/>
                  <a:gd name="T1" fmla="*/ 47 h 47"/>
                  <a:gd name="T2" fmla="*/ 66 w 72"/>
                  <a:gd name="T3" fmla="*/ 0 h 47"/>
                  <a:gd name="T4" fmla="*/ 0 w 72"/>
                  <a:gd name="T5" fmla="*/ 0 h 47"/>
                  <a:gd name="T6" fmla="*/ 12 w 72"/>
                  <a:gd name="T7" fmla="*/ 47 h 47"/>
                  <a:gd name="T8" fmla="*/ 72 w 7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7">
                    <a:moveTo>
                      <a:pt x="72" y="47"/>
                    </a:moveTo>
                    <a:lnTo>
                      <a:pt x="66" y="0"/>
                    </a:lnTo>
                    <a:lnTo>
                      <a:pt x="0" y="0"/>
                    </a:lnTo>
                    <a:lnTo>
                      <a:pt x="12" y="47"/>
                    </a:lnTo>
                    <a:lnTo>
                      <a:pt x="72" y="4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sļïḑé"/>
              <p:cNvSpPr>
                <a:spLocks/>
              </p:cNvSpPr>
              <p:nvPr/>
            </p:nvSpPr>
            <p:spPr bwMode="auto">
              <a:xfrm>
                <a:off x="9186312" y="5790382"/>
                <a:ext cx="76659" cy="28872"/>
              </a:xfrm>
              <a:custGeom>
                <a:avLst/>
                <a:gdLst>
                  <a:gd name="T0" fmla="*/ 0 w 77"/>
                  <a:gd name="T1" fmla="*/ 0 h 29"/>
                  <a:gd name="T2" fmla="*/ 9 w 77"/>
                  <a:gd name="T3" fmla="*/ 29 h 29"/>
                  <a:gd name="T4" fmla="*/ 77 w 77"/>
                  <a:gd name="T5" fmla="*/ 29 h 29"/>
                  <a:gd name="T6" fmla="*/ 74 w 77"/>
                  <a:gd name="T7" fmla="*/ 0 h 29"/>
                  <a:gd name="T8" fmla="*/ 0 w 77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29">
                    <a:moveTo>
                      <a:pt x="0" y="0"/>
                    </a:moveTo>
                    <a:lnTo>
                      <a:pt x="9" y="29"/>
                    </a:lnTo>
                    <a:lnTo>
                      <a:pt x="77" y="29"/>
                    </a:lnTo>
                    <a:lnTo>
                      <a:pt x="7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lîḑè"/>
              <p:cNvSpPr>
                <a:spLocks/>
              </p:cNvSpPr>
              <p:nvPr/>
            </p:nvSpPr>
            <p:spPr bwMode="auto">
              <a:xfrm>
                <a:off x="9273923" y="5830205"/>
                <a:ext cx="70686" cy="46792"/>
              </a:xfrm>
              <a:custGeom>
                <a:avLst/>
                <a:gdLst>
                  <a:gd name="T0" fmla="*/ 71 w 71"/>
                  <a:gd name="T1" fmla="*/ 0 h 47"/>
                  <a:gd name="T2" fmla="*/ 0 w 71"/>
                  <a:gd name="T3" fmla="*/ 0 h 47"/>
                  <a:gd name="T4" fmla="*/ 3 w 71"/>
                  <a:gd name="T5" fmla="*/ 47 h 47"/>
                  <a:gd name="T6" fmla="*/ 68 w 71"/>
                  <a:gd name="T7" fmla="*/ 47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lnTo>
                      <a:pt x="0" y="0"/>
                    </a:lnTo>
                    <a:lnTo>
                      <a:pt x="3" y="47"/>
                    </a:lnTo>
                    <a:lnTo>
                      <a:pt x="68" y="4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Sḻiḍé"/>
              <p:cNvSpPr>
                <a:spLocks/>
              </p:cNvSpPr>
              <p:nvPr/>
            </p:nvSpPr>
            <p:spPr bwMode="auto">
              <a:xfrm>
                <a:off x="9222153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Sliďé"/>
              <p:cNvSpPr>
                <a:spLocks/>
              </p:cNvSpPr>
              <p:nvPr/>
            </p:nvSpPr>
            <p:spPr bwMode="auto">
              <a:xfrm>
                <a:off x="9348591" y="5921799"/>
                <a:ext cx="47788" cy="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íŝļíḍé"/>
            <p:cNvSpPr txBox="1"/>
            <p:nvPr/>
          </p:nvSpPr>
          <p:spPr>
            <a:xfrm>
              <a:off x="8759768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4" name="îṥľiḓê"/>
            <p:cNvSpPr txBox="1"/>
            <p:nvPr/>
          </p:nvSpPr>
          <p:spPr>
            <a:xfrm>
              <a:off x="8916389" y="4586620"/>
              <a:ext cx="2593027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</a:rPr>
                <a:t>点击输入标题</a:t>
              </a:r>
            </a:p>
          </p:txBody>
        </p:sp>
      </p:grpSp>
      <p:grpSp>
        <p:nvGrpSpPr>
          <p:cNvPr id="7" name="ïś1îďe"/>
          <p:cNvGrpSpPr/>
          <p:nvPr/>
        </p:nvGrpSpPr>
        <p:grpSpPr>
          <a:xfrm>
            <a:off x="502076" y="1373589"/>
            <a:ext cx="2045841" cy="815677"/>
            <a:chOff x="669434" y="1831452"/>
            <a:chExt cx="2727788" cy="1087569"/>
          </a:xfrm>
        </p:grpSpPr>
        <p:grpSp>
          <p:nvGrpSpPr>
            <p:cNvPr id="16" name="iṧļide"/>
            <p:cNvGrpSpPr/>
            <p:nvPr/>
          </p:nvGrpSpPr>
          <p:grpSpPr>
            <a:xfrm>
              <a:off x="2855350" y="1831452"/>
              <a:ext cx="454596" cy="437262"/>
              <a:chOff x="5374704" y="2641592"/>
              <a:chExt cx="234956" cy="225997"/>
            </a:xfrm>
          </p:grpSpPr>
          <p:sp>
            <p:nvSpPr>
              <p:cNvPr id="19" name="îṡļíḓè"/>
              <p:cNvSpPr>
                <a:spLocks/>
              </p:cNvSpPr>
              <p:nvPr/>
            </p:nvSpPr>
            <p:spPr bwMode="auto">
              <a:xfrm>
                <a:off x="5374704" y="2641592"/>
                <a:ext cx="227987" cy="225997"/>
              </a:xfrm>
              <a:custGeom>
                <a:avLst/>
                <a:gdLst>
                  <a:gd name="T0" fmla="*/ 102 w 134"/>
                  <a:gd name="T1" fmla="*/ 111 h 133"/>
                  <a:gd name="T2" fmla="*/ 90 w 134"/>
                  <a:gd name="T3" fmla="*/ 118 h 133"/>
                  <a:gd name="T4" fmla="*/ 94 w 134"/>
                  <a:gd name="T5" fmla="*/ 111 h 133"/>
                  <a:gd name="T6" fmla="*/ 87 w 134"/>
                  <a:gd name="T7" fmla="*/ 112 h 133"/>
                  <a:gd name="T8" fmla="*/ 82 w 134"/>
                  <a:gd name="T9" fmla="*/ 112 h 133"/>
                  <a:gd name="T10" fmla="*/ 67 w 134"/>
                  <a:gd name="T11" fmla="*/ 123 h 133"/>
                  <a:gd name="T12" fmla="*/ 44 w 134"/>
                  <a:gd name="T13" fmla="*/ 93 h 133"/>
                  <a:gd name="T14" fmla="*/ 55 w 134"/>
                  <a:gd name="T15" fmla="*/ 93 h 133"/>
                  <a:gd name="T16" fmla="*/ 52 w 134"/>
                  <a:gd name="T17" fmla="*/ 86 h 133"/>
                  <a:gd name="T18" fmla="*/ 51 w 134"/>
                  <a:gd name="T19" fmla="*/ 83 h 133"/>
                  <a:gd name="T20" fmla="*/ 42 w 134"/>
                  <a:gd name="T21" fmla="*/ 83 h 133"/>
                  <a:gd name="T22" fmla="*/ 40 w 134"/>
                  <a:gd name="T23" fmla="*/ 66 h 133"/>
                  <a:gd name="T24" fmla="*/ 41 w 134"/>
                  <a:gd name="T25" fmla="*/ 51 h 133"/>
                  <a:gd name="T26" fmla="*/ 58 w 134"/>
                  <a:gd name="T27" fmla="*/ 51 h 133"/>
                  <a:gd name="T28" fmla="*/ 71 w 134"/>
                  <a:gd name="T29" fmla="*/ 41 h 133"/>
                  <a:gd name="T30" fmla="*/ 43 w 134"/>
                  <a:gd name="T31" fmla="*/ 41 h 133"/>
                  <a:gd name="T32" fmla="*/ 67 w 134"/>
                  <a:gd name="T33" fmla="*/ 9 h 133"/>
                  <a:gd name="T34" fmla="*/ 90 w 134"/>
                  <a:gd name="T35" fmla="*/ 37 h 133"/>
                  <a:gd name="T36" fmla="*/ 101 w 134"/>
                  <a:gd name="T37" fmla="*/ 40 h 133"/>
                  <a:gd name="T38" fmla="*/ 90 w 134"/>
                  <a:gd name="T39" fmla="*/ 14 h 133"/>
                  <a:gd name="T40" fmla="*/ 118 w 134"/>
                  <a:gd name="T41" fmla="*/ 41 h 133"/>
                  <a:gd name="T42" fmla="*/ 104 w 134"/>
                  <a:gd name="T43" fmla="*/ 41 h 133"/>
                  <a:gd name="T44" fmla="*/ 116 w 134"/>
                  <a:gd name="T45" fmla="*/ 51 h 133"/>
                  <a:gd name="T46" fmla="*/ 122 w 134"/>
                  <a:gd name="T47" fmla="*/ 51 h 133"/>
                  <a:gd name="T48" fmla="*/ 124 w 134"/>
                  <a:gd name="T49" fmla="*/ 66 h 133"/>
                  <a:gd name="T50" fmla="*/ 124 w 134"/>
                  <a:gd name="T51" fmla="*/ 67 h 133"/>
                  <a:gd name="T52" fmla="*/ 122 w 134"/>
                  <a:gd name="T53" fmla="*/ 87 h 133"/>
                  <a:gd name="T54" fmla="*/ 128 w 134"/>
                  <a:gd name="T55" fmla="*/ 94 h 133"/>
                  <a:gd name="T56" fmla="*/ 128 w 134"/>
                  <a:gd name="T57" fmla="*/ 93 h 133"/>
                  <a:gd name="T58" fmla="*/ 129 w 134"/>
                  <a:gd name="T59" fmla="*/ 93 h 133"/>
                  <a:gd name="T60" fmla="*/ 129 w 134"/>
                  <a:gd name="T61" fmla="*/ 92 h 133"/>
                  <a:gd name="T62" fmla="*/ 134 w 134"/>
                  <a:gd name="T63" fmla="*/ 66 h 133"/>
                  <a:gd name="T64" fmla="*/ 67 w 134"/>
                  <a:gd name="T65" fmla="*/ 0 h 133"/>
                  <a:gd name="T66" fmla="*/ 0 w 134"/>
                  <a:gd name="T67" fmla="*/ 66 h 133"/>
                  <a:gd name="T68" fmla="*/ 67 w 134"/>
                  <a:gd name="T69" fmla="*/ 133 h 133"/>
                  <a:gd name="T70" fmla="*/ 109 w 134"/>
                  <a:gd name="T71" fmla="*/ 118 h 133"/>
                  <a:gd name="T72" fmla="*/ 102 w 134"/>
                  <a:gd name="T73" fmla="*/ 111 h 133"/>
                  <a:gd name="T74" fmla="*/ 44 w 134"/>
                  <a:gd name="T75" fmla="*/ 14 h 133"/>
                  <a:gd name="T76" fmla="*/ 33 w 134"/>
                  <a:gd name="T77" fmla="*/ 41 h 133"/>
                  <a:gd name="T78" fmla="*/ 16 w 134"/>
                  <a:gd name="T79" fmla="*/ 41 h 133"/>
                  <a:gd name="T80" fmla="*/ 44 w 134"/>
                  <a:gd name="T81" fmla="*/ 14 h 133"/>
                  <a:gd name="T82" fmla="*/ 10 w 134"/>
                  <a:gd name="T83" fmla="*/ 66 h 133"/>
                  <a:gd name="T84" fmla="*/ 12 w 134"/>
                  <a:gd name="T85" fmla="*/ 51 h 133"/>
                  <a:gd name="T86" fmla="*/ 31 w 134"/>
                  <a:gd name="T87" fmla="*/ 51 h 133"/>
                  <a:gd name="T88" fmla="*/ 30 w 134"/>
                  <a:gd name="T89" fmla="*/ 66 h 133"/>
                  <a:gd name="T90" fmla="*/ 31 w 134"/>
                  <a:gd name="T91" fmla="*/ 83 h 133"/>
                  <a:gd name="T92" fmla="*/ 13 w 134"/>
                  <a:gd name="T93" fmla="*/ 83 h 133"/>
                  <a:gd name="T94" fmla="*/ 10 w 134"/>
                  <a:gd name="T95" fmla="*/ 66 h 133"/>
                  <a:gd name="T96" fmla="*/ 17 w 134"/>
                  <a:gd name="T97" fmla="*/ 93 h 133"/>
                  <a:gd name="T98" fmla="*/ 33 w 134"/>
                  <a:gd name="T99" fmla="*/ 93 h 133"/>
                  <a:gd name="T100" fmla="*/ 44 w 134"/>
                  <a:gd name="T101" fmla="*/ 118 h 133"/>
                  <a:gd name="T102" fmla="*/ 17 w 134"/>
                  <a:gd name="T103" fmla="*/ 9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4" h="133">
                    <a:moveTo>
                      <a:pt x="102" y="111"/>
                    </a:moveTo>
                    <a:cubicBezTo>
                      <a:pt x="98" y="114"/>
                      <a:pt x="95" y="116"/>
                      <a:pt x="90" y="118"/>
                    </a:cubicBezTo>
                    <a:cubicBezTo>
                      <a:pt x="92" y="116"/>
                      <a:pt x="93" y="114"/>
                      <a:pt x="94" y="111"/>
                    </a:cubicBezTo>
                    <a:cubicBezTo>
                      <a:pt x="92" y="112"/>
                      <a:pt x="90" y="112"/>
                      <a:pt x="87" y="112"/>
                    </a:cubicBezTo>
                    <a:cubicBezTo>
                      <a:pt x="86" y="112"/>
                      <a:pt x="84" y="112"/>
                      <a:pt x="82" y="112"/>
                    </a:cubicBezTo>
                    <a:cubicBezTo>
                      <a:pt x="78" y="119"/>
                      <a:pt x="72" y="123"/>
                      <a:pt x="67" y="123"/>
                    </a:cubicBezTo>
                    <a:cubicBezTo>
                      <a:pt x="58" y="123"/>
                      <a:pt x="49" y="111"/>
                      <a:pt x="44" y="93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4" y="91"/>
                      <a:pt x="52" y="88"/>
                      <a:pt x="52" y="86"/>
                    </a:cubicBezTo>
                    <a:cubicBezTo>
                      <a:pt x="51" y="85"/>
                      <a:pt x="51" y="84"/>
                      <a:pt x="51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1" y="78"/>
                      <a:pt x="40" y="72"/>
                      <a:pt x="40" y="66"/>
                    </a:cubicBezTo>
                    <a:cubicBezTo>
                      <a:pt x="40" y="61"/>
                      <a:pt x="41" y="56"/>
                      <a:pt x="41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62" y="47"/>
                      <a:pt x="66" y="44"/>
                      <a:pt x="71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8" y="22"/>
                      <a:pt x="58" y="9"/>
                      <a:pt x="67" y="9"/>
                    </a:cubicBezTo>
                    <a:cubicBezTo>
                      <a:pt x="76" y="9"/>
                      <a:pt x="85" y="20"/>
                      <a:pt x="90" y="37"/>
                    </a:cubicBezTo>
                    <a:cubicBezTo>
                      <a:pt x="94" y="38"/>
                      <a:pt x="97" y="39"/>
                      <a:pt x="101" y="40"/>
                    </a:cubicBezTo>
                    <a:cubicBezTo>
                      <a:pt x="99" y="30"/>
                      <a:pt x="95" y="21"/>
                      <a:pt x="90" y="14"/>
                    </a:cubicBezTo>
                    <a:cubicBezTo>
                      <a:pt x="102" y="20"/>
                      <a:pt x="112" y="29"/>
                      <a:pt x="118" y="41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9" y="44"/>
                      <a:pt x="113" y="47"/>
                      <a:pt x="116" y="51"/>
                    </a:cubicBezTo>
                    <a:cubicBezTo>
                      <a:pt x="122" y="51"/>
                      <a:pt x="122" y="51"/>
                      <a:pt x="122" y="51"/>
                    </a:cubicBezTo>
                    <a:cubicBezTo>
                      <a:pt x="123" y="56"/>
                      <a:pt x="124" y="61"/>
                      <a:pt x="124" y="66"/>
                    </a:cubicBezTo>
                    <a:cubicBezTo>
                      <a:pt x="124" y="67"/>
                      <a:pt x="124" y="67"/>
                      <a:pt x="124" y="67"/>
                    </a:cubicBezTo>
                    <a:cubicBezTo>
                      <a:pt x="125" y="74"/>
                      <a:pt x="125" y="81"/>
                      <a:pt x="122" y="87"/>
                    </a:cubicBezTo>
                    <a:cubicBezTo>
                      <a:pt x="128" y="94"/>
                      <a:pt x="128" y="94"/>
                      <a:pt x="128" y="94"/>
                    </a:cubicBezTo>
                    <a:cubicBezTo>
                      <a:pt x="128" y="93"/>
                      <a:pt x="128" y="93"/>
                      <a:pt x="128" y="93"/>
                    </a:cubicBezTo>
                    <a:cubicBezTo>
                      <a:pt x="129" y="93"/>
                      <a:pt x="129" y="93"/>
                      <a:pt x="129" y="93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32" y="84"/>
                      <a:pt x="134" y="75"/>
                      <a:pt x="134" y="66"/>
                    </a:cubicBezTo>
                    <a:cubicBezTo>
                      <a:pt x="134" y="29"/>
                      <a:pt x="104" y="0"/>
                      <a:pt x="67" y="0"/>
                    </a:cubicBezTo>
                    <a:cubicBezTo>
                      <a:pt x="30" y="0"/>
                      <a:pt x="0" y="29"/>
                      <a:pt x="0" y="66"/>
                    </a:cubicBezTo>
                    <a:cubicBezTo>
                      <a:pt x="0" y="103"/>
                      <a:pt x="30" y="133"/>
                      <a:pt x="67" y="133"/>
                    </a:cubicBezTo>
                    <a:cubicBezTo>
                      <a:pt x="83" y="133"/>
                      <a:pt x="97" y="127"/>
                      <a:pt x="109" y="118"/>
                    </a:cubicBezTo>
                    <a:lnTo>
                      <a:pt x="102" y="111"/>
                    </a:lnTo>
                    <a:close/>
                    <a:moveTo>
                      <a:pt x="44" y="14"/>
                    </a:moveTo>
                    <a:cubicBezTo>
                      <a:pt x="39" y="22"/>
                      <a:pt x="35" y="31"/>
                      <a:pt x="33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2" y="29"/>
                      <a:pt x="32" y="20"/>
                      <a:pt x="44" y="14"/>
                    </a:cubicBezTo>
                    <a:close/>
                    <a:moveTo>
                      <a:pt x="10" y="66"/>
                    </a:moveTo>
                    <a:cubicBezTo>
                      <a:pt x="10" y="61"/>
                      <a:pt x="11" y="56"/>
                      <a:pt x="12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6"/>
                      <a:pt x="30" y="61"/>
                      <a:pt x="30" y="66"/>
                    </a:cubicBezTo>
                    <a:cubicBezTo>
                      <a:pt x="30" y="72"/>
                      <a:pt x="31" y="78"/>
                      <a:pt x="31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1" y="78"/>
                      <a:pt x="10" y="72"/>
                      <a:pt x="10" y="66"/>
                    </a:cubicBezTo>
                    <a:close/>
                    <a:moveTo>
                      <a:pt x="17" y="93"/>
                    </a:moveTo>
                    <a:cubicBezTo>
                      <a:pt x="33" y="93"/>
                      <a:pt x="33" y="93"/>
                      <a:pt x="33" y="93"/>
                    </a:cubicBezTo>
                    <a:cubicBezTo>
                      <a:pt x="36" y="103"/>
                      <a:pt x="39" y="111"/>
                      <a:pt x="44" y="118"/>
                    </a:cubicBezTo>
                    <a:cubicBezTo>
                      <a:pt x="32" y="113"/>
                      <a:pt x="23" y="104"/>
                      <a:pt x="17" y="9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$ḻïḋe"/>
              <p:cNvSpPr>
                <a:spLocks/>
              </p:cNvSpPr>
              <p:nvPr/>
            </p:nvSpPr>
            <p:spPr bwMode="auto">
              <a:xfrm>
                <a:off x="5468288" y="2712278"/>
                <a:ext cx="141372" cy="145355"/>
              </a:xfrm>
              <a:custGeom>
                <a:avLst/>
                <a:gdLst>
                  <a:gd name="T0" fmla="*/ 83 w 83"/>
                  <a:gd name="T1" fmla="*/ 74 h 85"/>
                  <a:gd name="T2" fmla="*/ 58 w 83"/>
                  <a:gd name="T3" fmla="*/ 47 h 85"/>
                  <a:gd name="T4" fmla="*/ 57 w 83"/>
                  <a:gd name="T5" fmla="*/ 47 h 85"/>
                  <a:gd name="T6" fmla="*/ 60 w 83"/>
                  <a:gd name="T7" fmla="*/ 24 h 85"/>
                  <a:gd name="T8" fmla="*/ 24 w 83"/>
                  <a:gd name="T9" fmla="*/ 5 h 85"/>
                  <a:gd name="T10" fmla="*/ 5 w 83"/>
                  <a:gd name="T11" fmla="*/ 41 h 85"/>
                  <a:gd name="T12" fmla="*/ 41 w 83"/>
                  <a:gd name="T13" fmla="*/ 60 h 85"/>
                  <a:gd name="T14" fmla="*/ 48 w 83"/>
                  <a:gd name="T15" fmla="*/ 57 h 85"/>
                  <a:gd name="T16" fmla="*/ 72 w 83"/>
                  <a:gd name="T17" fmla="*/ 84 h 85"/>
                  <a:gd name="T18" fmla="*/ 76 w 83"/>
                  <a:gd name="T19" fmla="*/ 83 h 85"/>
                  <a:gd name="T20" fmla="*/ 82 w 83"/>
                  <a:gd name="T21" fmla="*/ 78 h 85"/>
                  <a:gd name="T22" fmla="*/ 83 w 83"/>
                  <a:gd name="T23" fmla="*/ 74 h 85"/>
                  <a:gd name="T24" fmla="*/ 12 w 83"/>
                  <a:gd name="T25" fmla="*/ 39 h 85"/>
                  <a:gd name="T26" fmla="*/ 26 w 83"/>
                  <a:gd name="T27" fmla="*/ 12 h 85"/>
                  <a:gd name="T28" fmla="*/ 52 w 83"/>
                  <a:gd name="T29" fmla="*/ 26 h 85"/>
                  <a:gd name="T30" fmla="*/ 39 w 83"/>
                  <a:gd name="T31" fmla="*/ 53 h 85"/>
                  <a:gd name="T32" fmla="*/ 12 w 83"/>
                  <a:gd name="T3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85">
                    <a:moveTo>
                      <a:pt x="83" y="74"/>
                    </a:moveTo>
                    <a:cubicBezTo>
                      <a:pt x="58" y="47"/>
                      <a:pt x="58" y="47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1" y="40"/>
                      <a:pt x="62" y="32"/>
                      <a:pt x="60" y="24"/>
                    </a:cubicBezTo>
                    <a:cubicBezTo>
                      <a:pt x="55" y="9"/>
                      <a:pt x="39" y="0"/>
                      <a:pt x="24" y="5"/>
                    </a:cubicBezTo>
                    <a:cubicBezTo>
                      <a:pt x="8" y="10"/>
                      <a:pt x="0" y="26"/>
                      <a:pt x="5" y="41"/>
                    </a:cubicBezTo>
                    <a:cubicBezTo>
                      <a:pt x="9" y="57"/>
                      <a:pt x="26" y="65"/>
                      <a:pt x="41" y="60"/>
                    </a:cubicBezTo>
                    <a:cubicBezTo>
                      <a:pt x="43" y="60"/>
                      <a:pt x="46" y="59"/>
                      <a:pt x="48" y="57"/>
                    </a:cubicBezTo>
                    <a:cubicBezTo>
                      <a:pt x="72" y="84"/>
                      <a:pt x="72" y="84"/>
                      <a:pt x="72" y="84"/>
                    </a:cubicBezTo>
                    <a:cubicBezTo>
                      <a:pt x="73" y="85"/>
                      <a:pt x="75" y="84"/>
                      <a:pt x="76" y="83"/>
                    </a:cubicBezTo>
                    <a:cubicBezTo>
                      <a:pt x="82" y="78"/>
                      <a:pt x="82" y="78"/>
                      <a:pt x="82" y="78"/>
                    </a:cubicBezTo>
                    <a:cubicBezTo>
                      <a:pt x="83" y="77"/>
                      <a:pt x="83" y="75"/>
                      <a:pt x="83" y="74"/>
                    </a:cubicBezTo>
                    <a:close/>
                    <a:moveTo>
                      <a:pt x="12" y="39"/>
                    </a:moveTo>
                    <a:cubicBezTo>
                      <a:pt x="9" y="28"/>
                      <a:pt x="15" y="16"/>
                      <a:pt x="26" y="12"/>
                    </a:cubicBezTo>
                    <a:cubicBezTo>
                      <a:pt x="37" y="9"/>
                      <a:pt x="49" y="15"/>
                      <a:pt x="52" y="26"/>
                    </a:cubicBezTo>
                    <a:cubicBezTo>
                      <a:pt x="56" y="37"/>
                      <a:pt x="50" y="49"/>
                      <a:pt x="39" y="53"/>
                    </a:cubicBezTo>
                    <a:cubicBezTo>
                      <a:pt x="27" y="56"/>
                      <a:pt x="16" y="50"/>
                      <a:pt x="12" y="3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s1ïďé"/>
              <p:cNvSpPr>
                <a:spLocks/>
              </p:cNvSpPr>
              <p:nvPr/>
            </p:nvSpPr>
            <p:spPr bwMode="auto">
              <a:xfrm>
                <a:off x="5505125" y="2748119"/>
                <a:ext cx="45797" cy="28872"/>
              </a:xfrm>
              <a:custGeom>
                <a:avLst/>
                <a:gdLst>
                  <a:gd name="T0" fmla="*/ 0 w 27"/>
                  <a:gd name="T1" fmla="*/ 3 h 17"/>
                  <a:gd name="T2" fmla="*/ 27 w 27"/>
                  <a:gd name="T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7" h="17">
                    <a:moveTo>
                      <a:pt x="0" y="3"/>
                    </a:moveTo>
                    <a:cubicBezTo>
                      <a:pt x="12" y="0"/>
                      <a:pt x="24" y="6"/>
                      <a:pt x="27" y="17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ï$lïḍê"/>
            <p:cNvSpPr txBox="1"/>
            <p:nvPr/>
          </p:nvSpPr>
          <p:spPr>
            <a:xfrm flipH="1">
              <a:off x="804195" y="2365023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isḻîďe"/>
            <p:cNvSpPr txBox="1"/>
            <p:nvPr/>
          </p:nvSpPr>
          <p:spPr>
            <a:xfrm flipH="1">
              <a:off x="669434" y="1951229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4"/>
                  </a:solidFill>
                </a:rPr>
                <a:t>点击输入标题</a:t>
              </a:r>
            </a:p>
          </p:txBody>
        </p:sp>
      </p:grpSp>
      <p:grpSp>
        <p:nvGrpSpPr>
          <p:cNvPr id="8" name="işľiḑé"/>
          <p:cNvGrpSpPr/>
          <p:nvPr/>
        </p:nvGrpSpPr>
        <p:grpSpPr>
          <a:xfrm>
            <a:off x="502830" y="3388889"/>
            <a:ext cx="2045841" cy="781688"/>
            <a:chOff x="670439" y="4518519"/>
            <a:chExt cx="2727788" cy="1042250"/>
          </a:xfrm>
        </p:grpSpPr>
        <p:grpSp>
          <p:nvGrpSpPr>
            <p:cNvPr id="9" name="ïṧlïḍè"/>
            <p:cNvGrpSpPr/>
            <p:nvPr/>
          </p:nvGrpSpPr>
          <p:grpSpPr>
            <a:xfrm>
              <a:off x="2827420" y="4518519"/>
              <a:ext cx="510456" cy="329392"/>
              <a:chOff x="4480676" y="4688509"/>
              <a:chExt cx="263827" cy="170245"/>
            </a:xfrm>
          </p:grpSpPr>
          <p:sp>
            <p:nvSpPr>
              <p:cNvPr id="12" name="ïśliḑe"/>
              <p:cNvSpPr>
                <a:spLocks/>
              </p:cNvSpPr>
              <p:nvPr/>
            </p:nvSpPr>
            <p:spPr bwMode="auto">
              <a:xfrm>
                <a:off x="4492622" y="4688509"/>
                <a:ext cx="239934" cy="108518"/>
              </a:xfrm>
              <a:custGeom>
                <a:avLst/>
                <a:gdLst>
                  <a:gd name="T0" fmla="*/ 120 w 241"/>
                  <a:gd name="T1" fmla="*/ 109 h 109"/>
                  <a:gd name="T2" fmla="*/ 0 w 241"/>
                  <a:gd name="T3" fmla="*/ 0 h 109"/>
                  <a:gd name="T4" fmla="*/ 241 w 241"/>
                  <a:gd name="T5" fmla="*/ 0 h 109"/>
                  <a:gd name="T6" fmla="*/ 120 w 241"/>
                  <a:gd name="T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109">
                    <a:moveTo>
                      <a:pt x="120" y="109"/>
                    </a:moveTo>
                    <a:lnTo>
                      <a:pt x="0" y="0"/>
                    </a:lnTo>
                    <a:lnTo>
                      <a:pt x="241" y="0"/>
                    </a:lnTo>
                    <a:lnTo>
                      <a:pt x="120" y="10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lïḓé"/>
              <p:cNvSpPr>
                <a:spLocks/>
              </p:cNvSpPr>
              <p:nvPr/>
            </p:nvSpPr>
            <p:spPr bwMode="auto">
              <a:xfrm>
                <a:off x="4480676" y="4698465"/>
                <a:ext cx="83629" cy="151328"/>
              </a:xfrm>
              <a:custGeom>
                <a:avLst/>
                <a:gdLst>
                  <a:gd name="T0" fmla="*/ 84 w 84"/>
                  <a:gd name="T1" fmla="*/ 76 h 152"/>
                  <a:gd name="T2" fmla="*/ 0 w 84"/>
                  <a:gd name="T3" fmla="*/ 152 h 152"/>
                  <a:gd name="T4" fmla="*/ 0 w 84"/>
                  <a:gd name="T5" fmla="*/ 0 h 152"/>
                  <a:gd name="T6" fmla="*/ 84 w 84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52">
                    <a:moveTo>
                      <a:pt x="84" y="76"/>
                    </a:moveTo>
                    <a:lnTo>
                      <a:pt x="0" y="152"/>
                    </a:lnTo>
                    <a:lnTo>
                      <a:pt x="0" y="0"/>
                    </a:lnTo>
                    <a:lnTo>
                      <a:pt x="84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ïṣľíḓè"/>
              <p:cNvSpPr>
                <a:spLocks/>
              </p:cNvSpPr>
              <p:nvPr/>
            </p:nvSpPr>
            <p:spPr bwMode="auto">
              <a:xfrm>
                <a:off x="4492622" y="4784085"/>
                <a:ext cx="239934" cy="74669"/>
              </a:xfrm>
              <a:custGeom>
                <a:avLst/>
                <a:gdLst>
                  <a:gd name="T0" fmla="*/ 84 w 241"/>
                  <a:gd name="T1" fmla="*/ 0 h 75"/>
                  <a:gd name="T2" fmla="*/ 120 w 241"/>
                  <a:gd name="T3" fmla="*/ 34 h 75"/>
                  <a:gd name="T4" fmla="*/ 158 w 241"/>
                  <a:gd name="T5" fmla="*/ 0 h 75"/>
                  <a:gd name="T6" fmla="*/ 241 w 241"/>
                  <a:gd name="T7" fmla="*/ 75 h 75"/>
                  <a:gd name="T8" fmla="*/ 0 w 241"/>
                  <a:gd name="T9" fmla="*/ 75 h 75"/>
                  <a:gd name="T10" fmla="*/ 84 w 241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1" h="75">
                    <a:moveTo>
                      <a:pt x="84" y="0"/>
                    </a:moveTo>
                    <a:lnTo>
                      <a:pt x="120" y="34"/>
                    </a:lnTo>
                    <a:lnTo>
                      <a:pt x="158" y="0"/>
                    </a:lnTo>
                    <a:lnTo>
                      <a:pt x="241" y="75"/>
                    </a:lnTo>
                    <a:lnTo>
                      <a:pt x="0" y="75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ṧļïdé"/>
              <p:cNvSpPr>
                <a:spLocks/>
              </p:cNvSpPr>
              <p:nvPr/>
            </p:nvSpPr>
            <p:spPr bwMode="auto">
              <a:xfrm>
                <a:off x="4659879" y="4698465"/>
                <a:ext cx="84624" cy="151328"/>
              </a:xfrm>
              <a:custGeom>
                <a:avLst/>
                <a:gdLst>
                  <a:gd name="T0" fmla="*/ 0 w 85"/>
                  <a:gd name="T1" fmla="*/ 76 h 152"/>
                  <a:gd name="T2" fmla="*/ 85 w 85"/>
                  <a:gd name="T3" fmla="*/ 0 h 152"/>
                  <a:gd name="T4" fmla="*/ 85 w 85"/>
                  <a:gd name="T5" fmla="*/ 152 h 152"/>
                  <a:gd name="T6" fmla="*/ 0 w 85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52">
                    <a:moveTo>
                      <a:pt x="0" y="76"/>
                    </a:moveTo>
                    <a:lnTo>
                      <a:pt x="85" y="0"/>
                    </a:lnTo>
                    <a:lnTo>
                      <a:pt x="85" y="152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îṣ1îḍé"/>
            <p:cNvSpPr txBox="1"/>
            <p:nvPr/>
          </p:nvSpPr>
          <p:spPr>
            <a:xfrm flipH="1">
              <a:off x="805200" y="5006771"/>
              <a:ext cx="2593027" cy="55399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1" name="îṥlïďê"/>
            <p:cNvSpPr txBox="1"/>
            <p:nvPr/>
          </p:nvSpPr>
          <p:spPr>
            <a:xfrm flipH="1">
              <a:off x="670439" y="4592978"/>
              <a:ext cx="2593026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 fontScale="85000" lnSpcReduction="20000"/>
            </a:bodyPr>
            <a:lstStyle/>
            <a:p>
              <a:pPr algn="ctr"/>
              <a:r>
                <a:rPr lang="zh-CN" altLang="en-US" dirty="0">
                  <a:solidFill>
                    <a:schemeClr val="accent3"/>
                  </a:solidFill>
                </a:rPr>
                <a:t>点击输入标题</a:t>
              </a:r>
            </a:p>
          </p:txBody>
        </p:sp>
      </p:grpSp>
      <p:sp>
        <p:nvSpPr>
          <p:cNvPr id="132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6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3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03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Rectangle 2">
            <a:extLst>
              <a:ext uri="{FF2B5EF4-FFF2-40B4-BE49-F238E27FC236}">
                <a16:creationId xmlns:a16="http://schemas.microsoft.com/office/drawing/2014/main" xmlns="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1C1A1C"/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D1D9339-C330-4D11-B83F-6D75D8B7B839}"/>
              </a:ext>
            </a:extLst>
          </p:cNvPr>
          <p:cNvGrpSpPr/>
          <p:nvPr/>
        </p:nvGrpSpPr>
        <p:grpSpPr>
          <a:xfrm>
            <a:off x="4811483" y="1461392"/>
            <a:ext cx="1873989" cy="1355652"/>
            <a:chOff x="4811483" y="1461392"/>
            <a:chExt cx="1873989" cy="1355652"/>
          </a:xfrm>
        </p:grpSpPr>
        <p:sp>
          <p:nvSpPr>
            <p:cNvPr id="4" name="íṡľíḍè-Rectangle 3">
              <a:extLst>
                <a:ext uri="{FF2B5EF4-FFF2-40B4-BE49-F238E27FC236}">
                  <a16:creationId xmlns:a16="http://schemas.microsoft.com/office/drawing/2014/main" xmlns="" id="{C5FFD47C-CE8C-40CC-A441-20F240D6DD08}"/>
                </a:ext>
              </a:extLst>
            </p:cNvPr>
            <p:cNvSpPr/>
            <p:nvPr/>
          </p:nvSpPr>
          <p:spPr>
            <a:xfrm>
              <a:off x="4811483" y="1461392"/>
              <a:ext cx="1873989" cy="135565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ṡľíḍè-Rectangle 8">
              <a:extLst>
                <a:ext uri="{FF2B5EF4-FFF2-40B4-BE49-F238E27FC236}">
                  <a16:creationId xmlns:a16="http://schemas.microsoft.com/office/drawing/2014/main" xmlns="" id="{BD7C010C-052F-4A73-B3B4-FD4C89A8793F}"/>
                </a:ext>
              </a:extLst>
            </p:cNvPr>
            <p:cNvSpPr/>
            <p:nvPr/>
          </p:nvSpPr>
          <p:spPr>
            <a:xfrm>
              <a:off x="4957258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4" name="íṡľíḍè-Rectangle 13">
              <a:extLst>
                <a:ext uri="{FF2B5EF4-FFF2-40B4-BE49-F238E27FC236}">
                  <a16:creationId xmlns:a16="http://schemas.microsoft.com/office/drawing/2014/main" xmlns="" id="{D4ED6375-8B2E-4600-826C-452E6C34E668}"/>
                </a:ext>
              </a:extLst>
            </p:cNvPr>
            <p:cNvSpPr/>
            <p:nvPr/>
          </p:nvSpPr>
          <p:spPr>
            <a:xfrm>
              <a:off x="4957258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1F8ED31-9003-4A67-A9BB-C6DA1A4C9BEF}"/>
              </a:ext>
            </a:extLst>
          </p:cNvPr>
          <p:cNvGrpSpPr/>
          <p:nvPr/>
        </p:nvGrpSpPr>
        <p:grpSpPr>
          <a:xfrm>
            <a:off x="6730659" y="1461391"/>
            <a:ext cx="1873989" cy="1355652"/>
            <a:chOff x="6730659" y="1461391"/>
            <a:chExt cx="1873989" cy="1355652"/>
          </a:xfrm>
        </p:grpSpPr>
        <p:sp>
          <p:nvSpPr>
            <p:cNvPr id="7" name="íṡľíḍè-Rectangle 6">
              <a:extLst>
                <a:ext uri="{FF2B5EF4-FFF2-40B4-BE49-F238E27FC236}">
                  <a16:creationId xmlns:a16="http://schemas.microsoft.com/office/drawing/2014/main" xmlns="" id="{B731E231-67D8-46FA-9998-B6B410CBD928}"/>
                </a:ext>
              </a:extLst>
            </p:cNvPr>
            <p:cNvSpPr/>
            <p:nvPr/>
          </p:nvSpPr>
          <p:spPr>
            <a:xfrm>
              <a:off x="6730659" y="1461391"/>
              <a:ext cx="1873989" cy="135565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ṡľíḍè-Rectangle 9">
              <a:extLst>
                <a:ext uri="{FF2B5EF4-FFF2-40B4-BE49-F238E27FC236}">
                  <a16:creationId xmlns:a16="http://schemas.microsoft.com/office/drawing/2014/main" xmlns="" id="{341C5650-6A9D-4205-A0FC-617ADA0E5C7B}"/>
                </a:ext>
              </a:extLst>
            </p:cNvPr>
            <p:cNvSpPr/>
            <p:nvPr/>
          </p:nvSpPr>
          <p:spPr>
            <a:xfrm>
              <a:off x="6876434" y="1817940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5" name="íṡľíḍè-Rectangle 14">
              <a:extLst>
                <a:ext uri="{FF2B5EF4-FFF2-40B4-BE49-F238E27FC236}">
                  <a16:creationId xmlns:a16="http://schemas.microsoft.com/office/drawing/2014/main" xmlns="" id="{80837A10-6EE3-4559-B226-1B0C5C36834E}"/>
                </a:ext>
              </a:extLst>
            </p:cNvPr>
            <p:cNvSpPr/>
            <p:nvPr/>
          </p:nvSpPr>
          <p:spPr>
            <a:xfrm>
              <a:off x="6876434" y="2099136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11483" y="2848940"/>
            <a:ext cx="1884471" cy="1355652"/>
            <a:chOff x="4811483" y="2848940"/>
            <a:chExt cx="1884471" cy="1355652"/>
          </a:xfrm>
        </p:grpSpPr>
        <p:sp>
          <p:nvSpPr>
            <p:cNvPr id="5" name="íṡľíḍè-Rectangle 4">
              <a:extLst>
                <a:ext uri="{FF2B5EF4-FFF2-40B4-BE49-F238E27FC236}">
                  <a16:creationId xmlns:a16="http://schemas.microsoft.com/office/drawing/2014/main" xmlns="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:a16="http://schemas.microsoft.com/office/drawing/2014/main" xmlns="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6" name="íṡľíḍè-Rectangle 15">
              <a:extLst>
                <a:ext uri="{FF2B5EF4-FFF2-40B4-BE49-F238E27FC236}">
                  <a16:creationId xmlns:a16="http://schemas.microsoft.com/office/drawing/2014/main" xmlns="" id="{99A2587C-FCEB-403A-99AF-F31378676533}"/>
                </a:ext>
              </a:extLst>
            </p:cNvPr>
            <p:cNvSpPr/>
            <p:nvPr/>
          </p:nvSpPr>
          <p:spPr>
            <a:xfrm>
              <a:off x="4957257" y="3484578"/>
              <a:ext cx="1738697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30659" y="2848939"/>
            <a:ext cx="1873989" cy="1355652"/>
            <a:chOff x="6730659" y="2848939"/>
            <a:chExt cx="1873989" cy="1355652"/>
          </a:xfrm>
        </p:grpSpPr>
        <p:sp>
          <p:nvSpPr>
            <p:cNvPr id="6" name="íṡľíḍè-Rectangle 5">
              <a:extLst>
                <a:ext uri="{FF2B5EF4-FFF2-40B4-BE49-F238E27FC236}">
                  <a16:creationId xmlns:a16="http://schemas.microsoft.com/office/drawing/2014/main" xmlns="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:a16="http://schemas.microsoft.com/office/drawing/2014/main" xmlns="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:a16="http://schemas.microsoft.com/office/drawing/2014/main" xmlns="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ṡľîdé"/>
          <p:cNvSpPr txBox="1"/>
          <p:nvPr/>
        </p:nvSpPr>
        <p:spPr>
          <a:xfrm>
            <a:off x="2342325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9" name="ïşḻïḋè"/>
          <p:cNvSpPr txBox="1"/>
          <p:nvPr/>
        </p:nvSpPr>
        <p:spPr>
          <a:xfrm>
            <a:off x="3872829" y="2434115"/>
            <a:ext cx="1396876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sp>
        <p:nvSpPr>
          <p:cNvPr id="10" name="ï$ļiḋé"/>
          <p:cNvSpPr txBox="1"/>
          <p:nvPr/>
        </p:nvSpPr>
        <p:spPr>
          <a:xfrm>
            <a:off x="5403333" y="2434115"/>
            <a:ext cx="1396876" cy="230833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点击输入标题</a:t>
            </a:r>
          </a:p>
        </p:txBody>
      </p:sp>
      <p:grpSp>
        <p:nvGrpSpPr>
          <p:cNvPr id="12" name="ïṡḷiḋè"/>
          <p:cNvGrpSpPr/>
          <p:nvPr/>
        </p:nvGrpSpPr>
        <p:grpSpPr>
          <a:xfrm>
            <a:off x="3246312" y="2825478"/>
            <a:ext cx="84124" cy="1347931"/>
            <a:chOff x="4141105" y="3880089"/>
            <a:chExt cx="112165" cy="1851638"/>
          </a:xfrm>
        </p:grpSpPr>
        <p:cxnSp>
          <p:nvCxnSpPr>
            <p:cNvPr id="42" name="Straight Connector 43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îṥľíď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i$líḋe"/>
          <p:cNvGrpSpPr/>
          <p:nvPr/>
        </p:nvGrpSpPr>
        <p:grpSpPr>
          <a:xfrm>
            <a:off x="5991807" y="2825478"/>
            <a:ext cx="84124" cy="1347931"/>
            <a:chOff x="4141105" y="3880089"/>
            <a:chExt cx="112165" cy="1851638"/>
          </a:xfrm>
        </p:grpSpPr>
        <p:cxnSp>
          <p:nvCxnSpPr>
            <p:cNvPr id="40" name="Straight Connector 46"/>
            <p:cNvCxnSpPr/>
            <p:nvPr/>
          </p:nvCxnSpPr>
          <p:spPr>
            <a:xfrm>
              <a:off x="4197187" y="3933825"/>
              <a:ext cx="0" cy="179790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š1íḋè"/>
            <p:cNvSpPr/>
            <p:nvPr/>
          </p:nvSpPr>
          <p:spPr>
            <a:xfrm>
              <a:off x="4141105" y="3880089"/>
              <a:ext cx="112165" cy="112165"/>
            </a:xfrm>
            <a:prstGeom prst="ellipse">
              <a:avLst/>
            </a:prstGeom>
            <a:solidFill>
              <a:schemeClr val="bg1"/>
            </a:solidFill>
            <a:ln w="28575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23489" y="3256768"/>
            <a:ext cx="1589032" cy="684713"/>
            <a:chOff x="1623489" y="3256768"/>
            <a:chExt cx="1589032" cy="684713"/>
          </a:xfrm>
        </p:grpSpPr>
        <p:grpSp>
          <p:nvGrpSpPr>
            <p:cNvPr id="14" name="ïśḻiḑê"/>
            <p:cNvGrpSpPr/>
            <p:nvPr/>
          </p:nvGrpSpPr>
          <p:grpSpPr>
            <a:xfrm>
              <a:off x="1623489" y="3256768"/>
              <a:ext cx="1589032" cy="684713"/>
              <a:chOff x="1545251" y="4693562"/>
              <a:chExt cx="2453130" cy="1057052"/>
            </a:xfrm>
          </p:grpSpPr>
          <p:sp>
            <p:nvSpPr>
              <p:cNvPr id="38" name="íşľiḑê"/>
              <p:cNvSpPr/>
              <p:nvPr/>
            </p:nvSpPr>
            <p:spPr>
              <a:xfrm rot="10800000" flipH="1" flipV="1">
                <a:off x="1571341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iḑé"/>
              <p:cNvSpPr/>
              <p:nvPr/>
            </p:nvSpPr>
            <p:spPr>
              <a:xfrm rot="10800000" flipH="1" flipV="1">
                <a:off x="1545251" y="4693562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íṡḷíḑè"/>
            <p:cNvSpPr txBox="1"/>
            <p:nvPr/>
          </p:nvSpPr>
          <p:spPr>
            <a:xfrm>
              <a:off x="1929888" y="3469525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19" name="îṥlíḋe"/>
          <p:cNvGrpSpPr/>
          <p:nvPr/>
        </p:nvGrpSpPr>
        <p:grpSpPr>
          <a:xfrm>
            <a:off x="3642640" y="1897581"/>
            <a:ext cx="326709" cy="44953"/>
            <a:chOff x="4647977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5" name="ïṧļïḋê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ṥḻïḋé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şļîḋê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iŝlïḑê"/>
          <p:cNvGrpSpPr/>
          <p:nvPr/>
        </p:nvGrpSpPr>
        <p:grpSpPr>
          <a:xfrm>
            <a:off x="5173133" y="1897581"/>
            <a:ext cx="326709" cy="44953"/>
            <a:chOff x="7010852" y="2595263"/>
            <a:chExt cx="504373" cy="69398"/>
          </a:xfrm>
          <a:solidFill>
            <a:schemeClr val="bg1">
              <a:lumMod val="65000"/>
            </a:schemeClr>
          </a:solidFill>
        </p:grpSpPr>
        <p:sp>
          <p:nvSpPr>
            <p:cNvPr id="32" name="îSlîḋé"/>
            <p:cNvSpPr/>
            <p:nvPr/>
          </p:nvSpPr>
          <p:spPr>
            <a:xfrm>
              <a:off x="70108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şḻiḑe"/>
            <p:cNvSpPr/>
            <p:nvPr/>
          </p:nvSpPr>
          <p:spPr>
            <a:xfrm>
              <a:off x="7228340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ṧḷîḍè"/>
            <p:cNvSpPr/>
            <p:nvPr/>
          </p:nvSpPr>
          <p:spPr>
            <a:xfrm>
              <a:off x="744582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41423" y="3256768"/>
            <a:ext cx="1601869" cy="684713"/>
            <a:chOff x="5941423" y="3256768"/>
            <a:chExt cx="1601869" cy="684713"/>
          </a:xfrm>
        </p:grpSpPr>
        <p:grpSp>
          <p:nvGrpSpPr>
            <p:cNvPr id="21" name="iṡlîḑe"/>
            <p:cNvGrpSpPr/>
            <p:nvPr/>
          </p:nvGrpSpPr>
          <p:grpSpPr>
            <a:xfrm>
              <a:off x="5941423" y="3256768"/>
              <a:ext cx="1601869" cy="684713"/>
              <a:chOff x="8211232" y="4693562"/>
              <a:chExt cx="2472948" cy="1057052"/>
            </a:xfrm>
          </p:grpSpPr>
          <p:sp>
            <p:nvSpPr>
              <p:cNvPr id="30" name="ïśliḓè"/>
              <p:cNvSpPr/>
              <p:nvPr/>
            </p:nvSpPr>
            <p:spPr>
              <a:xfrm rot="10800000" flipH="1" flipV="1">
                <a:off x="8257140" y="4747827"/>
                <a:ext cx="2427040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Sḷïḑè"/>
              <p:cNvSpPr/>
              <p:nvPr/>
            </p:nvSpPr>
            <p:spPr>
              <a:xfrm rot="10800000" flipH="1" flipV="1">
                <a:off x="8211232" y="4693562"/>
                <a:ext cx="2428503" cy="100278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175">
                <a:solidFill>
                  <a:schemeClr val="accent3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îŝ1ïďè"/>
            <p:cNvSpPr txBox="1"/>
            <p:nvPr/>
          </p:nvSpPr>
          <p:spPr>
            <a:xfrm>
              <a:off x="6261689" y="3461370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195620" y="3256768"/>
            <a:ext cx="2770480" cy="684712"/>
            <a:chOff x="3195620" y="3256768"/>
            <a:chExt cx="2770480" cy="684712"/>
          </a:xfrm>
        </p:grpSpPr>
        <p:sp>
          <p:nvSpPr>
            <p:cNvPr id="15" name="iśḻíḋè"/>
            <p:cNvSpPr/>
            <p:nvPr/>
          </p:nvSpPr>
          <p:spPr>
            <a:xfrm rot="10800000" flipH="1" flipV="1">
              <a:off x="3220299" y="329191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ḻiḓé"/>
            <p:cNvSpPr/>
            <p:nvPr/>
          </p:nvSpPr>
          <p:spPr>
            <a:xfrm rot="10800000" flipH="1" flipV="1">
              <a:off x="3195620" y="3256768"/>
              <a:ext cx="2745801" cy="64956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şľïḍe"/>
            <p:cNvSpPr txBox="1">
              <a:spLocks/>
            </p:cNvSpPr>
            <p:nvPr/>
          </p:nvSpPr>
          <p:spPr bwMode="auto">
            <a:xfrm>
              <a:off x="3595254" y="3544184"/>
              <a:ext cx="1916879" cy="186302"/>
            </a:xfrm>
            <a:prstGeom prst="rect">
              <a:avLst/>
            </a:prstGeom>
            <a:noFill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$ļiḑè"/>
            <p:cNvSpPr txBox="1"/>
            <p:nvPr/>
          </p:nvSpPr>
          <p:spPr>
            <a:xfrm>
              <a:off x="4097170" y="3283191"/>
              <a:ext cx="946413" cy="230833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F9BD45"/>
                </a:buClr>
                <a:buSzPct val="150000"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点击输入标题</a:t>
              </a:r>
            </a:p>
          </p:txBody>
        </p:sp>
        <p:sp>
          <p:nvSpPr>
            <p:cNvPr id="24" name="ïṡḻîďè"/>
            <p:cNvSpPr/>
            <p:nvPr/>
          </p:nvSpPr>
          <p:spPr>
            <a:xfrm>
              <a:off x="3765193" y="3514024"/>
              <a:ext cx="1610368" cy="380873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546775" y="1408483"/>
            <a:ext cx="987976" cy="987977"/>
            <a:chOff x="2546775" y="1383618"/>
            <a:chExt cx="987976" cy="987977"/>
          </a:xfrm>
        </p:grpSpPr>
        <p:sp>
          <p:nvSpPr>
            <p:cNvPr id="4" name="íŝlïdè"/>
            <p:cNvSpPr/>
            <p:nvPr/>
          </p:nvSpPr>
          <p:spPr>
            <a:xfrm>
              <a:off x="2546775" y="1383618"/>
              <a:ext cx="987976" cy="987977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ṡļîḑe"/>
            <p:cNvSpPr txBox="1"/>
            <p:nvPr/>
          </p:nvSpPr>
          <p:spPr>
            <a:xfrm>
              <a:off x="2639691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  <p:sp>
          <p:nvSpPr>
            <p:cNvPr id="25" name="ïṧļiďê"/>
            <p:cNvSpPr>
              <a:spLocks/>
            </p:cNvSpPr>
            <p:nvPr/>
          </p:nvSpPr>
          <p:spPr bwMode="auto">
            <a:xfrm>
              <a:off x="2843441" y="1595600"/>
              <a:ext cx="421196" cy="42119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77279" y="1408483"/>
            <a:ext cx="987976" cy="987977"/>
            <a:chOff x="4077279" y="1383618"/>
            <a:chExt cx="987976" cy="987977"/>
          </a:xfrm>
        </p:grpSpPr>
        <p:sp>
          <p:nvSpPr>
            <p:cNvPr id="6" name="i$ļiḑê"/>
            <p:cNvSpPr/>
            <p:nvPr/>
          </p:nvSpPr>
          <p:spPr>
            <a:xfrm>
              <a:off x="4077279" y="1383618"/>
              <a:ext cx="987976" cy="987977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ṩlïďe"/>
            <p:cNvSpPr>
              <a:spLocks/>
            </p:cNvSpPr>
            <p:nvPr/>
          </p:nvSpPr>
          <p:spPr bwMode="auto">
            <a:xfrm>
              <a:off x="4354287" y="1563157"/>
              <a:ext cx="428464" cy="42846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şḻíḑe"/>
            <p:cNvSpPr txBox="1"/>
            <p:nvPr/>
          </p:nvSpPr>
          <p:spPr>
            <a:xfrm>
              <a:off x="4167447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07783" y="1408483"/>
            <a:ext cx="987976" cy="987977"/>
            <a:chOff x="5607783" y="1383618"/>
            <a:chExt cx="987976" cy="987977"/>
          </a:xfrm>
        </p:grpSpPr>
        <p:sp>
          <p:nvSpPr>
            <p:cNvPr id="7" name="îSḻíḋè"/>
            <p:cNvSpPr/>
            <p:nvPr/>
          </p:nvSpPr>
          <p:spPr>
            <a:xfrm>
              <a:off x="5607783" y="1383618"/>
              <a:ext cx="987976" cy="987977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ṡľîḑê"/>
            <p:cNvSpPr>
              <a:spLocks/>
            </p:cNvSpPr>
            <p:nvPr/>
          </p:nvSpPr>
          <p:spPr bwMode="auto">
            <a:xfrm>
              <a:off x="5924889" y="1605779"/>
              <a:ext cx="353765" cy="353765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ŝḷïḋè"/>
            <p:cNvSpPr txBox="1"/>
            <p:nvPr/>
          </p:nvSpPr>
          <p:spPr>
            <a:xfrm>
              <a:off x="5700699" y="2021678"/>
              <a:ext cx="802143" cy="196208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输入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7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8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68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5" cy="1903673"/>
            <a:chOff x="6420140" y="2382729"/>
            <a:chExt cx="1836605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178768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0" cy="1903673"/>
            <a:chOff x="1014618" y="2382729"/>
            <a:chExt cx="1856190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186423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/>
          <p:nvPr/>
        </p:nvCxnSpPr>
        <p:spPr>
          <a:xfrm>
            <a:off x="1645481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"/>
          <p:cNvCxnSpPr/>
          <p:nvPr/>
        </p:nvCxnSpPr>
        <p:spPr>
          <a:xfrm>
            <a:off x="281850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"/>
          <p:cNvCxnSpPr/>
          <p:nvPr/>
        </p:nvCxnSpPr>
        <p:spPr>
          <a:xfrm>
            <a:off x="400251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"/>
          <p:cNvCxnSpPr/>
          <p:nvPr/>
        </p:nvCxnSpPr>
        <p:spPr>
          <a:xfrm>
            <a:off x="5175529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"/>
          <p:cNvCxnSpPr/>
          <p:nvPr/>
        </p:nvCxnSpPr>
        <p:spPr>
          <a:xfrm rot="10800000">
            <a:off x="7548364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/>
          <p:nvPr/>
        </p:nvCxnSpPr>
        <p:spPr>
          <a:xfrm rot="10800000">
            <a:off x="6359370" y="3923795"/>
            <a:ext cx="1107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"/>
          <p:cNvCxnSpPr/>
          <p:nvPr/>
        </p:nvCxnSpPr>
        <p:spPr>
          <a:xfrm rot="10800000">
            <a:off x="686422" y="3923795"/>
            <a:ext cx="891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组合 80"/>
          <p:cNvGrpSpPr/>
          <p:nvPr/>
        </p:nvGrpSpPr>
        <p:grpSpPr>
          <a:xfrm>
            <a:off x="930790" y="3006065"/>
            <a:ext cx="1378216" cy="584453"/>
            <a:chOff x="930790" y="3006065"/>
            <a:chExt cx="1378216" cy="584453"/>
          </a:xfrm>
        </p:grpSpPr>
        <p:sp>
          <p:nvSpPr>
            <p:cNvPr id="11" name="ïśḻïďé"/>
            <p:cNvSpPr txBox="1"/>
            <p:nvPr/>
          </p:nvSpPr>
          <p:spPr>
            <a:xfrm>
              <a:off x="1146691" y="30060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12" name="ïṧľíḋe"/>
            <p:cNvSpPr txBox="1"/>
            <p:nvPr/>
          </p:nvSpPr>
          <p:spPr>
            <a:xfrm>
              <a:off x="930790" y="3175019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sp>
        <p:nvSpPr>
          <p:cNvPr id="13" name="ïšľíḑê"/>
          <p:cNvSpPr txBox="1"/>
          <p:nvPr/>
        </p:nvSpPr>
        <p:spPr>
          <a:xfrm>
            <a:off x="7312188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2017</a:t>
            </a:r>
          </a:p>
        </p:txBody>
      </p:sp>
      <p:sp>
        <p:nvSpPr>
          <p:cNvPr id="14" name="íṧḷíḑè"/>
          <p:cNvSpPr txBox="1"/>
          <p:nvPr/>
        </p:nvSpPr>
        <p:spPr>
          <a:xfrm>
            <a:off x="6125200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2016</a:t>
            </a:r>
          </a:p>
        </p:txBody>
      </p:sp>
      <p:sp>
        <p:nvSpPr>
          <p:cNvPr id="15" name="ïsḻiḓe"/>
          <p:cNvSpPr txBox="1"/>
          <p:nvPr/>
        </p:nvSpPr>
        <p:spPr>
          <a:xfrm>
            <a:off x="4959717" y="3990705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2015</a:t>
            </a:r>
          </a:p>
        </p:txBody>
      </p:sp>
      <p:sp>
        <p:nvSpPr>
          <p:cNvPr id="16" name="íşḷïḍé"/>
          <p:cNvSpPr txBox="1"/>
          <p:nvPr/>
        </p:nvSpPr>
        <p:spPr>
          <a:xfrm>
            <a:off x="378701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2014</a:t>
            </a:r>
          </a:p>
        </p:txBody>
      </p:sp>
      <p:sp>
        <p:nvSpPr>
          <p:cNvPr id="17" name="îšḷiḍê"/>
          <p:cNvSpPr txBox="1"/>
          <p:nvPr/>
        </p:nvSpPr>
        <p:spPr>
          <a:xfrm>
            <a:off x="2594607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2013</a:t>
            </a:r>
          </a:p>
        </p:txBody>
      </p:sp>
      <p:sp>
        <p:nvSpPr>
          <p:cNvPr id="18" name="iš1iḍè"/>
          <p:cNvSpPr txBox="1"/>
          <p:nvPr/>
        </p:nvSpPr>
        <p:spPr>
          <a:xfrm>
            <a:off x="1414794" y="3997849"/>
            <a:ext cx="393377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id-ID" sz="1200" b="1"/>
              <a:t>2012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1579398" y="3883295"/>
            <a:ext cx="5964568" cy="81000"/>
            <a:chOff x="1579398" y="3883295"/>
            <a:chExt cx="5964568" cy="81000"/>
          </a:xfrm>
        </p:grpSpPr>
        <p:sp>
          <p:nvSpPr>
            <p:cNvPr id="19" name="îṩľiḍe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ṥḷíďé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ṣḻídè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ïḓé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sľïḋé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šḷîḑè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19898" y="2635012"/>
            <a:ext cx="0" cy="1202777"/>
            <a:chOff x="1619898" y="2635012"/>
            <a:chExt cx="0" cy="1202777"/>
          </a:xfrm>
        </p:grpSpPr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íṣļidè"/>
          <p:cNvGrpSpPr/>
          <p:nvPr/>
        </p:nvGrpSpPr>
        <p:grpSpPr>
          <a:xfrm>
            <a:off x="1421606" y="2196189"/>
            <a:ext cx="405000" cy="405000"/>
            <a:chOff x="1895475" y="3190875"/>
            <a:chExt cx="540000" cy="540000"/>
          </a:xfrm>
        </p:grpSpPr>
        <p:sp>
          <p:nvSpPr>
            <p:cNvPr id="75" name="îsļîḍê"/>
            <p:cNvSpPr/>
            <p:nvPr/>
          </p:nvSpPr>
          <p:spPr>
            <a:xfrm>
              <a:off x="1895475" y="3190875"/>
              <a:ext cx="540000" cy="540000"/>
            </a:xfrm>
            <a:prstGeom prst="ellipse">
              <a:avLst/>
            </a:prstGeom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sḻiḍê"/>
            <p:cNvSpPr>
              <a:spLocks/>
            </p:cNvSpPr>
            <p:nvPr/>
          </p:nvSpPr>
          <p:spPr bwMode="auto">
            <a:xfrm>
              <a:off x="2000853" y="3295413"/>
              <a:ext cx="329244" cy="330924"/>
            </a:xfrm>
            <a:custGeom>
              <a:avLst/>
              <a:gdLst>
                <a:gd name="T0" fmla="*/ 234 w 246"/>
                <a:gd name="T1" fmla="*/ 13 h 247"/>
                <a:gd name="T2" fmla="*/ 175 w 246"/>
                <a:gd name="T3" fmla="*/ 35 h 247"/>
                <a:gd name="T4" fmla="*/ 153 w 246"/>
                <a:gd name="T5" fmla="*/ 60 h 247"/>
                <a:gd name="T6" fmla="*/ 24 w 246"/>
                <a:gd name="T7" fmla="*/ 36 h 247"/>
                <a:gd name="T8" fmla="*/ 5 w 246"/>
                <a:gd name="T9" fmla="*/ 55 h 247"/>
                <a:gd name="T10" fmla="*/ 107 w 246"/>
                <a:gd name="T11" fmla="*/ 109 h 247"/>
                <a:gd name="T12" fmla="*/ 65 w 246"/>
                <a:gd name="T13" fmla="*/ 159 h 247"/>
                <a:gd name="T14" fmla="*/ 54 w 246"/>
                <a:gd name="T15" fmla="*/ 172 h 247"/>
                <a:gd name="T16" fmla="*/ 12 w 246"/>
                <a:gd name="T17" fmla="*/ 161 h 247"/>
                <a:gd name="T18" fmla="*/ 0 w 246"/>
                <a:gd name="T19" fmla="*/ 173 h 247"/>
                <a:gd name="T20" fmla="*/ 47 w 246"/>
                <a:gd name="T21" fmla="*/ 200 h 247"/>
                <a:gd name="T22" fmla="*/ 74 w 246"/>
                <a:gd name="T23" fmla="*/ 247 h 247"/>
                <a:gd name="T24" fmla="*/ 86 w 246"/>
                <a:gd name="T25" fmla="*/ 235 h 247"/>
                <a:gd name="T26" fmla="*/ 75 w 246"/>
                <a:gd name="T27" fmla="*/ 193 h 247"/>
                <a:gd name="T28" fmla="*/ 88 w 246"/>
                <a:gd name="T29" fmla="*/ 182 h 247"/>
                <a:gd name="T30" fmla="*/ 138 w 246"/>
                <a:gd name="T31" fmla="*/ 140 h 247"/>
                <a:gd name="T32" fmla="*/ 192 w 246"/>
                <a:gd name="T33" fmla="*/ 242 h 247"/>
                <a:gd name="T34" fmla="*/ 211 w 246"/>
                <a:gd name="T35" fmla="*/ 223 h 247"/>
                <a:gd name="T36" fmla="*/ 187 w 246"/>
                <a:gd name="T37" fmla="*/ 94 h 247"/>
                <a:gd name="T38" fmla="*/ 212 w 246"/>
                <a:gd name="T39" fmla="*/ 72 h 247"/>
                <a:gd name="T40" fmla="*/ 234 w 246"/>
                <a:gd name="T41" fmla="*/ 1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108439" y="2078521"/>
            <a:ext cx="1378216" cy="584453"/>
            <a:chOff x="2108439" y="1956356"/>
            <a:chExt cx="1378216" cy="584453"/>
          </a:xfrm>
        </p:grpSpPr>
        <p:sp>
          <p:nvSpPr>
            <p:cNvPr id="28" name="ïṧḷïḑè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29" name="ïṧḷîde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90093" y="1663462"/>
            <a:ext cx="7454" cy="2181921"/>
            <a:chOff x="2790093" y="1663462"/>
            <a:chExt cx="7454" cy="2181921"/>
          </a:xfrm>
        </p:grpSpPr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îšļïḍe"/>
          <p:cNvGrpSpPr/>
          <p:nvPr/>
        </p:nvGrpSpPr>
        <p:grpSpPr>
          <a:xfrm>
            <a:off x="2595047" y="1221600"/>
            <a:ext cx="405000" cy="405000"/>
            <a:chOff x="3450124" y="2009775"/>
            <a:chExt cx="540000" cy="540000"/>
          </a:xfrm>
        </p:grpSpPr>
        <p:sp>
          <p:nvSpPr>
            <p:cNvPr id="65" name="îṣliḋe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6" name="ïṡḻîḍé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67" name="ïs1îḑê"/>
              <p:cNvSpPr>
                <a:spLocks/>
              </p:cNvSpPr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îŝḷîďé"/>
              <p:cNvSpPr>
                <a:spLocks/>
              </p:cNvSpPr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îSḷîďè"/>
              <p:cNvSpPr>
                <a:spLocks/>
              </p:cNvSpPr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ṩlíḓê"/>
              <p:cNvSpPr>
                <a:spLocks/>
              </p:cNvSpPr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S1íďé"/>
              <p:cNvSpPr>
                <a:spLocks/>
              </p:cNvSpPr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šḻïdè"/>
              <p:cNvSpPr>
                <a:spLocks/>
              </p:cNvSpPr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ṡlïdê"/>
              <p:cNvSpPr>
                <a:spLocks/>
              </p:cNvSpPr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sḻiďe"/>
              <p:cNvSpPr>
                <a:spLocks/>
              </p:cNvSpPr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288981" y="3042011"/>
            <a:ext cx="1378216" cy="584453"/>
            <a:chOff x="3288981" y="2919846"/>
            <a:chExt cx="1378216" cy="584453"/>
          </a:xfrm>
        </p:grpSpPr>
        <p:sp>
          <p:nvSpPr>
            <p:cNvPr id="33" name="îsḷïdé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4" name="ïṥľidè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78088" y="2663913"/>
            <a:ext cx="0" cy="1185052"/>
            <a:chOff x="3978088" y="2663913"/>
            <a:chExt cx="0" cy="1185052"/>
          </a:xfrm>
        </p:grpSpPr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459176" y="2211781"/>
            <a:ext cx="1378216" cy="584453"/>
            <a:chOff x="4459176" y="2089616"/>
            <a:chExt cx="1378216" cy="584453"/>
          </a:xfrm>
        </p:grpSpPr>
        <p:sp>
          <p:nvSpPr>
            <p:cNvPr id="37" name="ïśḷide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38" name="îṧḻíḓé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此部分内容作为文字排版占位显示（建议使用主题字体）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8283" y="1796723"/>
            <a:ext cx="0" cy="2046921"/>
            <a:chOff x="5148283" y="1796723"/>
            <a:chExt cx="0" cy="2046921"/>
          </a:xfrm>
        </p:grpSpPr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íṣliḍé"/>
          <p:cNvGrpSpPr/>
          <p:nvPr/>
        </p:nvGrpSpPr>
        <p:grpSpPr>
          <a:xfrm>
            <a:off x="3779796" y="2210182"/>
            <a:ext cx="405000" cy="405000"/>
            <a:chOff x="5039729" y="3314307"/>
            <a:chExt cx="540000" cy="540000"/>
          </a:xfrm>
        </p:grpSpPr>
        <p:sp>
          <p:nvSpPr>
            <p:cNvPr id="63" name="isľiďé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ṡ1iďê"/>
            <p:cNvSpPr>
              <a:spLocks/>
            </p:cNvSpPr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ïṥḻídé"/>
          <p:cNvGrpSpPr/>
          <p:nvPr/>
        </p:nvGrpSpPr>
        <p:grpSpPr>
          <a:xfrm>
            <a:off x="4945783" y="1357900"/>
            <a:ext cx="405000" cy="405000"/>
            <a:chOff x="6594378" y="2177931"/>
            <a:chExt cx="540000" cy="540000"/>
          </a:xfrm>
        </p:grpSpPr>
        <p:sp>
          <p:nvSpPr>
            <p:cNvPr id="59" name="ïŝḷídé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íšḷíḍè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61" name="ïṥlïďê"/>
              <p:cNvSpPr>
                <a:spLocks/>
              </p:cNvSpPr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ṡ1ïḑe"/>
              <p:cNvSpPr>
                <a:spLocks/>
              </p:cNvSpPr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5627946" y="3024646"/>
            <a:ext cx="1378216" cy="584453"/>
            <a:chOff x="5627946" y="2902481"/>
            <a:chExt cx="1378216" cy="584453"/>
          </a:xfrm>
        </p:grpSpPr>
        <p:sp>
          <p:nvSpPr>
            <p:cNvPr id="43" name="isľíḓê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4" name="íṣļïḋé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317053" y="2616731"/>
            <a:ext cx="0" cy="1229777"/>
            <a:chOff x="6317053" y="2616731"/>
            <a:chExt cx="0" cy="1229777"/>
          </a:xfrm>
        </p:grpSpPr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6813049" y="2067694"/>
            <a:ext cx="1378216" cy="584453"/>
            <a:chOff x="6813049" y="1945529"/>
            <a:chExt cx="1378216" cy="584453"/>
          </a:xfrm>
        </p:grpSpPr>
        <p:sp>
          <p:nvSpPr>
            <p:cNvPr id="47" name="íšľïḋè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dirty="0"/>
                <a:t>点击输入标题</a:t>
              </a:r>
            </a:p>
          </p:txBody>
        </p:sp>
        <p:sp>
          <p:nvSpPr>
            <p:cNvPr id="48" name="íśḷíḑe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600" dirty="0"/>
                <a:t>您的内容打在这里，或者通过复制您的文本后，在此框中选择粘贴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502157" y="1652635"/>
            <a:ext cx="0" cy="2181921"/>
            <a:chOff x="7502157" y="1652635"/>
            <a:chExt cx="0" cy="2181921"/>
          </a:xfrm>
        </p:grpSpPr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i$ļïde"/>
          <p:cNvGrpSpPr/>
          <p:nvPr/>
        </p:nvGrpSpPr>
        <p:grpSpPr>
          <a:xfrm>
            <a:off x="6118761" y="2177908"/>
            <a:ext cx="405000" cy="405000"/>
            <a:chOff x="8158349" y="3271275"/>
            <a:chExt cx="540000" cy="540000"/>
          </a:xfrm>
        </p:grpSpPr>
        <p:sp>
          <p:nvSpPr>
            <p:cNvPr id="55" name="iṡlídé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ïSļiḓe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57" name="îsḷïďê"/>
              <p:cNvSpPr>
                <a:spLocks/>
              </p:cNvSpPr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ṣ1îďè"/>
              <p:cNvSpPr>
                <a:spLocks/>
              </p:cNvSpPr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iṧḷîḍé"/>
          <p:cNvGrpSpPr/>
          <p:nvPr/>
        </p:nvGrpSpPr>
        <p:grpSpPr>
          <a:xfrm>
            <a:off x="7299657" y="1243629"/>
            <a:ext cx="405000" cy="405000"/>
            <a:chOff x="9732876" y="1985814"/>
            <a:chExt cx="540000" cy="540000"/>
          </a:xfrm>
        </p:grpSpPr>
        <p:sp>
          <p:nvSpPr>
            <p:cNvPr id="53" name="ïşlîḍe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ś1îḍè"/>
            <p:cNvSpPr>
              <a:spLocks/>
            </p:cNvSpPr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pic>
        <p:nvPicPr>
          <p:cNvPr id="77" name="图片 7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787"/>
            <a:ext cx="669286" cy="518616"/>
          </a:xfrm>
          <a:prstGeom prst="rect">
            <a:avLst/>
          </a:prstGeom>
          <a:ln w="19050">
            <a:noFill/>
          </a:ln>
        </p:spPr>
      </p:pic>
      <p:sp>
        <p:nvSpPr>
          <p:cNvPr id="78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85872" y="12347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9" name="TextBox 11"/>
          <p:cNvSpPr txBox="1"/>
          <p:nvPr/>
        </p:nvSpPr>
        <p:spPr>
          <a:xfrm>
            <a:off x="275169" y="164039"/>
            <a:ext cx="250929" cy="36011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755577" y="411510"/>
            <a:ext cx="1575192" cy="21059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PLEASE ADD YOUR TITLE HERE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78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37625" y="192367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6" name="Shape 285"/>
          <p:cNvSpPr txBox="1"/>
          <p:nvPr/>
        </p:nvSpPr>
        <p:spPr>
          <a:xfrm>
            <a:off x="4156675" y="2562128"/>
            <a:ext cx="2908489" cy="931126"/>
          </a:xfrm>
          <a:prstGeom prst="rect">
            <a:avLst/>
          </a:prstGeom>
          <a:noFill/>
          <a:ln>
            <a:noFill/>
          </a:ln>
        </p:spPr>
        <p:txBody>
          <a:bodyPr lIns="68560" tIns="34275" rIns="68560" bIns="34275" anchor="t" anchorCtr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本模版具备基本构架，合理美观的编排好了现成的图文位置，结合本企业的具体情况更换即可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377" y="1203598"/>
            <a:ext cx="3695316" cy="2863424"/>
            <a:chOff x="-1476672" y="-236562"/>
            <a:chExt cx="7380346" cy="5718880"/>
          </a:xfrm>
        </p:grpSpPr>
        <p:sp>
          <p:nvSpPr>
            <p:cNvPr id="18" name="Freeform 31"/>
            <p:cNvSpPr>
              <a:spLocks/>
            </p:cNvSpPr>
            <p:nvPr/>
          </p:nvSpPr>
          <p:spPr bwMode="auto">
            <a:xfrm rot="21176574">
              <a:off x="3301342" y="513629"/>
              <a:ext cx="1731554" cy="3487930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2951 w 9580"/>
                <a:gd name="connsiteY0" fmla="*/ 880 h 9854"/>
                <a:gd name="connsiteX1" fmla="*/ 5333 w 9580"/>
                <a:gd name="connsiteY1" fmla="*/ 6 h 9854"/>
                <a:gd name="connsiteX2" fmla="*/ 7456 w 9580"/>
                <a:gd name="connsiteY2" fmla="*/ 1362 h 9854"/>
                <a:gd name="connsiteX3" fmla="*/ 9437 w 9580"/>
                <a:gd name="connsiteY3" fmla="*/ 2948 h 9854"/>
                <a:gd name="connsiteX4" fmla="*/ 9296 w 9580"/>
                <a:gd name="connsiteY4" fmla="*/ 5408 h 9854"/>
                <a:gd name="connsiteX5" fmla="*/ 8871 w 9580"/>
                <a:gd name="connsiteY5" fmla="*/ 7868 h 9854"/>
                <a:gd name="connsiteX6" fmla="*/ 6607 w 9580"/>
                <a:gd name="connsiteY6" fmla="*/ 8971 h 9854"/>
                <a:gd name="connsiteX7" fmla="*/ 4225 w 9580"/>
                <a:gd name="connsiteY7" fmla="*/ 9845 h 9854"/>
                <a:gd name="connsiteX8" fmla="*/ 2102 w 9580"/>
                <a:gd name="connsiteY8" fmla="*/ 8512 h 9854"/>
                <a:gd name="connsiteX9" fmla="*/ 145 w 9580"/>
                <a:gd name="connsiteY9" fmla="*/ 6926 h 9854"/>
                <a:gd name="connsiteX10" fmla="*/ 263 w 9580"/>
                <a:gd name="connsiteY10" fmla="*/ 4466 h 9854"/>
                <a:gd name="connsiteX11" fmla="*/ 687 w 9580"/>
                <a:gd name="connsiteY11" fmla="*/ 2006 h 9854"/>
                <a:gd name="connsiteX12" fmla="*/ 3175 w 9580"/>
                <a:gd name="connsiteY12" fmla="*/ 1098 h 9854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11" fmla="*/ 717 w 10000"/>
                <a:gd name="connsiteY11" fmla="*/ 2036 h 10000"/>
                <a:gd name="connsiteX0" fmla="*/ 3080 w 10000"/>
                <a:gd name="connsiteY0" fmla="*/ 893 h 10000"/>
                <a:gd name="connsiteX1" fmla="*/ 5567 w 10000"/>
                <a:gd name="connsiteY1" fmla="*/ 6 h 10000"/>
                <a:gd name="connsiteX2" fmla="*/ 7783 w 10000"/>
                <a:gd name="connsiteY2" fmla="*/ 1382 h 10000"/>
                <a:gd name="connsiteX3" fmla="*/ 9851 w 10000"/>
                <a:gd name="connsiteY3" fmla="*/ 2992 h 10000"/>
                <a:gd name="connsiteX4" fmla="*/ 9704 w 10000"/>
                <a:gd name="connsiteY4" fmla="*/ 5488 h 10000"/>
                <a:gd name="connsiteX5" fmla="*/ 9260 w 10000"/>
                <a:gd name="connsiteY5" fmla="*/ 7985 h 10000"/>
                <a:gd name="connsiteX6" fmla="*/ 6897 w 10000"/>
                <a:gd name="connsiteY6" fmla="*/ 9104 h 10000"/>
                <a:gd name="connsiteX7" fmla="*/ 4410 w 10000"/>
                <a:gd name="connsiteY7" fmla="*/ 9991 h 10000"/>
                <a:gd name="connsiteX8" fmla="*/ 2194 w 10000"/>
                <a:gd name="connsiteY8" fmla="*/ 8638 h 10000"/>
                <a:gd name="connsiteX9" fmla="*/ 151 w 10000"/>
                <a:gd name="connsiteY9" fmla="*/ 7029 h 10000"/>
                <a:gd name="connsiteX10" fmla="*/ 275 w 10000"/>
                <a:gd name="connsiteY10" fmla="*/ 4532 h 10000"/>
                <a:gd name="connsiteX0" fmla="*/ 2929 w 9849"/>
                <a:gd name="connsiteY0" fmla="*/ 893 h 10000"/>
                <a:gd name="connsiteX1" fmla="*/ 5416 w 9849"/>
                <a:gd name="connsiteY1" fmla="*/ 6 h 10000"/>
                <a:gd name="connsiteX2" fmla="*/ 7632 w 9849"/>
                <a:gd name="connsiteY2" fmla="*/ 1382 h 10000"/>
                <a:gd name="connsiteX3" fmla="*/ 9700 w 9849"/>
                <a:gd name="connsiteY3" fmla="*/ 2992 h 10000"/>
                <a:gd name="connsiteX4" fmla="*/ 9553 w 9849"/>
                <a:gd name="connsiteY4" fmla="*/ 5488 h 10000"/>
                <a:gd name="connsiteX5" fmla="*/ 9109 w 9849"/>
                <a:gd name="connsiteY5" fmla="*/ 7985 h 10000"/>
                <a:gd name="connsiteX6" fmla="*/ 6746 w 9849"/>
                <a:gd name="connsiteY6" fmla="*/ 9104 h 10000"/>
                <a:gd name="connsiteX7" fmla="*/ 4259 w 9849"/>
                <a:gd name="connsiteY7" fmla="*/ 9991 h 10000"/>
                <a:gd name="connsiteX8" fmla="*/ 2043 w 9849"/>
                <a:gd name="connsiteY8" fmla="*/ 8638 h 10000"/>
                <a:gd name="connsiteX9" fmla="*/ 0 w 9849"/>
                <a:gd name="connsiteY9" fmla="*/ 7029 h 10000"/>
                <a:gd name="connsiteX0" fmla="*/ 900 w 7926"/>
                <a:gd name="connsiteY0" fmla="*/ 893 h 10000"/>
                <a:gd name="connsiteX1" fmla="*/ 3425 w 7926"/>
                <a:gd name="connsiteY1" fmla="*/ 6 h 10000"/>
                <a:gd name="connsiteX2" fmla="*/ 5675 w 7926"/>
                <a:gd name="connsiteY2" fmla="*/ 1382 h 10000"/>
                <a:gd name="connsiteX3" fmla="*/ 7775 w 7926"/>
                <a:gd name="connsiteY3" fmla="*/ 2992 h 10000"/>
                <a:gd name="connsiteX4" fmla="*/ 7625 w 7926"/>
                <a:gd name="connsiteY4" fmla="*/ 5488 h 10000"/>
                <a:gd name="connsiteX5" fmla="*/ 7175 w 7926"/>
                <a:gd name="connsiteY5" fmla="*/ 7985 h 10000"/>
                <a:gd name="connsiteX6" fmla="*/ 4775 w 7926"/>
                <a:gd name="connsiteY6" fmla="*/ 9104 h 10000"/>
                <a:gd name="connsiteX7" fmla="*/ 2250 w 7926"/>
                <a:gd name="connsiteY7" fmla="*/ 9991 h 10000"/>
                <a:gd name="connsiteX8" fmla="*/ 0 w 7926"/>
                <a:gd name="connsiteY8" fmla="*/ 8638 h 10000"/>
                <a:gd name="connsiteX0" fmla="*/ 0 w 8864"/>
                <a:gd name="connsiteY0" fmla="*/ 893 h 10000"/>
                <a:gd name="connsiteX1" fmla="*/ 3185 w 8864"/>
                <a:gd name="connsiteY1" fmla="*/ 6 h 10000"/>
                <a:gd name="connsiteX2" fmla="*/ 6024 w 8864"/>
                <a:gd name="connsiteY2" fmla="*/ 1382 h 10000"/>
                <a:gd name="connsiteX3" fmla="*/ 8673 w 8864"/>
                <a:gd name="connsiteY3" fmla="*/ 2992 h 10000"/>
                <a:gd name="connsiteX4" fmla="*/ 8484 w 8864"/>
                <a:gd name="connsiteY4" fmla="*/ 5488 h 10000"/>
                <a:gd name="connsiteX5" fmla="*/ 7916 w 8864"/>
                <a:gd name="connsiteY5" fmla="*/ 7985 h 10000"/>
                <a:gd name="connsiteX6" fmla="*/ 4888 w 8864"/>
                <a:gd name="connsiteY6" fmla="*/ 9104 h 10000"/>
                <a:gd name="connsiteX7" fmla="*/ 1703 w 8864"/>
                <a:gd name="connsiteY7" fmla="*/ 9991 h 10000"/>
                <a:gd name="connsiteX0" fmla="*/ 0 w 10000"/>
                <a:gd name="connsiteY0" fmla="*/ 893 h 9104"/>
                <a:gd name="connsiteX1" fmla="*/ 3593 w 10000"/>
                <a:gd name="connsiteY1" fmla="*/ 6 h 9104"/>
                <a:gd name="connsiteX2" fmla="*/ 6796 w 10000"/>
                <a:gd name="connsiteY2" fmla="*/ 1382 h 9104"/>
                <a:gd name="connsiteX3" fmla="*/ 9785 w 10000"/>
                <a:gd name="connsiteY3" fmla="*/ 2992 h 9104"/>
                <a:gd name="connsiteX4" fmla="*/ 9571 w 10000"/>
                <a:gd name="connsiteY4" fmla="*/ 5488 h 9104"/>
                <a:gd name="connsiteX5" fmla="*/ 8931 w 10000"/>
                <a:gd name="connsiteY5" fmla="*/ 7985 h 9104"/>
                <a:gd name="connsiteX6" fmla="*/ 5514 w 10000"/>
                <a:gd name="connsiteY6" fmla="*/ 9104 h 9104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5514 w 10000"/>
                <a:gd name="connsiteY6" fmla="*/ 10000 h 10000"/>
                <a:gd name="connsiteX0" fmla="*/ 0 w 10000"/>
                <a:gd name="connsiteY0" fmla="*/ 981 h 10000"/>
                <a:gd name="connsiteX1" fmla="*/ 3593 w 10000"/>
                <a:gd name="connsiteY1" fmla="*/ 7 h 10000"/>
                <a:gd name="connsiteX2" fmla="*/ 6796 w 10000"/>
                <a:gd name="connsiteY2" fmla="*/ 1518 h 10000"/>
                <a:gd name="connsiteX3" fmla="*/ 9785 w 10000"/>
                <a:gd name="connsiteY3" fmla="*/ 3286 h 10000"/>
                <a:gd name="connsiteX4" fmla="*/ 9571 w 10000"/>
                <a:gd name="connsiteY4" fmla="*/ 6028 h 10000"/>
                <a:gd name="connsiteX5" fmla="*/ 8931 w 10000"/>
                <a:gd name="connsiteY5" fmla="*/ 8771 h 10000"/>
                <a:gd name="connsiteX6" fmla="*/ 7258 w 10000"/>
                <a:gd name="connsiteY6" fmla="*/ 9454 h 10000"/>
                <a:gd name="connsiteX7" fmla="*/ 5514 w 10000"/>
                <a:gd name="connsiteY7" fmla="*/ 10000 h 10000"/>
                <a:gd name="connsiteX0" fmla="*/ 0 w 10000"/>
                <a:gd name="connsiteY0" fmla="*/ 981 h 9454"/>
                <a:gd name="connsiteX1" fmla="*/ 3593 w 10000"/>
                <a:gd name="connsiteY1" fmla="*/ 7 h 9454"/>
                <a:gd name="connsiteX2" fmla="*/ 6796 w 10000"/>
                <a:gd name="connsiteY2" fmla="*/ 1518 h 9454"/>
                <a:gd name="connsiteX3" fmla="*/ 9785 w 10000"/>
                <a:gd name="connsiteY3" fmla="*/ 3286 h 9454"/>
                <a:gd name="connsiteX4" fmla="*/ 9571 w 10000"/>
                <a:gd name="connsiteY4" fmla="*/ 6028 h 9454"/>
                <a:gd name="connsiteX5" fmla="*/ 8931 w 10000"/>
                <a:gd name="connsiteY5" fmla="*/ 8771 h 9454"/>
                <a:gd name="connsiteX6" fmla="*/ 7258 w 10000"/>
                <a:gd name="connsiteY6" fmla="*/ 9454 h 9454"/>
                <a:gd name="connsiteX0" fmla="*/ 0 w 6407"/>
                <a:gd name="connsiteY0" fmla="*/ 0 h 9993"/>
                <a:gd name="connsiteX1" fmla="*/ 3203 w 6407"/>
                <a:gd name="connsiteY1" fmla="*/ 1599 h 9993"/>
                <a:gd name="connsiteX2" fmla="*/ 6192 w 6407"/>
                <a:gd name="connsiteY2" fmla="*/ 3469 h 9993"/>
                <a:gd name="connsiteX3" fmla="*/ 5978 w 6407"/>
                <a:gd name="connsiteY3" fmla="*/ 6369 h 9993"/>
                <a:gd name="connsiteX4" fmla="*/ 5338 w 6407"/>
                <a:gd name="connsiteY4" fmla="*/ 9271 h 9993"/>
                <a:gd name="connsiteX5" fmla="*/ 3665 w 6407"/>
                <a:gd name="connsiteY5" fmla="*/ 9993 h 9993"/>
                <a:gd name="connsiteX0" fmla="*/ 0 w 10000"/>
                <a:gd name="connsiteY0" fmla="*/ 0 h 9918"/>
                <a:gd name="connsiteX1" fmla="*/ 4999 w 10000"/>
                <a:gd name="connsiteY1" fmla="*/ 1600 h 9918"/>
                <a:gd name="connsiteX2" fmla="*/ 9664 w 10000"/>
                <a:gd name="connsiteY2" fmla="*/ 3471 h 9918"/>
                <a:gd name="connsiteX3" fmla="*/ 9330 w 10000"/>
                <a:gd name="connsiteY3" fmla="*/ 6373 h 9918"/>
                <a:gd name="connsiteX4" fmla="*/ 8332 w 10000"/>
                <a:gd name="connsiteY4" fmla="*/ 9277 h 9918"/>
                <a:gd name="connsiteX5" fmla="*/ 6378 w 10000"/>
                <a:gd name="connsiteY5" fmla="*/ 9918 h 9918"/>
                <a:gd name="connsiteX0" fmla="*/ 0 w 10000"/>
                <a:gd name="connsiteY0" fmla="*/ 0 h 9886"/>
                <a:gd name="connsiteX1" fmla="*/ 4999 w 10000"/>
                <a:gd name="connsiteY1" fmla="*/ 1613 h 9886"/>
                <a:gd name="connsiteX2" fmla="*/ 9664 w 10000"/>
                <a:gd name="connsiteY2" fmla="*/ 3500 h 9886"/>
                <a:gd name="connsiteX3" fmla="*/ 9330 w 10000"/>
                <a:gd name="connsiteY3" fmla="*/ 6426 h 9886"/>
                <a:gd name="connsiteX4" fmla="*/ 8332 w 10000"/>
                <a:gd name="connsiteY4" fmla="*/ 9354 h 9886"/>
                <a:gd name="connsiteX5" fmla="*/ 6961 w 10000"/>
                <a:gd name="connsiteY5" fmla="*/ 9886 h 9886"/>
                <a:gd name="connsiteX0" fmla="*/ 0 w 10000"/>
                <a:gd name="connsiteY0" fmla="*/ 0 h 10039"/>
                <a:gd name="connsiteX1" fmla="*/ 4999 w 10000"/>
                <a:gd name="connsiteY1" fmla="*/ 1632 h 10039"/>
                <a:gd name="connsiteX2" fmla="*/ 9664 w 10000"/>
                <a:gd name="connsiteY2" fmla="*/ 3540 h 10039"/>
                <a:gd name="connsiteX3" fmla="*/ 9330 w 10000"/>
                <a:gd name="connsiteY3" fmla="*/ 6500 h 10039"/>
                <a:gd name="connsiteX4" fmla="*/ 8332 w 10000"/>
                <a:gd name="connsiteY4" fmla="*/ 9462 h 10039"/>
                <a:gd name="connsiteX5" fmla="*/ 6924 w 10000"/>
                <a:gd name="connsiteY5" fmla="*/ 10039 h 10039"/>
                <a:gd name="connsiteX0" fmla="*/ 0 w 10000"/>
                <a:gd name="connsiteY0" fmla="*/ 0 h 10019"/>
                <a:gd name="connsiteX1" fmla="*/ 4999 w 10000"/>
                <a:gd name="connsiteY1" fmla="*/ 1632 h 10019"/>
                <a:gd name="connsiteX2" fmla="*/ 9664 w 10000"/>
                <a:gd name="connsiteY2" fmla="*/ 3540 h 10019"/>
                <a:gd name="connsiteX3" fmla="*/ 9330 w 10000"/>
                <a:gd name="connsiteY3" fmla="*/ 6500 h 10019"/>
                <a:gd name="connsiteX4" fmla="*/ 8332 w 10000"/>
                <a:gd name="connsiteY4" fmla="*/ 9462 h 10019"/>
                <a:gd name="connsiteX5" fmla="*/ 6818 w 10000"/>
                <a:gd name="connsiteY5" fmla="*/ 10019 h 10019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  <a:gd name="connsiteX0" fmla="*/ 0 w 10000"/>
                <a:gd name="connsiteY0" fmla="*/ 0 h 10022"/>
                <a:gd name="connsiteX1" fmla="*/ 4999 w 10000"/>
                <a:gd name="connsiteY1" fmla="*/ 1632 h 10022"/>
                <a:gd name="connsiteX2" fmla="*/ 9664 w 10000"/>
                <a:gd name="connsiteY2" fmla="*/ 3540 h 10022"/>
                <a:gd name="connsiteX3" fmla="*/ 9330 w 10000"/>
                <a:gd name="connsiteY3" fmla="*/ 6500 h 10022"/>
                <a:gd name="connsiteX4" fmla="*/ 8332 w 10000"/>
                <a:gd name="connsiteY4" fmla="*/ 9462 h 10022"/>
                <a:gd name="connsiteX5" fmla="*/ 6873 w 10000"/>
                <a:gd name="connsiteY5" fmla="*/ 10022 h 1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22">
                  <a:moveTo>
                    <a:pt x="0" y="0"/>
                  </a:moveTo>
                  <a:cubicBezTo>
                    <a:pt x="2002" y="110"/>
                    <a:pt x="3445" y="1053"/>
                    <a:pt x="4999" y="1632"/>
                  </a:cubicBezTo>
                  <a:cubicBezTo>
                    <a:pt x="6554" y="2213"/>
                    <a:pt x="8829" y="2600"/>
                    <a:pt x="9664" y="3540"/>
                  </a:cubicBezTo>
                  <a:cubicBezTo>
                    <a:pt x="10495" y="4481"/>
                    <a:pt x="9552" y="5561"/>
                    <a:pt x="9330" y="6500"/>
                  </a:cubicBezTo>
                  <a:cubicBezTo>
                    <a:pt x="9107" y="7496"/>
                    <a:pt x="9497" y="8659"/>
                    <a:pt x="8332" y="9462"/>
                  </a:cubicBezTo>
                  <a:cubicBezTo>
                    <a:pt x="8006" y="9642"/>
                    <a:pt x="7761" y="9800"/>
                    <a:pt x="6873" y="10022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476672" y="-236562"/>
              <a:ext cx="7380346" cy="5718880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20" name="Freeform 31"/>
            <p:cNvSpPr>
              <a:spLocks/>
            </p:cNvSpPr>
            <p:nvPr/>
          </p:nvSpPr>
          <p:spPr bwMode="auto">
            <a:xfrm rot="21176574">
              <a:off x="3097201" y="4045502"/>
              <a:ext cx="1658831" cy="633491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296 w 9587"/>
                <a:gd name="connsiteY0" fmla="*/ 5408 h 9854"/>
                <a:gd name="connsiteX1" fmla="*/ 8871 w 9587"/>
                <a:gd name="connsiteY1" fmla="*/ 7868 h 9854"/>
                <a:gd name="connsiteX2" fmla="*/ 6607 w 9587"/>
                <a:gd name="connsiteY2" fmla="*/ 8971 h 9854"/>
                <a:gd name="connsiteX3" fmla="*/ 4225 w 9587"/>
                <a:gd name="connsiteY3" fmla="*/ 9845 h 9854"/>
                <a:gd name="connsiteX4" fmla="*/ 2102 w 9587"/>
                <a:gd name="connsiteY4" fmla="*/ 8512 h 9854"/>
                <a:gd name="connsiteX5" fmla="*/ 145 w 9587"/>
                <a:gd name="connsiteY5" fmla="*/ 6926 h 9854"/>
                <a:gd name="connsiteX6" fmla="*/ 263 w 9587"/>
                <a:gd name="connsiteY6" fmla="*/ 4466 h 9854"/>
                <a:gd name="connsiteX7" fmla="*/ 687 w 9587"/>
                <a:gd name="connsiteY7" fmla="*/ 2006 h 9854"/>
                <a:gd name="connsiteX8" fmla="*/ 2951 w 9587"/>
                <a:gd name="connsiteY8" fmla="*/ 880 h 9854"/>
                <a:gd name="connsiteX9" fmla="*/ 5333 w 9587"/>
                <a:gd name="connsiteY9" fmla="*/ 6 h 9854"/>
                <a:gd name="connsiteX10" fmla="*/ 7456 w 9587"/>
                <a:gd name="connsiteY10" fmla="*/ 1362 h 9854"/>
                <a:gd name="connsiteX11" fmla="*/ 9437 w 9587"/>
                <a:gd name="connsiteY11" fmla="*/ 2948 h 9854"/>
                <a:gd name="connsiteX12" fmla="*/ 9520 w 9587"/>
                <a:gd name="connsiteY12" fmla="*/ 5626 h 9854"/>
                <a:gd name="connsiteX0" fmla="*/ 9696 w 9844"/>
                <a:gd name="connsiteY0" fmla="*/ 5488 h 10000"/>
                <a:gd name="connsiteX1" fmla="*/ 9253 w 9844"/>
                <a:gd name="connsiteY1" fmla="*/ 7985 h 10000"/>
                <a:gd name="connsiteX2" fmla="*/ 6892 w 9844"/>
                <a:gd name="connsiteY2" fmla="*/ 9104 h 10000"/>
                <a:gd name="connsiteX3" fmla="*/ 4407 w 9844"/>
                <a:gd name="connsiteY3" fmla="*/ 9991 h 10000"/>
                <a:gd name="connsiteX4" fmla="*/ 2193 w 9844"/>
                <a:gd name="connsiteY4" fmla="*/ 8638 h 10000"/>
                <a:gd name="connsiteX5" fmla="*/ 151 w 9844"/>
                <a:gd name="connsiteY5" fmla="*/ 7029 h 10000"/>
                <a:gd name="connsiteX6" fmla="*/ 274 w 9844"/>
                <a:gd name="connsiteY6" fmla="*/ 4532 h 10000"/>
                <a:gd name="connsiteX7" fmla="*/ 717 w 9844"/>
                <a:gd name="connsiteY7" fmla="*/ 2036 h 10000"/>
                <a:gd name="connsiteX8" fmla="*/ 3078 w 9844"/>
                <a:gd name="connsiteY8" fmla="*/ 893 h 10000"/>
                <a:gd name="connsiteX9" fmla="*/ 5563 w 9844"/>
                <a:gd name="connsiteY9" fmla="*/ 6 h 10000"/>
                <a:gd name="connsiteX10" fmla="*/ 7777 w 9844"/>
                <a:gd name="connsiteY10" fmla="*/ 1382 h 10000"/>
                <a:gd name="connsiteX11" fmla="*/ 9844 w 9844"/>
                <a:gd name="connsiteY11" fmla="*/ 2992 h 10000"/>
                <a:gd name="connsiteX0" fmla="*/ 9850 w 9850"/>
                <a:gd name="connsiteY0" fmla="*/ 5488 h 10000"/>
                <a:gd name="connsiteX1" fmla="*/ 9400 w 9850"/>
                <a:gd name="connsiteY1" fmla="*/ 7985 h 10000"/>
                <a:gd name="connsiteX2" fmla="*/ 7001 w 9850"/>
                <a:gd name="connsiteY2" fmla="*/ 9104 h 10000"/>
                <a:gd name="connsiteX3" fmla="*/ 4477 w 9850"/>
                <a:gd name="connsiteY3" fmla="*/ 9991 h 10000"/>
                <a:gd name="connsiteX4" fmla="*/ 2228 w 9850"/>
                <a:gd name="connsiteY4" fmla="*/ 8638 h 10000"/>
                <a:gd name="connsiteX5" fmla="*/ 153 w 9850"/>
                <a:gd name="connsiteY5" fmla="*/ 7029 h 10000"/>
                <a:gd name="connsiteX6" fmla="*/ 278 w 9850"/>
                <a:gd name="connsiteY6" fmla="*/ 4532 h 10000"/>
                <a:gd name="connsiteX7" fmla="*/ 728 w 9850"/>
                <a:gd name="connsiteY7" fmla="*/ 2036 h 10000"/>
                <a:gd name="connsiteX8" fmla="*/ 3127 w 9850"/>
                <a:gd name="connsiteY8" fmla="*/ 893 h 10000"/>
                <a:gd name="connsiteX9" fmla="*/ 5651 w 9850"/>
                <a:gd name="connsiteY9" fmla="*/ 6 h 10000"/>
                <a:gd name="connsiteX10" fmla="*/ 7900 w 9850"/>
                <a:gd name="connsiteY10" fmla="*/ 1382 h 10000"/>
                <a:gd name="connsiteX0" fmla="*/ 10000 w 10000"/>
                <a:gd name="connsiteY0" fmla="*/ 5488 h 10000"/>
                <a:gd name="connsiteX1" fmla="*/ 9543 w 10000"/>
                <a:gd name="connsiteY1" fmla="*/ 7985 h 10000"/>
                <a:gd name="connsiteX2" fmla="*/ 7108 w 10000"/>
                <a:gd name="connsiteY2" fmla="*/ 9104 h 10000"/>
                <a:gd name="connsiteX3" fmla="*/ 4545 w 10000"/>
                <a:gd name="connsiteY3" fmla="*/ 9991 h 10000"/>
                <a:gd name="connsiteX4" fmla="*/ 2262 w 10000"/>
                <a:gd name="connsiteY4" fmla="*/ 8638 h 10000"/>
                <a:gd name="connsiteX5" fmla="*/ 155 w 10000"/>
                <a:gd name="connsiteY5" fmla="*/ 7029 h 10000"/>
                <a:gd name="connsiteX6" fmla="*/ 282 w 10000"/>
                <a:gd name="connsiteY6" fmla="*/ 4532 h 10000"/>
                <a:gd name="connsiteX7" fmla="*/ 739 w 10000"/>
                <a:gd name="connsiteY7" fmla="*/ 2036 h 10000"/>
                <a:gd name="connsiteX8" fmla="*/ 3175 w 10000"/>
                <a:gd name="connsiteY8" fmla="*/ 893 h 10000"/>
                <a:gd name="connsiteX9" fmla="*/ 5737 w 10000"/>
                <a:gd name="connsiteY9" fmla="*/ 6 h 10000"/>
                <a:gd name="connsiteX0" fmla="*/ 10000 w 10000"/>
                <a:gd name="connsiteY0" fmla="*/ 4595 h 9107"/>
                <a:gd name="connsiteX1" fmla="*/ 9543 w 10000"/>
                <a:gd name="connsiteY1" fmla="*/ 7092 h 9107"/>
                <a:gd name="connsiteX2" fmla="*/ 7108 w 10000"/>
                <a:gd name="connsiteY2" fmla="*/ 8211 h 9107"/>
                <a:gd name="connsiteX3" fmla="*/ 4545 w 10000"/>
                <a:gd name="connsiteY3" fmla="*/ 9098 h 9107"/>
                <a:gd name="connsiteX4" fmla="*/ 2262 w 10000"/>
                <a:gd name="connsiteY4" fmla="*/ 7745 h 9107"/>
                <a:gd name="connsiteX5" fmla="*/ 155 w 10000"/>
                <a:gd name="connsiteY5" fmla="*/ 6136 h 9107"/>
                <a:gd name="connsiteX6" fmla="*/ 282 w 10000"/>
                <a:gd name="connsiteY6" fmla="*/ 3639 h 9107"/>
                <a:gd name="connsiteX7" fmla="*/ 739 w 10000"/>
                <a:gd name="connsiteY7" fmla="*/ 1143 h 9107"/>
                <a:gd name="connsiteX8" fmla="*/ 3175 w 10000"/>
                <a:gd name="connsiteY8" fmla="*/ 0 h 9107"/>
                <a:gd name="connsiteX0" fmla="*/ 10000 w 10000"/>
                <a:gd name="connsiteY0" fmla="*/ 3791 h 8745"/>
                <a:gd name="connsiteX1" fmla="*/ 9543 w 10000"/>
                <a:gd name="connsiteY1" fmla="*/ 6532 h 8745"/>
                <a:gd name="connsiteX2" fmla="*/ 7108 w 10000"/>
                <a:gd name="connsiteY2" fmla="*/ 7761 h 8745"/>
                <a:gd name="connsiteX3" fmla="*/ 4545 w 10000"/>
                <a:gd name="connsiteY3" fmla="*/ 8735 h 8745"/>
                <a:gd name="connsiteX4" fmla="*/ 2262 w 10000"/>
                <a:gd name="connsiteY4" fmla="*/ 7249 h 8745"/>
                <a:gd name="connsiteX5" fmla="*/ 155 w 10000"/>
                <a:gd name="connsiteY5" fmla="*/ 5483 h 8745"/>
                <a:gd name="connsiteX6" fmla="*/ 282 w 10000"/>
                <a:gd name="connsiteY6" fmla="*/ 2741 h 8745"/>
                <a:gd name="connsiteX7" fmla="*/ 739 w 10000"/>
                <a:gd name="connsiteY7" fmla="*/ 0 h 8745"/>
                <a:gd name="connsiteX0" fmla="*/ 10000 w 10000"/>
                <a:gd name="connsiteY0" fmla="*/ 1201 h 6866"/>
                <a:gd name="connsiteX1" fmla="*/ 9543 w 10000"/>
                <a:gd name="connsiteY1" fmla="*/ 4335 h 6866"/>
                <a:gd name="connsiteX2" fmla="*/ 7108 w 10000"/>
                <a:gd name="connsiteY2" fmla="*/ 5741 h 6866"/>
                <a:gd name="connsiteX3" fmla="*/ 4545 w 10000"/>
                <a:gd name="connsiteY3" fmla="*/ 6855 h 6866"/>
                <a:gd name="connsiteX4" fmla="*/ 2262 w 10000"/>
                <a:gd name="connsiteY4" fmla="*/ 5155 h 6866"/>
                <a:gd name="connsiteX5" fmla="*/ 155 w 10000"/>
                <a:gd name="connsiteY5" fmla="*/ 3136 h 6866"/>
                <a:gd name="connsiteX6" fmla="*/ 282 w 10000"/>
                <a:gd name="connsiteY6" fmla="*/ 0 h 6866"/>
                <a:gd name="connsiteX0" fmla="*/ 9845 w 9845"/>
                <a:gd name="connsiteY0" fmla="*/ 0 h 8251"/>
                <a:gd name="connsiteX1" fmla="*/ 9388 w 9845"/>
                <a:gd name="connsiteY1" fmla="*/ 4565 h 8251"/>
                <a:gd name="connsiteX2" fmla="*/ 6953 w 9845"/>
                <a:gd name="connsiteY2" fmla="*/ 6612 h 8251"/>
                <a:gd name="connsiteX3" fmla="*/ 4390 w 9845"/>
                <a:gd name="connsiteY3" fmla="*/ 8235 h 8251"/>
                <a:gd name="connsiteX4" fmla="*/ 2107 w 9845"/>
                <a:gd name="connsiteY4" fmla="*/ 5759 h 8251"/>
                <a:gd name="connsiteX5" fmla="*/ 0 w 9845"/>
                <a:gd name="connsiteY5" fmla="*/ 2818 h 8251"/>
                <a:gd name="connsiteX0" fmla="*/ 7860 w 7860"/>
                <a:gd name="connsiteY0" fmla="*/ 0 h 10001"/>
                <a:gd name="connsiteX1" fmla="*/ 7396 w 7860"/>
                <a:gd name="connsiteY1" fmla="*/ 5533 h 10001"/>
                <a:gd name="connsiteX2" fmla="*/ 4922 w 7860"/>
                <a:gd name="connsiteY2" fmla="*/ 8014 h 10001"/>
                <a:gd name="connsiteX3" fmla="*/ 2319 w 7860"/>
                <a:gd name="connsiteY3" fmla="*/ 9981 h 10001"/>
                <a:gd name="connsiteX4" fmla="*/ 0 w 7860"/>
                <a:gd name="connsiteY4" fmla="*/ 6980 h 10001"/>
                <a:gd name="connsiteX0" fmla="*/ 7050 w 7050"/>
                <a:gd name="connsiteY0" fmla="*/ 0 h 10000"/>
                <a:gd name="connsiteX1" fmla="*/ 6460 w 7050"/>
                <a:gd name="connsiteY1" fmla="*/ 5532 h 10000"/>
                <a:gd name="connsiteX2" fmla="*/ 3312 w 7050"/>
                <a:gd name="connsiteY2" fmla="*/ 8013 h 10000"/>
                <a:gd name="connsiteX3" fmla="*/ 0 w 7050"/>
                <a:gd name="connsiteY3" fmla="*/ 9980 h 10000"/>
                <a:gd name="connsiteX0" fmla="*/ 9163 w 9163"/>
                <a:gd name="connsiteY0" fmla="*/ 0 h 4468"/>
                <a:gd name="connsiteX1" fmla="*/ 4698 w 9163"/>
                <a:gd name="connsiteY1" fmla="*/ 2481 h 4468"/>
                <a:gd name="connsiteX2" fmla="*/ 0 w 9163"/>
                <a:gd name="connsiteY2" fmla="*/ 4448 h 4468"/>
                <a:gd name="connsiteX0" fmla="*/ 9774 w 9774"/>
                <a:gd name="connsiteY0" fmla="*/ 0 h 9562"/>
                <a:gd name="connsiteX1" fmla="*/ 5127 w 9774"/>
                <a:gd name="connsiteY1" fmla="*/ 5117 h 9562"/>
                <a:gd name="connsiteX2" fmla="*/ 0 w 9774"/>
                <a:gd name="connsiteY2" fmla="*/ 9519 h 9562"/>
                <a:gd name="connsiteX0" fmla="*/ 9955 w 9955"/>
                <a:gd name="connsiteY0" fmla="*/ 0 h 9811"/>
                <a:gd name="connsiteX1" fmla="*/ 5246 w 9955"/>
                <a:gd name="connsiteY1" fmla="*/ 5163 h 9811"/>
                <a:gd name="connsiteX2" fmla="*/ 0 w 9955"/>
                <a:gd name="connsiteY2" fmla="*/ 9767 h 9811"/>
                <a:gd name="connsiteX0" fmla="*/ 9953 w 9953"/>
                <a:gd name="connsiteY0" fmla="*/ 0 h 9768"/>
                <a:gd name="connsiteX1" fmla="*/ 5270 w 9953"/>
                <a:gd name="connsiteY1" fmla="*/ 5030 h 9768"/>
                <a:gd name="connsiteX2" fmla="*/ 0 w 9953"/>
                <a:gd name="connsiteY2" fmla="*/ 9723 h 9768"/>
                <a:gd name="connsiteX0" fmla="*/ 9810 w 9810"/>
                <a:gd name="connsiteY0" fmla="*/ 0 h 8669"/>
                <a:gd name="connsiteX1" fmla="*/ 5295 w 9810"/>
                <a:gd name="connsiteY1" fmla="*/ 3821 h 8669"/>
                <a:gd name="connsiteX2" fmla="*/ 0 w 9810"/>
                <a:gd name="connsiteY2" fmla="*/ 8626 h 8669"/>
                <a:gd name="connsiteX0" fmla="*/ 9212 w 9212"/>
                <a:gd name="connsiteY0" fmla="*/ 0 h 9878"/>
                <a:gd name="connsiteX1" fmla="*/ 5398 w 9212"/>
                <a:gd name="connsiteY1" fmla="*/ 4286 h 9878"/>
                <a:gd name="connsiteX2" fmla="*/ 0 w 9212"/>
                <a:gd name="connsiteY2" fmla="*/ 9828 h 9878"/>
                <a:gd name="connsiteX0" fmla="*/ 9991 w 9991"/>
                <a:gd name="connsiteY0" fmla="*/ 0 h 9806"/>
                <a:gd name="connsiteX1" fmla="*/ 5860 w 9991"/>
                <a:gd name="connsiteY1" fmla="*/ 4146 h 9806"/>
                <a:gd name="connsiteX2" fmla="*/ 0 w 9991"/>
                <a:gd name="connsiteY2" fmla="*/ 9756 h 9806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00 w 10000"/>
                <a:gd name="connsiteY0" fmla="*/ 0 h 10000"/>
                <a:gd name="connsiteX1" fmla="*/ 5865 w 10000"/>
                <a:gd name="connsiteY1" fmla="*/ 4228 h 10000"/>
                <a:gd name="connsiteX2" fmla="*/ 0 w 10000"/>
                <a:gd name="connsiteY2" fmla="*/ 9949 h 10000"/>
                <a:gd name="connsiteX0" fmla="*/ 10014 w 10014"/>
                <a:gd name="connsiteY0" fmla="*/ 0 h 9895"/>
                <a:gd name="connsiteX1" fmla="*/ 5865 w 10014"/>
                <a:gd name="connsiteY1" fmla="*/ 4123 h 9895"/>
                <a:gd name="connsiteX2" fmla="*/ 0 w 10014"/>
                <a:gd name="connsiteY2" fmla="*/ 9844 h 9895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  <a:gd name="connsiteX0" fmla="*/ 10000 w 10000"/>
                <a:gd name="connsiteY0" fmla="*/ 0 h 10000"/>
                <a:gd name="connsiteX1" fmla="*/ 5857 w 10000"/>
                <a:gd name="connsiteY1" fmla="*/ 4167 h 10000"/>
                <a:gd name="connsiteX2" fmla="*/ 0 w 10000"/>
                <a:gd name="connsiteY2" fmla="*/ 994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cubicBezTo>
                    <a:pt x="8982" y="1527"/>
                    <a:pt x="7523" y="2508"/>
                    <a:pt x="5857" y="4167"/>
                  </a:cubicBezTo>
                  <a:cubicBezTo>
                    <a:pt x="4190" y="5825"/>
                    <a:pt x="2029" y="10549"/>
                    <a:pt x="0" y="9948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 rot="21176574">
              <a:off x="1181347" y="748680"/>
              <a:ext cx="2174284" cy="4123196"/>
            </a:xfrm>
            <a:custGeom>
              <a:avLst/>
              <a:gdLst>
                <a:gd name="T0" fmla="*/ 409 w 424"/>
                <a:gd name="T1" fmla="*/ 131 h 435"/>
                <a:gd name="T2" fmla="*/ 403 w 424"/>
                <a:gd name="T3" fmla="*/ 238 h 435"/>
                <a:gd name="T4" fmla="*/ 385 w 424"/>
                <a:gd name="T5" fmla="*/ 345 h 435"/>
                <a:gd name="T6" fmla="*/ 289 w 424"/>
                <a:gd name="T7" fmla="*/ 393 h 435"/>
                <a:gd name="T8" fmla="*/ 188 w 424"/>
                <a:gd name="T9" fmla="*/ 431 h 435"/>
                <a:gd name="T10" fmla="*/ 98 w 424"/>
                <a:gd name="T11" fmla="*/ 373 h 435"/>
                <a:gd name="T12" fmla="*/ 15 w 424"/>
                <a:gd name="T13" fmla="*/ 304 h 435"/>
                <a:gd name="T14" fmla="*/ 20 w 424"/>
                <a:gd name="T15" fmla="*/ 197 h 435"/>
                <a:gd name="T16" fmla="*/ 38 w 424"/>
                <a:gd name="T17" fmla="*/ 90 h 435"/>
                <a:gd name="T18" fmla="*/ 134 w 424"/>
                <a:gd name="T19" fmla="*/ 41 h 435"/>
                <a:gd name="T20" fmla="*/ 235 w 424"/>
                <a:gd name="T21" fmla="*/ 3 h 435"/>
                <a:gd name="T22" fmla="*/ 325 w 424"/>
                <a:gd name="T23" fmla="*/ 62 h 435"/>
                <a:gd name="T24" fmla="*/ 409 w 424"/>
                <a:gd name="T25" fmla="*/ 131 h 435"/>
                <a:gd name="connsiteX0" fmla="*/ 9437 w 9580"/>
                <a:gd name="connsiteY0" fmla="*/ 2948 h 9854"/>
                <a:gd name="connsiteX1" fmla="*/ 9296 w 9580"/>
                <a:gd name="connsiteY1" fmla="*/ 5408 h 9854"/>
                <a:gd name="connsiteX2" fmla="*/ 8871 w 9580"/>
                <a:gd name="connsiteY2" fmla="*/ 7868 h 9854"/>
                <a:gd name="connsiteX3" fmla="*/ 6607 w 9580"/>
                <a:gd name="connsiteY3" fmla="*/ 8971 h 9854"/>
                <a:gd name="connsiteX4" fmla="*/ 4225 w 9580"/>
                <a:gd name="connsiteY4" fmla="*/ 9845 h 9854"/>
                <a:gd name="connsiteX5" fmla="*/ 2102 w 9580"/>
                <a:gd name="connsiteY5" fmla="*/ 8512 h 9854"/>
                <a:gd name="connsiteX6" fmla="*/ 145 w 9580"/>
                <a:gd name="connsiteY6" fmla="*/ 6926 h 9854"/>
                <a:gd name="connsiteX7" fmla="*/ 263 w 9580"/>
                <a:gd name="connsiteY7" fmla="*/ 4466 h 9854"/>
                <a:gd name="connsiteX8" fmla="*/ 687 w 9580"/>
                <a:gd name="connsiteY8" fmla="*/ 2006 h 9854"/>
                <a:gd name="connsiteX9" fmla="*/ 2951 w 9580"/>
                <a:gd name="connsiteY9" fmla="*/ 880 h 9854"/>
                <a:gd name="connsiteX10" fmla="*/ 5333 w 9580"/>
                <a:gd name="connsiteY10" fmla="*/ 6 h 9854"/>
                <a:gd name="connsiteX11" fmla="*/ 7456 w 9580"/>
                <a:gd name="connsiteY11" fmla="*/ 1362 h 9854"/>
                <a:gd name="connsiteX12" fmla="*/ 9437 w 9580"/>
                <a:gd name="connsiteY12" fmla="*/ 2948 h 9854"/>
                <a:gd name="connsiteX0" fmla="*/ 7783 w 10000"/>
                <a:gd name="connsiteY0" fmla="*/ 1382 h 10000"/>
                <a:gd name="connsiteX1" fmla="*/ 9851 w 10000"/>
                <a:gd name="connsiteY1" fmla="*/ 2992 h 10000"/>
                <a:gd name="connsiteX2" fmla="*/ 9704 w 10000"/>
                <a:gd name="connsiteY2" fmla="*/ 5488 h 10000"/>
                <a:gd name="connsiteX3" fmla="*/ 9260 w 10000"/>
                <a:gd name="connsiteY3" fmla="*/ 7985 h 10000"/>
                <a:gd name="connsiteX4" fmla="*/ 6897 w 10000"/>
                <a:gd name="connsiteY4" fmla="*/ 9104 h 10000"/>
                <a:gd name="connsiteX5" fmla="*/ 4410 w 10000"/>
                <a:gd name="connsiteY5" fmla="*/ 9991 h 10000"/>
                <a:gd name="connsiteX6" fmla="*/ 2194 w 10000"/>
                <a:gd name="connsiteY6" fmla="*/ 8638 h 10000"/>
                <a:gd name="connsiteX7" fmla="*/ 151 w 10000"/>
                <a:gd name="connsiteY7" fmla="*/ 7029 h 10000"/>
                <a:gd name="connsiteX8" fmla="*/ 275 w 10000"/>
                <a:gd name="connsiteY8" fmla="*/ 4532 h 10000"/>
                <a:gd name="connsiteX9" fmla="*/ 717 w 10000"/>
                <a:gd name="connsiteY9" fmla="*/ 2036 h 10000"/>
                <a:gd name="connsiteX10" fmla="*/ 3080 w 10000"/>
                <a:gd name="connsiteY10" fmla="*/ 893 h 10000"/>
                <a:gd name="connsiteX11" fmla="*/ 5567 w 10000"/>
                <a:gd name="connsiteY11" fmla="*/ 6 h 10000"/>
                <a:gd name="connsiteX12" fmla="*/ 8017 w 10000"/>
                <a:gd name="connsiteY12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11" fmla="*/ 8017 w 10000"/>
                <a:gd name="connsiteY11" fmla="*/ 1604 h 10000"/>
                <a:gd name="connsiteX0" fmla="*/ 9851 w 10000"/>
                <a:gd name="connsiteY0" fmla="*/ 2992 h 10000"/>
                <a:gd name="connsiteX1" fmla="*/ 9704 w 10000"/>
                <a:gd name="connsiteY1" fmla="*/ 5488 h 10000"/>
                <a:gd name="connsiteX2" fmla="*/ 9260 w 10000"/>
                <a:gd name="connsiteY2" fmla="*/ 7985 h 10000"/>
                <a:gd name="connsiteX3" fmla="*/ 6897 w 10000"/>
                <a:gd name="connsiteY3" fmla="*/ 9104 h 10000"/>
                <a:gd name="connsiteX4" fmla="*/ 4410 w 10000"/>
                <a:gd name="connsiteY4" fmla="*/ 9991 h 10000"/>
                <a:gd name="connsiteX5" fmla="*/ 2194 w 10000"/>
                <a:gd name="connsiteY5" fmla="*/ 8638 h 10000"/>
                <a:gd name="connsiteX6" fmla="*/ 151 w 10000"/>
                <a:gd name="connsiteY6" fmla="*/ 7029 h 10000"/>
                <a:gd name="connsiteX7" fmla="*/ 275 w 10000"/>
                <a:gd name="connsiteY7" fmla="*/ 4532 h 10000"/>
                <a:gd name="connsiteX8" fmla="*/ 717 w 10000"/>
                <a:gd name="connsiteY8" fmla="*/ 2036 h 10000"/>
                <a:gd name="connsiteX9" fmla="*/ 3080 w 10000"/>
                <a:gd name="connsiteY9" fmla="*/ 893 h 10000"/>
                <a:gd name="connsiteX10" fmla="*/ 5567 w 10000"/>
                <a:gd name="connsiteY10" fmla="*/ 6 h 10000"/>
                <a:gd name="connsiteX0" fmla="*/ 9704 w 9704"/>
                <a:gd name="connsiteY0" fmla="*/ 5488 h 10000"/>
                <a:gd name="connsiteX1" fmla="*/ 9260 w 9704"/>
                <a:gd name="connsiteY1" fmla="*/ 7985 h 10000"/>
                <a:gd name="connsiteX2" fmla="*/ 6897 w 9704"/>
                <a:gd name="connsiteY2" fmla="*/ 9104 h 10000"/>
                <a:gd name="connsiteX3" fmla="*/ 4410 w 9704"/>
                <a:gd name="connsiteY3" fmla="*/ 9991 h 10000"/>
                <a:gd name="connsiteX4" fmla="*/ 2194 w 9704"/>
                <a:gd name="connsiteY4" fmla="*/ 8638 h 10000"/>
                <a:gd name="connsiteX5" fmla="*/ 151 w 9704"/>
                <a:gd name="connsiteY5" fmla="*/ 7029 h 10000"/>
                <a:gd name="connsiteX6" fmla="*/ 275 w 9704"/>
                <a:gd name="connsiteY6" fmla="*/ 4532 h 10000"/>
                <a:gd name="connsiteX7" fmla="*/ 717 w 9704"/>
                <a:gd name="connsiteY7" fmla="*/ 2036 h 10000"/>
                <a:gd name="connsiteX8" fmla="*/ 3080 w 9704"/>
                <a:gd name="connsiteY8" fmla="*/ 893 h 10000"/>
                <a:gd name="connsiteX9" fmla="*/ 5567 w 9704"/>
                <a:gd name="connsiteY9" fmla="*/ 6 h 10000"/>
                <a:gd name="connsiteX0" fmla="*/ 9542 w 9542"/>
                <a:gd name="connsiteY0" fmla="*/ 7985 h 10000"/>
                <a:gd name="connsiteX1" fmla="*/ 7107 w 9542"/>
                <a:gd name="connsiteY1" fmla="*/ 9104 h 10000"/>
                <a:gd name="connsiteX2" fmla="*/ 4545 w 9542"/>
                <a:gd name="connsiteY2" fmla="*/ 9991 h 10000"/>
                <a:gd name="connsiteX3" fmla="*/ 2261 w 9542"/>
                <a:gd name="connsiteY3" fmla="*/ 8638 h 10000"/>
                <a:gd name="connsiteX4" fmla="*/ 156 w 9542"/>
                <a:gd name="connsiteY4" fmla="*/ 7029 h 10000"/>
                <a:gd name="connsiteX5" fmla="*/ 283 w 9542"/>
                <a:gd name="connsiteY5" fmla="*/ 4532 h 10000"/>
                <a:gd name="connsiteX6" fmla="*/ 739 w 9542"/>
                <a:gd name="connsiteY6" fmla="*/ 2036 h 10000"/>
                <a:gd name="connsiteX7" fmla="*/ 3174 w 9542"/>
                <a:gd name="connsiteY7" fmla="*/ 893 h 10000"/>
                <a:gd name="connsiteX8" fmla="*/ 5737 w 9542"/>
                <a:gd name="connsiteY8" fmla="*/ 6 h 10000"/>
                <a:gd name="connsiteX0" fmla="*/ 7448 w 7448"/>
                <a:gd name="connsiteY0" fmla="*/ 9104 h 10000"/>
                <a:gd name="connsiteX1" fmla="*/ 4763 w 7448"/>
                <a:gd name="connsiteY1" fmla="*/ 9991 h 10000"/>
                <a:gd name="connsiteX2" fmla="*/ 2370 w 7448"/>
                <a:gd name="connsiteY2" fmla="*/ 8638 h 10000"/>
                <a:gd name="connsiteX3" fmla="*/ 163 w 7448"/>
                <a:gd name="connsiteY3" fmla="*/ 7029 h 10000"/>
                <a:gd name="connsiteX4" fmla="*/ 297 w 7448"/>
                <a:gd name="connsiteY4" fmla="*/ 4532 h 10000"/>
                <a:gd name="connsiteX5" fmla="*/ 774 w 7448"/>
                <a:gd name="connsiteY5" fmla="*/ 2036 h 10000"/>
                <a:gd name="connsiteX6" fmla="*/ 3326 w 7448"/>
                <a:gd name="connsiteY6" fmla="*/ 893 h 10000"/>
                <a:gd name="connsiteX7" fmla="*/ 6012 w 7448"/>
                <a:gd name="connsiteY7" fmla="*/ 6 h 10000"/>
                <a:gd name="connsiteX0" fmla="*/ 6395 w 8072"/>
                <a:gd name="connsiteY0" fmla="*/ 9991 h 9991"/>
                <a:gd name="connsiteX1" fmla="*/ 3182 w 8072"/>
                <a:gd name="connsiteY1" fmla="*/ 8638 h 9991"/>
                <a:gd name="connsiteX2" fmla="*/ 219 w 8072"/>
                <a:gd name="connsiteY2" fmla="*/ 7029 h 9991"/>
                <a:gd name="connsiteX3" fmla="*/ 399 w 8072"/>
                <a:gd name="connsiteY3" fmla="*/ 4532 h 9991"/>
                <a:gd name="connsiteX4" fmla="*/ 1039 w 8072"/>
                <a:gd name="connsiteY4" fmla="*/ 2036 h 9991"/>
                <a:gd name="connsiteX5" fmla="*/ 4466 w 8072"/>
                <a:gd name="connsiteY5" fmla="*/ 893 h 9991"/>
                <a:gd name="connsiteX6" fmla="*/ 8072 w 8072"/>
                <a:gd name="connsiteY6" fmla="*/ 6 h 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72" h="9991">
                  <a:moveTo>
                    <a:pt x="6395" y="9991"/>
                  </a:moveTo>
                  <a:cubicBezTo>
                    <a:pt x="5144" y="9898"/>
                    <a:pt x="4217" y="9127"/>
                    <a:pt x="3182" y="8638"/>
                  </a:cubicBezTo>
                  <a:cubicBezTo>
                    <a:pt x="2182" y="8148"/>
                    <a:pt x="756" y="7821"/>
                    <a:pt x="219" y="7029"/>
                  </a:cubicBezTo>
                  <a:cubicBezTo>
                    <a:pt x="-317" y="6235"/>
                    <a:pt x="290" y="5325"/>
                    <a:pt x="399" y="4532"/>
                  </a:cubicBezTo>
                  <a:cubicBezTo>
                    <a:pt x="540" y="3692"/>
                    <a:pt x="290" y="2713"/>
                    <a:pt x="1039" y="2036"/>
                  </a:cubicBezTo>
                  <a:cubicBezTo>
                    <a:pt x="1791" y="1382"/>
                    <a:pt x="3294" y="1231"/>
                    <a:pt x="4466" y="893"/>
                  </a:cubicBezTo>
                  <a:cubicBezTo>
                    <a:pt x="5638" y="555"/>
                    <a:pt x="6860" y="-64"/>
                    <a:pt x="8072" y="6"/>
                  </a:cubicBezTo>
                </a:path>
              </a:pathLst>
            </a:custGeom>
            <a:noFill/>
            <a:ln w="28575">
              <a:solidFill>
                <a:srgbClr val="2E161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TextBox 11"/>
          <p:cNvSpPr txBox="1"/>
          <p:nvPr/>
        </p:nvSpPr>
        <p:spPr>
          <a:xfrm>
            <a:off x="2190004" y="2140603"/>
            <a:ext cx="999522" cy="1078662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C2465B"/>
      </a:accent1>
      <a:accent2>
        <a:srgbClr val="4C8EA5"/>
      </a:accent2>
      <a:accent3>
        <a:srgbClr val="BD65A5"/>
      </a:accent3>
      <a:accent4>
        <a:srgbClr val="4F5778"/>
      </a:accent4>
      <a:accent5>
        <a:srgbClr val="C2465B"/>
      </a:accent5>
      <a:accent6>
        <a:srgbClr val="4C8EA5"/>
      </a:accent6>
      <a:hlink>
        <a:srgbClr val="BF0000"/>
      </a:hlink>
      <a:folHlink>
        <a:srgbClr val="393938"/>
      </a:folHlink>
    </a:clrScheme>
    <a:fontScheme name="atyqvpyl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68394"/>
    </a:dk2>
    <a:lt2>
      <a:srgbClr val="F0F0F0"/>
    </a:lt2>
    <a:accent1>
      <a:srgbClr val="C2465B"/>
    </a:accent1>
    <a:accent2>
      <a:srgbClr val="4C8EA5"/>
    </a:accent2>
    <a:accent3>
      <a:srgbClr val="BD65A5"/>
    </a:accent3>
    <a:accent4>
      <a:srgbClr val="4F5778"/>
    </a:accent4>
    <a:accent5>
      <a:srgbClr val="C2465B"/>
    </a:accent5>
    <a:accent6>
      <a:srgbClr val="4C8EA5"/>
    </a:accent6>
    <a:hlink>
      <a:srgbClr val="BF0000"/>
    </a:hlink>
    <a:folHlink>
      <a:srgbClr val="39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3640</Words>
  <Application>Microsoft Office PowerPoint</Application>
  <PresentationFormat>全屏显示(16:9)</PresentationFormat>
  <Paragraphs>341</Paragraphs>
  <Slides>26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墨迹水彩</dc:title>
  <dc:creator>第一PPT</dc:creator>
  <cp:keywords>www.1ppt.com</cp:keywords>
  <cp:lastModifiedBy>Windows User</cp:lastModifiedBy>
  <cp:revision>334</cp:revision>
  <dcterms:created xsi:type="dcterms:W3CDTF">2015-12-11T17:46:17Z</dcterms:created>
  <dcterms:modified xsi:type="dcterms:W3CDTF">2018-04-07T02:31:35Z</dcterms:modified>
</cp:coreProperties>
</file>